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6" autoAdjust="0"/>
    <p:restoredTop sz="94660"/>
  </p:normalViewPr>
  <p:slideViewPr>
    <p:cSldViewPr snapToGrid="0">
      <p:cViewPr varScale="1">
        <p:scale>
          <a:sx n="253" d="100"/>
          <a:sy n="253" d="100"/>
        </p:scale>
        <p:origin x="13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C5E5D-550F-4D70-A827-8E8FCC8DA72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B95EE-3D56-4C3A-B54C-23C067F38EEE}">
      <dgm:prSet phldrT="[Text]" custT="1"/>
      <dgm:spPr/>
      <dgm:t>
        <a:bodyPr/>
        <a:lstStyle/>
        <a:p>
          <a:r>
            <a:rPr lang="en-US" sz="2400" b="1" cap="none" spc="0" dirty="0" smtClean="0">
              <a:ln w="0"/>
              <a:solidFill>
                <a:schemeClr val="bg1"/>
              </a:solidFill>
              <a:effectLst/>
            </a:rPr>
            <a:t>C</a:t>
          </a:r>
          <a:endParaRPr lang="en-US" sz="2400" b="1" cap="none" spc="0" dirty="0">
            <a:ln w="0"/>
            <a:solidFill>
              <a:schemeClr val="bg1"/>
            </a:solidFill>
            <a:effectLst/>
          </a:endParaRPr>
        </a:p>
      </dgm:t>
    </dgm:pt>
    <dgm:pt modelId="{9F933A4B-586A-4824-BBC1-59D543EE5CC7}" type="parTrans" cxnId="{EE6A2DD7-ECA5-40F7-B390-F0B3889969F3}">
      <dgm:prSet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6309A94F-39F4-45A0-9433-8699C9182B91}" type="sibTrans" cxnId="{EE6A2DD7-ECA5-40F7-B390-F0B3889969F3}">
      <dgm:prSet custT="1"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921CA077-CC0E-48CC-80ED-53CFCBDB264E}">
      <dgm:prSet phldrT="[Text]" custT="1"/>
      <dgm:spPr/>
      <dgm:t>
        <a:bodyPr/>
        <a:lstStyle/>
        <a:p>
          <a:r>
            <a:rPr lang="en-US" sz="2400" b="1" cap="none" spc="0" dirty="0" smtClean="0">
              <a:ln w="0"/>
              <a:solidFill>
                <a:schemeClr val="bg1"/>
              </a:solidFill>
              <a:effectLst/>
            </a:rPr>
            <a:t>H</a:t>
          </a:r>
          <a:endParaRPr lang="en-US" sz="2400" b="1" cap="none" spc="0" dirty="0">
            <a:ln w="0"/>
            <a:solidFill>
              <a:schemeClr val="bg1"/>
            </a:solidFill>
            <a:effectLst/>
          </a:endParaRPr>
        </a:p>
      </dgm:t>
    </dgm:pt>
    <dgm:pt modelId="{561551F4-34A5-4C77-BC2E-64A3EE48C95D}" type="parTrans" cxnId="{DCF9AA36-3E46-406A-89E8-EF692A9BE409}">
      <dgm:prSet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F58EE2B2-3CD3-43A8-A64C-1032CAAC010C}" type="sibTrans" cxnId="{DCF9AA36-3E46-406A-89E8-EF692A9BE409}">
      <dgm:prSet custT="1"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B419DF24-52EB-4F7B-B9A3-97B4B5754E45}">
      <dgm:prSet phldrT="[Text]" custT="1"/>
      <dgm:spPr/>
      <dgm:t>
        <a:bodyPr/>
        <a:lstStyle/>
        <a:p>
          <a:r>
            <a:rPr lang="en-US" sz="2400" b="1" cap="none" spc="0" dirty="0" smtClean="0">
              <a:ln w="0"/>
              <a:solidFill>
                <a:schemeClr val="bg1"/>
              </a:solidFill>
              <a:effectLst/>
            </a:rPr>
            <a:t>A</a:t>
          </a:r>
          <a:endParaRPr lang="en-US" sz="2400" b="1" cap="none" spc="0" dirty="0">
            <a:ln w="0"/>
            <a:solidFill>
              <a:schemeClr val="bg1"/>
            </a:solidFill>
            <a:effectLst/>
          </a:endParaRPr>
        </a:p>
      </dgm:t>
    </dgm:pt>
    <dgm:pt modelId="{9F972FE7-441C-4E75-BD64-ED9BEB10E43E}" type="parTrans" cxnId="{5CD672C1-9AB0-4ADD-B056-7F6FB2FCB13E}">
      <dgm:prSet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4519DE78-2823-442A-BF13-8FE027919CFA}" type="sibTrans" cxnId="{5CD672C1-9AB0-4ADD-B056-7F6FB2FCB13E}">
      <dgm:prSet custT="1"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F49F9D60-615B-4C5D-BD30-C7B96BA43435}">
      <dgm:prSet phldrT="[Text]" custT="1"/>
      <dgm:spPr/>
      <dgm:t>
        <a:bodyPr/>
        <a:lstStyle/>
        <a:p>
          <a:r>
            <a:rPr lang="en-US" sz="2400" b="1" cap="none" spc="0" dirty="0" smtClean="0">
              <a:ln w="0"/>
              <a:solidFill>
                <a:schemeClr val="bg1"/>
              </a:solidFill>
              <a:effectLst/>
            </a:rPr>
            <a:t>I</a:t>
          </a:r>
          <a:endParaRPr lang="en-US" sz="2400" b="1" cap="none" spc="0" dirty="0">
            <a:ln w="0"/>
            <a:solidFill>
              <a:schemeClr val="bg1"/>
            </a:solidFill>
            <a:effectLst/>
          </a:endParaRPr>
        </a:p>
      </dgm:t>
    </dgm:pt>
    <dgm:pt modelId="{DCD63EFB-9A45-42DF-989E-96CEDA5253E2}" type="parTrans" cxnId="{9344D8B0-7F35-444E-A484-35059D280DCD}">
      <dgm:prSet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1A42AD6F-EDFC-4519-B1A9-C2AB41E45451}" type="sibTrans" cxnId="{9344D8B0-7F35-444E-A484-35059D280DCD}">
      <dgm:prSet custT="1"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BAC55D15-1EEF-49AB-BB0D-7620A7E4ED8A}">
      <dgm:prSet phldrT="[Text]" custT="1"/>
      <dgm:spPr/>
      <dgm:t>
        <a:bodyPr/>
        <a:lstStyle/>
        <a:p>
          <a:r>
            <a:rPr lang="en-US" sz="2400" b="1" cap="none" spc="0" dirty="0" smtClean="0">
              <a:ln w="0"/>
              <a:solidFill>
                <a:schemeClr val="bg1"/>
              </a:solidFill>
              <a:effectLst/>
            </a:rPr>
            <a:t>N</a:t>
          </a:r>
          <a:endParaRPr lang="en-US" sz="2400" b="1" cap="none" spc="0" dirty="0">
            <a:ln w="0"/>
            <a:solidFill>
              <a:schemeClr val="bg1"/>
            </a:solidFill>
            <a:effectLst/>
          </a:endParaRPr>
        </a:p>
      </dgm:t>
    </dgm:pt>
    <dgm:pt modelId="{CE4DF0E6-3495-4483-99F0-19E3D810D3D6}" type="parTrans" cxnId="{9EF2D1B0-3AF4-40D6-9FBE-43BF9197F6A3}">
      <dgm:prSet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8EE06277-D031-4A30-A1AB-767D52C017C1}" type="sibTrans" cxnId="{9EF2D1B0-3AF4-40D6-9FBE-43BF9197F6A3}">
      <dgm:prSet custT="1"/>
      <dgm:spPr/>
      <dgm:t>
        <a:bodyPr/>
        <a:lstStyle/>
        <a:p>
          <a:endParaRPr lang="en-US" sz="2400" b="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gm:t>
    </dgm:pt>
    <dgm:pt modelId="{0618E2D2-B4C2-4F26-AB18-9334EF44AD58}" type="pres">
      <dgm:prSet presAssocID="{CF3C5E5D-550F-4D70-A827-8E8FCC8DA72E}" presName="cycle" presStyleCnt="0">
        <dgm:presLayoutVars>
          <dgm:dir/>
          <dgm:resizeHandles val="exact"/>
        </dgm:presLayoutVars>
      </dgm:prSet>
      <dgm:spPr/>
    </dgm:pt>
    <dgm:pt modelId="{EC27065B-632B-44DA-965C-79E3BC813F95}" type="pres">
      <dgm:prSet presAssocID="{E07B95EE-3D56-4C3A-B54C-23C067F38EEE}" presName="node" presStyleLbl="node1" presStyleIdx="0" presStyleCnt="5">
        <dgm:presLayoutVars>
          <dgm:bulletEnabled val="1"/>
        </dgm:presLayoutVars>
      </dgm:prSet>
      <dgm:spPr/>
    </dgm:pt>
    <dgm:pt modelId="{6A98CC02-21C4-4FE8-AE01-460C3D7B800C}" type="pres">
      <dgm:prSet presAssocID="{6309A94F-39F4-45A0-9433-8699C9182B91}" presName="sibTrans" presStyleLbl="sibTrans2D1" presStyleIdx="0" presStyleCnt="5"/>
      <dgm:spPr/>
    </dgm:pt>
    <dgm:pt modelId="{524EB93C-9EF3-4F87-B969-1677A0608688}" type="pres">
      <dgm:prSet presAssocID="{6309A94F-39F4-45A0-9433-8699C9182B91}" presName="connectorText" presStyleLbl="sibTrans2D1" presStyleIdx="0" presStyleCnt="5"/>
      <dgm:spPr/>
    </dgm:pt>
    <dgm:pt modelId="{28C69699-978C-41F5-85D4-4EEAD60385E2}" type="pres">
      <dgm:prSet presAssocID="{921CA077-CC0E-48CC-80ED-53CFCBDB264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ED541-73D4-407B-A3A1-44AA47EC510F}" type="pres">
      <dgm:prSet presAssocID="{F58EE2B2-3CD3-43A8-A64C-1032CAAC010C}" presName="sibTrans" presStyleLbl="sibTrans2D1" presStyleIdx="1" presStyleCnt="5"/>
      <dgm:spPr/>
    </dgm:pt>
    <dgm:pt modelId="{F261436F-F418-4EFB-BBF3-93E3571FE68B}" type="pres">
      <dgm:prSet presAssocID="{F58EE2B2-3CD3-43A8-A64C-1032CAAC010C}" presName="connectorText" presStyleLbl="sibTrans2D1" presStyleIdx="1" presStyleCnt="5"/>
      <dgm:spPr/>
    </dgm:pt>
    <dgm:pt modelId="{5C61F028-34F8-4744-9EC3-9E97F47C1BA7}" type="pres">
      <dgm:prSet presAssocID="{B419DF24-52EB-4F7B-B9A3-97B4B5754E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A03CA-E865-41B1-BC6B-6F4D99A4BD1A}" type="pres">
      <dgm:prSet presAssocID="{4519DE78-2823-442A-BF13-8FE027919CFA}" presName="sibTrans" presStyleLbl="sibTrans2D1" presStyleIdx="2" presStyleCnt="5"/>
      <dgm:spPr/>
    </dgm:pt>
    <dgm:pt modelId="{47D4BE49-9DA5-4F31-B456-0439ED6E9756}" type="pres">
      <dgm:prSet presAssocID="{4519DE78-2823-442A-BF13-8FE027919CFA}" presName="connectorText" presStyleLbl="sibTrans2D1" presStyleIdx="2" presStyleCnt="5"/>
      <dgm:spPr/>
    </dgm:pt>
    <dgm:pt modelId="{0FFCC01F-0D4A-443E-91F4-77BBBFFE89FB}" type="pres">
      <dgm:prSet presAssocID="{F49F9D60-615B-4C5D-BD30-C7B96BA4343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337C2-CAD6-49DE-B2A8-8B9419A1EF4C}" type="pres">
      <dgm:prSet presAssocID="{1A42AD6F-EDFC-4519-B1A9-C2AB41E45451}" presName="sibTrans" presStyleLbl="sibTrans2D1" presStyleIdx="3" presStyleCnt="5"/>
      <dgm:spPr/>
    </dgm:pt>
    <dgm:pt modelId="{3722E2E3-F6A8-4543-B861-6FEFD02F3AB2}" type="pres">
      <dgm:prSet presAssocID="{1A42AD6F-EDFC-4519-B1A9-C2AB41E45451}" presName="connectorText" presStyleLbl="sibTrans2D1" presStyleIdx="3" presStyleCnt="5"/>
      <dgm:spPr/>
    </dgm:pt>
    <dgm:pt modelId="{6CF790CD-2334-42CF-9C1B-076266B0645A}" type="pres">
      <dgm:prSet presAssocID="{BAC55D15-1EEF-49AB-BB0D-7620A7E4ED8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7F50F-9985-442D-ADBA-E8BBAC190009}" type="pres">
      <dgm:prSet presAssocID="{8EE06277-D031-4A30-A1AB-767D52C017C1}" presName="sibTrans" presStyleLbl="sibTrans2D1" presStyleIdx="4" presStyleCnt="5"/>
      <dgm:spPr/>
    </dgm:pt>
    <dgm:pt modelId="{017763FC-9FE7-4AD1-B17E-57544BE4C35A}" type="pres">
      <dgm:prSet presAssocID="{8EE06277-D031-4A30-A1AB-767D52C017C1}" presName="connectorText" presStyleLbl="sibTrans2D1" presStyleIdx="4" presStyleCnt="5"/>
      <dgm:spPr/>
    </dgm:pt>
  </dgm:ptLst>
  <dgm:cxnLst>
    <dgm:cxn modelId="{649FCF94-A62E-4F73-8F15-3DB404577D12}" type="presOf" srcId="{F49F9D60-615B-4C5D-BD30-C7B96BA43435}" destId="{0FFCC01F-0D4A-443E-91F4-77BBBFFE89FB}" srcOrd="0" destOrd="0" presId="urn:microsoft.com/office/officeart/2005/8/layout/cycle2"/>
    <dgm:cxn modelId="{9344D8B0-7F35-444E-A484-35059D280DCD}" srcId="{CF3C5E5D-550F-4D70-A827-8E8FCC8DA72E}" destId="{F49F9D60-615B-4C5D-BD30-C7B96BA43435}" srcOrd="3" destOrd="0" parTransId="{DCD63EFB-9A45-42DF-989E-96CEDA5253E2}" sibTransId="{1A42AD6F-EDFC-4519-B1A9-C2AB41E45451}"/>
    <dgm:cxn modelId="{C659D79B-F84D-4572-BE17-3554313D328A}" type="presOf" srcId="{921CA077-CC0E-48CC-80ED-53CFCBDB264E}" destId="{28C69699-978C-41F5-85D4-4EEAD60385E2}" srcOrd="0" destOrd="0" presId="urn:microsoft.com/office/officeart/2005/8/layout/cycle2"/>
    <dgm:cxn modelId="{F47FE869-AED5-4CC6-8087-C06A8713646F}" type="presOf" srcId="{4519DE78-2823-442A-BF13-8FE027919CFA}" destId="{51FA03CA-E865-41B1-BC6B-6F4D99A4BD1A}" srcOrd="0" destOrd="0" presId="urn:microsoft.com/office/officeart/2005/8/layout/cycle2"/>
    <dgm:cxn modelId="{26F52A13-0E88-40AA-80F2-3065E2D24BEB}" type="presOf" srcId="{CF3C5E5D-550F-4D70-A827-8E8FCC8DA72E}" destId="{0618E2D2-B4C2-4F26-AB18-9334EF44AD58}" srcOrd="0" destOrd="0" presId="urn:microsoft.com/office/officeart/2005/8/layout/cycle2"/>
    <dgm:cxn modelId="{D6699C1C-8C38-43CD-BD13-4F4CD4642212}" type="presOf" srcId="{6309A94F-39F4-45A0-9433-8699C9182B91}" destId="{524EB93C-9EF3-4F87-B969-1677A0608688}" srcOrd="1" destOrd="0" presId="urn:microsoft.com/office/officeart/2005/8/layout/cycle2"/>
    <dgm:cxn modelId="{FA4E71FF-8A74-478C-B361-D64E059DCF47}" type="presOf" srcId="{F58EE2B2-3CD3-43A8-A64C-1032CAAC010C}" destId="{A4FED541-73D4-407B-A3A1-44AA47EC510F}" srcOrd="0" destOrd="0" presId="urn:microsoft.com/office/officeart/2005/8/layout/cycle2"/>
    <dgm:cxn modelId="{B055E72B-2424-4066-AEEC-BB23421308BF}" type="presOf" srcId="{1A42AD6F-EDFC-4519-B1A9-C2AB41E45451}" destId="{3722E2E3-F6A8-4543-B861-6FEFD02F3AB2}" srcOrd="1" destOrd="0" presId="urn:microsoft.com/office/officeart/2005/8/layout/cycle2"/>
    <dgm:cxn modelId="{EE6A2DD7-ECA5-40F7-B390-F0B3889969F3}" srcId="{CF3C5E5D-550F-4D70-A827-8E8FCC8DA72E}" destId="{E07B95EE-3D56-4C3A-B54C-23C067F38EEE}" srcOrd="0" destOrd="0" parTransId="{9F933A4B-586A-4824-BBC1-59D543EE5CC7}" sibTransId="{6309A94F-39F4-45A0-9433-8699C9182B91}"/>
    <dgm:cxn modelId="{9EF2D1B0-3AF4-40D6-9FBE-43BF9197F6A3}" srcId="{CF3C5E5D-550F-4D70-A827-8E8FCC8DA72E}" destId="{BAC55D15-1EEF-49AB-BB0D-7620A7E4ED8A}" srcOrd="4" destOrd="0" parTransId="{CE4DF0E6-3495-4483-99F0-19E3D810D3D6}" sibTransId="{8EE06277-D031-4A30-A1AB-767D52C017C1}"/>
    <dgm:cxn modelId="{299FE14E-1585-4F42-9231-28474877EAF3}" type="presOf" srcId="{8EE06277-D031-4A30-A1AB-767D52C017C1}" destId="{5167F50F-9985-442D-ADBA-E8BBAC190009}" srcOrd="0" destOrd="0" presId="urn:microsoft.com/office/officeart/2005/8/layout/cycle2"/>
    <dgm:cxn modelId="{102038DD-2F8E-4DC0-B288-5FCE39119F59}" type="presOf" srcId="{B419DF24-52EB-4F7B-B9A3-97B4B5754E45}" destId="{5C61F028-34F8-4744-9EC3-9E97F47C1BA7}" srcOrd="0" destOrd="0" presId="urn:microsoft.com/office/officeart/2005/8/layout/cycle2"/>
    <dgm:cxn modelId="{41D28D9E-7BB1-4657-B6FD-E50BCF0009D9}" type="presOf" srcId="{1A42AD6F-EDFC-4519-B1A9-C2AB41E45451}" destId="{088337C2-CAD6-49DE-B2A8-8B9419A1EF4C}" srcOrd="0" destOrd="0" presId="urn:microsoft.com/office/officeart/2005/8/layout/cycle2"/>
    <dgm:cxn modelId="{DCF9AA36-3E46-406A-89E8-EF692A9BE409}" srcId="{CF3C5E5D-550F-4D70-A827-8E8FCC8DA72E}" destId="{921CA077-CC0E-48CC-80ED-53CFCBDB264E}" srcOrd="1" destOrd="0" parTransId="{561551F4-34A5-4C77-BC2E-64A3EE48C95D}" sibTransId="{F58EE2B2-3CD3-43A8-A64C-1032CAAC010C}"/>
    <dgm:cxn modelId="{2A6F1EEB-5447-42E9-8E0B-620BE66D4EE2}" type="presOf" srcId="{8EE06277-D031-4A30-A1AB-767D52C017C1}" destId="{017763FC-9FE7-4AD1-B17E-57544BE4C35A}" srcOrd="1" destOrd="0" presId="urn:microsoft.com/office/officeart/2005/8/layout/cycle2"/>
    <dgm:cxn modelId="{D84306A7-4A0E-402F-A5A0-FF2B6BF16696}" type="presOf" srcId="{F58EE2B2-3CD3-43A8-A64C-1032CAAC010C}" destId="{F261436F-F418-4EFB-BBF3-93E3571FE68B}" srcOrd="1" destOrd="0" presId="urn:microsoft.com/office/officeart/2005/8/layout/cycle2"/>
    <dgm:cxn modelId="{37F186CE-4186-4D46-B107-7E0627124383}" type="presOf" srcId="{4519DE78-2823-442A-BF13-8FE027919CFA}" destId="{47D4BE49-9DA5-4F31-B456-0439ED6E9756}" srcOrd="1" destOrd="0" presId="urn:microsoft.com/office/officeart/2005/8/layout/cycle2"/>
    <dgm:cxn modelId="{BD77F4B4-D851-49D6-9613-46A43BD072B1}" type="presOf" srcId="{BAC55D15-1EEF-49AB-BB0D-7620A7E4ED8A}" destId="{6CF790CD-2334-42CF-9C1B-076266B0645A}" srcOrd="0" destOrd="0" presId="urn:microsoft.com/office/officeart/2005/8/layout/cycle2"/>
    <dgm:cxn modelId="{311582D6-E2B4-4D91-94BE-3C91EE065006}" type="presOf" srcId="{E07B95EE-3D56-4C3A-B54C-23C067F38EEE}" destId="{EC27065B-632B-44DA-965C-79E3BC813F95}" srcOrd="0" destOrd="0" presId="urn:microsoft.com/office/officeart/2005/8/layout/cycle2"/>
    <dgm:cxn modelId="{50B28EF8-896B-4851-934D-BC9AA44DFA11}" type="presOf" srcId="{6309A94F-39F4-45A0-9433-8699C9182B91}" destId="{6A98CC02-21C4-4FE8-AE01-460C3D7B800C}" srcOrd="0" destOrd="0" presId="urn:microsoft.com/office/officeart/2005/8/layout/cycle2"/>
    <dgm:cxn modelId="{5CD672C1-9AB0-4ADD-B056-7F6FB2FCB13E}" srcId="{CF3C5E5D-550F-4D70-A827-8E8FCC8DA72E}" destId="{B419DF24-52EB-4F7B-B9A3-97B4B5754E45}" srcOrd="2" destOrd="0" parTransId="{9F972FE7-441C-4E75-BD64-ED9BEB10E43E}" sibTransId="{4519DE78-2823-442A-BF13-8FE027919CFA}"/>
    <dgm:cxn modelId="{4AB111FD-2513-4191-96F5-8069B35B7EE3}" type="presParOf" srcId="{0618E2D2-B4C2-4F26-AB18-9334EF44AD58}" destId="{EC27065B-632B-44DA-965C-79E3BC813F95}" srcOrd="0" destOrd="0" presId="urn:microsoft.com/office/officeart/2005/8/layout/cycle2"/>
    <dgm:cxn modelId="{838A598F-ADB0-4DE2-8A89-D152393023C4}" type="presParOf" srcId="{0618E2D2-B4C2-4F26-AB18-9334EF44AD58}" destId="{6A98CC02-21C4-4FE8-AE01-460C3D7B800C}" srcOrd="1" destOrd="0" presId="urn:microsoft.com/office/officeart/2005/8/layout/cycle2"/>
    <dgm:cxn modelId="{23743E83-94D6-4515-8123-D10A8FC1E25F}" type="presParOf" srcId="{6A98CC02-21C4-4FE8-AE01-460C3D7B800C}" destId="{524EB93C-9EF3-4F87-B969-1677A0608688}" srcOrd="0" destOrd="0" presId="urn:microsoft.com/office/officeart/2005/8/layout/cycle2"/>
    <dgm:cxn modelId="{AAF57B7F-C9AA-4814-926D-B2F8D4A8645D}" type="presParOf" srcId="{0618E2D2-B4C2-4F26-AB18-9334EF44AD58}" destId="{28C69699-978C-41F5-85D4-4EEAD60385E2}" srcOrd="2" destOrd="0" presId="urn:microsoft.com/office/officeart/2005/8/layout/cycle2"/>
    <dgm:cxn modelId="{73B79B0C-ADED-4099-9398-CB006156D064}" type="presParOf" srcId="{0618E2D2-B4C2-4F26-AB18-9334EF44AD58}" destId="{A4FED541-73D4-407B-A3A1-44AA47EC510F}" srcOrd="3" destOrd="0" presId="urn:microsoft.com/office/officeart/2005/8/layout/cycle2"/>
    <dgm:cxn modelId="{EE81F332-F45D-4BEA-9F52-E128EBAED656}" type="presParOf" srcId="{A4FED541-73D4-407B-A3A1-44AA47EC510F}" destId="{F261436F-F418-4EFB-BBF3-93E3571FE68B}" srcOrd="0" destOrd="0" presId="urn:microsoft.com/office/officeart/2005/8/layout/cycle2"/>
    <dgm:cxn modelId="{A9D99F1B-9C3B-43BA-9A32-A11A7F9A5A81}" type="presParOf" srcId="{0618E2D2-B4C2-4F26-AB18-9334EF44AD58}" destId="{5C61F028-34F8-4744-9EC3-9E97F47C1BA7}" srcOrd="4" destOrd="0" presId="urn:microsoft.com/office/officeart/2005/8/layout/cycle2"/>
    <dgm:cxn modelId="{B24B46A7-8B4A-4132-B2C5-254A84A3DCC4}" type="presParOf" srcId="{0618E2D2-B4C2-4F26-AB18-9334EF44AD58}" destId="{51FA03CA-E865-41B1-BC6B-6F4D99A4BD1A}" srcOrd="5" destOrd="0" presId="urn:microsoft.com/office/officeart/2005/8/layout/cycle2"/>
    <dgm:cxn modelId="{F781D759-7C44-49DC-9CB0-D7C44A742304}" type="presParOf" srcId="{51FA03CA-E865-41B1-BC6B-6F4D99A4BD1A}" destId="{47D4BE49-9DA5-4F31-B456-0439ED6E9756}" srcOrd="0" destOrd="0" presId="urn:microsoft.com/office/officeart/2005/8/layout/cycle2"/>
    <dgm:cxn modelId="{77407B33-9FEE-4DC6-BA03-57B3552807F8}" type="presParOf" srcId="{0618E2D2-B4C2-4F26-AB18-9334EF44AD58}" destId="{0FFCC01F-0D4A-443E-91F4-77BBBFFE89FB}" srcOrd="6" destOrd="0" presId="urn:microsoft.com/office/officeart/2005/8/layout/cycle2"/>
    <dgm:cxn modelId="{903DF789-945A-4BDE-967B-BD7BA2BF13F2}" type="presParOf" srcId="{0618E2D2-B4C2-4F26-AB18-9334EF44AD58}" destId="{088337C2-CAD6-49DE-B2A8-8B9419A1EF4C}" srcOrd="7" destOrd="0" presId="urn:microsoft.com/office/officeart/2005/8/layout/cycle2"/>
    <dgm:cxn modelId="{737F4B9B-9B5B-43E6-B7FF-04939C296E9C}" type="presParOf" srcId="{088337C2-CAD6-49DE-B2A8-8B9419A1EF4C}" destId="{3722E2E3-F6A8-4543-B861-6FEFD02F3AB2}" srcOrd="0" destOrd="0" presId="urn:microsoft.com/office/officeart/2005/8/layout/cycle2"/>
    <dgm:cxn modelId="{18561F26-13EB-48B8-9F26-373649EDED6F}" type="presParOf" srcId="{0618E2D2-B4C2-4F26-AB18-9334EF44AD58}" destId="{6CF790CD-2334-42CF-9C1B-076266B0645A}" srcOrd="8" destOrd="0" presId="urn:microsoft.com/office/officeart/2005/8/layout/cycle2"/>
    <dgm:cxn modelId="{4D6302DF-FCD8-41AE-BC89-533ECD7A2469}" type="presParOf" srcId="{0618E2D2-B4C2-4F26-AB18-9334EF44AD58}" destId="{5167F50F-9985-442D-ADBA-E8BBAC190009}" srcOrd="9" destOrd="0" presId="urn:microsoft.com/office/officeart/2005/8/layout/cycle2"/>
    <dgm:cxn modelId="{8E1E4E88-BCC8-48A3-B91C-1EAB8D99972F}" type="presParOf" srcId="{5167F50F-9985-442D-ADBA-E8BBAC190009}" destId="{017763FC-9FE7-4AD1-B17E-57544BE4C35A}" srcOrd="0" destOrd="0" presId="urn:microsoft.com/office/officeart/2005/8/layout/cycle2"/>
  </dgm:cxnLst>
  <dgm:bg>
    <a:noFill/>
  </dgm:bg>
  <dgm:whole>
    <a:ln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7065B-632B-44DA-965C-79E3BC813F95}">
      <dsp:nvSpPr>
        <dsp:cNvPr id="0" name=""/>
        <dsp:cNvSpPr/>
      </dsp:nvSpPr>
      <dsp:spPr>
        <a:xfrm>
          <a:off x="886649" y="145"/>
          <a:ext cx="446576" cy="446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0"/>
              <a:solidFill>
                <a:schemeClr val="bg1"/>
              </a:solidFill>
              <a:effectLst/>
            </a:rPr>
            <a:t>C</a:t>
          </a:r>
          <a:endParaRPr lang="en-US" sz="2400" b="1" kern="1200" cap="none" spc="0" dirty="0">
            <a:ln w="0"/>
            <a:solidFill>
              <a:schemeClr val="bg1"/>
            </a:solidFill>
            <a:effectLst/>
          </a:endParaRPr>
        </a:p>
      </dsp:txBody>
      <dsp:txXfrm>
        <a:off x="952049" y="65545"/>
        <a:ext cx="315776" cy="315776"/>
      </dsp:txXfrm>
    </dsp:sp>
    <dsp:sp modelId="{6A98CC02-21C4-4FE8-AE01-460C3D7B800C}">
      <dsp:nvSpPr>
        <dsp:cNvPr id="0" name=""/>
        <dsp:cNvSpPr/>
      </dsp:nvSpPr>
      <dsp:spPr>
        <a:xfrm rot="2160000">
          <a:off x="1319207" y="343387"/>
          <a:ext cx="119111" cy="1507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sp:txBody>
      <dsp:txXfrm>
        <a:off x="1322619" y="363029"/>
        <a:ext cx="83378" cy="90431"/>
      </dsp:txXfrm>
    </dsp:sp>
    <dsp:sp modelId="{28C69699-978C-41F5-85D4-4EEAD60385E2}">
      <dsp:nvSpPr>
        <dsp:cNvPr id="0" name=""/>
        <dsp:cNvSpPr/>
      </dsp:nvSpPr>
      <dsp:spPr>
        <a:xfrm>
          <a:off x="1429755" y="394735"/>
          <a:ext cx="446576" cy="446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0"/>
              <a:solidFill>
                <a:schemeClr val="bg1"/>
              </a:solidFill>
              <a:effectLst/>
            </a:rPr>
            <a:t>H</a:t>
          </a:r>
          <a:endParaRPr lang="en-US" sz="2400" b="1" kern="1200" cap="none" spc="0" dirty="0">
            <a:ln w="0"/>
            <a:solidFill>
              <a:schemeClr val="bg1"/>
            </a:solidFill>
            <a:effectLst/>
          </a:endParaRPr>
        </a:p>
      </dsp:txBody>
      <dsp:txXfrm>
        <a:off x="1495155" y="460135"/>
        <a:ext cx="315776" cy="315776"/>
      </dsp:txXfrm>
    </dsp:sp>
    <dsp:sp modelId="{A4FED541-73D4-407B-A3A1-44AA47EC510F}">
      <dsp:nvSpPr>
        <dsp:cNvPr id="0" name=""/>
        <dsp:cNvSpPr/>
      </dsp:nvSpPr>
      <dsp:spPr>
        <a:xfrm rot="6480000">
          <a:off x="1490805" y="858687"/>
          <a:ext cx="119111" cy="1507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sp:txBody>
      <dsp:txXfrm rot="10800000">
        <a:off x="1514193" y="871839"/>
        <a:ext cx="83378" cy="90431"/>
      </dsp:txXfrm>
    </dsp:sp>
    <dsp:sp modelId="{5C61F028-34F8-4744-9EC3-9E97F47C1BA7}">
      <dsp:nvSpPr>
        <dsp:cNvPr id="0" name=""/>
        <dsp:cNvSpPr/>
      </dsp:nvSpPr>
      <dsp:spPr>
        <a:xfrm>
          <a:off x="1222307" y="1033194"/>
          <a:ext cx="446576" cy="446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0"/>
              <a:solidFill>
                <a:schemeClr val="bg1"/>
              </a:solidFill>
              <a:effectLst/>
            </a:rPr>
            <a:t>A</a:t>
          </a:r>
          <a:endParaRPr lang="en-US" sz="2400" b="1" kern="1200" cap="none" spc="0" dirty="0">
            <a:ln w="0"/>
            <a:solidFill>
              <a:schemeClr val="bg1"/>
            </a:solidFill>
            <a:effectLst/>
          </a:endParaRPr>
        </a:p>
      </dsp:txBody>
      <dsp:txXfrm>
        <a:off x="1287707" y="1098594"/>
        <a:ext cx="315776" cy="315776"/>
      </dsp:txXfrm>
    </dsp:sp>
    <dsp:sp modelId="{51FA03CA-E865-41B1-BC6B-6F4D99A4BD1A}">
      <dsp:nvSpPr>
        <dsp:cNvPr id="0" name=""/>
        <dsp:cNvSpPr/>
      </dsp:nvSpPr>
      <dsp:spPr>
        <a:xfrm rot="10800000">
          <a:off x="1053753" y="1181122"/>
          <a:ext cx="119111" cy="1507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sp:txBody>
      <dsp:txXfrm rot="10800000">
        <a:off x="1089486" y="1211266"/>
        <a:ext cx="83378" cy="90431"/>
      </dsp:txXfrm>
    </dsp:sp>
    <dsp:sp modelId="{0FFCC01F-0D4A-443E-91F4-77BBBFFE89FB}">
      <dsp:nvSpPr>
        <dsp:cNvPr id="0" name=""/>
        <dsp:cNvSpPr/>
      </dsp:nvSpPr>
      <dsp:spPr>
        <a:xfrm>
          <a:off x="550991" y="1033194"/>
          <a:ext cx="446576" cy="446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0"/>
              <a:solidFill>
                <a:schemeClr val="bg1"/>
              </a:solidFill>
              <a:effectLst/>
            </a:rPr>
            <a:t>I</a:t>
          </a:r>
          <a:endParaRPr lang="en-US" sz="2400" b="1" kern="1200" cap="none" spc="0" dirty="0">
            <a:ln w="0"/>
            <a:solidFill>
              <a:schemeClr val="bg1"/>
            </a:solidFill>
            <a:effectLst/>
          </a:endParaRPr>
        </a:p>
      </dsp:txBody>
      <dsp:txXfrm>
        <a:off x="616391" y="1098594"/>
        <a:ext cx="315776" cy="315776"/>
      </dsp:txXfrm>
    </dsp:sp>
    <dsp:sp modelId="{088337C2-CAD6-49DE-B2A8-8B9419A1EF4C}">
      <dsp:nvSpPr>
        <dsp:cNvPr id="0" name=""/>
        <dsp:cNvSpPr/>
      </dsp:nvSpPr>
      <dsp:spPr>
        <a:xfrm rot="15120000">
          <a:off x="612042" y="865099"/>
          <a:ext cx="119111" cy="1507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sp:txBody>
      <dsp:txXfrm rot="10800000">
        <a:off x="635430" y="912235"/>
        <a:ext cx="83378" cy="90431"/>
      </dsp:txXfrm>
    </dsp:sp>
    <dsp:sp modelId="{6CF790CD-2334-42CF-9C1B-076266B0645A}">
      <dsp:nvSpPr>
        <dsp:cNvPr id="0" name=""/>
        <dsp:cNvSpPr/>
      </dsp:nvSpPr>
      <dsp:spPr>
        <a:xfrm>
          <a:off x="343543" y="394735"/>
          <a:ext cx="446576" cy="446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0"/>
              <a:solidFill>
                <a:schemeClr val="bg1"/>
              </a:solidFill>
              <a:effectLst/>
            </a:rPr>
            <a:t>N</a:t>
          </a:r>
          <a:endParaRPr lang="en-US" sz="2400" b="1" kern="1200" cap="none" spc="0" dirty="0">
            <a:ln w="0"/>
            <a:solidFill>
              <a:schemeClr val="bg1"/>
            </a:solidFill>
            <a:effectLst/>
          </a:endParaRPr>
        </a:p>
      </dsp:txBody>
      <dsp:txXfrm>
        <a:off x="408943" y="460135"/>
        <a:ext cx="315776" cy="315776"/>
      </dsp:txXfrm>
    </dsp:sp>
    <dsp:sp modelId="{5167F50F-9985-442D-ADBA-E8BBAC190009}">
      <dsp:nvSpPr>
        <dsp:cNvPr id="0" name=""/>
        <dsp:cNvSpPr/>
      </dsp:nvSpPr>
      <dsp:spPr>
        <a:xfrm rot="19440000">
          <a:off x="776102" y="347350"/>
          <a:ext cx="119111" cy="1507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cap="none" spc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</a:endParaRPr>
        </a:p>
      </dsp:txBody>
      <dsp:txXfrm>
        <a:off x="779514" y="387996"/>
        <a:ext cx="83378" cy="90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/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9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C85C-449D-45B7-812A-0730FDFAD4C7}" type="datetimeFigureOut">
              <a:rPr lang="en-US" smtClean="0"/>
              <a:t>17-Oct-18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861E-08E9-4403-8ECB-29E8D8B4D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2748129"/>
              </p:ext>
            </p:extLst>
          </p:nvPr>
        </p:nvGraphicFramePr>
        <p:xfrm>
          <a:off x="-200260" y="154918"/>
          <a:ext cx="2219876" cy="1479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38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2018-10-17T05:25:49Z</dcterms:created>
  <dcterms:modified xsi:type="dcterms:W3CDTF">2018-10-17T05:30:11Z</dcterms:modified>
</cp:coreProperties>
</file>