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69" r:id="rId4"/>
    <p:sldId id="256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4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5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9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5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2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5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5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2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1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E1502-E61F-4BB6-8EE4-8357EE11971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7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0" lvl="8" indent="0">
              <a:buNone/>
            </a:pPr>
            <a:r>
              <a:rPr lang="en-US" sz="3600" dirty="0" smtClean="0"/>
              <a:t>User Name: [Text Input]</a:t>
            </a:r>
          </a:p>
          <a:p>
            <a:pPr marL="3657600" lvl="8" indent="0">
              <a:buNone/>
            </a:pPr>
            <a:r>
              <a:rPr lang="en-US" sz="3600" dirty="0"/>
              <a:t>Password: </a:t>
            </a:r>
            <a:r>
              <a:rPr lang="en-US" sz="3600" dirty="0" smtClean="0"/>
              <a:t>[</a:t>
            </a:r>
            <a:r>
              <a:rPr lang="en-US" sz="3600" dirty="0"/>
              <a:t>Text Input]</a:t>
            </a:r>
            <a:endParaRPr lang="en-US" sz="3600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598172" y="4001294"/>
            <a:ext cx="2995656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Login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188974" y="4838405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Signup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63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0" lvl="8" indent="0">
              <a:buNone/>
            </a:pPr>
            <a:r>
              <a:rPr lang="en-US" sz="3600" dirty="0"/>
              <a:t>Enter User Name</a:t>
            </a:r>
          </a:p>
          <a:p>
            <a:pPr marL="3657600" lvl="8" indent="0">
              <a:buNone/>
            </a:pPr>
            <a:r>
              <a:rPr lang="en-US" sz="3600" dirty="0"/>
              <a:t>Enter </a:t>
            </a:r>
            <a:r>
              <a:rPr lang="en-US" sz="3600" dirty="0" smtClean="0"/>
              <a:t>Password</a:t>
            </a:r>
          </a:p>
          <a:p>
            <a:pPr marL="3657600" lvl="8" indent="0">
              <a:buNone/>
            </a:pPr>
            <a:r>
              <a:rPr lang="en-US" sz="3600" dirty="0" smtClean="0"/>
              <a:t>Enter Password Again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88974" y="4637677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Signup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80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4465" y="162232"/>
            <a:ext cx="11562735" cy="427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Hello Muhammad Abbas – Home						Create New Quote - View All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924232" y="1825624"/>
            <a:ext cx="5181600" cy="1979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Total Quotes Count: 10</a:t>
            </a:r>
          </a:p>
          <a:p>
            <a:r>
              <a:rPr lang="en-US" dirty="0" smtClean="0"/>
              <a:t>Total Quotes Value: </a:t>
            </a:r>
            <a:r>
              <a:rPr lang="en-US" dirty="0"/>
              <a:t>USD 55,000</a:t>
            </a:r>
            <a:r>
              <a:rPr lang="en-US" dirty="0" smtClean="0"/>
              <a:t>/-</a:t>
            </a:r>
            <a:endParaRPr lang="en-US" b="1" dirty="0" smtClean="0"/>
          </a:p>
          <a:p>
            <a:r>
              <a:rPr lang="en-US" dirty="0" smtClean="0"/>
              <a:t>Actual Time Spent and Time Saved Bar Graph</a:t>
            </a:r>
          </a:p>
          <a:p>
            <a:r>
              <a:rPr lang="en-US" dirty="0" smtClean="0"/>
              <a:t>$$$ Saved: USD 3,500/- *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At 25$ per hour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586383" y="1825625"/>
            <a:ext cx="4353233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Create New Quote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7759800" y="2564630"/>
            <a:ext cx="2006397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View All Quotes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8785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3908" y="1690688"/>
            <a:ext cx="9114020" cy="4215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Quote – POP 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Company: [TEXT AREA]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mtClean="0"/>
              <a:t>Project: </a:t>
            </a:r>
            <a:r>
              <a:rPr lang="en-US" dirty="0"/>
              <a:t>[12 Doors for Site Branch</a:t>
            </a:r>
            <a:r>
              <a:rPr lang="en-US" dirty="0" smtClean="0"/>
              <a:t>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Units: meter, mm, inch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8974" y="4999703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 Item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13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Quote Details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135475"/>
            <a:ext cx="5157787" cy="8239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Project Notes: [Text Area]</a:t>
            </a:r>
            <a:endParaRPr lang="en-US" b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Decking: </a:t>
            </a:r>
          </a:p>
          <a:p>
            <a:pPr lvl="1"/>
            <a:r>
              <a:rPr lang="en-US" dirty="0"/>
              <a:t>No Decking (Pallet Storage)</a:t>
            </a:r>
          </a:p>
          <a:p>
            <a:pPr lvl="1"/>
            <a:r>
              <a:rPr lang="en-US" dirty="0"/>
              <a:t>Metal Shelves </a:t>
            </a:r>
            <a:r>
              <a:rPr lang="en-US" dirty="0" smtClean="0"/>
              <a:t>1.2mm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4465" y="162232"/>
            <a:ext cx="11562735" cy="427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Hello Muhammad Abbas – Home						Create New Quote - View All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856767" y="551458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Generate Quote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1444" y="2074681"/>
            <a:ext cx="4285397" cy="1665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Frame</a:t>
            </a:r>
          </a:p>
          <a:p>
            <a:r>
              <a:rPr lang="en-US" dirty="0" smtClean="0"/>
              <a:t>Frame Type	</a:t>
            </a:r>
          </a:p>
          <a:p>
            <a:endParaRPr lang="en-US" dirty="0"/>
          </a:p>
          <a:p>
            <a:r>
              <a:rPr lang="en-US" dirty="0" smtClean="0"/>
              <a:t>Frame Height</a:t>
            </a:r>
          </a:p>
          <a:p>
            <a:endParaRPr lang="en-US" dirty="0"/>
          </a:p>
          <a:p>
            <a:r>
              <a:rPr lang="en-US" dirty="0" smtClean="0"/>
              <a:t>Frame </a:t>
            </a:r>
            <a:r>
              <a:rPr lang="en-US" dirty="0" err="1" smtClean="0"/>
              <a:t>Qty</a:t>
            </a:r>
            <a:r>
              <a:rPr lang="en-US" dirty="0" smtClean="0"/>
              <a:t>: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41444" y="3989820"/>
            <a:ext cx="4285397" cy="2322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Bays</a:t>
            </a:r>
          </a:p>
          <a:p>
            <a:r>
              <a:rPr lang="en-US" dirty="0" smtClean="0"/>
              <a:t>Bay Type: </a:t>
            </a:r>
          </a:p>
          <a:p>
            <a:endParaRPr lang="en-US" dirty="0"/>
          </a:p>
          <a:p>
            <a:r>
              <a:rPr lang="en-US" dirty="0" smtClean="0"/>
              <a:t>Length: </a:t>
            </a:r>
          </a:p>
          <a:p>
            <a:endParaRPr lang="en-US" dirty="0"/>
          </a:p>
          <a:p>
            <a:r>
              <a:rPr lang="en-US" dirty="0" smtClean="0"/>
              <a:t>Number of Levels:</a:t>
            </a:r>
          </a:p>
          <a:p>
            <a:endParaRPr lang="en-US" dirty="0"/>
          </a:p>
          <a:p>
            <a:r>
              <a:rPr lang="en-US" dirty="0" smtClean="0"/>
              <a:t>Weight Capacity per level: 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172200" y="1351128"/>
            <a:ext cx="5087203" cy="982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COSTING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Cost</a:t>
            </a:r>
            <a:r>
              <a:rPr lang="en-US" dirty="0"/>
              <a:t>: [TEXT AREA]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Rate: [TEXT AREA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889422" y="5503887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Cancel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498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1 - Client-Project	 		[Edit]</a:t>
            </a:r>
            <a:r>
              <a:rPr lang="en-US" dirty="0"/>
              <a:t>	</a:t>
            </a:r>
            <a:r>
              <a:rPr lang="en-US" dirty="0" smtClean="0"/>
              <a:t>	[Delete]	[Duplicate]</a:t>
            </a:r>
          </a:p>
          <a:p>
            <a:r>
              <a:rPr lang="en-US" dirty="0" smtClean="0"/>
              <a:t>2 - Client-Project			[Edit]		[Delete]	[Duplicate]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4465" y="162232"/>
            <a:ext cx="11562735" cy="427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Hello Muhammad Abbas – Home						Create New Quote - View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171</Words>
  <Application>Microsoft Office PowerPoint</Application>
  <PresentationFormat>Custom</PresentationFormat>
  <Paragraphs>57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Home Login</vt:lpstr>
      <vt:lpstr>Signup</vt:lpstr>
      <vt:lpstr>Home</vt:lpstr>
      <vt:lpstr>New Quote – POP UP</vt:lpstr>
      <vt:lpstr>New Quote Details</vt:lpstr>
      <vt:lpstr>All Quote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</dc:title>
  <dc:creator>MEK-4</dc:creator>
  <cp:lastModifiedBy>User</cp:lastModifiedBy>
  <cp:revision>74</cp:revision>
  <dcterms:created xsi:type="dcterms:W3CDTF">2017-03-10T11:38:39Z</dcterms:created>
  <dcterms:modified xsi:type="dcterms:W3CDTF">2017-03-30T17:44:46Z</dcterms:modified>
</cp:coreProperties>
</file>