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0" r:id="rId3"/>
    <p:sldId id="269" r:id="rId4"/>
    <p:sldId id="256" r:id="rId5"/>
    <p:sldId id="271" r:id="rId6"/>
    <p:sldId id="264" r:id="rId7"/>
    <p:sldId id="257" r:id="rId8"/>
    <p:sldId id="258" r:id="rId9"/>
    <p:sldId id="259" r:id="rId10"/>
    <p:sldId id="261" r:id="rId11"/>
    <p:sldId id="262" r:id="rId12"/>
    <p:sldId id="266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19/03/2017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4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19/03/2017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2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19/03/2017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5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19/03/2017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9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19/03/2017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5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19/03/2017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2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19/03/2017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5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19/03/2017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5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19/03/2017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2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19/03/2017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19/03/2017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1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E1502-E61F-4BB6-8EE4-8357EE119714}" type="datetimeFigureOut">
              <a:rPr lang="en-US" smtClean="0"/>
              <a:t>19/03/2017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7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0" lvl="8" indent="0">
              <a:buNone/>
            </a:pPr>
            <a:r>
              <a:rPr lang="en-US" sz="3600" dirty="0" smtClean="0"/>
              <a:t>Enter User Name</a:t>
            </a:r>
          </a:p>
          <a:p>
            <a:pPr marL="3657600" lvl="8" indent="0">
              <a:buNone/>
            </a:pPr>
            <a:r>
              <a:rPr lang="en-US" sz="3600" dirty="0" smtClean="0"/>
              <a:t>Enter Password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5188974" y="4001294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Login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188974" y="4637677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Signup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63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Rubber Sealing Option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rubber seal / smoke seal ?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919151" y="3025596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453348" y="5421032"/>
            <a:ext cx="2745658" cy="5014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 Required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515264" y="5421032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BACK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8185355" y="2772697"/>
            <a:ext cx="3451121" cy="1007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Total Costs</a:t>
            </a:r>
            <a:r>
              <a:rPr lang="en-US" b="1" dirty="0" smtClean="0"/>
              <a:t>:</a:t>
            </a:r>
          </a:p>
          <a:p>
            <a:r>
              <a:rPr lang="en-US" sz="1600" dirty="0"/>
              <a:t>Basic Door 1000 x 2100 – </a:t>
            </a:r>
            <a:r>
              <a:rPr lang="en-US" sz="1600" dirty="0" err="1"/>
              <a:t>Rs</a:t>
            </a:r>
            <a:r>
              <a:rPr lang="en-US" sz="1600" dirty="0"/>
              <a:t>. </a:t>
            </a:r>
            <a:r>
              <a:rPr lang="en-US" sz="1600" dirty="0" smtClean="0"/>
              <a:t>45,000/-</a:t>
            </a:r>
          </a:p>
          <a:p>
            <a:r>
              <a:rPr lang="en-US" sz="1600" dirty="0"/>
              <a:t>View Glass 21”x40” – </a:t>
            </a:r>
            <a:r>
              <a:rPr lang="en-US" sz="1600" dirty="0" smtClean="0"/>
              <a:t>	</a:t>
            </a:r>
            <a:r>
              <a:rPr lang="en-US" sz="1600" dirty="0" err="1" smtClean="0"/>
              <a:t>Rs</a:t>
            </a:r>
            <a:r>
              <a:rPr lang="en-US" sz="1600" dirty="0"/>
              <a:t>. 2,500</a:t>
            </a:r>
            <a:r>
              <a:rPr lang="en-US" sz="1600" dirty="0" smtClean="0"/>
              <a:t>/-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8185355" y="3779941"/>
            <a:ext cx="3451121" cy="6435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Rubber Seal	</a:t>
            </a:r>
            <a:r>
              <a:rPr lang="en-US" sz="1600" dirty="0" err="1" smtClean="0"/>
              <a:t>Rs</a:t>
            </a:r>
            <a:r>
              <a:rPr lang="en-US" sz="1600" dirty="0"/>
              <a:t>. </a:t>
            </a:r>
            <a:r>
              <a:rPr lang="en-US" sz="1600" dirty="0" smtClean="0"/>
              <a:t>2,500/-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0208302" y="749508"/>
            <a:ext cx="1501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STEP: 5 / 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919151" y="3750571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939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Type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Type: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8974" y="4262284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68795" y="3097161"/>
            <a:ext cx="4580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Standard Locking (light duty, price inclusive)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Heavy Duty Locking (Recommended)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Panic Bar 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1695147" y="4262284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BACK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8185355" y="2772696"/>
            <a:ext cx="3451121" cy="1347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Total Costs</a:t>
            </a:r>
            <a:r>
              <a:rPr lang="en-US" b="1" dirty="0" smtClean="0"/>
              <a:t>:</a:t>
            </a:r>
          </a:p>
          <a:p>
            <a:r>
              <a:rPr lang="en-US" sz="1600" dirty="0"/>
              <a:t>Basic Door 1000 x 2100 – </a:t>
            </a:r>
            <a:r>
              <a:rPr lang="en-US" sz="1600" dirty="0" err="1"/>
              <a:t>Rs</a:t>
            </a:r>
            <a:r>
              <a:rPr lang="en-US" sz="1600" dirty="0"/>
              <a:t>. </a:t>
            </a:r>
            <a:r>
              <a:rPr lang="en-US" sz="1600" dirty="0" smtClean="0"/>
              <a:t>45,000/-</a:t>
            </a:r>
          </a:p>
          <a:p>
            <a:r>
              <a:rPr lang="en-US" sz="1600" dirty="0"/>
              <a:t>View Glass 21”x40” – </a:t>
            </a:r>
            <a:r>
              <a:rPr lang="en-US" sz="1600" dirty="0" smtClean="0"/>
              <a:t>	</a:t>
            </a:r>
            <a:r>
              <a:rPr lang="en-US" sz="1600" dirty="0" err="1" smtClean="0"/>
              <a:t>Rs</a:t>
            </a:r>
            <a:r>
              <a:rPr lang="en-US" sz="1600" dirty="0"/>
              <a:t>. 2,500</a:t>
            </a:r>
            <a:r>
              <a:rPr lang="en-US" sz="1600" dirty="0" smtClean="0"/>
              <a:t>/-</a:t>
            </a:r>
          </a:p>
          <a:p>
            <a:r>
              <a:rPr lang="en-US" sz="1600" dirty="0"/>
              <a:t>Rubber Seal	</a:t>
            </a:r>
            <a:r>
              <a:rPr lang="en-US" sz="1600" dirty="0" err="1"/>
              <a:t>Rs</a:t>
            </a:r>
            <a:r>
              <a:rPr lang="en-US" sz="1600" dirty="0"/>
              <a:t>. 2,500</a:t>
            </a:r>
            <a:r>
              <a:rPr lang="en-US" sz="1600" dirty="0" smtClean="0"/>
              <a:t>/-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8185354" y="4120178"/>
            <a:ext cx="3451121" cy="6435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Standard Locking	</a:t>
            </a:r>
            <a:r>
              <a:rPr lang="en-US" sz="1600" dirty="0" err="1" smtClean="0"/>
              <a:t>Rs</a:t>
            </a:r>
            <a:r>
              <a:rPr lang="en-US" sz="1600" dirty="0"/>
              <a:t>. </a:t>
            </a:r>
            <a:r>
              <a:rPr lang="en-US" sz="1600" dirty="0" smtClean="0"/>
              <a:t>2,500/-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208302" y="749508"/>
            <a:ext cx="1501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STEP: 6 / 8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34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Heavy Duty Door Closer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Heavy Duty Door Closer Required?</a:t>
            </a:r>
          </a:p>
          <a:p>
            <a:pPr marL="0" indent="0" algn="ctr">
              <a:buNone/>
            </a:pPr>
            <a:r>
              <a:rPr lang="en-US" dirty="0" smtClean="0"/>
              <a:t>Yes</a:t>
            </a:r>
          </a:p>
          <a:p>
            <a:pPr marL="0" indent="0" algn="ctr">
              <a:buNone/>
            </a:pPr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8974" y="4262284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611395" y="5058075"/>
            <a:ext cx="2745658" cy="5014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 Required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695147" y="4262284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BACK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208302" y="749508"/>
            <a:ext cx="1501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STEP: 7 / 8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39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Quantity: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Enter </a:t>
            </a:r>
            <a:r>
              <a:rPr lang="en-US" dirty="0" err="1" smtClean="0"/>
              <a:t>Qty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88974" y="4318886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FINISH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695147" y="4262284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208302" y="749508"/>
            <a:ext cx="1501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STEP: 8 / 8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85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0" lvl="8" indent="0">
              <a:buNone/>
            </a:pPr>
            <a:r>
              <a:rPr lang="en-US" sz="3600" dirty="0"/>
              <a:t>Enter User Name</a:t>
            </a:r>
          </a:p>
          <a:p>
            <a:pPr marL="3657600" lvl="8" indent="0">
              <a:buNone/>
            </a:pPr>
            <a:r>
              <a:rPr lang="en-US" sz="3600" dirty="0"/>
              <a:t>Enter </a:t>
            </a:r>
            <a:r>
              <a:rPr lang="en-US" sz="3600" dirty="0" smtClean="0"/>
              <a:t>Password</a:t>
            </a:r>
          </a:p>
          <a:p>
            <a:pPr marL="3657600" lvl="8" indent="0">
              <a:buNone/>
            </a:pPr>
            <a:r>
              <a:rPr lang="en-US" sz="3600" dirty="0" smtClean="0"/>
              <a:t>Enter Password Again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88974" y="4637677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Signup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809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4465" y="162232"/>
            <a:ext cx="11562735" cy="427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Hello Muhammad Abbas – Home						Create New Quote - View All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924232" y="1825624"/>
            <a:ext cx="5181600" cy="197945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Total Quotes Count: 10</a:t>
            </a:r>
          </a:p>
          <a:p>
            <a:r>
              <a:rPr lang="en-US" dirty="0" smtClean="0"/>
              <a:t>Total Quotes Value: </a:t>
            </a:r>
            <a:r>
              <a:rPr lang="en-US" dirty="0"/>
              <a:t>USD 55,000</a:t>
            </a:r>
            <a:r>
              <a:rPr lang="en-US" dirty="0" smtClean="0"/>
              <a:t>/-</a:t>
            </a:r>
            <a:endParaRPr lang="en-US" b="1" dirty="0" smtClean="0"/>
          </a:p>
          <a:p>
            <a:r>
              <a:rPr lang="en-US" dirty="0" smtClean="0"/>
              <a:t>Actual Time Spent and Time Saved Bar Graph</a:t>
            </a:r>
          </a:p>
          <a:p>
            <a:r>
              <a:rPr lang="en-US" dirty="0" smtClean="0"/>
              <a:t>$$$ Saved: USD 3,500/- *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At 25$ per hour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586383" y="1825625"/>
            <a:ext cx="4353233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Create New Quote</a:t>
            </a:r>
            <a:endParaRPr lang="en-US" sz="2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7759800" y="2564630"/>
            <a:ext cx="2006397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View All Quotes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8785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Quote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Company Name: [TEXT AREA]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Project Name and Description: [12 Doors for Site Branch</a:t>
            </a:r>
            <a:r>
              <a:rPr lang="en-US" dirty="0" smtClean="0"/>
              <a:t>]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Units: meter, mm, inch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8974" y="4999703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188974" y="5810454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 Item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137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Quote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Item-1				[Edit]</a:t>
            </a:r>
            <a:r>
              <a:rPr lang="en-US" dirty="0"/>
              <a:t>	</a:t>
            </a:r>
            <a:r>
              <a:rPr lang="en-US" dirty="0" smtClean="0"/>
              <a:t>	[Delete]	[Duplicate]</a:t>
            </a:r>
          </a:p>
          <a:p>
            <a:r>
              <a:rPr lang="en-US" dirty="0" smtClean="0"/>
              <a:t>Item-2				[Edit]		[Delete]	[Duplicate]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Add Item				[Edit]		[Delete]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407108" y="5366479"/>
            <a:ext cx="2068643" cy="509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Quote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19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Door Type/Fire Rating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Select Door Type/Fire Rating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8974" y="4856676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422057" y="2548985"/>
            <a:ext cx="4294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std. Metal Door, no Fire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30 min Fire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60 min Fire 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90 min Fire 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120 min Fire 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Steel Security Door (Heavy Duty</a:t>
            </a:r>
          </a:p>
          <a:p>
            <a:r>
              <a:rPr lang="en-US" dirty="0" smtClean="0"/>
              <a:t>(radio </a:t>
            </a:r>
            <a:r>
              <a:rPr lang="en-US" dirty="0" err="1" smtClean="0"/>
              <a:t>btns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95147" y="4262284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BACK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188973" y="6061177"/>
            <a:ext cx="2381059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All other Specs same as last door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208302" y="749508"/>
            <a:ext cx="1501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STEP: 1 / 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185355" y="2507226"/>
            <a:ext cx="3451121" cy="589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Total Costs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8185355" y="3740713"/>
            <a:ext cx="3451121" cy="6435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Total: </a:t>
            </a:r>
            <a:r>
              <a:rPr lang="en-US" sz="1600" dirty="0" err="1" smtClean="0"/>
              <a:t>Rs</a:t>
            </a:r>
            <a:r>
              <a:rPr lang="en-US" sz="1600" dirty="0" smtClean="0"/>
              <a:t>. 45,000/-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8185355" y="3097161"/>
            <a:ext cx="3451121" cy="6435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Basic </a:t>
            </a:r>
            <a:r>
              <a:rPr lang="en-US" sz="1600" dirty="0"/>
              <a:t>Door 1000 x 2100 – </a:t>
            </a:r>
            <a:r>
              <a:rPr lang="en-US" sz="1600" dirty="0" err="1"/>
              <a:t>Rs</a:t>
            </a:r>
            <a:r>
              <a:rPr lang="en-US" sz="1600" dirty="0"/>
              <a:t>. 45,000</a:t>
            </a:r>
          </a:p>
        </p:txBody>
      </p:sp>
    </p:spTree>
    <p:extLst>
      <p:ext uri="{BB962C8B-B14F-4D97-AF65-F5344CB8AC3E}">
        <p14:creationId xmlns:p14="http://schemas.microsoft.com/office/powerpoint/2010/main" val="326475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Door Leafs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Select Door Type: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8974" y="4262284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663380" y="3052916"/>
            <a:ext cx="2330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Single Door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Double Door</a:t>
            </a:r>
          </a:p>
          <a:p>
            <a:r>
              <a:rPr lang="en-US" dirty="0" smtClean="0"/>
              <a:t>(radio </a:t>
            </a:r>
            <a:r>
              <a:rPr lang="en-US" dirty="0" err="1" smtClean="0"/>
              <a:t>btns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95147" y="4262284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BACK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208302" y="749508"/>
            <a:ext cx="1501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STEP: 2 / 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185355" y="2507226"/>
            <a:ext cx="3451121" cy="589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Total Costs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8185355" y="3740713"/>
            <a:ext cx="3451121" cy="6435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Total: </a:t>
            </a:r>
            <a:r>
              <a:rPr lang="en-US" sz="1600" dirty="0" err="1" smtClean="0"/>
              <a:t>Rs</a:t>
            </a:r>
            <a:r>
              <a:rPr lang="en-US" sz="1600" dirty="0" smtClean="0"/>
              <a:t>. 45,000/-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8185355" y="3097161"/>
            <a:ext cx="3451121" cy="6435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Basic </a:t>
            </a:r>
            <a:r>
              <a:rPr lang="en-US" sz="1600" dirty="0"/>
              <a:t>Door 1000 x 2100 – </a:t>
            </a:r>
            <a:r>
              <a:rPr lang="en-US" sz="1600" dirty="0" err="1"/>
              <a:t>Rs</a:t>
            </a:r>
            <a:r>
              <a:rPr lang="en-US" sz="1600" dirty="0"/>
              <a:t>. 45,000</a:t>
            </a:r>
          </a:p>
        </p:txBody>
      </p:sp>
    </p:spTree>
    <p:extLst>
      <p:ext uri="{BB962C8B-B14F-4D97-AF65-F5344CB8AC3E}">
        <p14:creationId xmlns:p14="http://schemas.microsoft.com/office/powerpoint/2010/main" val="7155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Door Size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Enter Door Size: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8974" y="4262284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188974" y="3097161"/>
            <a:ext cx="91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Height: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8974" y="3443749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Width: 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695147" y="4262284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BACK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8185355" y="2507226"/>
            <a:ext cx="3451121" cy="589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Total Costs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8185355" y="3097161"/>
            <a:ext cx="3451121" cy="6435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Basic </a:t>
            </a:r>
            <a:r>
              <a:rPr lang="en-US" sz="1600" dirty="0"/>
              <a:t>Door 1000 x 2100 – </a:t>
            </a:r>
            <a:r>
              <a:rPr lang="en-US" sz="1600" dirty="0" err="1"/>
              <a:t>Rs</a:t>
            </a:r>
            <a:r>
              <a:rPr lang="en-US" sz="1600" dirty="0"/>
              <a:t>. 45,000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185355" y="3740713"/>
            <a:ext cx="3451121" cy="6435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Total: </a:t>
            </a:r>
            <a:r>
              <a:rPr lang="en-US" sz="1600" dirty="0" err="1" smtClean="0"/>
              <a:t>Rs</a:t>
            </a:r>
            <a:r>
              <a:rPr lang="en-US" sz="1600" dirty="0" smtClean="0"/>
              <a:t>. 45,000/-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0208302" y="749508"/>
            <a:ext cx="1501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STEP: 3 / 8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6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Glass Required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Enter Glass Size: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8974" y="4262284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188974" y="3097161"/>
            <a:ext cx="163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Glass Height: 0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8974" y="3443749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Glass Width: 0 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611395" y="5058075"/>
            <a:ext cx="2745658" cy="5014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 Required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695147" y="4262284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BACK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8185355" y="2772697"/>
            <a:ext cx="3451121" cy="703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Total Costs</a:t>
            </a:r>
            <a:r>
              <a:rPr lang="en-US" b="1" dirty="0" smtClean="0"/>
              <a:t>:</a:t>
            </a:r>
          </a:p>
          <a:p>
            <a:r>
              <a:rPr lang="en-US" sz="1600" dirty="0"/>
              <a:t>Basic Door 1000 x 2100 – </a:t>
            </a:r>
            <a:r>
              <a:rPr lang="en-US" sz="1600" dirty="0" err="1"/>
              <a:t>Rs</a:t>
            </a:r>
            <a:r>
              <a:rPr lang="en-US" sz="1600" dirty="0"/>
              <a:t>. </a:t>
            </a:r>
            <a:r>
              <a:rPr lang="en-US" sz="1600" dirty="0" smtClean="0"/>
              <a:t>45,000/-</a:t>
            </a:r>
            <a:endParaRPr lang="en-US" sz="16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8185355" y="3476421"/>
            <a:ext cx="3451121" cy="6435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View Glass 21”x40” </a:t>
            </a:r>
            <a:r>
              <a:rPr lang="en-US" sz="1600" dirty="0"/>
              <a:t>– </a:t>
            </a:r>
            <a:r>
              <a:rPr lang="en-US" sz="1600" dirty="0" err="1"/>
              <a:t>Rs</a:t>
            </a:r>
            <a:r>
              <a:rPr lang="en-US" sz="1600" dirty="0"/>
              <a:t>. </a:t>
            </a:r>
            <a:r>
              <a:rPr lang="en-US" sz="1600" dirty="0" smtClean="0"/>
              <a:t>2,500/-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0208302" y="749508"/>
            <a:ext cx="1501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STEP: 4 / 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185355" y="4130453"/>
            <a:ext cx="3451121" cy="6435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Total: </a:t>
            </a:r>
            <a:r>
              <a:rPr lang="en-US" sz="1600" dirty="0" err="1" smtClean="0"/>
              <a:t>Rs</a:t>
            </a:r>
            <a:r>
              <a:rPr lang="en-US" sz="1600" dirty="0" smtClean="0"/>
              <a:t>. 45,000/-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2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423</Words>
  <Application>Microsoft Office PowerPoint</Application>
  <PresentationFormat>Widescreen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Home Login</vt:lpstr>
      <vt:lpstr>Signup</vt:lpstr>
      <vt:lpstr>Home</vt:lpstr>
      <vt:lpstr>New Quote</vt:lpstr>
      <vt:lpstr>New Quote</vt:lpstr>
      <vt:lpstr>Select Door Type/Fire Rating</vt:lpstr>
      <vt:lpstr>Door Leafs</vt:lpstr>
      <vt:lpstr>Door Size</vt:lpstr>
      <vt:lpstr>Viewing Glass Required</vt:lpstr>
      <vt:lpstr>Rubber Sealing Option</vt:lpstr>
      <vt:lpstr>Lock Type</vt:lpstr>
      <vt:lpstr>Heavy Duty Door Closer</vt:lpstr>
      <vt:lpstr>Quantity: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</dc:title>
  <dc:creator>MEK-4</dc:creator>
  <cp:lastModifiedBy>Mansoor Hakimuddin</cp:lastModifiedBy>
  <cp:revision>44</cp:revision>
  <dcterms:created xsi:type="dcterms:W3CDTF">2017-03-10T11:38:39Z</dcterms:created>
  <dcterms:modified xsi:type="dcterms:W3CDTF">2017-03-19T05:30:11Z</dcterms:modified>
</cp:coreProperties>
</file>