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9" r:id="rId4"/>
    <p:sldId id="256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 smtClean="0"/>
              <a:t>User Name: [Text Input]</a:t>
            </a:r>
          </a:p>
          <a:p>
            <a:pPr marL="3657600" lvl="8" indent="0">
              <a:buNone/>
            </a:pPr>
            <a:r>
              <a:rPr lang="en-US" sz="3600" dirty="0"/>
              <a:t>Password: </a:t>
            </a:r>
            <a:r>
              <a:rPr lang="en-US" sz="3600" dirty="0" smtClean="0"/>
              <a:t>[</a:t>
            </a:r>
            <a:r>
              <a:rPr lang="en-US" sz="3600" dirty="0"/>
              <a:t>Text Input]</a:t>
            </a: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598172" y="4001294"/>
            <a:ext cx="2995656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188974" y="4838405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3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/>
              <a:t>Enter User Name</a:t>
            </a:r>
          </a:p>
          <a:p>
            <a:pPr marL="3657600" lvl="8" indent="0">
              <a:buNone/>
            </a:pPr>
            <a:r>
              <a:rPr lang="en-US" sz="3600" dirty="0"/>
              <a:t>Enter </a:t>
            </a:r>
            <a:r>
              <a:rPr lang="en-US" sz="3600" dirty="0" smtClean="0"/>
              <a:t>Password</a:t>
            </a:r>
          </a:p>
          <a:p>
            <a:pPr marL="3657600" lvl="8" indent="0">
              <a:buNone/>
            </a:pPr>
            <a:r>
              <a:rPr lang="en-US" sz="3600" dirty="0" smtClean="0"/>
              <a:t>Enter Password Again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88974" y="4637677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24232" y="1825624"/>
            <a:ext cx="5181600" cy="197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Quotes Count: 10</a:t>
            </a:r>
          </a:p>
          <a:p>
            <a:r>
              <a:rPr lang="en-US" dirty="0" smtClean="0"/>
              <a:t>Total Quotes Value: </a:t>
            </a:r>
            <a:r>
              <a:rPr lang="en-US" dirty="0"/>
              <a:t>USD 55,000</a:t>
            </a:r>
            <a:r>
              <a:rPr lang="en-US" dirty="0" smtClean="0"/>
              <a:t>/-</a:t>
            </a:r>
            <a:endParaRPr lang="en-US" b="1" dirty="0" smtClean="0"/>
          </a:p>
          <a:p>
            <a:r>
              <a:rPr lang="en-US" dirty="0" smtClean="0"/>
              <a:t>Actual Time Spent and Time Saved Bar Graph</a:t>
            </a:r>
          </a:p>
          <a:p>
            <a:r>
              <a:rPr lang="en-US" dirty="0" smtClean="0"/>
              <a:t>$$$ Saved: USD 3,500/- 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At 25$ per hour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86383" y="1825625"/>
            <a:ext cx="4353233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Create New Quote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759800" y="2564630"/>
            <a:ext cx="2006397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View All Quotes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878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3908" y="1690688"/>
            <a:ext cx="9114020" cy="421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Quote – POP 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Company: </a:t>
            </a:r>
            <a:r>
              <a:rPr lang="en-US" dirty="0" smtClean="0"/>
              <a:t>[TEXT AREA]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mtClean="0"/>
              <a:t>Project: </a:t>
            </a:r>
            <a:r>
              <a:rPr lang="en-US" dirty="0"/>
              <a:t>[12 Doors for Site Branch</a:t>
            </a:r>
            <a:r>
              <a:rPr lang="en-US" dirty="0" smtClean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Units: meter, mm, inch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999703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Item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13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Quote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Project Notes: [Text Area]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Rack Quantity: </a:t>
            </a:r>
            <a:r>
              <a:rPr lang="en-US" sz="2400" dirty="0"/>
              <a:t>	[Text Input]</a:t>
            </a:r>
          </a:p>
          <a:p>
            <a:r>
              <a:rPr lang="en-US" sz="2400" dirty="0" smtClean="0"/>
              <a:t>No of Rows: </a:t>
            </a:r>
            <a:r>
              <a:rPr lang="en-US" sz="2400" dirty="0"/>
              <a:t>		[Text Input]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Frame Height: 	[</a:t>
            </a:r>
            <a:r>
              <a:rPr lang="en-US" sz="2400" dirty="0"/>
              <a:t>Text Input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r>
              <a:rPr lang="en-US" sz="2400" dirty="0" smtClean="0"/>
              <a:t>Rack/Bay Length: 	[</a:t>
            </a:r>
            <a:r>
              <a:rPr lang="en-US" sz="2400" dirty="0"/>
              <a:t>Text Input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Rack/Bay Depth: 	[</a:t>
            </a:r>
            <a:r>
              <a:rPr lang="en-US" sz="2400" dirty="0"/>
              <a:t>Text Input</a:t>
            </a:r>
            <a:r>
              <a:rPr lang="en-US" sz="2400" dirty="0" smtClean="0"/>
              <a:t>]</a:t>
            </a:r>
          </a:p>
          <a:p>
            <a:endParaRPr lang="en-US" sz="2400" dirty="0"/>
          </a:p>
          <a:p>
            <a:r>
              <a:rPr lang="en-US" sz="2400" dirty="0" smtClean="0"/>
              <a:t>Wight Capacity per Level: </a:t>
            </a:r>
          </a:p>
          <a:p>
            <a:r>
              <a:rPr lang="en-US" sz="2400" dirty="0" smtClean="0"/>
              <a:t>Actual: 		[</a:t>
            </a:r>
            <a:r>
              <a:rPr lang="en-US" sz="2400" dirty="0"/>
              <a:t>Text Input]</a:t>
            </a:r>
            <a:endParaRPr lang="en-US" sz="2400" dirty="0" smtClean="0"/>
          </a:p>
          <a:p>
            <a:r>
              <a:rPr lang="en-US" sz="2400" dirty="0" smtClean="0"/>
              <a:t>Demanded: 	</a:t>
            </a:r>
            <a:r>
              <a:rPr lang="en-US" sz="2400" dirty="0"/>
              <a:t>	[Text Input]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Decking: </a:t>
            </a:r>
          </a:p>
          <a:p>
            <a:pPr lvl="1"/>
            <a:r>
              <a:rPr lang="en-US" dirty="0"/>
              <a:t>No Decking (Pallet Storage)</a:t>
            </a:r>
          </a:p>
          <a:p>
            <a:pPr lvl="1"/>
            <a:r>
              <a:rPr lang="en-US" dirty="0"/>
              <a:t>Metal Shelves </a:t>
            </a:r>
            <a:r>
              <a:rPr lang="en-US" dirty="0" smtClean="0"/>
              <a:t>1.2mm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856767" y="55145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Generate Quote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idx="1"/>
          </p:nvPr>
        </p:nvSpPr>
        <p:spPr>
          <a:xfrm>
            <a:off x="6097588" y="1681163"/>
            <a:ext cx="5157787" cy="823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Project Rate: [TEXT AREA]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249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1 - Client-Project	 		[Edit]</a:t>
            </a:r>
            <a:r>
              <a:rPr lang="en-US" dirty="0"/>
              <a:t>	</a:t>
            </a:r>
            <a:r>
              <a:rPr lang="en-US" dirty="0" smtClean="0"/>
              <a:t>	[Delete]	[Duplicate]</a:t>
            </a:r>
          </a:p>
          <a:p>
            <a:r>
              <a:rPr lang="en-US" dirty="0" smtClean="0"/>
              <a:t>2 - Client-Project			[Edit]		[Delete]	[Duplicate]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149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Home Login</vt:lpstr>
      <vt:lpstr>Signup</vt:lpstr>
      <vt:lpstr>Home</vt:lpstr>
      <vt:lpstr>New Quote – POP UP</vt:lpstr>
      <vt:lpstr>New Quote Details</vt:lpstr>
      <vt:lpstr>All Quote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MEK-4</dc:creator>
  <cp:lastModifiedBy>Mansoor Hakimuddin</cp:lastModifiedBy>
  <cp:revision>68</cp:revision>
  <dcterms:created xsi:type="dcterms:W3CDTF">2017-03-10T11:38:39Z</dcterms:created>
  <dcterms:modified xsi:type="dcterms:W3CDTF">2017-03-19T13:36:40Z</dcterms:modified>
</cp:coreProperties>
</file>