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69" r:id="rId4"/>
    <p:sldId id="256" r:id="rId5"/>
    <p:sldId id="257" r:id="rId6"/>
    <p:sldId id="264" r:id="rId7"/>
    <p:sldId id="258" r:id="rId8"/>
    <p:sldId id="259" r:id="rId9"/>
    <p:sldId id="261" r:id="rId10"/>
    <p:sldId id="262" r:id="rId11"/>
    <p:sldId id="266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4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5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9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5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21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5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5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2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1502-E61F-4BB6-8EE4-8357EE119714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1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E1502-E61F-4BB6-8EE4-8357EE119714}" type="datetimeFigureOut">
              <a:rPr lang="en-US" smtClean="0"/>
              <a:t>3/18/2017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94FD1-DB45-4826-9020-1DD8628E7B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7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US" sz="3600" dirty="0" smtClean="0"/>
              <a:t>Enter User Name</a:t>
            </a:r>
          </a:p>
          <a:p>
            <a:pPr marL="3657600" lvl="8" indent="0">
              <a:buNone/>
            </a:pPr>
            <a:r>
              <a:rPr lang="en-US" sz="3600" dirty="0" smtClean="0"/>
              <a:t>Enter Password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5188974" y="400129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Login</a:t>
            </a:r>
            <a:endParaRPr lang="en-US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188974" y="4637677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Signup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634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Type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Select </a:t>
            </a:r>
            <a:r>
              <a:rPr lang="en-US" dirty="0" smtClean="0"/>
              <a:t>Type: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8974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68795" y="3097161"/>
            <a:ext cx="4580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Standard Locking (light duty, price inclusive)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Heavy Duty Locking (Recommended)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Panic Bar 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1695147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8185355" y="2772696"/>
            <a:ext cx="3451121" cy="1347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Total Costs</a:t>
            </a:r>
            <a:r>
              <a:rPr lang="en-US" b="1" dirty="0" smtClean="0"/>
              <a:t>:</a:t>
            </a:r>
          </a:p>
          <a:p>
            <a:r>
              <a:rPr lang="en-US" sz="1600" dirty="0"/>
              <a:t>Basic Door 1000 x 2100 – </a:t>
            </a:r>
            <a:r>
              <a:rPr lang="en-US" sz="1600" dirty="0" err="1"/>
              <a:t>Rs</a:t>
            </a:r>
            <a:r>
              <a:rPr lang="en-US" sz="1600" dirty="0"/>
              <a:t>. </a:t>
            </a:r>
            <a:r>
              <a:rPr lang="en-US" sz="1600" dirty="0" smtClean="0"/>
              <a:t>45,000/-</a:t>
            </a:r>
          </a:p>
          <a:p>
            <a:r>
              <a:rPr lang="en-US" sz="1600" dirty="0"/>
              <a:t>View Glass 21”x40” – </a:t>
            </a:r>
            <a:r>
              <a:rPr lang="en-US" sz="1600" dirty="0" smtClean="0"/>
              <a:t>	</a:t>
            </a:r>
            <a:r>
              <a:rPr lang="en-US" sz="1600" dirty="0" err="1" smtClean="0"/>
              <a:t>Rs</a:t>
            </a:r>
            <a:r>
              <a:rPr lang="en-US" sz="1600" dirty="0"/>
              <a:t>. 2,500</a:t>
            </a:r>
            <a:r>
              <a:rPr lang="en-US" sz="1600" dirty="0" smtClean="0"/>
              <a:t>/-</a:t>
            </a:r>
          </a:p>
          <a:p>
            <a:r>
              <a:rPr lang="en-US" sz="1600" dirty="0"/>
              <a:t>Rubber Seal	</a:t>
            </a:r>
            <a:r>
              <a:rPr lang="en-US" sz="1600" dirty="0" err="1"/>
              <a:t>Rs</a:t>
            </a:r>
            <a:r>
              <a:rPr lang="en-US" sz="1600" dirty="0"/>
              <a:t>. 2,500</a:t>
            </a:r>
            <a:r>
              <a:rPr lang="en-US" sz="1600" dirty="0" smtClean="0"/>
              <a:t>/-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8185354" y="4120178"/>
            <a:ext cx="3451121" cy="6435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Standard Locking	</a:t>
            </a:r>
            <a:r>
              <a:rPr lang="en-US" sz="1600" dirty="0" err="1" smtClean="0"/>
              <a:t>Rs</a:t>
            </a:r>
            <a:r>
              <a:rPr lang="en-US" sz="1600" dirty="0"/>
              <a:t>. </a:t>
            </a:r>
            <a:r>
              <a:rPr lang="en-US" sz="1600" dirty="0" smtClean="0"/>
              <a:t>2,500/-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234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Heavy Duty Door Closer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Heavy </a:t>
            </a:r>
            <a:r>
              <a:rPr lang="en-US" dirty="0" smtClean="0"/>
              <a:t>Duty Door </a:t>
            </a:r>
            <a:r>
              <a:rPr lang="en-US" dirty="0" smtClean="0"/>
              <a:t>Closer Required?</a:t>
            </a:r>
          </a:p>
          <a:p>
            <a:pPr marL="0" indent="0" algn="ctr">
              <a:buNone/>
            </a:pPr>
            <a:r>
              <a:rPr lang="en-US" dirty="0" smtClean="0"/>
              <a:t>Yes</a:t>
            </a:r>
          </a:p>
          <a:p>
            <a:pPr marL="0" indent="0" algn="ctr">
              <a:buNone/>
            </a:pPr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8974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611395" y="5058075"/>
            <a:ext cx="2745658" cy="5014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 Required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1695147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139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Quantity: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Enter </a:t>
            </a:r>
            <a:r>
              <a:rPr lang="en-US" dirty="0" err="1" smtClean="0"/>
              <a:t>Qty</a:t>
            </a:r>
            <a:r>
              <a:rPr lang="en-US" dirty="0" smtClean="0"/>
              <a:t>: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88974" y="4913415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FINISH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695147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188974" y="4232788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Add New Door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785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 of Door: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Metal Door Specs and Price: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23171" y="5322862"/>
            <a:ext cx="2745658" cy="5014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Restart</a:t>
            </a:r>
            <a:endParaRPr lang="en-US" b="1" dirty="0"/>
          </a:p>
        </p:txBody>
      </p:sp>
      <p:sp>
        <p:nvSpPr>
          <p:cNvPr id="7" name="Rounded Rectangle 6"/>
          <p:cNvSpPr/>
          <p:nvPr/>
        </p:nvSpPr>
        <p:spPr>
          <a:xfrm>
            <a:off x="1695147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2609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US" sz="3600" dirty="0"/>
              <a:t>Enter User Name</a:t>
            </a:r>
          </a:p>
          <a:p>
            <a:pPr marL="3657600" lvl="8" indent="0">
              <a:buNone/>
            </a:pPr>
            <a:r>
              <a:rPr lang="en-US" sz="3600" dirty="0"/>
              <a:t>Enter </a:t>
            </a:r>
            <a:r>
              <a:rPr lang="en-US" sz="3600" dirty="0" smtClean="0"/>
              <a:t>Password</a:t>
            </a:r>
          </a:p>
          <a:p>
            <a:pPr marL="3657600" lvl="8" indent="0">
              <a:buNone/>
            </a:pPr>
            <a:r>
              <a:rPr lang="en-US" sz="3600" dirty="0" smtClean="0"/>
              <a:t>Enter Password Again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188974" y="4637677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Signup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80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4465" y="162232"/>
            <a:ext cx="11562735" cy="4277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Hello Muhammad Abbas – Home						Create New Quote - View All</a:t>
            </a:r>
            <a:endParaRPr lang="en-US" dirty="0"/>
          </a:p>
        </p:txBody>
      </p:sp>
      <p:sp>
        <p:nvSpPr>
          <p:cNvPr id="8" name="Content Placeholder 5"/>
          <p:cNvSpPr txBox="1">
            <a:spLocks/>
          </p:cNvSpPr>
          <p:nvPr/>
        </p:nvSpPr>
        <p:spPr>
          <a:xfrm>
            <a:off x="924232" y="1825624"/>
            <a:ext cx="5181600" cy="1979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Total Quotes Count: 10</a:t>
            </a:r>
          </a:p>
          <a:p>
            <a:r>
              <a:rPr lang="en-US" dirty="0" smtClean="0"/>
              <a:t>Total Quotes Value: </a:t>
            </a:r>
            <a:r>
              <a:rPr lang="en-US" dirty="0"/>
              <a:t>USD 55,000</a:t>
            </a:r>
            <a:r>
              <a:rPr lang="en-US" dirty="0" smtClean="0"/>
              <a:t>/-</a:t>
            </a:r>
            <a:endParaRPr lang="en-US" b="1" dirty="0" smtClean="0"/>
          </a:p>
          <a:p>
            <a:r>
              <a:rPr lang="en-US" dirty="0" smtClean="0"/>
              <a:t>Actual Time Spent and Time Saved Bar Graph</a:t>
            </a:r>
          </a:p>
          <a:p>
            <a:r>
              <a:rPr lang="en-US" dirty="0" smtClean="0"/>
              <a:t>$$$ Saved: USD 3,500/- *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 At 25$ per hour</a:t>
            </a:r>
            <a:endParaRPr lang="en-US" dirty="0" smtClean="0"/>
          </a:p>
        </p:txBody>
      </p:sp>
      <p:sp>
        <p:nvSpPr>
          <p:cNvPr id="10" name="Rounded Rectangle 9"/>
          <p:cNvSpPr/>
          <p:nvPr/>
        </p:nvSpPr>
        <p:spPr>
          <a:xfrm>
            <a:off x="6586383" y="1825625"/>
            <a:ext cx="4353233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Create New Quote</a:t>
            </a:r>
            <a:endParaRPr lang="en-US" sz="2400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7759800" y="2564630"/>
            <a:ext cx="2006397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View All Quotes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8785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Quote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Company Name: [</a:t>
            </a:r>
            <a:r>
              <a:rPr lang="en-US" dirty="0" smtClean="0"/>
              <a:t>TEXT AREA</a:t>
            </a:r>
            <a:r>
              <a:rPr lang="en-US" dirty="0" smtClean="0"/>
              <a:t>]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/>
              <a:t>Project Name and Description: [12 Doors for Site Branch</a:t>
            </a:r>
            <a:r>
              <a:rPr lang="en-US" dirty="0" smtClean="0"/>
              <a:t>]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Units: mm or inch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8974" y="4999703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137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Door Leafs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Select Door Type: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8974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663380" y="3052916"/>
            <a:ext cx="2330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Single Door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Double Door</a:t>
            </a:r>
          </a:p>
          <a:p>
            <a:r>
              <a:rPr lang="en-US" dirty="0" smtClean="0"/>
              <a:t>(radio </a:t>
            </a:r>
            <a:r>
              <a:rPr lang="en-US" dirty="0" err="1" smtClean="0"/>
              <a:t>btns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7923" y="6176963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Door type: Double Door</a:t>
            </a:r>
            <a:endParaRPr lang="en-US" b="1" dirty="0"/>
          </a:p>
        </p:txBody>
      </p:sp>
      <p:sp>
        <p:nvSpPr>
          <p:cNvPr id="9" name="Rounded Rectangle 8"/>
          <p:cNvSpPr/>
          <p:nvPr/>
        </p:nvSpPr>
        <p:spPr>
          <a:xfrm>
            <a:off x="1695147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55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Door </a:t>
            </a:r>
            <a:r>
              <a:rPr lang="en-US" dirty="0" smtClean="0"/>
              <a:t>Type/Fire Rating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Select Fire Rating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8974" y="4856676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422057" y="2548985"/>
            <a:ext cx="42942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Rating, std. Metal </a:t>
            </a:r>
            <a:r>
              <a:rPr lang="en-US" dirty="0" smtClean="0"/>
              <a:t>Door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30 min Fire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60 min Fire 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90 min Fire 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120 min Fire 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Steel Security Door (Heavy Duty</a:t>
            </a:r>
          </a:p>
          <a:p>
            <a:r>
              <a:rPr lang="en-US" dirty="0" smtClean="0"/>
              <a:t>(radio </a:t>
            </a:r>
            <a:r>
              <a:rPr lang="en-US" dirty="0" err="1" smtClean="0"/>
              <a:t>btns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7923" y="6176963"/>
            <a:ext cx="170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Units are in mm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695147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6475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Door Size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Enter Door Size: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8974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88974" y="3097161"/>
            <a:ext cx="918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Height: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8974" y="3443749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Width: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7923" y="6176963"/>
            <a:ext cx="18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Size: 2100 x 1000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695147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</a:t>
            </a:r>
            <a:endParaRPr lang="en-US" b="1" dirty="0"/>
          </a:p>
        </p:txBody>
      </p:sp>
      <p:sp>
        <p:nvSpPr>
          <p:cNvPr id="4" name="Rounded Rectangle 3"/>
          <p:cNvSpPr/>
          <p:nvPr/>
        </p:nvSpPr>
        <p:spPr>
          <a:xfrm>
            <a:off x="8185355" y="2507226"/>
            <a:ext cx="3451121" cy="589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Total Costs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8185355" y="3097161"/>
            <a:ext cx="3451121" cy="6435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Basic </a:t>
            </a:r>
            <a:r>
              <a:rPr lang="en-US" sz="1600" dirty="0"/>
              <a:t>Door 1000 x 2100 – </a:t>
            </a:r>
            <a:r>
              <a:rPr lang="en-US" sz="1600" dirty="0" err="1"/>
              <a:t>Rs</a:t>
            </a:r>
            <a:r>
              <a:rPr lang="en-US" sz="1600" dirty="0"/>
              <a:t>. 45,000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8185355" y="3740713"/>
            <a:ext cx="3451121" cy="64355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Total: </a:t>
            </a:r>
            <a:r>
              <a:rPr lang="en-US" sz="1600" dirty="0" err="1" smtClean="0"/>
              <a:t>Rs</a:t>
            </a:r>
            <a:r>
              <a:rPr lang="en-US" sz="1600" dirty="0" smtClean="0"/>
              <a:t>. 45,000/-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9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Viewing Glass Required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Enter Glass Size: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8974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88974" y="3097161"/>
            <a:ext cx="1630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Glass Height: 0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88974" y="3443749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Glass Width: 0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7923" y="6176963"/>
            <a:ext cx="353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With Viewing Glass Size: 100 x 150 </a:t>
            </a:r>
            <a:endParaRPr lang="en-US" b="1" dirty="0"/>
          </a:p>
        </p:txBody>
      </p:sp>
      <p:sp>
        <p:nvSpPr>
          <p:cNvPr id="12" name="Rounded Rectangle 11"/>
          <p:cNvSpPr/>
          <p:nvPr/>
        </p:nvSpPr>
        <p:spPr>
          <a:xfrm>
            <a:off x="4611395" y="5058075"/>
            <a:ext cx="2745658" cy="5014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 Required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1695147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</a:t>
            </a:r>
            <a:endParaRPr lang="en-US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8185355" y="2772697"/>
            <a:ext cx="3451121" cy="703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Total Costs</a:t>
            </a:r>
            <a:r>
              <a:rPr lang="en-US" b="1" dirty="0" smtClean="0"/>
              <a:t>:</a:t>
            </a:r>
          </a:p>
          <a:p>
            <a:r>
              <a:rPr lang="en-US" sz="1600" dirty="0"/>
              <a:t>Basic Door 1000 x 2100 – </a:t>
            </a:r>
            <a:r>
              <a:rPr lang="en-US" sz="1600" dirty="0" err="1"/>
              <a:t>Rs</a:t>
            </a:r>
            <a:r>
              <a:rPr lang="en-US" sz="1600" dirty="0"/>
              <a:t>. </a:t>
            </a:r>
            <a:r>
              <a:rPr lang="en-US" sz="1600" dirty="0" smtClean="0"/>
              <a:t>45,000/-</a:t>
            </a:r>
            <a:endParaRPr lang="en-US" sz="16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8185355" y="3476421"/>
            <a:ext cx="3451121" cy="6435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View Glass 21”x40” </a:t>
            </a:r>
            <a:r>
              <a:rPr lang="en-US" sz="1600" dirty="0"/>
              <a:t>– </a:t>
            </a:r>
            <a:r>
              <a:rPr lang="en-US" sz="1600" dirty="0" err="1"/>
              <a:t>Rs</a:t>
            </a:r>
            <a:r>
              <a:rPr lang="en-US" sz="1600" dirty="0"/>
              <a:t>. </a:t>
            </a:r>
            <a:r>
              <a:rPr lang="en-US" sz="1600" dirty="0" smtClean="0"/>
              <a:t>2,500/-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2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Rubber Sealing Option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rubber </a:t>
            </a:r>
            <a:r>
              <a:rPr lang="en-US" dirty="0" smtClean="0"/>
              <a:t>seal / smoke seal ?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188974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NEXT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88974" y="3097161"/>
            <a:ext cx="1270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</a:t>
            </a:r>
          </a:p>
          <a:p>
            <a:r>
              <a:rPr lang="en-US" dirty="0" smtClean="0"/>
              <a:t>(radio </a:t>
            </a:r>
            <a:r>
              <a:rPr lang="en-US" dirty="0" err="1" smtClean="0"/>
              <a:t>btns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7923" y="6176963"/>
            <a:ext cx="339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With Rubber Sealing / smoke seal</a:t>
            </a:r>
            <a:endParaRPr lang="en-US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4611395" y="5058075"/>
            <a:ext cx="2745658" cy="50144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 Required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1695147" y="4262284"/>
            <a:ext cx="1814052" cy="50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BACK</a:t>
            </a:r>
            <a:endParaRPr lang="en-US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8185355" y="2772697"/>
            <a:ext cx="3451121" cy="10072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Total Costs</a:t>
            </a:r>
            <a:r>
              <a:rPr lang="en-US" b="1" dirty="0" smtClean="0"/>
              <a:t>:</a:t>
            </a:r>
          </a:p>
          <a:p>
            <a:r>
              <a:rPr lang="en-US" sz="1600" dirty="0"/>
              <a:t>Basic Door 1000 x 2100 – </a:t>
            </a:r>
            <a:r>
              <a:rPr lang="en-US" sz="1600" dirty="0" err="1"/>
              <a:t>Rs</a:t>
            </a:r>
            <a:r>
              <a:rPr lang="en-US" sz="1600" dirty="0"/>
              <a:t>. </a:t>
            </a:r>
            <a:r>
              <a:rPr lang="en-US" sz="1600" dirty="0" smtClean="0"/>
              <a:t>45,000/-</a:t>
            </a:r>
          </a:p>
          <a:p>
            <a:r>
              <a:rPr lang="en-US" sz="1600" dirty="0"/>
              <a:t>View Glass 21”x40” – </a:t>
            </a:r>
            <a:r>
              <a:rPr lang="en-US" sz="1600" dirty="0" smtClean="0"/>
              <a:t>	</a:t>
            </a:r>
            <a:r>
              <a:rPr lang="en-US" sz="1600" dirty="0" err="1" smtClean="0"/>
              <a:t>Rs</a:t>
            </a:r>
            <a:r>
              <a:rPr lang="en-US" sz="1600" dirty="0"/>
              <a:t>. 2,500</a:t>
            </a:r>
            <a:r>
              <a:rPr lang="en-US" sz="1600" dirty="0" smtClean="0"/>
              <a:t>/-</a:t>
            </a:r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8185355" y="3779941"/>
            <a:ext cx="3451121" cy="6435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Rubber Seal	</a:t>
            </a:r>
            <a:r>
              <a:rPr lang="en-US" sz="1600" dirty="0" err="1" smtClean="0"/>
              <a:t>Rs</a:t>
            </a:r>
            <a:r>
              <a:rPr lang="en-US" sz="1600" dirty="0"/>
              <a:t>. </a:t>
            </a:r>
            <a:r>
              <a:rPr lang="en-US" sz="1600" dirty="0" smtClean="0"/>
              <a:t>2,500/-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93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371</Words>
  <Application>Microsoft Office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Home Login</vt:lpstr>
      <vt:lpstr>Signup</vt:lpstr>
      <vt:lpstr>Home</vt:lpstr>
      <vt:lpstr>New Quote</vt:lpstr>
      <vt:lpstr>Door Leafs</vt:lpstr>
      <vt:lpstr>Select Door Type/Fire Rating</vt:lpstr>
      <vt:lpstr>Door Size</vt:lpstr>
      <vt:lpstr>Viewing Glass Required</vt:lpstr>
      <vt:lpstr>Rubber Sealing Option</vt:lpstr>
      <vt:lpstr>Lock Type</vt:lpstr>
      <vt:lpstr>Heavy Duty Door Closer</vt:lpstr>
      <vt:lpstr>Quantity:</vt:lpstr>
      <vt:lpstr>Price of Door: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dc:creator>MEK-4</dc:creator>
  <cp:lastModifiedBy>MEK-4</cp:lastModifiedBy>
  <cp:revision>35</cp:revision>
  <dcterms:created xsi:type="dcterms:W3CDTF">2017-03-10T11:38:39Z</dcterms:created>
  <dcterms:modified xsi:type="dcterms:W3CDTF">2017-03-18T12:16:08Z</dcterms:modified>
</cp:coreProperties>
</file>