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E930-B6AC-4AEC-898D-5EEBA6BC2D74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FDF8-F79C-4536-9017-AB7FE7729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0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E930-B6AC-4AEC-898D-5EEBA6BC2D74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FDF8-F79C-4536-9017-AB7FE7729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54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E930-B6AC-4AEC-898D-5EEBA6BC2D74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FDF8-F79C-4536-9017-AB7FE7729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2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E930-B6AC-4AEC-898D-5EEBA6BC2D74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FDF8-F79C-4536-9017-AB7FE7729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60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E930-B6AC-4AEC-898D-5EEBA6BC2D74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FDF8-F79C-4536-9017-AB7FE7729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8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E930-B6AC-4AEC-898D-5EEBA6BC2D74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FDF8-F79C-4536-9017-AB7FE7729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E930-B6AC-4AEC-898D-5EEBA6BC2D74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FDF8-F79C-4536-9017-AB7FE7729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8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E930-B6AC-4AEC-898D-5EEBA6BC2D74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FDF8-F79C-4536-9017-AB7FE7729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4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E930-B6AC-4AEC-898D-5EEBA6BC2D74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FDF8-F79C-4536-9017-AB7FE7729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E930-B6AC-4AEC-898D-5EEBA6BC2D74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FDF8-F79C-4536-9017-AB7FE7729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0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E930-B6AC-4AEC-898D-5EEBA6BC2D74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8FDF8-F79C-4536-9017-AB7FE7729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2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CE930-B6AC-4AEC-898D-5EEBA6BC2D74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8FDF8-F79C-4536-9017-AB7FE7729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83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Select Banks and Cities </a:t>
            </a:r>
            <a:br>
              <a:rPr lang="en-US" sz="4000" dirty="0" smtClean="0"/>
            </a:br>
            <a:r>
              <a:rPr lang="en-US" sz="4000" dirty="0" smtClean="0"/>
              <a:t>Popup (at startup)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19775" cy="4351338"/>
          </a:xfrm>
        </p:spPr>
        <p:txBody>
          <a:bodyPr/>
          <a:lstStyle/>
          <a:p>
            <a:r>
              <a:rPr lang="en-US" dirty="0" smtClean="0"/>
              <a:t>List of Banks and CCs with check boxes</a:t>
            </a:r>
          </a:p>
          <a:p>
            <a:r>
              <a:rPr lang="en-US" dirty="0" smtClean="0"/>
              <a:t>Karachi (save in cache) (</a:t>
            </a:r>
            <a:r>
              <a:rPr lang="en-US" dirty="0" err="1" smtClean="0"/>
              <a:t>ip</a:t>
            </a:r>
            <a:r>
              <a:rPr lang="en-US" dirty="0" smtClean="0"/>
              <a:t> detection $50 dollars per year)</a:t>
            </a:r>
          </a:p>
          <a:p>
            <a:endParaRPr lang="en-US" dirty="0"/>
          </a:p>
          <a:p>
            <a:r>
              <a:rPr lang="en-US" dirty="0" smtClean="0"/>
              <a:t>Popup should not be visible for second time visitors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186613" y="600075"/>
            <a:ext cx="4271962" cy="2814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Notes:</a:t>
            </a:r>
          </a:p>
          <a:p>
            <a:r>
              <a:rPr lang="en-US" dirty="0" smtClean="0"/>
              <a:t>--</a:t>
            </a:r>
          </a:p>
          <a:p>
            <a:r>
              <a:rPr lang="en-US" dirty="0" smtClean="0"/>
              <a:t>Periodically check links to discount offer to check for updates</a:t>
            </a:r>
          </a:p>
          <a:p>
            <a:r>
              <a:rPr lang="en-US" dirty="0" smtClean="0"/>
              <a:t>--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66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422573"/>
              </p:ext>
            </p:extLst>
          </p:nvPr>
        </p:nvGraphicFramePr>
        <p:xfrm>
          <a:off x="2032000" y="719666"/>
          <a:ext cx="8128000" cy="275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3157389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65464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427090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183861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454925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50984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1684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518977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6714558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17066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Alfalah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Allied Bank Limited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MCB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Bank Al Habib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Faysal</a:t>
                      </a:r>
                      <a:r>
                        <a:rPr lang="en-US" sz="1200" dirty="0" smtClean="0"/>
                        <a:t> Bank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HBL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Habib Metropolitan</a:t>
                      </a:r>
                      <a:r>
                        <a:rPr lang="en-US" sz="1200" baseline="0" dirty="0" smtClean="0"/>
                        <a:t> Bank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JS Bank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230025"/>
                  </a:ext>
                </a:extLst>
              </a:tr>
              <a:tr h="81195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Bar B Q Tonight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Cc list and offer</a:t>
                      </a:r>
                    </a:p>
                    <a:p>
                      <a:r>
                        <a:rPr lang="en-US" sz="1200" dirty="0" smtClean="0"/>
                        <a:t>Other terms:</a:t>
                      </a:r>
                    </a:p>
                    <a:p>
                      <a:r>
                        <a:rPr lang="en-US" sz="1200" dirty="0" smtClean="0"/>
                        <a:t>Cities: KHI</a:t>
                      </a:r>
                      <a:r>
                        <a:rPr lang="en-US" sz="1200" dirty="0" smtClean="0"/>
                        <a:t>, LHR, ISB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Cc list and offer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885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06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288043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600075" y="3128962"/>
            <a:ext cx="4271962" cy="2814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Banks Collection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Bank id, bank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Credit Cards Collection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Card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Bank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50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– Must 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[select Bank] Edit Bank Offers</a:t>
            </a:r>
          </a:p>
          <a:p>
            <a:r>
              <a:rPr lang="en-US" sz="3200" dirty="0"/>
              <a:t>Add/Edit Banks (Can Not delete banks)</a:t>
            </a:r>
          </a:p>
          <a:p>
            <a:r>
              <a:rPr lang="en-US" sz="3200" dirty="0" smtClean="0"/>
              <a:t>[select bank] Add/Edit </a:t>
            </a:r>
            <a:r>
              <a:rPr lang="en-US" sz="3200" dirty="0"/>
              <a:t>Credit Cards (Can Not delete Credit Cards)</a:t>
            </a:r>
            <a:endParaRPr lang="en-US" sz="3600" dirty="0"/>
          </a:p>
          <a:p>
            <a:r>
              <a:rPr lang="en-US" sz="3200" dirty="0"/>
              <a:t>Add/Edit Cities (Can Not delete cities)</a:t>
            </a:r>
          </a:p>
          <a:p>
            <a:r>
              <a:rPr lang="en-US" sz="3200" dirty="0"/>
              <a:t>Add/Edit Restaurants (Can Not delete restaurants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4921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0050"/>
            <a:ext cx="10515600" cy="577691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smtClean="0"/>
              <a:t>New </a:t>
            </a:r>
            <a:r>
              <a:rPr lang="en-US" dirty="0"/>
              <a:t>Offer for bank </a:t>
            </a:r>
            <a:r>
              <a:rPr lang="en-US" dirty="0" smtClean="0"/>
              <a:t>[bank name]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Existing Offers: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755890"/>
              </p:ext>
            </p:extLst>
          </p:nvPr>
        </p:nvGraphicFramePr>
        <p:xfrm>
          <a:off x="838200" y="919685"/>
          <a:ext cx="8148639" cy="1406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587">
                  <a:extLst>
                    <a:ext uri="{9D8B030D-6E8A-4147-A177-3AD203B41FA5}">
                      <a16:colId xmlns:a16="http://schemas.microsoft.com/office/drawing/2014/main" val="3239240332"/>
                    </a:ext>
                  </a:extLst>
                </a:gridCol>
                <a:gridCol w="2742026">
                  <a:extLst>
                    <a:ext uri="{9D8B030D-6E8A-4147-A177-3AD203B41FA5}">
                      <a16:colId xmlns:a16="http://schemas.microsoft.com/office/drawing/2014/main" val="2047413741"/>
                    </a:ext>
                  </a:extLst>
                </a:gridCol>
                <a:gridCol w="2742026">
                  <a:extLst>
                    <a:ext uri="{9D8B030D-6E8A-4147-A177-3AD203B41FA5}">
                      <a16:colId xmlns:a16="http://schemas.microsoft.com/office/drawing/2014/main" val="2383045829"/>
                    </a:ext>
                  </a:extLst>
                </a:gridCol>
              </a:tblGrid>
              <a:tr h="766235">
                <a:tc>
                  <a:txBody>
                    <a:bodyPr/>
                    <a:lstStyle/>
                    <a:p>
                      <a:r>
                        <a:rPr lang="en-US" dirty="0" smtClean="0"/>
                        <a:t>Restaurant</a:t>
                      </a:r>
                    </a:p>
                    <a:p>
                      <a:r>
                        <a:rPr lang="en-US" dirty="0" smtClean="0"/>
                        <a:t>[Select from drop down]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 Card Types and Deal for Each 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094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Card</a:t>
                      </a:r>
                      <a:r>
                        <a:rPr lang="en-US" baseline="0" dirty="0" smtClean="0"/>
                        <a:t> Type-A [offer] [validity date picker</a:t>
                      </a:r>
                      <a:r>
                        <a:rPr lang="en-US" baseline="0" dirty="0" smtClean="0"/>
                        <a:t>]  [</a:t>
                      </a:r>
                      <a:r>
                        <a:rPr lang="en-US" baseline="0" dirty="0" err="1" smtClean="0"/>
                        <a:t>btn</a:t>
                      </a:r>
                      <a:r>
                        <a:rPr lang="en-US" baseline="0" dirty="0" smtClean="0"/>
                        <a:t>-copy-all]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[Check box for</a:t>
                      </a:r>
                      <a:r>
                        <a:rPr lang="en-US" b="1" baseline="0" dirty="0" smtClean="0"/>
                        <a:t> each city]</a:t>
                      </a:r>
                      <a:endParaRPr lang="en-US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03038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160542"/>
              </p:ext>
            </p:extLst>
          </p:nvPr>
        </p:nvGraphicFramePr>
        <p:xfrm>
          <a:off x="838201" y="3077100"/>
          <a:ext cx="10991853" cy="1406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492">
                  <a:extLst>
                    <a:ext uri="{9D8B030D-6E8A-4147-A177-3AD203B41FA5}">
                      <a16:colId xmlns:a16="http://schemas.microsoft.com/office/drawing/2014/main" val="3239240332"/>
                    </a:ext>
                  </a:extLst>
                </a:gridCol>
                <a:gridCol w="4247732">
                  <a:extLst>
                    <a:ext uri="{9D8B030D-6E8A-4147-A177-3AD203B41FA5}">
                      <a16:colId xmlns:a16="http://schemas.microsoft.com/office/drawing/2014/main" val="2047413741"/>
                    </a:ext>
                  </a:extLst>
                </a:gridCol>
                <a:gridCol w="1471613">
                  <a:extLst>
                    <a:ext uri="{9D8B030D-6E8A-4147-A177-3AD203B41FA5}">
                      <a16:colId xmlns:a16="http://schemas.microsoft.com/office/drawing/2014/main" val="4033075043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3141731509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4037730056"/>
                    </a:ext>
                  </a:extLst>
                </a:gridCol>
                <a:gridCol w="1157291">
                  <a:extLst>
                    <a:ext uri="{9D8B030D-6E8A-4147-A177-3AD203B41FA5}">
                      <a16:colId xmlns:a16="http://schemas.microsoft.com/office/drawing/2014/main" val="482923499"/>
                    </a:ext>
                  </a:extLst>
                </a:gridCol>
              </a:tblGrid>
              <a:tr h="766235">
                <a:tc>
                  <a:txBody>
                    <a:bodyPr/>
                    <a:lstStyle/>
                    <a:p>
                      <a:r>
                        <a:rPr lang="en-US" dirty="0" smtClean="0"/>
                        <a:t>Restaurant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 Card Types and Deal for Each 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Other Term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Enabled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094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 and</a:t>
                      </a:r>
                      <a:r>
                        <a:rPr lang="en-US" baseline="0" dirty="0" smtClean="0"/>
                        <a:t> Logo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Card</a:t>
                      </a:r>
                      <a:r>
                        <a:rPr lang="en-US" baseline="0" dirty="0" smtClean="0"/>
                        <a:t> Type-A [offer] [validity date picker</a:t>
                      </a:r>
                      <a:r>
                        <a:rPr lang="en-US" baseline="0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[Check box for</a:t>
                      </a:r>
                      <a:r>
                        <a:rPr lang="en-US" baseline="0" dirty="0" smtClean="0"/>
                        <a:t> each city]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[other terms text]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[check box]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[delete]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030387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0048875" y="1622842"/>
            <a:ext cx="1042988" cy="504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Enable/Disable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1249025" y="1622842"/>
            <a:ext cx="1042988" cy="504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3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Brainstorm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credit cards are changed in future? New credit cards are introduced? Ignore for now ? </a:t>
            </a:r>
          </a:p>
          <a:p>
            <a:r>
              <a:rPr lang="en-US" dirty="0" smtClean="0"/>
              <a:t>What if banks are changed in future? Ignore for now?</a:t>
            </a:r>
          </a:p>
          <a:p>
            <a:r>
              <a:rPr lang="en-US" dirty="0" smtClean="0"/>
              <a:t>Will write branch specific offers at the end, in “other terms”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1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296</Words>
  <Application>Microsoft Office PowerPoint</Application>
  <PresentationFormat>Widescreen</PresentationFormat>
  <Paragraphs>66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Select Banks and Cities  Popup (at startup)</vt:lpstr>
      <vt:lpstr>PowerPoint Presentation</vt:lpstr>
      <vt:lpstr>Dashboard – Must Login</vt:lpstr>
      <vt:lpstr>PowerPoint Presentation</vt:lpstr>
      <vt:lpstr>Brainstorm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MEK-4</dc:creator>
  <cp:lastModifiedBy>MEK-4</cp:lastModifiedBy>
  <cp:revision>24</cp:revision>
  <dcterms:created xsi:type="dcterms:W3CDTF">2017-05-27T06:47:32Z</dcterms:created>
  <dcterms:modified xsi:type="dcterms:W3CDTF">2017-05-27T10:55:03Z</dcterms:modified>
</cp:coreProperties>
</file>