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204A-09E7-4218-B1FA-51372D06CB08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53DD-19C4-4F4D-B2BF-05928206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953DD-19C4-4F4D-B2BF-0592820669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 Banks and Cities </a:t>
            </a:r>
            <a:br>
              <a:rPr lang="en-US" sz="4000" dirty="0" smtClean="0"/>
            </a:br>
            <a:r>
              <a:rPr lang="en-US" sz="4000" dirty="0" smtClean="0"/>
              <a:t>Popup (at startup)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9775" cy="4351338"/>
          </a:xfrm>
        </p:spPr>
        <p:txBody>
          <a:bodyPr/>
          <a:lstStyle/>
          <a:p>
            <a:r>
              <a:rPr lang="en-US" dirty="0" smtClean="0"/>
              <a:t>List of Banks and CCs with check boxes</a:t>
            </a:r>
          </a:p>
          <a:p>
            <a:r>
              <a:rPr lang="en-US" dirty="0" smtClean="0"/>
              <a:t>Karachi (save in cache) (</a:t>
            </a:r>
            <a:r>
              <a:rPr lang="en-US" dirty="0" err="1" smtClean="0"/>
              <a:t>ip</a:t>
            </a:r>
            <a:r>
              <a:rPr lang="en-US" dirty="0" smtClean="0"/>
              <a:t> detection $50 dollars per year)</a:t>
            </a:r>
          </a:p>
          <a:p>
            <a:endParaRPr lang="en-US" dirty="0"/>
          </a:p>
          <a:p>
            <a:r>
              <a:rPr lang="en-US" dirty="0" smtClean="0"/>
              <a:t>Popup should not be visible for second time visitors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86613" y="600075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Periodically check links to discount offer to check for updates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22573"/>
              </p:ext>
            </p:extLst>
          </p:nvPr>
        </p:nvGraphicFramePr>
        <p:xfrm>
          <a:off x="2032000" y="719666"/>
          <a:ext cx="8128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3315738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65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27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318386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492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75098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168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851897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67145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1706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Alfalah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Allied Bank Limited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Bank Al Habib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Faysal</a:t>
                      </a:r>
                      <a:r>
                        <a:rPr lang="en-US" sz="120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HBL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Habib Metropolitan</a:t>
                      </a:r>
                      <a:r>
                        <a:rPr lang="en-US" sz="1200" baseline="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JS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9230025"/>
                  </a:ext>
                </a:extLst>
              </a:tr>
              <a:tr h="8119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 B Q Tonight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</a:p>
                    <a:p>
                      <a:r>
                        <a:rPr lang="en-US" sz="1200" dirty="0" smtClean="0"/>
                        <a:t>Other terms:</a:t>
                      </a:r>
                    </a:p>
                    <a:p>
                      <a:r>
                        <a:rPr lang="en-US" sz="1200" dirty="0" smtClean="0"/>
                        <a:t>Cities: KHI, LHR, ISB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8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0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28804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0075" y="3128962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id, bank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– Must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[select Bank] Edit Bank Offers</a:t>
            </a:r>
          </a:p>
          <a:p>
            <a:r>
              <a:rPr lang="en-US" sz="3200" dirty="0"/>
              <a:t>Add/Edit Banks (Can Not delete banks)</a:t>
            </a:r>
          </a:p>
          <a:p>
            <a:r>
              <a:rPr lang="en-US" sz="3200" dirty="0" smtClean="0"/>
              <a:t>[select bank] Add/Edit </a:t>
            </a:r>
            <a:r>
              <a:rPr lang="en-US" sz="3200" dirty="0"/>
              <a:t>Credit Cards (Can Not delete Credit Cards)</a:t>
            </a:r>
            <a:endParaRPr lang="en-US" sz="3600" dirty="0"/>
          </a:p>
          <a:p>
            <a:r>
              <a:rPr lang="en-US" sz="3200" dirty="0"/>
              <a:t>Add/Edit Cities (Can Not delete cities)</a:t>
            </a:r>
          </a:p>
          <a:p>
            <a:r>
              <a:rPr lang="en-US" sz="3200" dirty="0"/>
              <a:t>Add/Edit Restaurants (Can Not delete restaurants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2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New </a:t>
            </a:r>
            <a:r>
              <a:rPr lang="en-US" dirty="0"/>
              <a:t>Offer for bank </a:t>
            </a:r>
            <a:r>
              <a:rPr lang="en-US" dirty="0" smtClean="0"/>
              <a:t>[bank name]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smtClean="0"/>
              <a:t>Offers: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06486"/>
              </p:ext>
            </p:extLst>
          </p:nvPr>
        </p:nvGraphicFramePr>
        <p:xfrm>
          <a:off x="838200" y="919685"/>
          <a:ext cx="87308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85">
                  <a:extLst>
                    <a:ext uri="{9D8B030D-6E8A-4147-A177-3AD203B41FA5}">
                      <a16:colId xmlns:a16="http://schemas.microsoft.com/office/drawing/2014/main" xmlns="" val="3239240332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xmlns="" val="2047413741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xmlns="" val="2383045829"/>
                    </a:ext>
                  </a:extLst>
                </a:gridCol>
                <a:gridCol w="1756079"/>
                <a:gridCol w="1756079"/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  <a:p>
                      <a:r>
                        <a:rPr lang="en-US" dirty="0" smtClean="0"/>
                        <a:t>[Select from drop down]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picker]  [</a:t>
                      </a:r>
                      <a:r>
                        <a:rPr lang="en-US" baseline="0" dirty="0" err="1" smtClean="0"/>
                        <a:t>btn</a:t>
                      </a:r>
                      <a:r>
                        <a:rPr lang="en-US" baseline="0" dirty="0" smtClean="0"/>
                        <a:t>-copy-all]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[Check box for</a:t>
                      </a:r>
                      <a:r>
                        <a:rPr lang="en-US" b="1" baseline="0" dirty="0" smtClean="0"/>
                        <a:t> each city]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Other terms text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[check</a:t>
                      </a:r>
                      <a:r>
                        <a:rPr lang="en-US" b="1" baseline="0" dirty="0" smtClean="0"/>
                        <a:t> box</a:t>
                      </a:r>
                      <a:r>
                        <a:rPr lang="en-US" b="1" dirty="0" smtClean="0"/>
                        <a:t>]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0303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8817"/>
              </p:ext>
            </p:extLst>
          </p:nvPr>
        </p:nvGraphicFramePr>
        <p:xfrm>
          <a:off x="838201" y="4133172"/>
          <a:ext cx="10991853" cy="14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92">
                  <a:extLst>
                    <a:ext uri="{9D8B030D-6E8A-4147-A177-3AD203B41FA5}">
                      <a16:colId xmlns:a16="http://schemas.microsoft.com/office/drawing/2014/main" xmlns="" val="3239240332"/>
                    </a:ext>
                  </a:extLst>
                </a:gridCol>
                <a:gridCol w="4247732">
                  <a:extLst>
                    <a:ext uri="{9D8B030D-6E8A-4147-A177-3AD203B41FA5}">
                      <a16:colId xmlns:a16="http://schemas.microsoft.com/office/drawing/2014/main" xmlns="" val="2047413741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xmlns="" val="4033075043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xmlns="" val="314173150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4037730056"/>
                    </a:ext>
                  </a:extLst>
                </a:gridCol>
                <a:gridCol w="1157291">
                  <a:extLst>
                    <a:ext uri="{9D8B030D-6E8A-4147-A177-3AD203B41FA5}">
                      <a16:colId xmlns:a16="http://schemas.microsoft.com/office/drawing/2014/main" xmlns="" val="482923499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and</a:t>
                      </a:r>
                      <a:r>
                        <a:rPr lang="en-US" baseline="0" dirty="0" smtClean="0"/>
                        <a:t>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[Check box for</a:t>
                      </a:r>
                      <a:r>
                        <a:rPr lang="en-US" baseline="0" dirty="0" smtClean="0"/>
                        <a:t> each city]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[other terms text]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[check box]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[delete]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03038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999774" y="1849548"/>
            <a:ext cx="1042988" cy="50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credit cards are changed in future? New credit cards are introduced? Ignore for now ? </a:t>
            </a:r>
          </a:p>
          <a:p>
            <a:r>
              <a:rPr lang="en-US" dirty="0" smtClean="0"/>
              <a:t>What if banks are changed in future? Ignore for now?</a:t>
            </a:r>
          </a:p>
          <a:p>
            <a:r>
              <a:rPr lang="en-US" dirty="0" smtClean="0"/>
              <a:t>Will write branch specific offers at the end, in “other terms”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306</Words>
  <Application>Microsoft Office PowerPoint</Application>
  <PresentationFormat>Custom</PresentationFormat>
  <Paragraphs>72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Select Banks and Cities  Popup (at startup)</vt:lpstr>
      <vt:lpstr>PowerPoint Presentation</vt:lpstr>
      <vt:lpstr>Dashboard – Must Login</vt:lpstr>
      <vt:lpstr>PowerPoint Presentation</vt:lpstr>
      <vt:lpstr>Brainstorm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MEK-4</dc:creator>
  <cp:lastModifiedBy>User</cp:lastModifiedBy>
  <cp:revision>25</cp:revision>
  <dcterms:created xsi:type="dcterms:W3CDTF">2017-05-27T06:47:32Z</dcterms:created>
  <dcterms:modified xsi:type="dcterms:W3CDTF">2017-05-27T12:12:29Z</dcterms:modified>
</cp:coreProperties>
</file>