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63" r:id="rId2"/>
    <p:sldId id="266" r:id="rId3"/>
    <p:sldId id="265" r:id="rId4"/>
    <p:sldId id="262" r:id="rId5"/>
    <p:sldId id="267" r:id="rId6"/>
    <p:sldId id="261" r:id="rId7"/>
    <p:sldId id="259" r:id="rId8"/>
    <p:sldId id="260" r:id="rId9"/>
    <p:sldId id="257" r:id="rId10"/>
    <p:sldId id="256" r:id="rId11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72" autoAdjust="0"/>
    <p:restoredTop sz="94660"/>
  </p:normalViewPr>
  <p:slideViewPr>
    <p:cSldViewPr snapToGrid="0">
      <p:cViewPr>
        <p:scale>
          <a:sx n="80" d="100"/>
          <a:sy n="80" d="100"/>
        </p:scale>
        <p:origin x="18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483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980" y="1964267"/>
            <a:ext cx="4285671" cy="2421464"/>
          </a:xfrm>
        </p:spPr>
        <p:txBody>
          <a:bodyPr anchor="b">
            <a:normAutofit/>
          </a:bodyPr>
          <a:lstStyle>
            <a:lvl1pPr algn="r">
              <a:defRPr sz="33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980" y="4385734"/>
            <a:ext cx="4285671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4234" y="5870577"/>
            <a:ext cx="909130" cy="377825"/>
          </a:xfrm>
        </p:spPr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980" y="5870577"/>
            <a:ext cx="2949103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30514" y="5870577"/>
            <a:ext cx="313137" cy="377825"/>
          </a:xfrm>
        </p:spPr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8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4732865"/>
            <a:ext cx="5829300" cy="566738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932112"/>
            <a:ext cx="51435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5299603"/>
            <a:ext cx="5829300" cy="49371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609603"/>
            <a:ext cx="5829299" cy="312419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4343400"/>
            <a:ext cx="58292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03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6348" y="718114"/>
            <a:ext cx="34298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1851" y="2751671"/>
            <a:ext cx="34298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37" y="609603"/>
            <a:ext cx="5318473" cy="27431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1504" y="3352800"/>
            <a:ext cx="5157100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00" y="4343400"/>
            <a:ext cx="58293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6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291648"/>
            <a:ext cx="5829301" cy="1468800"/>
          </a:xfrm>
        </p:spPr>
        <p:txBody>
          <a:bodyPr anchor="b">
            <a:normAutofit/>
          </a:bodyPr>
          <a:lstStyle>
            <a:lvl1pPr algn="l">
              <a:defRPr sz="21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760448"/>
            <a:ext cx="58293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98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6348" y="718114"/>
            <a:ext cx="34298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1851" y="2751671"/>
            <a:ext cx="34298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37" y="609603"/>
            <a:ext cx="5318473" cy="27431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900" y="3886200"/>
            <a:ext cx="58293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775200"/>
            <a:ext cx="58293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1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30" y="609603"/>
            <a:ext cx="58293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8330" y="3505200"/>
            <a:ext cx="58293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30" y="4343400"/>
            <a:ext cx="58293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3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609602"/>
            <a:ext cx="5829300" cy="1456267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14734" y="609601"/>
            <a:ext cx="1257466" cy="5181601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609600"/>
            <a:ext cx="4492638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2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308581"/>
            <a:ext cx="5829300" cy="14688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4777381"/>
            <a:ext cx="58293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8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42068"/>
            <a:ext cx="2859786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2415" y="2142069"/>
            <a:ext cx="2859786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3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611" y="2218267"/>
            <a:ext cx="2655452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70201"/>
            <a:ext cx="2859786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3340" y="2218267"/>
            <a:ext cx="263886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2414" y="2870201"/>
            <a:ext cx="2859786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2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609602"/>
            <a:ext cx="5829300" cy="145626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7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88" y="1557868"/>
            <a:ext cx="2147183" cy="143933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609" y="609601"/>
            <a:ext cx="3470981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288" y="2997201"/>
            <a:ext cx="2147183" cy="18457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4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6" y="1735672"/>
            <a:ext cx="3072903" cy="13716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1900" y="914400"/>
            <a:ext cx="24003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596" y="3107272"/>
            <a:ext cx="307290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5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2"/>
            <a:ext cx="58293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42069"/>
            <a:ext cx="58293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92784" y="5870577"/>
            <a:ext cx="90913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04E17D-51F9-41FE-B1E3-CA0565921DA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1" y="5870577"/>
            <a:ext cx="449273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59064" y="5870577"/>
            <a:ext cx="31313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02E255-2E0D-46DA-8749-767B95D5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5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6214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E4AE8-0AFE-4D39-95AD-C14D7E01354F}"/>
              </a:ext>
            </a:extLst>
          </p:cNvPr>
          <p:cNvSpPr txBox="1"/>
          <p:nvPr/>
        </p:nvSpPr>
        <p:spPr>
          <a:xfrm>
            <a:off x="1121515" y="1354668"/>
            <a:ext cx="4614970" cy="2346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You can hold it without using your hand or arms. What is it?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88166" y="3810000"/>
            <a:ext cx="2816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29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A188AF-CCFA-4D95-82BF-0A6CC2F99EEE}"/>
              </a:ext>
            </a:extLst>
          </p:cNvPr>
          <p:cNvSpPr txBox="1"/>
          <p:nvPr/>
        </p:nvSpPr>
        <p:spPr>
          <a:xfrm>
            <a:off x="1073154" y="4600804"/>
            <a:ext cx="5014912" cy="82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alligraphy" panose="03010101010101010101" pitchFamily="66" charset="0"/>
                <a:ea typeface="+mj-ea"/>
                <a:cs typeface="+mj-cs"/>
              </a:rPr>
              <a:t>Find three countries in alphabetical order. (Country names are forward horizontal, vertical and diagonal only)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E8C390-1FDF-45E6-BA3A-7FD4996C5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66407"/>
              </p:ext>
            </p:extLst>
          </p:nvPr>
        </p:nvGraphicFramePr>
        <p:xfrm>
          <a:off x="1822191" y="705579"/>
          <a:ext cx="3374136" cy="3374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767">
                  <a:extLst>
                    <a:ext uri="{9D8B030D-6E8A-4147-A177-3AD203B41FA5}">
                      <a16:colId xmlns:a16="http://schemas.microsoft.com/office/drawing/2014/main" val="607019183"/>
                    </a:ext>
                  </a:extLst>
                </a:gridCol>
                <a:gridCol w="421767">
                  <a:extLst>
                    <a:ext uri="{9D8B030D-6E8A-4147-A177-3AD203B41FA5}">
                      <a16:colId xmlns:a16="http://schemas.microsoft.com/office/drawing/2014/main" val="1537701603"/>
                    </a:ext>
                  </a:extLst>
                </a:gridCol>
                <a:gridCol w="421767">
                  <a:extLst>
                    <a:ext uri="{9D8B030D-6E8A-4147-A177-3AD203B41FA5}">
                      <a16:colId xmlns:a16="http://schemas.microsoft.com/office/drawing/2014/main" val="549973151"/>
                    </a:ext>
                  </a:extLst>
                </a:gridCol>
                <a:gridCol w="421767">
                  <a:extLst>
                    <a:ext uri="{9D8B030D-6E8A-4147-A177-3AD203B41FA5}">
                      <a16:colId xmlns:a16="http://schemas.microsoft.com/office/drawing/2014/main" val="1834712348"/>
                    </a:ext>
                  </a:extLst>
                </a:gridCol>
                <a:gridCol w="421767">
                  <a:extLst>
                    <a:ext uri="{9D8B030D-6E8A-4147-A177-3AD203B41FA5}">
                      <a16:colId xmlns:a16="http://schemas.microsoft.com/office/drawing/2014/main" val="2618582114"/>
                    </a:ext>
                  </a:extLst>
                </a:gridCol>
                <a:gridCol w="421767">
                  <a:extLst>
                    <a:ext uri="{9D8B030D-6E8A-4147-A177-3AD203B41FA5}">
                      <a16:colId xmlns:a16="http://schemas.microsoft.com/office/drawing/2014/main" val="1085134129"/>
                    </a:ext>
                  </a:extLst>
                </a:gridCol>
                <a:gridCol w="421767">
                  <a:extLst>
                    <a:ext uri="{9D8B030D-6E8A-4147-A177-3AD203B41FA5}">
                      <a16:colId xmlns:a16="http://schemas.microsoft.com/office/drawing/2014/main" val="563824123"/>
                    </a:ext>
                  </a:extLst>
                </a:gridCol>
                <a:gridCol w="421767">
                  <a:extLst>
                    <a:ext uri="{9D8B030D-6E8A-4147-A177-3AD203B41FA5}">
                      <a16:colId xmlns:a16="http://schemas.microsoft.com/office/drawing/2014/main" val="2356771785"/>
                    </a:ext>
                  </a:extLst>
                </a:gridCol>
              </a:tblGrid>
              <a:tr h="421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</a:t>
                      </a:r>
                    </a:p>
                  </a:txBody>
                  <a:tcPr marL="80487" marR="80487" marT="40244" marB="40244"/>
                </a:tc>
                <a:extLst>
                  <a:ext uri="{0D108BD9-81ED-4DB2-BD59-A6C34878D82A}">
                    <a16:rowId xmlns:a16="http://schemas.microsoft.com/office/drawing/2014/main" val="3822075406"/>
                  </a:ext>
                </a:extLst>
              </a:tr>
              <a:tr h="421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80487" marR="80487" marT="40244" marB="40244"/>
                </a:tc>
                <a:extLst>
                  <a:ext uri="{0D108BD9-81ED-4DB2-BD59-A6C34878D82A}">
                    <a16:rowId xmlns:a16="http://schemas.microsoft.com/office/drawing/2014/main" val="1913947331"/>
                  </a:ext>
                </a:extLst>
              </a:tr>
              <a:tr h="421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 marL="80487" marR="80487" marT="40244" marB="40244"/>
                </a:tc>
                <a:extLst>
                  <a:ext uri="{0D108BD9-81ED-4DB2-BD59-A6C34878D82A}">
                    <a16:rowId xmlns:a16="http://schemas.microsoft.com/office/drawing/2014/main" val="200334580"/>
                  </a:ext>
                </a:extLst>
              </a:tr>
              <a:tr h="421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</a:t>
                      </a:r>
                    </a:p>
                  </a:txBody>
                  <a:tcPr marL="80487" marR="80487" marT="40244" marB="40244"/>
                </a:tc>
                <a:extLst>
                  <a:ext uri="{0D108BD9-81ED-4DB2-BD59-A6C34878D82A}">
                    <a16:rowId xmlns:a16="http://schemas.microsoft.com/office/drawing/2014/main" val="2143163246"/>
                  </a:ext>
                </a:extLst>
              </a:tr>
              <a:tr h="421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marL="80487" marR="80487" marT="40244" marB="40244"/>
                </a:tc>
                <a:extLst>
                  <a:ext uri="{0D108BD9-81ED-4DB2-BD59-A6C34878D82A}">
                    <a16:rowId xmlns:a16="http://schemas.microsoft.com/office/drawing/2014/main" val="544516486"/>
                  </a:ext>
                </a:extLst>
              </a:tr>
              <a:tr h="421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80487" marR="80487" marT="40244" marB="40244"/>
                </a:tc>
                <a:extLst>
                  <a:ext uri="{0D108BD9-81ED-4DB2-BD59-A6C34878D82A}">
                    <a16:rowId xmlns:a16="http://schemas.microsoft.com/office/drawing/2014/main" val="3694145096"/>
                  </a:ext>
                </a:extLst>
              </a:tr>
              <a:tr h="421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 marL="80487" marR="80487" marT="40244" marB="40244"/>
                </a:tc>
                <a:extLst>
                  <a:ext uri="{0D108BD9-81ED-4DB2-BD59-A6C34878D82A}">
                    <a16:rowId xmlns:a16="http://schemas.microsoft.com/office/drawing/2014/main" val="932626271"/>
                  </a:ext>
                </a:extLst>
              </a:tr>
              <a:tr h="421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marL="80487" marR="80487" marT="40244" marB="40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</a:t>
                      </a:r>
                    </a:p>
                  </a:txBody>
                  <a:tcPr marL="80487" marR="80487" marT="40244" marB="40244"/>
                </a:tc>
                <a:extLst>
                  <a:ext uri="{0D108BD9-81ED-4DB2-BD59-A6C34878D82A}">
                    <a16:rowId xmlns:a16="http://schemas.microsoft.com/office/drawing/2014/main" val="1317375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10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2E03-5D32-4045-86A9-A0821FDB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58" y="4686721"/>
            <a:ext cx="5765632" cy="1233251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457200">
              <a:lnSpc>
                <a:spcPct val="90000"/>
              </a:lnSpc>
            </a:pPr>
            <a:r>
              <a:rPr lang="en-US" sz="2000" cap="none" dirty="0">
                <a:latin typeface="Eras Demi ITC" panose="020B0805030504020804" pitchFamily="34" charset="0"/>
              </a:rPr>
              <a:t>The secret number is less than 100, but greater than 60.  It's an odd number with a seven in the tens place.  To find the number in the ones place, you add two and one.</a:t>
            </a: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7C32FEAD-51D7-40EA-8CF1-B3C7ECD7B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0301" y="1105355"/>
            <a:ext cx="2559720" cy="255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1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B34B-6E00-4642-BDC6-AA849078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68" y="685799"/>
            <a:ext cx="4736744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4800"/>
              <a:t>I am very heavy, But backwards, I'm not</a:t>
            </a:r>
          </a:p>
        </p:txBody>
      </p:sp>
    </p:spTree>
    <p:extLst>
      <p:ext uri="{BB962C8B-B14F-4D97-AF65-F5344CB8AC3E}">
        <p14:creationId xmlns:p14="http://schemas.microsoft.com/office/powerpoint/2010/main" val="88796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5811-3430-4585-BCC3-8E6792FD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621" y="5435521"/>
            <a:ext cx="3295114" cy="719578"/>
          </a:xfrm>
        </p:spPr>
        <p:txBody>
          <a:bodyPr anchor="b">
            <a:normAutofit/>
          </a:bodyPr>
          <a:lstStyle/>
          <a:p>
            <a:r>
              <a:rPr lang="en-US" sz="1900" dirty="0"/>
              <a:t>Can you guess the 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BBA6-CD62-4E0F-8B37-08592213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149" y="1822449"/>
            <a:ext cx="1957173" cy="2922591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900" dirty="0"/>
          </a:p>
          <a:p>
            <a:pPr marL="342900" indent="-342900">
              <a:buFont typeface="+mj-lt"/>
              <a:buAutoNum type="arabicPeriod"/>
            </a:pPr>
            <a:endParaRPr lang="en-US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99889-24D8-4500-8806-6304EC7A86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4" y="412390"/>
            <a:ext cx="5781366" cy="4732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053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6214" cy="685621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C5FB23-2688-48B2-86DF-BCA10B31E7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54" r="19423"/>
          <a:stretch/>
        </p:blipFill>
        <p:spPr>
          <a:xfrm>
            <a:off x="20" y="975"/>
            <a:ext cx="342898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057E50-1D91-4453-BBA0-DD604B5C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6214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81BB1-249F-4EA6-BA84-AAD9F3F3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042" y="1964267"/>
            <a:ext cx="2660528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lnSpc>
                <a:spcPct val="90000"/>
              </a:lnSpc>
            </a:pPr>
            <a:r>
              <a:rPr lang="en-US" sz="3700"/>
              <a:t>Identify this Harry potter character.</a:t>
            </a:r>
          </a:p>
        </p:txBody>
      </p:sp>
    </p:spTree>
    <p:extLst>
      <p:ext uri="{BB962C8B-B14F-4D97-AF65-F5344CB8AC3E}">
        <p14:creationId xmlns:p14="http://schemas.microsoft.com/office/powerpoint/2010/main" val="24145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65E6DA-E778-4750-A193-8FEED568C9C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52" y="1346200"/>
            <a:ext cx="4736148" cy="47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31764-696A-459F-B039-61A483335138}"/>
              </a:ext>
            </a:extLst>
          </p:cNvPr>
          <p:cNvSpPr txBox="1"/>
          <p:nvPr/>
        </p:nvSpPr>
        <p:spPr>
          <a:xfrm>
            <a:off x="1331277" y="596384"/>
            <a:ext cx="464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Guess the movie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8799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3AB05-C55A-457B-BA11-A3BA294A4F57}"/>
              </a:ext>
            </a:extLst>
          </p:cNvPr>
          <p:cNvSpPr txBox="1"/>
          <p:nvPr/>
        </p:nvSpPr>
        <p:spPr>
          <a:xfrm>
            <a:off x="1476375" y="847725"/>
            <a:ext cx="4371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Can you solve this math puzzle?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7096A-3A5C-40E5-A229-145CE825D565}"/>
              </a:ext>
            </a:extLst>
          </p:cNvPr>
          <p:cNvSpPr txBox="1"/>
          <p:nvPr/>
        </p:nvSpPr>
        <p:spPr>
          <a:xfrm>
            <a:off x="1476375" y="1600200"/>
            <a:ext cx="39338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2 + 2 + 2 + 2 + 2 + 2</a:t>
            </a:r>
          </a:p>
          <a:p>
            <a:pPr algn="ctr"/>
            <a:r>
              <a:rPr lang="en-US" sz="3200"/>
              <a:t>2 + 2 + 2 + 2 + 2</a:t>
            </a:r>
          </a:p>
          <a:p>
            <a:pPr algn="ctr"/>
            <a:r>
              <a:rPr lang="en-US" sz="3200"/>
              <a:t>2 + 2 + 2 + 2</a:t>
            </a:r>
          </a:p>
          <a:p>
            <a:pPr algn="ctr"/>
            <a:r>
              <a:rPr lang="en-US" sz="3200"/>
              <a:t>2 + 2 + 2</a:t>
            </a:r>
          </a:p>
          <a:p>
            <a:pPr algn="ctr"/>
            <a:r>
              <a:rPr lang="en-US" sz="3200"/>
              <a:t>2 X 2</a:t>
            </a:r>
          </a:p>
          <a:p>
            <a:pPr algn="ctr"/>
            <a:r>
              <a:rPr lang="en-US" sz="3200"/>
              <a:t>2 = </a:t>
            </a:r>
            <a:endParaRPr lang="en-US" sz="3200" dirty="0"/>
          </a:p>
        </p:txBody>
      </p:sp>
      <p:pic>
        <p:nvPicPr>
          <p:cNvPr id="6" name="Graphic 5" descr="Question mark RTL">
            <a:extLst>
              <a:ext uri="{FF2B5EF4-FFF2-40B4-BE49-F238E27FC236}">
                <a16:creationId xmlns:a16="http://schemas.microsoft.com/office/drawing/2014/main" id="{6E7766ED-FE48-45DE-8419-4A0DCE4A2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2362" y="4051994"/>
            <a:ext cx="595194" cy="54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2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5FD3EE-587D-45C1-9177-4AA4C1F2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962749"/>
            <a:ext cx="5534025" cy="49325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EC71EC-A245-48ED-AB60-2E56F993087C}"/>
              </a:ext>
            </a:extLst>
          </p:cNvPr>
          <p:cNvSpPr txBox="1"/>
          <p:nvPr/>
        </p:nvSpPr>
        <p:spPr>
          <a:xfrm>
            <a:off x="962025" y="276225"/>
            <a:ext cx="507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YOU FIND THE THREE HIDDEN WORDS? ANSWER IN ALPHABETICAL ORDER.</a:t>
            </a:r>
          </a:p>
        </p:txBody>
      </p:sp>
    </p:spTree>
    <p:extLst>
      <p:ext uri="{BB962C8B-B14F-4D97-AF65-F5344CB8AC3E}">
        <p14:creationId xmlns:p14="http://schemas.microsoft.com/office/powerpoint/2010/main" val="180632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4" y="0"/>
            <a:ext cx="6858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950" y="643466"/>
            <a:ext cx="1981433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3871" y="643466"/>
            <a:ext cx="1981433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5DEAF-BC89-4569-8E25-27815FB5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350" y="3428999"/>
            <a:ext cx="1620203" cy="140957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2851" y="643466"/>
            <a:ext cx="1981433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DA1B69-13C2-4319-9E71-EA2D1AA4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64" y="2326793"/>
            <a:ext cx="1620203" cy="1016677"/>
          </a:xfrm>
          <a:prstGeom prst="rect">
            <a:avLst/>
          </a:prstGeom>
        </p:spPr>
      </p:pic>
      <p:pic>
        <p:nvPicPr>
          <p:cNvPr id="25" name="Graphic 24" descr="Question mark">
            <a:extLst>
              <a:ext uri="{FF2B5EF4-FFF2-40B4-BE49-F238E27FC236}">
                <a16:creationId xmlns:a16="http://schemas.microsoft.com/office/drawing/2014/main" id="{4839E5BB-9D4D-4C38-BD0A-43484F5D4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2664" y="1809515"/>
            <a:ext cx="1619484" cy="16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0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192</Words>
  <Application>Microsoft Office PowerPoint</Application>
  <PresentationFormat>Custom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Eras Demi ITC</vt:lpstr>
      <vt:lpstr>Lucida Calligraphy</vt:lpstr>
      <vt:lpstr>Celestial</vt:lpstr>
      <vt:lpstr>PowerPoint Presentation</vt:lpstr>
      <vt:lpstr>The secret number is less than 100, but greater than 60.  It's an odd number with a seven in the tens place.  To find the number in the ones place, you add two and one.</vt:lpstr>
      <vt:lpstr>I am very heavy, But backwards, I'm not</vt:lpstr>
      <vt:lpstr>Can you guess the actor</vt:lpstr>
      <vt:lpstr>Identify this Harry potter character.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Preeti Parna Sahoo</dc:creator>
  <cp:lastModifiedBy>Preeti Parna Sahoo</cp:lastModifiedBy>
  <cp:revision>1</cp:revision>
  <dcterms:created xsi:type="dcterms:W3CDTF">2020-07-23T18:34:23Z</dcterms:created>
  <dcterms:modified xsi:type="dcterms:W3CDTF">2020-07-23T18:39:33Z</dcterms:modified>
</cp:coreProperties>
</file>