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5" r:id="rId1"/>
  </p:sldMasterIdLst>
  <p:sldIdLst>
    <p:sldId id="259" r:id="rId2"/>
    <p:sldId id="260" r:id="rId3"/>
    <p:sldId id="263"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DA147"/>
    <a:srgbClr val="B54C2D"/>
    <a:srgbClr val="B66952"/>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09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6/10/2020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034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7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90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E507A8-A5CF-4D38-AB86-7EDDA87A85D4}" type="datetime1">
              <a:rPr lang="en-US" smtClean="0"/>
              <a:t>6/10/2020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14544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82799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0527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140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965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E0277FD-7DE6-41D4-930D-AC99F5AFE54E}" type="datetime1">
              <a:rPr lang="en-US" smtClean="0"/>
              <a:t>6/10/2020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996752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EA15526-7079-4B7B-987C-1B5FAE11A0FF}" type="datetime1">
              <a:rPr lang="en-US" smtClean="0"/>
              <a:t>6/10/2020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049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6/10/2020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5554633"/>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71167" y="1552633"/>
            <a:ext cx="9440034" cy="2648381"/>
          </a:xfrm>
        </p:spPr>
        <p:txBody>
          <a:bodyPr>
            <a:normAutofit/>
          </a:bodyPr>
          <a:lstStyle/>
          <a:p>
            <a:pPr algn="ctr"/>
            <a:r>
              <a:rPr lang="en-US" sz="7200" dirty="0"/>
              <a:t>healthy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71167" y="3591099"/>
            <a:ext cx="9440034" cy="864524"/>
          </a:xfrm>
        </p:spPr>
        <p:txBody>
          <a:bodyPr>
            <a:normAutofit/>
          </a:bodyPr>
          <a:lstStyle/>
          <a:p>
            <a:pPr algn="ctr"/>
            <a:r>
              <a:rPr lang="en-US" sz="2800" dirty="0">
                <a:solidFill>
                  <a:srgbClr val="7030A0"/>
                </a:solidFill>
              </a:rPr>
              <a:t>Fisher de project</a:t>
            </a:r>
          </a:p>
        </p:txBody>
      </p:sp>
    </p:spTree>
    <p:extLst>
      <p:ext uri="{BB962C8B-B14F-4D97-AF65-F5344CB8AC3E}">
        <p14:creationId xmlns:p14="http://schemas.microsoft.com/office/powerpoint/2010/main" val="633738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AD9006C-18C5-483E-B6DD-16042D0C4A84}"/>
              </a:ext>
            </a:extLst>
          </p:cNvPr>
          <p:cNvSpPr>
            <a:spLocks noGrp="1"/>
          </p:cNvSpPr>
          <p:nvPr>
            <p:ph type="title"/>
          </p:nvPr>
        </p:nvSpPr>
        <p:spPr>
          <a:xfrm>
            <a:off x="931933" y="1162940"/>
            <a:ext cx="4515598" cy="4532120"/>
          </a:xfrm>
        </p:spPr>
        <p:txBody>
          <a:bodyPr anchor="ctr">
            <a:normAutofit/>
          </a:bodyPr>
          <a:lstStyle/>
          <a:p>
            <a:pPr algn="ctr"/>
            <a:r>
              <a:rPr lang="fr-MA" sz="4400" dirty="0">
                <a:solidFill>
                  <a:schemeClr val="bg1"/>
                </a:solidFill>
              </a:rPr>
              <a:t>Project</a:t>
            </a:r>
            <a:r>
              <a:rPr lang="fr-MA" sz="4400" dirty="0">
                <a:solidFill>
                  <a:srgbClr val="2A1A00"/>
                </a:solidFill>
              </a:rPr>
              <a:t> </a:t>
            </a:r>
            <a:r>
              <a:rPr lang="fr-MA" sz="4400" dirty="0">
                <a:solidFill>
                  <a:schemeClr val="bg1"/>
                </a:solidFill>
              </a:rPr>
              <a:t>builders</a:t>
            </a:r>
          </a:p>
        </p:txBody>
      </p:sp>
      <p:sp>
        <p:nvSpPr>
          <p:cNvPr id="13"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E6FDA60-4F24-4515-838D-20206B9A717F}"/>
              </a:ext>
            </a:extLst>
          </p:cNvPr>
          <p:cNvSpPr>
            <a:spLocks noGrp="1"/>
          </p:cNvSpPr>
          <p:nvPr>
            <p:ph idx="1"/>
          </p:nvPr>
        </p:nvSpPr>
        <p:spPr>
          <a:xfrm>
            <a:off x="6749271" y="1128451"/>
            <a:ext cx="4680729" cy="4566609"/>
          </a:xfrm>
        </p:spPr>
        <p:txBody>
          <a:bodyPr anchor="ctr">
            <a:normAutofit/>
          </a:bodyPr>
          <a:lstStyle/>
          <a:p>
            <a:r>
              <a:rPr lang="fr-MA" sz="2400" b="1" dirty="0"/>
              <a:t>Mohammed Elhachimi</a:t>
            </a:r>
          </a:p>
          <a:p>
            <a:r>
              <a:rPr lang="fr-MA" sz="2400" b="1" dirty="0"/>
              <a:t>Saloua Elabyad</a:t>
            </a:r>
          </a:p>
        </p:txBody>
      </p:sp>
    </p:spTree>
    <p:extLst>
      <p:ext uri="{BB962C8B-B14F-4D97-AF65-F5344CB8AC3E}">
        <p14:creationId xmlns:p14="http://schemas.microsoft.com/office/powerpoint/2010/main" val="31036278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F2C8-47D0-419B-AF69-06363EA2340B}"/>
              </a:ext>
            </a:extLst>
          </p:cNvPr>
          <p:cNvSpPr>
            <a:spLocks noGrp="1"/>
          </p:cNvSpPr>
          <p:nvPr>
            <p:ph type="title"/>
          </p:nvPr>
        </p:nvSpPr>
        <p:spPr>
          <a:xfrm>
            <a:off x="1251678" y="465221"/>
            <a:ext cx="10178322" cy="499931"/>
          </a:xfrm>
        </p:spPr>
        <p:txBody>
          <a:bodyPr>
            <a:normAutofit/>
          </a:bodyPr>
          <a:lstStyle/>
          <a:p>
            <a:pPr algn="ctr"/>
            <a:r>
              <a:rPr lang="fr-MA" sz="2000" dirty="0"/>
              <a:t>Project planification</a:t>
            </a:r>
          </a:p>
        </p:txBody>
      </p:sp>
      <p:sp>
        <p:nvSpPr>
          <p:cNvPr id="3" name="Content Placeholder 2">
            <a:extLst>
              <a:ext uri="{FF2B5EF4-FFF2-40B4-BE49-F238E27FC236}">
                <a16:creationId xmlns:a16="http://schemas.microsoft.com/office/drawing/2014/main" id="{E6AFFDD4-8FF9-4D25-B1DD-84586A5D4A0F}"/>
              </a:ext>
            </a:extLst>
          </p:cNvPr>
          <p:cNvSpPr>
            <a:spLocks noGrp="1"/>
          </p:cNvSpPr>
          <p:nvPr>
            <p:ph idx="1"/>
          </p:nvPr>
        </p:nvSpPr>
        <p:spPr>
          <a:xfrm>
            <a:off x="1251678" y="1334122"/>
            <a:ext cx="10178322" cy="5162932"/>
          </a:xfrm>
        </p:spPr>
        <p:txBody>
          <a:bodyPr>
            <a:normAutofit/>
          </a:bodyPr>
          <a:lstStyle/>
          <a:p>
            <a:pPr marL="0" indent="0">
              <a:buNone/>
            </a:pPr>
            <a:r>
              <a:rPr lang="fr-MA" sz="1600" dirty="0">
                <a:solidFill>
                  <a:schemeClr val="tx1"/>
                </a:solidFill>
              </a:rPr>
              <a:t>Concerning the planification for the Project we will start by creating a maqetage for the whole website , respecting a good pratice for web design .</a:t>
            </a:r>
          </a:p>
          <a:p>
            <a:pPr marL="0" indent="0">
              <a:buNone/>
            </a:pPr>
            <a:endParaRPr lang="fr-MA" sz="1600" dirty="0">
              <a:solidFill>
                <a:schemeClr val="tx1"/>
              </a:solidFill>
            </a:endParaRPr>
          </a:p>
          <a:p>
            <a:pPr marL="0" indent="0">
              <a:buNone/>
            </a:pPr>
            <a:r>
              <a:rPr lang="fr-MA" sz="1600" dirty="0">
                <a:solidFill>
                  <a:schemeClr val="tx1"/>
                </a:solidFill>
              </a:rPr>
              <a:t>After completing the maqettage we will move to create a diagram that respects and serve all the objective of our website, which will hold four tables , users , admins , messages and appointments :</a:t>
            </a:r>
          </a:p>
          <a:p>
            <a:pPr marL="0" indent="0">
              <a:buNone/>
            </a:pPr>
            <a:r>
              <a:rPr lang="fr-MA" sz="1600" dirty="0">
                <a:solidFill>
                  <a:schemeClr val="tx1"/>
                </a:solidFill>
              </a:rPr>
              <a:t>      </a:t>
            </a:r>
            <a:r>
              <a:rPr lang="fr-MA" sz="1600" dirty="0">
                <a:solidFill>
                  <a:srgbClr val="0070C0"/>
                </a:solidFill>
              </a:rPr>
              <a:t>users</a:t>
            </a:r>
            <a:r>
              <a:rPr lang="fr-MA" sz="1600" dirty="0">
                <a:solidFill>
                  <a:schemeClr val="tx1"/>
                </a:solidFill>
              </a:rPr>
              <a:t> : will hold the information of a regular user such as name , email and picture.</a:t>
            </a:r>
          </a:p>
          <a:p>
            <a:pPr marL="0" indent="0">
              <a:buNone/>
            </a:pPr>
            <a:r>
              <a:rPr lang="fr-MA" sz="1600" dirty="0">
                <a:solidFill>
                  <a:schemeClr val="tx1"/>
                </a:solidFill>
              </a:rPr>
              <a:t>      </a:t>
            </a:r>
            <a:r>
              <a:rPr lang="fr-MA" sz="1600" dirty="0">
                <a:solidFill>
                  <a:srgbClr val="0070C0"/>
                </a:solidFill>
              </a:rPr>
              <a:t>admins</a:t>
            </a:r>
            <a:r>
              <a:rPr lang="fr-MA" sz="1600" dirty="0">
                <a:solidFill>
                  <a:schemeClr val="tx1"/>
                </a:solidFill>
              </a:rPr>
              <a:t> : will hold the information of an admin (doctors) such as name , email and picture.</a:t>
            </a:r>
          </a:p>
          <a:p>
            <a:pPr marL="0" indent="0">
              <a:buNone/>
            </a:pPr>
            <a:r>
              <a:rPr lang="fr-MA" sz="1600" dirty="0">
                <a:solidFill>
                  <a:schemeClr val="tx1"/>
                </a:solidFill>
              </a:rPr>
              <a:t>      </a:t>
            </a:r>
            <a:r>
              <a:rPr lang="fr-MA" sz="1600" dirty="0">
                <a:solidFill>
                  <a:srgbClr val="0070C0"/>
                </a:solidFill>
              </a:rPr>
              <a:t>profile</a:t>
            </a:r>
            <a:r>
              <a:rPr lang="fr-MA" sz="1600" dirty="0">
                <a:solidFill>
                  <a:schemeClr val="tx1"/>
                </a:solidFill>
              </a:rPr>
              <a:t>: will hold the health conditons informations of a regular user in details</a:t>
            </a:r>
          </a:p>
          <a:p>
            <a:pPr marL="0" indent="0">
              <a:buNone/>
            </a:pPr>
            <a:r>
              <a:rPr lang="fr-MA" sz="1600" dirty="0">
                <a:solidFill>
                  <a:schemeClr val="tx1"/>
                </a:solidFill>
              </a:rPr>
              <a:t>      </a:t>
            </a:r>
            <a:r>
              <a:rPr lang="fr-MA" sz="1600" dirty="0">
                <a:solidFill>
                  <a:srgbClr val="0070C0"/>
                </a:solidFill>
              </a:rPr>
              <a:t>messages</a:t>
            </a:r>
            <a:r>
              <a:rPr lang="fr-MA" sz="1600" dirty="0">
                <a:solidFill>
                  <a:schemeClr val="tx1"/>
                </a:solidFill>
              </a:rPr>
              <a:t> : will hold all messages between the doctor and his patient such as when to stop or change his/ her  ,  , , ,    </a:t>
            </a:r>
            <a:r>
              <a:rPr lang="fr-MA" sz="1600" dirty="0">
                <a:solidFill>
                  <a:schemeClr val="bg2"/>
                </a:solidFill>
              </a:rPr>
              <a:t>,</a:t>
            </a:r>
            <a:r>
              <a:rPr lang="fr-MA" sz="1600" dirty="0">
                <a:solidFill>
                  <a:schemeClr val="tx1"/>
                </a:solidFill>
              </a:rPr>
              <a:t>                    medicall bills   </a:t>
            </a:r>
          </a:p>
          <a:p>
            <a:pPr marL="0" indent="0">
              <a:buNone/>
            </a:pPr>
            <a:r>
              <a:rPr lang="fr-MA" sz="1600" dirty="0">
                <a:solidFill>
                  <a:schemeClr val="tx1"/>
                </a:solidFill>
              </a:rPr>
              <a:t>       </a:t>
            </a:r>
            <a:r>
              <a:rPr lang="fr-MA" sz="1600" dirty="0">
                <a:solidFill>
                  <a:srgbClr val="0070C0"/>
                </a:solidFill>
              </a:rPr>
              <a:t>appointments</a:t>
            </a:r>
            <a:r>
              <a:rPr lang="fr-MA" sz="1600" dirty="0">
                <a:solidFill>
                  <a:schemeClr val="tx1"/>
                </a:solidFill>
              </a:rPr>
              <a:t> : will hold all the appointment that have been made by users also the ones that had been accepted by </a:t>
            </a:r>
            <a:r>
              <a:rPr lang="fr-MA" sz="1600" dirty="0">
                <a:solidFill>
                  <a:schemeClr val="bg2"/>
                </a:solidFill>
              </a:rPr>
              <a:t>, </a:t>
            </a:r>
            <a:r>
              <a:rPr lang="fr-MA" sz="1600" dirty="0">
                <a:solidFill>
                  <a:schemeClr val="tx1"/>
                </a:solidFill>
              </a:rPr>
              <a:t>                          </a:t>
            </a:r>
            <a:r>
              <a:rPr lang="fr-MA" sz="1600" dirty="0">
                <a:solidFill>
                  <a:schemeClr val="bg2"/>
                </a:solidFill>
              </a:rPr>
              <a:t>,</a:t>
            </a:r>
            <a:r>
              <a:rPr lang="fr-MA" sz="1600" dirty="0">
                <a:solidFill>
                  <a:schemeClr val="tx1"/>
                </a:solidFill>
              </a:rPr>
              <a:t>                            the doctor   </a:t>
            </a:r>
          </a:p>
          <a:p>
            <a:pPr marL="0" indent="0">
              <a:buNone/>
            </a:pPr>
            <a:endParaRPr lang="fr-MA" sz="1600" dirty="0">
              <a:solidFill>
                <a:schemeClr val="tx1"/>
              </a:solidFill>
            </a:endParaRPr>
          </a:p>
          <a:p>
            <a:pPr marL="0" indent="0">
              <a:buNone/>
            </a:pPr>
            <a:r>
              <a:rPr lang="fr-MA" sz="1600" dirty="0">
                <a:solidFill>
                  <a:schemeClr val="tx1"/>
                </a:solidFill>
              </a:rPr>
              <a:t>After creating the diagram  we will divide works between us and start building the website pages respecting the maqettage that had been built                                   </a:t>
            </a:r>
          </a:p>
        </p:txBody>
      </p:sp>
    </p:spTree>
    <p:extLst>
      <p:ext uri="{BB962C8B-B14F-4D97-AF65-F5344CB8AC3E}">
        <p14:creationId xmlns:p14="http://schemas.microsoft.com/office/powerpoint/2010/main" val="191732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9119" y="521368"/>
            <a:ext cx="10353762" cy="863211"/>
          </a:xfrm>
        </p:spPr>
        <p:txBody>
          <a:bodyPr>
            <a:normAutofit/>
          </a:bodyPr>
          <a:lstStyle/>
          <a:p>
            <a:pPr algn="ctr"/>
            <a:r>
              <a:rPr lang="en-US" sz="2000" dirty="0"/>
              <a:t>Project</a:t>
            </a:r>
            <a:r>
              <a:rPr lang="en-US" dirty="0"/>
              <a:t> </a:t>
            </a:r>
            <a:r>
              <a:rPr lang="en-US" sz="2000" dirty="0"/>
              <a:t>description</a:t>
            </a:r>
          </a:p>
        </p:txBody>
      </p:sp>
      <p:sp>
        <p:nvSpPr>
          <p:cNvPr id="5" name="Content Placeholder 4">
            <a:extLst>
              <a:ext uri="{FF2B5EF4-FFF2-40B4-BE49-F238E27FC236}">
                <a16:creationId xmlns:a16="http://schemas.microsoft.com/office/drawing/2014/main" id="{265B064F-BED1-4A1E-B79C-E9582E76D285}"/>
              </a:ext>
            </a:extLst>
          </p:cNvPr>
          <p:cNvSpPr>
            <a:spLocks noGrp="1"/>
          </p:cNvSpPr>
          <p:nvPr>
            <p:ph idx="1"/>
          </p:nvPr>
        </p:nvSpPr>
        <p:spPr>
          <a:xfrm rot="10800000" flipV="1">
            <a:off x="1788694" y="1756610"/>
            <a:ext cx="8927432" cy="4716379"/>
          </a:xfrm>
        </p:spPr>
        <p:txBody>
          <a:bodyPr>
            <a:normAutofit/>
          </a:bodyPr>
          <a:lstStyle/>
          <a:p>
            <a:pPr marL="0" indent="0">
              <a:buNone/>
            </a:pPr>
            <a:r>
              <a:rPr lang="en-US" sz="1600" dirty="0"/>
              <a:t>Our project is made to create a bridge between doctor, patient and pharmacy.</a:t>
            </a:r>
            <a:endParaRPr lang="fr-MA" sz="1600" dirty="0"/>
          </a:p>
          <a:p>
            <a:pPr marL="0" indent="0">
              <a:buNone/>
            </a:pPr>
            <a:r>
              <a:rPr lang="en-US" sz="1600" dirty="0"/>
              <a:t>Healthy is an application that aims first to be as a reminder for patient to take their medical bills at time and to inform them when to change them without the need to bother them coming. And also to help them taking appointments.</a:t>
            </a:r>
          </a:p>
          <a:p>
            <a:pPr marL="0" indent="0">
              <a:buNone/>
            </a:pPr>
            <a:r>
              <a:rPr lang="en-US" sz="1600" dirty="0"/>
              <a:t>Moreover, this application will have a profile page which will helps to make a doctor job more easily and help to waste Time. </a:t>
            </a:r>
            <a:endParaRPr lang="fr-MA" sz="1600" dirty="0"/>
          </a:p>
          <a:p>
            <a:pPr marL="0" indent="0">
              <a:buNone/>
            </a:pPr>
            <a:r>
              <a:rPr lang="en-US" sz="1600" dirty="0"/>
              <a:t>Healthy, will contains five main pages the home, about us , contact, profile and the admin panel . plus the logging and registration pages . And we are still thinking to add another option to help patient find their medical bills faster which will be another page called pharmacy guide . which make The whole count eight pages.</a:t>
            </a:r>
            <a:endParaRPr lang="fr-MA" sz="1600" dirty="0"/>
          </a:p>
          <a:p>
            <a:pPr marL="0" indent="0">
              <a:buNone/>
            </a:pPr>
            <a:r>
              <a:rPr lang="en-US" sz="1600" dirty="0"/>
              <a:t>Concerning the front-end  technologies that will build this application. We will try to work with as much possible technologies that we have learned. Nevertheless, concerning back-end we think that PHP will be our best option in this case, but we may work with node js in building a conversation section between both the doctors and the patient.</a:t>
            </a:r>
            <a:endParaRPr lang="fr-MA" sz="1600" dirty="0"/>
          </a:p>
          <a:p>
            <a:pPr marL="0" indent="0">
              <a:buNone/>
            </a:pPr>
            <a:endParaRPr lang="fr-MA" sz="1600" dirty="0"/>
          </a:p>
        </p:txBody>
      </p:sp>
    </p:spTree>
    <p:extLst>
      <p:ext uri="{BB962C8B-B14F-4D97-AF65-F5344CB8AC3E}">
        <p14:creationId xmlns:p14="http://schemas.microsoft.com/office/powerpoint/2010/main" val="268908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F2C8-47D0-419B-AF69-06363EA2340B}"/>
              </a:ext>
            </a:extLst>
          </p:cNvPr>
          <p:cNvSpPr>
            <a:spLocks noGrp="1"/>
          </p:cNvSpPr>
          <p:nvPr>
            <p:ph type="title"/>
          </p:nvPr>
        </p:nvSpPr>
        <p:spPr>
          <a:xfrm>
            <a:off x="1251678" y="120316"/>
            <a:ext cx="10178322" cy="499931"/>
          </a:xfrm>
        </p:spPr>
        <p:txBody>
          <a:bodyPr>
            <a:normAutofit/>
          </a:bodyPr>
          <a:lstStyle/>
          <a:p>
            <a:pPr algn="ctr"/>
            <a:r>
              <a:rPr lang="fr-MA" sz="2000" dirty="0"/>
              <a:t>Website pages in details</a:t>
            </a:r>
          </a:p>
        </p:txBody>
      </p:sp>
      <p:sp>
        <p:nvSpPr>
          <p:cNvPr id="3" name="Content Placeholder 2">
            <a:extLst>
              <a:ext uri="{FF2B5EF4-FFF2-40B4-BE49-F238E27FC236}">
                <a16:creationId xmlns:a16="http://schemas.microsoft.com/office/drawing/2014/main" id="{E6AFFDD4-8FF9-4D25-B1DD-84586A5D4A0F}"/>
              </a:ext>
            </a:extLst>
          </p:cNvPr>
          <p:cNvSpPr>
            <a:spLocks noGrp="1"/>
          </p:cNvSpPr>
          <p:nvPr>
            <p:ph idx="1"/>
          </p:nvPr>
        </p:nvSpPr>
        <p:spPr>
          <a:xfrm>
            <a:off x="1251678" y="620247"/>
            <a:ext cx="10178322" cy="6117437"/>
          </a:xfrm>
        </p:spPr>
        <p:txBody>
          <a:bodyPr>
            <a:normAutofit lnSpcReduction="10000"/>
          </a:bodyPr>
          <a:lstStyle/>
          <a:p>
            <a:pPr marL="0" indent="0">
              <a:buNone/>
            </a:pPr>
            <a:r>
              <a:rPr lang="fr-MA" sz="1600" dirty="0"/>
              <a:t>Healthy will contain eight pages the login and registration pages , </a:t>
            </a:r>
            <a:r>
              <a:rPr lang="en-US" sz="1600" dirty="0"/>
              <a:t>home, about us , contact, profile and the admin panel.</a:t>
            </a:r>
          </a:p>
          <a:p>
            <a:pPr marL="0" indent="0">
              <a:buNone/>
            </a:pPr>
            <a:endParaRPr lang="en-US" sz="1600" dirty="0"/>
          </a:p>
          <a:p>
            <a:pPr marL="0" indent="0">
              <a:buNone/>
            </a:pPr>
            <a:r>
              <a:rPr lang="fr-MA" sz="1600" dirty="0">
                <a:solidFill>
                  <a:srgbClr val="0070C0"/>
                </a:solidFill>
              </a:rPr>
              <a:t>Login &amp; registration </a:t>
            </a:r>
            <a:r>
              <a:rPr lang="fr-MA" sz="1600" dirty="0"/>
              <a:t>:  The login and registration pages will be built using bootstrap , html5 , css3 and sass and for the back-end we will use Php. There will be two types of users the admin(doctor) and the regular user(patient). In the back-end will determin which type of user and hence where to redirect them.</a:t>
            </a:r>
          </a:p>
          <a:p>
            <a:pPr marL="0" indent="0">
              <a:buNone/>
            </a:pPr>
            <a:r>
              <a:rPr lang="fr-MA" sz="1600" dirty="0">
                <a:solidFill>
                  <a:srgbClr val="0070C0"/>
                </a:solidFill>
              </a:rPr>
              <a:t>Profile </a:t>
            </a:r>
            <a:r>
              <a:rPr lang="fr-MA" sz="1600" dirty="0"/>
              <a:t>: After logging in,  the user will be automatically redirected to the profile page where he will find his/her personnel data (name, email &amp; picture). If the user was a regular user, he will find another form section there that will help the doctor to have an overlook on his/her health condition.</a:t>
            </a:r>
          </a:p>
          <a:p>
            <a:pPr marL="0" indent="0">
              <a:buNone/>
            </a:pPr>
            <a:r>
              <a:rPr lang="fr-MA" sz="1600" dirty="0">
                <a:solidFill>
                  <a:srgbClr val="0070C0"/>
                </a:solidFill>
              </a:rPr>
              <a:t>Admin panel </a:t>
            </a:r>
            <a:r>
              <a:rPr lang="fr-MA" sz="1600" dirty="0"/>
              <a:t>: But if the user was a the doctor he will find a section that contains all patients with there detailed profiles. Where, he can either change or stop their medical bills .moreover, he can create an alert so that they take their mediacl at time. And he will also find another section for taking </a:t>
            </a:r>
            <a:r>
              <a:rPr lang="en-US" sz="1600" dirty="0"/>
              <a:t>appointment</a:t>
            </a:r>
            <a:r>
              <a:rPr lang="fr-MA" sz="1600" dirty="0"/>
              <a:t> . Where he can either accept , delete or update them. </a:t>
            </a:r>
          </a:p>
          <a:p>
            <a:pPr marL="0" indent="0">
              <a:buNone/>
            </a:pPr>
            <a:r>
              <a:rPr lang="fr-MA" sz="1600" dirty="0">
                <a:solidFill>
                  <a:srgbClr val="0070C0"/>
                </a:solidFill>
              </a:rPr>
              <a:t>Home </a:t>
            </a:r>
            <a:r>
              <a:rPr lang="fr-MA" sz="1600" dirty="0"/>
              <a:t>: The home page will be for the most part static . except , for the part where a user can ask for an </a:t>
            </a:r>
            <a:r>
              <a:rPr lang="en-US" sz="1600" dirty="0"/>
              <a:t>appointment</a:t>
            </a:r>
            <a:r>
              <a:rPr lang="fr-MA" sz="1600" dirty="0"/>
              <a:t>, else, it will just contain some slideshow , picture and some static text.</a:t>
            </a:r>
          </a:p>
          <a:p>
            <a:pPr marL="0" indent="0">
              <a:buNone/>
            </a:pPr>
            <a:r>
              <a:rPr lang="fr-MA" sz="1600" dirty="0">
                <a:solidFill>
                  <a:srgbClr val="0070C0"/>
                </a:solidFill>
              </a:rPr>
              <a:t>About us : </a:t>
            </a:r>
            <a:r>
              <a:rPr lang="fr-MA" sz="1600" dirty="0"/>
              <a:t>The about us page will be static . It will hold information about this website and why and how to use it.</a:t>
            </a:r>
          </a:p>
          <a:p>
            <a:pPr marL="0" indent="0">
              <a:buNone/>
            </a:pPr>
            <a:r>
              <a:rPr lang="fr-MA" sz="1600" dirty="0">
                <a:solidFill>
                  <a:srgbClr val="0070C0"/>
                </a:solidFill>
              </a:rPr>
              <a:t>Contact : </a:t>
            </a:r>
            <a:r>
              <a:rPr lang="fr-MA" sz="1600" dirty="0"/>
              <a:t>The contact page will hold  social media , email and the phone number for the doctor and it will also hold a form in case there was a critical problem about the website or anything else .</a:t>
            </a:r>
          </a:p>
          <a:p>
            <a:pPr marL="0" indent="0">
              <a:buNone/>
            </a:pPr>
            <a:r>
              <a:rPr lang="fr-MA" sz="1600" dirty="0">
                <a:solidFill>
                  <a:srgbClr val="B56D45"/>
                </a:solidFill>
                <a:highlight>
                  <a:srgbClr val="000000"/>
                </a:highlight>
              </a:rPr>
              <a:t> Note</a:t>
            </a:r>
            <a:r>
              <a:rPr lang="fr-MA" sz="1600" dirty="0">
                <a:highlight>
                  <a:srgbClr val="000000"/>
                </a:highlight>
              </a:rPr>
              <a:t>  </a:t>
            </a:r>
            <a:r>
              <a:rPr lang="fr-MA" sz="1600" dirty="0"/>
              <a:t> : if time was by our side and we finshed earlier we will add another page called pharmacy guide</a:t>
            </a:r>
          </a:p>
          <a:p>
            <a:pPr marL="0" indent="0">
              <a:buNone/>
            </a:pPr>
            <a:r>
              <a:rPr lang="fr-MA" sz="1600" dirty="0">
                <a:solidFill>
                  <a:srgbClr val="0070C0"/>
                </a:solidFill>
              </a:rPr>
              <a:t>Pharmacy guide : </a:t>
            </a:r>
            <a:r>
              <a:rPr lang="fr-MA" sz="1600" dirty="0"/>
              <a:t>The pharmacy guide page will help patient to locate their medical bills faster and more easiley. </a:t>
            </a:r>
          </a:p>
          <a:p>
            <a:pPr marL="0" indent="0">
              <a:buNone/>
            </a:pPr>
            <a:r>
              <a:rPr lang="fr-MA" sz="1600" dirty="0"/>
              <a:t>By checking all pharmacy storage around the city . And in case if it is not found they can order it online.</a:t>
            </a:r>
          </a:p>
          <a:p>
            <a:pPr marL="0" indent="0">
              <a:buNone/>
            </a:pPr>
            <a:endParaRPr lang="fr-MA" sz="1600" dirty="0"/>
          </a:p>
          <a:p>
            <a:pPr marL="0" indent="0">
              <a:buNone/>
            </a:pPr>
            <a:endParaRPr lang="fr-MA" sz="1600" dirty="0">
              <a:solidFill>
                <a:srgbClr val="0070C0"/>
              </a:solidFill>
            </a:endParaRPr>
          </a:p>
          <a:p>
            <a:pPr marL="0" indent="0">
              <a:buNone/>
            </a:pPr>
            <a:endParaRPr lang="fr-MA" sz="1600" dirty="0">
              <a:solidFill>
                <a:srgbClr val="0070C0"/>
              </a:solidFill>
            </a:endParaRPr>
          </a:p>
        </p:txBody>
      </p:sp>
    </p:spTree>
    <p:extLst>
      <p:ext uri="{BB962C8B-B14F-4D97-AF65-F5344CB8AC3E}">
        <p14:creationId xmlns:p14="http://schemas.microsoft.com/office/powerpoint/2010/main" val="21735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Effect transition="in" filter="wipe(down)">
                                      <p:cBhvr>
                                        <p:cTn id="115" dur="580">
                                          <p:stCondLst>
                                            <p:cond delay="0"/>
                                          </p:stCondLst>
                                        </p:cTn>
                                        <p:tgtEl>
                                          <p:spTgt spid="3">
                                            <p:txEl>
                                              <p:pRg st="7" end="7"/>
                                            </p:txEl>
                                          </p:spTgt>
                                        </p:tgtEl>
                                      </p:cBhvr>
                                    </p:animEffect>
                                    <p:anim calcmode="lin" valueType="num">
                                      <p:cBhvr>
                                        <p:cTn id="11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7" end="7"/>
                                            </p:txEl>
                                          </p:spTgt>
                                        </p:tgtEl>
                                      </p:cBhvr>
                                      <p:to x="100000" y="60000"/>
                                    </p:animScale>
                                    <p:animScale>
                                      <p:cBhvr>
                                        <p:cTn id="122" dur="166" decel="50000">
                                          <p:stCondLst>
                                            <p:cond delay="676"/>
                                          </p:stCondLst>
                                        </p:cTn>
                                        <p:tgtEl>
                                          <p:spTgt spid="3">
                                            <p:txEl>
                                              <p:pRg st="7" end="7"/>
                                            </p:txEl>
                                          </p:spTgt>
                                        </p:tgtEl>
                                      </p:cBhvr>
                                      <p:to x="100000" y="100000"/>
                                    </p:animScale>
                                    <p:animScale>
                                      <p:cBhvr>
                                        <p:cTn id="123" dur="26">
                                          <p:stCondLst>
                                            <p:cond delay="1312"/>
                                          </p:stCondLst>
                                        </p:cTn>
                                        <p:tgtEl>
                                          <p:spTgt spid="3">
                                            <p:txEl>
                                              <p:pRg st="7" end="7"/>
                                            </p:txEl>
                                          </p:spTgt>
                                        </p:tgtEl>
                                      </p:cBhvr>
                                      <p:to x="100000" y="80000"/>
                                    </p:animScale>
                                    <p:animScale>
                                      <p:cBhvr>
                                        <p:cTn id="124" dur="166" decel="50000">
                                          <p:stCondLst>
                                            <p:cond delay="1338"/>
                                          </p:stCondLst>
                                        </p:cTn>
                                        <p:tgtEl>
                                          <p:spTgt spid="3">
                                            <p:txEl>
                                              <p:pRg st="7" end="7"/>
                                            </p:txEl>
                                          </p:spTgt>
                                        </p:tgtEl>
                                      </p:cBhvr>
                                      <p:to x="100000" y="100000"/>
                                    </p:animScale>
                                    <p:animScale>
                                      <p:cBhvr>
                                        <p:cTn id="125" dur="26">
                                          <p:stCondLst>
                                            <p:cond delay="1642"/>
                                          </p:stCondLst>
                                        </p:cTn>
                                        <p:tgtEl>
                                          <p:spTgt spid="3">
                                            <p:txEl>
                                              <p:pRg st="7" end="7"/>
                                            </p:txEl>
                                          </p:spTgt>
                                        </p:tgtEl>
                                      </p:cBhvr>
                                      <p:to x="100000" y="90000"/>
                                    </p:animScale>
                                    <p:animScale>
                                      <p:cBhvr>
                                        <p:cTn id="126" dur="166" decel="50000">
                                          <p:stCondLst>
                                            <p:cond delay="1668"/>
                                          </p:stCondLst>
                                        </p:cTn>
                                        <p:tgtEl>
                                          <p:spTgt spid="3">
                                            <p:txEl>
                                              <p:pRg st="7" end="7"/>
                                            </p:txEl>
                                          </p:spTgt>
                                        </p:tgtEl>
                                      </p:cBhvr>
                                      <p:to x="100000" y="100000"/>
                                    </p:animScale>
                                    <p:animScale>
                                      <p:cBhvr>
                                        <p:cTn id="127" dur="26">
                                          <p:stCondLst>
                                            <p:cond delay="1808"/>
                                          </p:stCondLst>
                                        </p:cTn>
                                        <p:tgtEl>
                                          <p:spTgt spid="3">
                                            <p:txEl>
                                              <p:pRg st="7" end="7"/>
                                            </p:txEl>
                                          </p:spTgt>
                                        </p:tgtEl>
                                      </p:cBhvr>
                                      <p:to x="100000" y="95000"/>
                                    </p:animScale>
                                    <p:animScale>
                                      <p:cBhvr>
                                        <p:cTn id="128" dur="166" decel="50000">
                                          <p:stCondLst>
                                            <p:cond delay="1834"/>
                                          </p:stCondLst>
                                        </p:cTn>
                                        <p:tgtEl>
                                          <p:spTgt spid="3">
                                            <p:txEl>
                                              <p:pRg st="7" end="7"/>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8" end="8"/>
                                            </p:txEl>
                                          </p:spTgt>
                                        </p:tgtEl>
                                        <p:attrNameLst>
                                          <p:attrName>style.visibility</p:attrName>
                                        </p:attrNameLst>
                                      </p:cBhvr>
                                      <p:to>
                                        <p:strVal val="visible"/>
                                      </p:to>
                                    </p:set>
                                    <p:animEffect transition="in" filter="wipe(down)">
                                      <p:cBhvr>
                                        <p:cTn id="133" dur="580">
                                          <p:stCondLst>
                                            <p:cond delay="0"/>
                                          </p:stCondLst>
                                        </p:cTn>
                                        <p:tgtEl>
                                          <p:spTgt spid="3">
                                            <p:txEl>
                                              <p:pRg st="8" end="8"/>
                                            </p:txEl>
                                          </p:spTgt>
                                        </p:tgtEl>
                                      </p:cBhvr>
                                    </p:animEffect>
                                    <p:anim calcmode="lin" valueType="num">
                                      <p:cBhvr>
                                        <p:cTn id="13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8" end="8"/>
                                            </p:txEl>
                                          </p:spTgt>
                                        </p:tgtEl>
                                      </p:cBhvr>
                                      <p:to x="100000" y="60000"/>
                                    </p:animScale>
                                    <p:animScale>
                                      <p:cBhvr>
                                        <p:cTn id="140" dur="166" decel="50000">
                                          <p:stCondLst>
                                            <p:cond delay="676"/>
                                          </p:stCondLst>
                                        </p:cTn>
                                        <p:tgtEl>
                                          <p:spTgt spid="3">
                                            <p:txEl>
                                              <p:pRg st="8" end="8"/>
                                            </p:txEl>
                                          </p:spTgt>
                                        </p:tgtEl>
                                      </p:cBhvr>
                                      <p:to x="100000" y="100000"/>
                                    </p:animScale>
                                    <p:animScale>
                                      <p:cBhvr>
                                        <p:cTn id="141" dur="26">
                                          <p:stCondLst>
                                            <p:cond delay="1312"/>
                                          </p:stCondLst>
                                        </p:cTn>
                                        <p:tgtEl>
                                          <p:spTgt spid="3">
                                            <p:txEl>
                                              <p:pRg st="8" end="8"/>
                                            </p:txEl>
                                          </p:spTgt>
                                        </p:tgtEl>
                                      </p:cBhvr>
                                      <p:to x="100000" y="80000"/>
                                    </p:animScale>
                                    <p:animScale>
                                      <p:cBhvr>
                                        <p:cTn id="142" dur="166" decel="50000">
                                          <p:stCondLst>
                                            <p:cond delay="1338"/>
                                          </p:stCondLst>
                                        </p:cTn>
                                        <p:tgtEl>
                                          <p:spTgt spid="3">
                                            <p:txEl>
                                              <p:pRg st="8" end="8"/>
                                            </p:txEl>
                                          </p:spTgt>
                                        </p:tgtEl>
                                      </p:cBhvr>
                                      <p:to x="100000" y="100000"/>
                                    </p:animScale>
                                    <p:animScale>
                                      <p:cBhvr>
                                        <p:cTn id="143" dur="26">
                                          <p:stCondLst>
                                            <p:cond delay="1642"/>
                                          </p:stCondLst>
                                        </p:cTn>
                                        <p:tgtEl>
                                          <p:spTgt spid="3">
                                            <p:txEl>
                                              <p:pRg st="8" end="8"/>
                                            </p:txEl>
                                          </p:spTgt>
                                        </p:tgtEl>
                                      </p:cBhvr>
                                      <p:to x="100000" y="90000"/>
                                    </p:animScale>
                                    <p:animScale>
                                      <p:cBhvr>
                                        <p:cTn id="144" dur="166" decel="50000">
                                          <p:stCondLst>
                                            <p:cond delay="1668"/>
                                          </p:stCondLst>
                                        </p:cTn>
                                        <p:tgtEl>
                                          <p:spTgt spid="3">
                                            <p:txEl>
                                              <p:pRg st="8" end="8"/>
                                            </p:txEl>
                                          </p:spTgt>
                                        </p:tgtEl>
                                      </p:cBhvr>
                                      <p:to x="100000" y="100000"/>
                                    </p:animScale>
                                    <p:animScale>
                                      <p:cBhvr>
                                        <p:cTn id="145" dur="26">
                                          <p:stCondLst>
                                            <p:cond delay="1808"/>
                                          </p:stCondLst>
                                        </p:cTn>
                                        <p:tgtEl>
                                          <p:spTgt spid="3">
                                            <p:txEl>
                                              <p:pRg st="8" end="8"/>
                                            </p:txEl>
                                          </p:spTgt>
                                        </p:tgtEl>
                                      </p:cBhvr>
                                      <p:to x="100000" y="95000"/>
                                    </p:animScale>
                                    <p:animScale>
                                      <p:cBhvr>
                                        <p:cTn id="146" dur="166" decel="50000">
                                          <p:stCondLst>
                                            <p:cond delay="1834"/>
                                          </p:stCondLst>
                                        </p:cTn>
                                        <p:tgtEl>
                                          <p:spTgt spid="3">
                                            <p:txEl>
                                              <p:pRg st="8" end="8"/>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580">
                                          <p:stCondLst>
                                            <p:cond delay="0"/>
                                          </p:stCondLst>
                                        </p:cTn>
                                        <p:tgtEl>
                                          <p:spTgt spid="3">
                                            <p:txEl>
                                              <p:pRg st="9" end="9"/>
                                            </p:txEl>
                                          </p:spTgt>
                                        </p:tgtEl>
                                      </p:cBhvr>
                                    </p:animEffect>
                                    <p:anim calcmode="lin" valueType="num">
                                      <p:cBhvr>
                                        <p:cTn id="15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9" end="9"/>
                                            </p:txEl>
                                          </p:spTgt>
                                        </p:tgtEl>
                                      </p:cBhvr>
                                      <p:to x="100000" y="60000"/>
                                    </p:animScale>
                                    <p:animScale>
                                      <p:cBhvr>
                                        <p:cTn id="158" dur="166" decel="50000">
                                          <p:stCondLst>
                                            <p:cond delay="676"/>
                                          </p:stCondLst>
                                        </p:cTn>
                                        <p:tgtEl>
                                          <p:spTgt spid="3">
                                            <p:txEl>
                                              <p:pRg st="9" end="9"/>
                                            </p:txEl>
                                          </p:spTgt>
                                        </p:tgtEl>
                                      </p:cBhvr>
                                      <p:to x="100000" y="100000"/>
                                    </p:animScale>
                                    <p:animScale>
                                      <p:cBhvr>
                                        <p:cTn id="159" dur="26">
                                          <p:stCondLst>
                                            <p:cond delay="1312"/>
                                          </p:stCondLst>
                                        </p:cTn>
                                        <p:tgtEl>
                                          <p:spTgt spid="3">
                                            <p:txEl>
                                              <p:pRg st="9" end="9"/>
                                            </p:txEl>
                                          </p:spTgt>
                                        </p:tgtEl>
                                      </p:cBhvr>
                                      <p:to x="100000" y="80000"/>
                                    </p:animScale>
                                    <p:animScale>
                                      <p:cBhvr>
                                        <p:cTn id="160" dur="166" decel="50000">
                                          <p:stCondLst>
                                            <p:cond delay="1338"/>
                                          </p:stCondLst>
                                        </p:cTn>
                                        <p:tgtEl>
                                          <p:spTgt spid="3">
                                            <p:txEl>
                                              <p:pRg st="9" end="9"/>
                                            </p:txEl>
                                          </p:spTgt>
                                        </p:tgtEl>
                                      </p:cBhvr>
                                      <p:to x="100000" y="100000"/>
                                    </p:animScale>
                                    <p:animScale>
                                      <p:cBhvr>
                                        <p:cTn id="161" dur="26">
                                          <p:stCondLst>
                                            <p:cond delay="1642"/>
                                          </p:stCondLst>
                                        </p:cTn>
                                        <p:tgtEl>
                                          <p:spTgt spid="3">
                                            <p:txEl>
                                              <p:pRg st="9" end="9"/>
                                            </p:txEl>
                                          </p:spTgt>
                                        </p:tgtEl>
                                      </p:cBhvr>
                                      <p:to x="100000" y="90000"/>
                                    </p:animScale>
                                    <p:animScale>
                                      <p:cBhvr>
                                        <p:cTn id="162" dur="166" decel="50000">
                                          <p:stCondLst>
                                            <p:cond delay="1668"/>
                                          </p:stCondLst>
                                        </p:cTn>
                                        <p:tgtEl>
                                          <p:spTgt spid="3">
                                            <p:txEl>
                                              <p:pRg st="9" end="9"/>
                                            </p:txEl>
                                          </p:spTgt>
                                        </p:tgtEl>
                                      </p:cBhvr>
                                      <p:to x="100000" y="100000"/>
                                    </p:animScale>
                                    <p:animScale>
                                      <p:cBhvr>
                                        <p:cTn id="163" dur="26">
                                          <p:stCondLst>
                                            <p:cond delay="1808"/>
                                          </p:stCondLst>
                                        </p:cTn>
                                        <p:tgtEl>
                                          <p:spTgt spid="3">
                                            <p:txEl>
                                              <p:pRg st="9" end="9"/>
                                            </p:txEl>
                                          </p:spTgt>
                                        </p:tgtEl>
                                      </p:cBhvr>
                                      <p:to x="100000" y="95000"/>
                                    </p:animScale>
                                    <p:animScale>
                                      <p:cBhvr>
                                        <p:cTn id="164" dur="166" decel="50000">
                                          <p:stCondLst>
                                            <p:cond delay="1834"/>
                                          </p:stCondLst>
                                        </p:cTn>
                                        <p:tgtEl>
                                          <p:spTgt spid="3">
                                            <p:txEl>
                                              <p:pRg st="9" end="9"/>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3">
                                            <p:txEl>
                                              <p:pRg st="10" end="10"/>
                                            </p:txEl>
                                          </p:spTgt>
                                        </p:tgtEl>
                                        <p:attrNameLst>
                                          <p:attrName>style.visibility</p:attrName>
                                        </p:attrNameLst>
                                      </p:cBhvr>
                                      <p:to>
                                        <p:strVal val="visible"/>
                                      </p:to>
                                    </p:set>
                                    <p:animEffect transition="in" filter="wipe(down)">
                                      <p:cBhvr>
                                        <p:cTn id="169" dur="580">
                                          <p:stCondLst>
                                            <p:cond delay="0"/>
                                          </p:stCondLst>
                                        </p:cTn>
                                        <p:tgtEl>
                                          <p:spTgt spid="3">
                                            <p:txEl>
                                              <p:pRg st="10" end="10"/>
                                            </p:txEl>
                                          </p:spTgt>
                                        </p:tgtEl>
                                      </p:cBhvr>
                                    </p:animEffect>
                                    <p:anim calcmode="lin" valueType="num">
                                      <p:cBhvr>
                                        <p:cTn id="17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3">
                                            <p:txEl>
                                              <p:pRg st="10" end="10"/>
                                            </p:txEl>
                                          </p:spTgt>
                                        </p:tgtEl>
                                      </p:cBhvr>
                                      <p:to x="100000" y="60000"/>
                                    </p:animScale>
                                    <p:animScale>
                                      <p:cBhvr>
                                        <p:cTn id="176" dur="166" decel="50000">
                                          <p:stCondLst>
                                            <p:cond delay="676"/>
                                          </p:stCondLst>
                                        </p:cTn>
                                        <p:tgtEl>
                                          <p:spTgt spid="3">
                                            <p:txEl>
                                              <p:pRg st="10" end="10"/>
                                            </p:txEl>
                                          </p:spTgt>
                                        </p:tgtEl>
                                      </p:cBhvr>
                                      <p:to x="100000" y="100000"/>
                                    </p:animScale>
                                    <p:animScale>
                                      <p:cBhvr>
                                        <p:cTn id="177" dur="26">
                                          <p:stCondLst>
                                            <p:cond delay="1312"/>
                                          </p:stCondLst>
                                        </p:cTn>
                                        <p:tgtEl>
                                          <p:spTgt spid="3">
                                            <p:txEl>
                                              <p:pRg st="10" end="10"/>
                                            </p:txEl>
                                          </p:spTgt>
                                        </p:tgtEl>
                                      </p:cBhvr>
                                      <p:to x="100000" y="80000"/>
                                    </p:animScale>
                                    <p:animScale>
                                      <p:cBhvr>
                                        <p:cTn id="178" dur="166" decel="50000">
                                          <p:stCondLst>
                                            <p:cond delay="1338"/>
                                          </p:stCondLst>
                                        </p:cTn>
                                        <p:tgtEl>
                                          <p:spTgt spid="3">
                                            <p:txEl>
                                              <p:pRg st="10" end="10"/>
                                            </p:txEl>
                                          </p:spTgt>
                                        </p:tgtEl>
                                      </p:cBhvr>
                                      <p:to x="100000" y="100000"/>
                                    </p:animScale>
                                    <p:animScale>
                                      <p:cBhvr>
                                        <p:cTn id="179" dur="26">
                                          <p:stCondLst>
                                            <p:cond delay="1642"/>
                                          </p:stCondLst>
                                        </p:cTn>
                                        <p:tgtEl>
                                          <p:spTgt spid="3">
                                            <p:txEl>
                                              <p:pRg st="10" end="10"/>
                                            </p:txEl>
                                          </p:spTgt>
                                        </p:tgtEl>
                                      </p:cBhvr>
                                      <p:to x="100000" y="90000"/>
                                    </p:animScale>
                                    <p:animScale>
                                      <p:cBhvr>
                                        <p:cTn id="180" dur="166" decel="50000">
                                          <p:stCondLst>
                                            <p:cond delay="1668"/>
                                          </p:stCondLst>
                                        </p:cTn>
                                        <p:tgtEl>
                                          <p:spTgt spid="3">
                                            <p:txEl>
                                              <p:pRg st="10" end="10"/>
                                            </p:txEl>
                                          </p:spTgt>
                                        </p:tgtEl>
                                      </p:cBhvr>
                                      <p:to x="100000" y="100000"/>
                                    </p:animScale>
                                    <p:animScale>
                                      <p:cBhvr>
                                        <p:cTn id="181" dur="26">
                                          <p:stCondLst>
                                            <p:cond delay="1808"/>
                                          </p:stCondLst>
                                        </p:cTn>
                                        <p:tgtEl>
                                          <p:spTgt spid="3">
                                            <p:txEl>
                                              <p:pRg st="10" end="10"/>
                                            </p:txEl>
                                          </p:spTgt>
                                        </p:tgtEl>
                                      </p:cBhvr>
                                      <p:to x="100000" y="95000"/>
                                    </p:animScale>
                                    <p:animScale>
                                      <p:cBhvr>
                                        <p:cTn id="182"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Impact</vt:lpstr>
      <vt:lpstr>Badge</vt:lpstr>
      <vt:lpstr>healthy</vt:lpstr>
      <vt:lpstr>Project builders</vt:lpstr>
      <vt:lpstr>Project planification</vt:lpstr>
      <vt:lpstr>Project description</vt:lpstr>
      <vt:lpstr>Website pages in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2020-06-10T16:58:14Z</dcterms:created>
  <dcterms:modified xsi:type="dcterms:W3CDTF">2020-06-10T20:11:38Z</dcterms:modified>
</cp:coreProperties>
</file>