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817F9F8-693C-4A43-8700-6013AB21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762CE4B-C9CA-4F3B-BF08-3468B8343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DAF1E74-E20D-418B-80F8-05E0EAB8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4E3-447F-44C6-BA78-844127F8A942}" type="datetimeFigureOut">
              <a:rPr lang="ar-SA" smtClean="0"/>
              <a:t>19/02/43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DED8E92-D19D-4A4D-88AD-107BD73D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E9C1DCA-EA56-41E3-81CB-AFA1A12D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4B-B3D9-404B-B839-A4DC6C0AA8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52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386A29C-5C8C-4D69-9733-06279960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140FB36-BAEB-471A-AD63-5B4F7900A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A09420A-6CDB-4209-946E-B1063613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4E3-447F-44C6-BA78-844127F8A942}" type="datetimeFigureOut">
              <a:rPr lang="ar-SA" smtClean="0"/>
              <a:t>19/02/43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7D4AB29-4954-4814-B3F6-C7020BED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978A732-88F2-4D8D-B012-33CA5602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4B-B3D9-404B-B839-A4DC6C0AA8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13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E380075-0D1E-4005-9AF1-E163982A1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8BBC861-D65B-4D0D-AD32-58D07F515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07495C4-8414-46A9-B1BB-9B622DA2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4E3-447F-44C6-BA78-844127F8A942}" type="datetimeFigureOut">
              <a:rPr lang="ar-SA" smtClean="0"/>
              <a:t>19/02/43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1199C2F-E807-404B-A682-46253D66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61A1F4F-5DB5-42AE-82EF-90922173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4B-B3D9-404B-B839-A4DC6C0AA8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104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C21028C-6DCC-442A-9458-20C9C0E0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3568F9F-CE45-43F3-A33C-F2C8F31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D8E9C1C-9C94-4982-8C8F-00E80021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4E3-447F-44C6-BA78-844127F8A942}" type="datetimeFigureOut">
              <a:rPr lang="ar-SA" smtClean="0"/>
              <a:t>19/02/43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9B42141-8328-4D14-8F15-80C360E5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CD732F4-BEFF-4624-BC4D-F6E1F3B5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4B-B3D9-404B-B839-A4DC6C0AA8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3782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2A0ABC4-957D-4FFA-B97A-1F8F0659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531589C-6D49-418E-8EF8-BCDFCC0F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B312424-42F9-4276-A0F8-148A835A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4E3-447F-44C6-BA78-844127F8A942}" type="datetimeFigureOut">
              <a:rPr lang="ar-SA" smtClean="0"/>
              <a:t>19/02/43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D1A95AC-3565-4340-A372-A192A9C4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1FE3DBF-CAE5-4BF7-8EC9-259638FA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4B-B3D9-404B-B839-A4DC6C0AA8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8936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C2D3C8-01CA-4449-B8AB-5C5F4C1F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F85A163-C450-40AC-BF29-75E5D50AA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64886B5-4C57-4855-A98B-C8C16810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1FADD78-49CF-4B2F-8B88-9ABA6565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4E3-447F-44C6-BA78-844127F8A942}" type="datetimeFigureOut">
              <a:rPr lang="ar-SA" smtClean="0"/>
              <a:t>19/02/43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6EAB077-AFCE-4018-85E6-646404CE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B581957-9B34-4D1A-A55C-45E7F2A0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4B-B3D9-404B-B839-A4DC6C0AA8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0413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F03F76C-6661-4846-B7B4-6763B37C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E41F9AC-8CAC-40E3-B874-3893075AD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3B940B6-9F66-45A8-B047-7817D3F4C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18F1C1ED-991D-4BC8-8F52-113B92832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64298E08-C982-4B30-8316-EA126666A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AAA832F0-7739-4225-9D37-F574C3C4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4E3-447F-44C6-BA78-844127F8A942}" type="datetimeFigureOut">
              <a:rPr lang="ar-SA" smtClean="0"/>
              <a:t>19/02/43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779B8B9-921E-40F6-B513-11A66526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82ED67CF-0BC8-4C93-A42A-118E2028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4B-B3D9-404B-B839-A4DC6C0AA8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0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336663B-CD30-499E-8C94-C0B4F2ED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495A5240-E20B-4419-BDE5-07C94A6F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4E3-447F-44C6-BA78-844127F8A942}" type="datetimeFigureOut">
              <a:rPr lang="ar-SA" smtClean="0"/>
              <a:t>19/02/43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7331EAA-681E-4426-89DC-EB4F7077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877F9054-47C3-46C7-A950-A3781137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4B-B3D9-404B-B839-A4DC6C0AA8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270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CBFAA5C7-215C-4C6B-8592-D174231B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4E3-447F-44C6-BA78-844127F8A942}" type="datetimeFigureOut">
              <a:rPr lang="ar-SA" smtClean="0"/>
              <a:t>19/02/43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02A2628-48C9-4756-81B6-B8CBFFB1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166D320F-E2F0-4E35-BFC7-7E91E4F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4B-B3D9-404B-B839-A4DC6C0AA8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7827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98A98E-EFD5-45F6-8380-9462BEB9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5BE7A59-E0B5-49E4-9B11-E7B54001A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3BAEA9C-51E9-4D2A-A462-58B4F048D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6CCA900-3209-4829-AC23-64E6DE19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4E3-447F-44C6-BA78-844127F8A942}" type="datetimeFigureOut">
              <a:rPr lang="ar-SA" smtClean="0"/>
              <a:t>19/02/43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657B87B-CAB9-4041-856F-5EF748A6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D08D4D3-F123-4214-A09F-A747D81C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4B-B3D9-404B-B839-A4DC6C0AA8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6876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0267708-7380-413B-A7C8-A959E2DC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DDF11EA2-DD41-4280-87DB-E792E7F4C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8954B0A-3274-4399-80E1-CEE22500A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88ED02E-F389-492E-BC44-6B537BC4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94E3-447F-44C6-BA78-844127F8A942}" type="datetimeFigureOut">
              <a:rPr lang="ar-SA" smtClean="0"/>
              <a:t>19/02/43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656A700-7EC6-4737-AB09-4AD40338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D4A9155-953B-453B-BF68-5104961D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4B-B3D9-404B-B839-A4DC6C0AA8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238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A806BAE1-5355-4CCF-B59F-72C1787C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F040D71-CAA6-4901-B17D-8F6C42D56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09B8E79-FAF0-4CA8-9D8D-961F47D52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94E3-447F-44C6-BA78-844127F8A942}" type="datetimeFigureOut">
              <a:rPr lang="ar-SA" smtClean="0"/>
              <a:t>19/02/43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A0E50C9-A0A5-4F8D-8CCF-953C6A505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919D7D5-010A-4183-AD62-CF2D0C577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D934B-B3D9-404B-B839-A4DC6C0AA8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7705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عنوان 1">
            <a:extLst>
              <a:ext uri="{FF2B5EF4-FFF2-40B4-BE49-F238E27FC236}">
                <a16:creationId xmlns:a16="http://schemas.microsoft.com/office/drawing/2014/main" id="{E3EC9801-612C-419A-912C-7876855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Autofit/>
          </a:bodyPr>
          <a:lstStyle/>
          <a:p>
            <a:r>
              <a:rPr lang="en-US" sz="7000" dirty="0">
                <a:solidFill>
                  <a:schemeClr val="tx2"/>
                </a:solidFill>
              </a:rPr>
              <a:t>Mohammed </a:t>
            </a:r>
            <a:r>
              <a:rPr lang="en-US" sz="7000" dirty="0" err="1">
                <a:solidFill>
                  <a:schemeClr val="tx2"/>
                </a:solidFill>
              </a:rPr>
              <a:t>Assiri</a:t>
            </a:r>
            <a:endParaRPr lang="ar-SA" sz="7000" dirty="0">
              <a:solidFill>
                <a:schemeClr val="tx2"/>
              </a:solidFill>
            </a:endParaRPr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03D93AD-2559-4B58-96B8-8B25914C5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1" b="23975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A0E5167-53AE-4243-A0AC-38318529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   Project</a:t>
            </a:r>
            <a:endParaRPr lang="ar-SA" sz="8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عنوان 1">
            <a:extLst>
              <a:ext uri="{FF2B5EF4-FFF2-40B4-BE49-F238E27FC236}">
                <a16:creationId xmlns:a16="http://schemas.microsoft.com/office/drawing/2014/main" id="{E3EC9801-612C-419A-912C-7876855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endParaRPr lang="ar-SA" sz="660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A0E5167-53AE-4243-A0AC-38318529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922561"/>
            <a:ext cx="10909643" cy="552659"/>
          </a:xfrm>
        </p:spPr>
        <p:txBody>
          <a:bodyPr anchor="ctr">
            <a:normAutofit/>
          </a:bodyPr>
          <a:lstStyle/>
          <a:p>
            <a:pPr rtl="0"/>
            <a:endParaRPr lang="ar-SA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03D93AD-2559-4B58-96B8-8B25914C5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r="30504" b="2452"/>
          <a:stretch/>
        </p:blipFill>
        <p:spPr>
          <a:xfrm>
            <a:off x="173130" y="2579889"/>
            <a:ext cx="4557737" cy="360578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AD10AD0-C62F-4D8E-96C9-1B351F48C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66236A-5B1F-4BA1-8419-5E690ECF2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142984CE-CB42-4C86-8C5E-78CCE32A3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959" y="1922561"/>
            <a:ext cx="3171825" cy="2228850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AA163569-099C-4390-9717-758779738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763" y="1857375"/>
            <a:ext cx="3543300" cy="2476500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D10E93D9-9E5E-456D-97BF-61F323B39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069" y="4297194"/>
            <a:ext cx="36004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عنوان 1">
            <a:extLst>
              <a:ext uri="{FF2B5EF4-FFF2-40B4-BE49-F238E27FC236}">
                <a16:creationId xmlns:a16="http://schemas.microsoft.com/office/drawing/2014/main" id="{E3EC9801-612C-419A-912C-7876855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endParaRPr lang="ar-SA" sz="660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A0E5167-53AE-4243-A0AC-38318529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922561"/>
            <a:ext cx="10909643" cy="552659"/>
          </a:xfrm>
        </p:spPr>
        <p:txBody>
          <a:bodyPr anchor="ctr">
            <a:normAutofit/>
          </a:bodyPr>
          <a:lstStyle/>
          <a:p>
            <a:pPr rtl="0"/>
            <a:endParaRPr lang="ar-SA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03D93AD-2559-4B58-96B8-8B25914C5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r="30504" b="2452"/>
          <a:stretch/>
        </p:blipFill>
        <p:spPr>
          <a:xfrm>
            <a:off x="0" y="2521692"/>
            <a:ext cx="4557737" cy="360578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AD10AD0-C62F-4D8E-96C9-1B351F48C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66236A-5B1F-4BA1-8419-5E690ECF2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09EA45A9-5994-41CF-9B7F-BB45EB508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67" y="2621349"/>
            <a:ext cx="4038600" cy="2600325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58771A57-7C0A-43F0-94D1-CA01D164F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884" y="2721361"/>
            <a:ext cx="3924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عنوان 1">
            <a:extLst>
              <a:ext uri="{FF2B5EF4-FFF2-40B4-BE49-F238E27FC236}">
                <a16:creationId xmlns:a16="http://schemas.microsoft.com/office/drawing/2014/main" id="{E3EC9801-612C-419A-912C-7876855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Autofit/>
          </a:bodyPr>
          <a:lstStyle/>
          <a:p>
            <a:endParaRPr lang="ar-SA" sz="7000" dirty="0">
              <a:solidFill>
                <a:schemeClr val="tx2"/>
              </a:solidFill>
            </a:endParaRPr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03D93AD-2559-4B58-96B8-8B25914C5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1" b="23975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A0E5167-53AE-4243-A0AC-38318529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Thank you</a:t>
            </a:r>
            <a:endParaRPr lang="ar-SA" sz="8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3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عنوان 1">
            <a:extLst>
              <a:ext uri="{FF2B5EF4-FFF2-40B4-BE49-F238E27FC236}">
                <a16:creationId xmlns:a16="http://schemas.microsoft.com/office/drawing/2014/main" id="{E3EC9801-612C-419A-912C-7876855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9886" y="158830"/>
            <a:ext cx="4515147" cy="1529232"/>
          </a:xfrm>
        </p:spPr>
        <p:txBody>
          <a:bodyPr>
            <a:normAutofit/>
          </a:bodyPr>
          <a:lstStyle/>
          <a:p>
            <a:r>
              <a:rPr lang="en-US" sz="4400" dirty="0"/>
              <a:t>Outline</a:t>
            </a:r>
            <a:endParaRPr lang="ar-SA" sz="44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A0E5167-53AE-4243-A0AC-38318529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4148" y="1846882"/>
            <a:ext cx="3757852" cy="4747882"/>
          </a:xfrm>
        </p:spPr>
        <p:txBody>
          <a:bodyPr>
            <a:normAutofit/>
          </a:bodyPr>
          <a:lstStyle/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/>
              <a:t>Introduction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/>
              <a:t>Scrapping all data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/>
              <a:t>Linear Regression</a:t>
            </a:r>
            <a:endParaRPr lang="en-US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dirty="0" err="1"/>
              <a:t>Ridg</a:t>
            </a:r>
            <a:r>
              <a:rPr lang="en-US" dirty="0"/>
              <a:t> Regression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dirty="0"/>
              <a:t>Lasso Regression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dirty="0"/>
              <a:t>Assumptions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-apple-system"/>
              </a:rPr>
              <a:t>Conclusion</a:t>
            </a:r>
            <a:endParaRPr lang="en-US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ar-SA" dirty="0"/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03D93AD-2559-4B58-96B8-8B25914C5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5" r="20220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364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03D93AD-2559-4B58-96B8-8B25914C5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r="30504" b="245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" name="عنوان 1">
            <a:extLst>
              <a:ext uri="{FF2B5EF4-FFF2-40B4-BE49-F238E27FC236}">
                <a16:creationId xmlns:a16="http://schemas.microsoft.com/office/drawing/2014/main" id="{E3EC9801-612C-419A-912C-7876855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8722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Introduction</a:t>
            </a:r>
            <a:endParaRPr lang="ar-SA" sz="48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A0E5167-53AE-4243-A0AC-38318529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1634836"/>
            <a:ext cx="4023359" cy="4446227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In this Project, I will request data from the amazon website on a page of the bestsellers of video Games. Because I want to know about the market of the Games and their Prices.</a:t>
            </a:r>
            <a:endParaRPr lang="ar-SA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D10AD0-C62F-4D8E-96C9-1B351F48C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66236A-5B1F-4BA1-8419-5E690ECF2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5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03D93AD-2559-4B58-96B8-8B25914C5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1" b="23975"/>
          <a:stretch/>
        </p:blipFill>
        <p:spPr>
          <a:xfrm>
            <a:off x="544513" y="987425"/>
            <a:ext cx="7607300" cy="2586038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12F39736-827B-4946-82CC-555DA5BFC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" y="3633788"/>
            <a:ext cx="7607300" cy="2306638"/>
          </a:xfrm>
          <a:prstGeom prst="rect">
            <a:avLst/>
          </a:prstGeom>
        </p:spPr>
      </p:pic>
      <p:sp useBgFill="1">
        <p:nvSpPr>
          <p:cNvPr id="2" name="عنوان 1">
            <a:extLst>
              <a:ext uri="{FF2B5EF4-FFF2-40B4-BE49-F238E27FC236}">
                <a16:creationId xmlns:a16="http://schemas.microsoft.com/office/drawing/2014/main" id="{E3EC9801-612C-419A-912C-7876855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174" y="843742"/>
            <a:ext cx="2761313" cy="927908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2600" dirty="0"/>
              <a:t>Scrapping all Data</a:t>
            </a:r>
            <a:endParaRPr lang="ar-SA" sz="26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A0E5167-53AE-4243-A0AC-38318529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6544" y="2606739"/>
            <a:ext cx="2677830" cy="365791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 requested two pages </a:t>
            </a:r>
          </a:p>
          <a:p>
            <a:pPr algn="l" rtl="0"/>
            <a:r>
              <a:rPr lang="en-US" dirty="0"/>
              <a:t>from Best Sellers in Video Games ,</a:t>
            </a:r>
          </a:p>
          <a:p>
            <a:pPr algn="l" rtl="0"/>
            <a:r>
              <a:rPr lang="en-US" dirty="0"/>
              <a:t>then I Combined them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3826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عنوان 1">
            <a:extLst>
              <a:ext uri="{FF2B5EF4-FFF2-40B4-BE49-F238E27FC236}">
                <a16:creationId xmlns:a16="http://schemas.microsoft.com/office/drawing/2014/main" id="{E3EC9801-612C-419A-912C-7876855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98" y="655128"/>
            <a:ext cx="4613919" cy="1499616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/>
              <a:t>Relations</a:t>
            </a:r>
            <a:endParaRPr lang="ar-SA" sz="42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A0E5167-53AE-4243-A0AC-38318529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498" y="2267170"/>
            <a:ext cx="4613919" cy="813816"/>
          </a:xfrm>
        </p:spPr>
        <p:txBody>
          <a:bodyPr anchor="t">
            <a:normAutofit/>
          </a:bodyPr>
          <a:lstStyle/>
          <a:p>
            <a:pPr algn="l"/>
            <a:endParaRPr lang="ar-SA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03D93AD-2559-4B58-96B8-8B25914C5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5" r="-2" b="23176"/>
          <a:stretch/>
        </p:blipFill>
        <p:spPr>
          <a:xfrm>
            <a:off x="6479837" y="650502"/>
            <a:ext cx="5586942" cy="1975402"/>
          </a:xfrm>
          <a:prstGeom prst="rect">
            <a:avLst/>
          </a:prstGeom>
        </p:spPr>
      </p:pic>
      <p:sp>
        <p:nvSpPr>
          <p:cNvPr id="85" name="Rectangle 6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2B4DCC5D-9BFC-4EAD-AD91-852D54888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0" r="-3" b="-3"/>
          <a:stretch/>
        </p:blipFill>
        <p:spPr>
          <a:xfrm>
            <a:off x="901416" y="3315854"/>
            <a:ext cx="5194583" cy="3455611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42F0638C-AE3A-4687-A694-A6B976B38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43" r="-1" b="11094"/>
          <a:stretch/>
        </p:blipFill>
        <p:spPr>
          <a:xfrm>
            <a:off x="6479838" y="3501321"/>
            <a:ext cx="5586942" cy="30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عنوان 1">
            <a:extLst>
              <a:ext uri="{FF2B5EF4-FFF2-40B4-BE49-F238E27FC236}">
                <a16:creationId xmlns:a16="http://schemas.microsoft.com/office/drawing/2014/main" id="{E3EC9801-612C-419A-912C-7876855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777777"/>
                </a:solidFill>
                <a:effectLst/>
                <a:latin typeface="Helvetica Neue"/>
              </a:rPr>
              <a:t>OLS Regression Results</a:t>
            </a:r>
            <a:endParaRPr lang="ar-SA" sz="3600" dirty="0">
              <a:solidFill>
                <a:srgbClr val="FFFFFF"/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A0E5167-53AE-4243-A0AC-38318529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endParaRPr lang="ar-SA" sz="2000">
              <a:solidFill>
                <a:srgbClr val="B41EDD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صورة 5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DD33C3FC-BDB9-4C57-BC1C-D694174F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9" y="2426818"/>
            <a:ext cx="3576093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03D93AD-2559-4B58-96B8-8B25914C5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1160"/>
            <a:ext cx="5455917" cy="30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8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CD6E6B1-C8B5-4B03-9ED2-EEF278949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88952" cy="27734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عنوان 1">
            <a:extLst>
              <a:ext uri="{FF2B5EF4-FFF2-40B4-BE49-F238E27FC236}">
                <a16:creationId xmlns:a16="http://schemas.microsoft.com/office/drawing/2014/main" id="{E3EC9801-612C-419A-912C-7876855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57038"/>
            <a:ext cx="10506456" cy="1272776"/>
          </a:xfrm>
        </p:spPr>
        <p:txBody>
          <a:bodyPr>
            <a:normAutofit/>
          </a:bodyPr>
          <a:lstStyle/>
          <a:p>
            <a:pPr rtl="0"/>
            <a:r>
              <a:rPr lang="en-US" sz="5400" dirty="0"/>
              <a:t>Ridge And Lasso</a:t>
            </a:r>
            <a:endParaRPr lang="ar-SA" sz="54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A0E5167-53AE-4243-A0AC-38318529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712109"/>
            <a:ext cx="10506456" cy="654033"/>
          </a:xfrm>
        </p:spPr>
        <p:txBody>
          <a:bodyPr>
            <a:normAutofit/>
          </a:bodyPr>
          <a:lstStyle/>
          <a:p>
            <a:endParaRPr lang="ar-SA" sz="2000">
              <a:solidFill>
                <a:schemeClr val="bg1"/>
              </a:solidFill>
            </a:endParaRP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44689715-D0DB-490B-B751-CEF034FC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7" y="3739961"/>
            <a:ext cx="3504965" cy="2099036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064CAC3C-8CCC-4DD6-864B-EBA89AC5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70" y="3869334"/>
            <a:ext cx="3504966" cy="2099036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F8ADA506-9A5E-4826-BC56-8AAD67838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247" y="4063768"/>
            <a:ext cx="3814455" cy="17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CD6E6B1-C8B5-4B03-9ED2-EEF278949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88952" cy="27734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عنوان 1">
            <a:extLst>
              <a:ext uri="{FF2B5EF4-FFF2-40B4-BE49-F238E27FC236}">
                <a16:creationId xmlns:a16="http://schemas.microsoft.com/office/drawing/2014/main" id="{E3EC9801-612C-419A-912C-7876855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57038"/>
            <a:ext cx="10506456" cy="1272776"/>
          </a:xfrm>
        </p:spPr>
        <p:txBody>
          <a:bodyPr>
            <a:normAutofit/>
          </a:bodyPr>
          <a:lstStyle/>
          <a:p>
            <a:pPr rtl="0"/>
            <a:r>
              <a:rPr lang="en-US" sz="5400" dirty="0"/>
              <a:t>Assumption</a:t>
            </a:r>
            <a:endParaRPr lang="ar-SA" sz="54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A0E5167-53AE-4243-A0AC-38318529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712109"/>
            <a:ext cx="10506456" cy="654033"/>
          </a:xfrm>
        </p:spPr>
        <p:txBody>
          <a:bodyPr>
            <a:normAutofit/>
          </a:bodyPr>
          <a:lstStyle/>
          <a:p>
            <a:endParaRPr lang="ar-SA" sz="2000">
              <a:solidFill>
                <a:schemeClr val="bg1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F9D66AA1-C4C4-4712-8577-8FD7FDFE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3552391"/>
            <a:ext cx="10874326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عنوان 1">
            <a:extLst>
              <a:ext uri="{FF2B5EF4-FFF2-40B4-BE49-F238E27FC236}">
                <a16:creationId xmlns:a16="http://schemas.microsoft.com/office/drawing/2014/main" id="{E3EC9801-612C-419A-912C-78768558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endParaRPr lang="ar-SA" sz="660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A0E5167-53AE-4243-A0AC-38318529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922561"/>
            <a:ext cx="10909643" cy="552659"/>
          </a:xfrm>
        </p:spPr>
        <p:txBody>
          <a:bodyPr anchor="ctr">
            <a:normAutofit/>
          </a:bodyPr>
          <a:lstStyle/>
          <a:p>
            <a:pPr rtl="0"/>
            <a:endParaRPr lang="ar-SA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03D93AD-2559-4B58-96B8-8B25914C5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r="30504" b="2452"/>
          <a:stretch/>
        </p:blipFill>
        <p:spPr>
          <a:xfrm>
            <a:off x="173130" y="2579889"/>
            <a:ext cx="4557737" cy="3605784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7559128C-5F0E-42A7-AC67-1412E79C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997" y="2642617"/>
            <a:ext cx="6964915" cy="2624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AD10AD0-C62F-4D8E-96C9-1B351F48C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66236A-5B1F-4BA1-8419-5E690ECF2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8523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83</Words>
  <Application>Microsoft Office PowerPoint</Application>
  <PresentationFormat>شاشة عريضة</PresentationFormat>
  <Paragraphs>21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Helvetica Neue</vt:lpstr>
      <vt:lpstr>Wingdings</vt:lpstr>
      <vt:lpstr>نسق Office</vt:lpstr>
      <vt:lpstr>Mohammed Assiri</vt:lpstr>
      <vt:lpstr>Outline</vt:lpstr>
      <vt:lpstr>Introduction</vt:lpstr>
      <vt:lpstr>Scrapping all Data</vt:lpstr>
      <vt:lpstr>Relations</vt:lpstr>
      <vt:lpstr>OLS Regression Results</vt:lpstr>
      <vt:lpstr>Ridge And Lasso</vt:lpstr>
      <vt:lpstr>Assumption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Mohammed Assiri</dc:title>
  <dc:creator>790464</dc:creator>
  <cp:lastModifiedBy>790464</cp:lastModifiedBy>
  <cp:revision>3</cp:revision>
  <dcterms:created xsi:type="dcterms:W3CDTF">2021-09-25T19:15:40Z</dcterms:created>
  <dcterms:modified xsi:type="dcterms:W3CDTF">2021-09-26T10:55:22Z</dcterms:modified>
</cp:coreProperties>
</file>