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handoutMasterIdLst>
    <p:handoutMasterId r:id="rId20"/>
  </p:handoutMasterIdLst>
  <p:sldIdLst>
    <p:sldId id="263" r:id="rId3"/>
    <p:sldId id="264" r:id="rId4"/>
    <p:sldId id="265" r:id="rId5"/>
    <p:sldId id="288" r:id="rId6"/>
    <p:sldId id="266" r:id="rId7"/>
    <p:sldId id="284" r:id="rId8"/>
    <p:sldId id="285" r:id="rId9"/>
    <p:sldId id="286" r:id="rId10"/>
    <p:sldId id="273" r:id="rId11"/>
    <p:sldId id="293" r:id="rId12"/>
    <p:sldId id="277" r:id="rId13"/>
    <p:sldId id="278" r:id="rId14"/>
    <p:sldId id="291" r:id="rId15"/>
    <p:sldId id="300" r:id="rId16"/>
    <p:sldId id="299" r:id="rId17"/>
    <p:sldId id="289" r:id="rId1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7F5B4137-567B-402D-BF68-5764BC5AA135}">
          <p14:sldIdLst>
            <p14:sldId id="263"/>
            <p14:sldId id="264"/>
            <p14:sldId id="265"/>
            <p14:sldId id="288"/>
            <p14:sldId id="266"/>
            <p14:sldId id="284"/>
            <p14:sldId id="285"/>
            <p14:sldId id="286"/>
            <p14:sldId id="273"/>
            <p14:sldId id="293"/>
            <p14:sldId id="277"/>
            <p14:sldId id="278"/>
            <p14:sldId id="291"/>
            <p14:sldId id="300"/>
            <p14:sldId id="299"/>
            <p14:sldId id="28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073A0DAA-6AF3-43AB-8588-CEC1D06C72B9}">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314" autoAdjust="0"/>
  </p:normalViewPr>
  <p:slideViewPr>
    <p:cSldViewPr showGuides="1">
      <p:cViewPr varScale="1">
        <p:scale>
          <a:sx n="73" d="100"/>
          <a:sy n="73" d="100"/>
        </p:scale>
        <p:origin x="-624" y="-102"/>
      </p:cViewPr>
      <p:guideLst>
        <p:guide orient="horz" pos="2160"/>
        <p:guide pos="3839"/>
        <p:guide pos="1004"/>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584E130D-75F7-4740-9233-D810C79E07B9}" type="doc">
      <dgm:prSet loTypeId="urn:microsoft.com/office/officeart/2005/8/layout/vList2" loCatId="list" qsTypeId="urn:microsoft.com/office/officeart/2005/8/quickstyle/simple1" qsCatId="simple" csTypeId="urn:microsoft.com/office/officeart/2005/8/colors/accent0_1" csCatId="mainScheme" phldr="1"/>
      <dgm:spPr/>
      <dgm:t>
        <a:bodyPr/>
        <a:lstStyle/>
        <a:p>
          <a:endParaRPr lang="en-IN"/>
        </a:p>
      </dgm:t>
    </dgm:pt>
    <dgm:pt modelId="{5C471848-E5D2-468A-98B6-28BB03392E0C}">
      <dgm:prSet phldr="0" custT="0"/>
      <dgm:spPr/>
      <dgm:t>
        <a:bodyPr vert="horz" wrap="square"/>
        <a:p>
          <a:pPr rtl="0">
            <a:lnSpc>
              <a:spcPct val="100000"/>
            </a:lnSpc>
            <a:spcBef>
              <a:spcPct val="0"/>
            </a:spcBef>
            <a:spcAft>
              <a:spcPct val="35000"/>
            </a:spcAft>
          </a:pPr>
          <a:r>
            <a:rPr lang="en-IN" b="1" dirty="0" smtClean="0">
              <a:latin typeface="Times New Roman" panose="02020603050405020304" pitchFamily="18" charset="0"/>
              <a:cs typeface="Times New Roman" panose="02020603050405020304" pitchFamily="18" charset="0"/>
            </a:rPr>
            <a:t>Smart Water Quality Monitoring                  System Using Iot Technology</a:t>
          </a:r>
          <a:r>
            <a:rPr lang="en-IN" b="1" dirty="0" smtClean="0"/>
            <a:t>.</a:t>
          </a:r>
          <a:r>
            <a:rPr lang="en-IN" b="1" dirty="0"/>
            <a:t/>
          </a:r>
          <a:endParaRPr lang="en-IN" b="1" dirty="0"/>
        </a:p>
      </dgm:t>
    </dgm:pt>
    <dgm:pt modelId="{8D09AAB1-ADC0-4BC9-95F8-B6D58EF01DC7}" cxnId="{5E99A7A3-5B00-4FAF-98A0-EC0F9740345C}" type="parTrans">
      <dgm:prSet/>
      <dgm:spPr/>
      <dgm:t>
        <a:bodyPr/>
        <a:lstStyle/>
        <a:p>
          <a:endParaRPr lang="en-IN"/>
        </a:p>
      </dgm:t>
    </dgm:pt>
    <dgm:pt modelId="{2F0C4F4E-4F93-47BD-8977-B588B0743EDC}" cxnId="{5E99A7A3-5B00-4FAF-98A0-EC0F9740345C}" type="sibTrans">
      <dgm:prSet/>
      <dgm:spPr/>
      <dgm:t>
        <a:bodyPr/>
        <a:lstStyle/>
        <a:p>
          <a:endParaRPr lang="en-IN"/>
        </a:p>
      </dgm:t>
    </dgm:pt>
    <dgm:pt modelId="{2368D0DC-19F5-4F1E-9581-0FA563F223F7}" type="pres">
      <dgm:prSet presAssocID="{584E130D-75F7-4740-9233-D810C79E07B9}" presName="linear" presStyleCnt="0">
        <dgm:presLayoutVars>
          <dgm:animLvl val="lvl"/>
          <dgm:resizeHandles val="exact"/>
        </dgm:presLayoutVars>
      </dgm:prSet>
      <dgm:spPr/>
      <dgm:t>
        <a:bodyPr/>
        <a:lstStyle/>
        <a:p>
          <a:endParaRPr lang="en-US"/>
        </a:p>
      </dgm:t>
    </dgm:pt>
    <dgm:pt modelId="{61BD8184-314B-400E-96B5-497B57EE8977}" type="pres">
      <dgm:prSet presAssocID="{5C471848-E5D2-468A-98B6-28BB03392E0C}" presName="parentText" presStyleLbl="node1" presStyleIdx="0" presStyleCnt="1">
        <dgm:presLayoutVars>
          <dgm:chMax val="0"/>
          <dgm:bulletEnabled val="1"/>
        </dgm:presLayoutVars>
      </dgm:prSet>
      <dgm:spPr/>
      <dgm:t>
        <a:bodyPr/>
        <a:lstStyle/>
        <a:p>
          <a:endParaRPr lang="en-US"/>
        </a:p>
      </dgm:t>
    </dgm:pt>
  </dgm:ptLst>
  <dgm:cxnLst>
    <dgm:cxn modelId="{5E99A7A3-5B00-4FAF-98A0-EC0F9740345C}" srcId="{584E130D-75F7-4740-9233-D810C79E07B9}" destId="{5C471848-E5D2-468A-98B6-28BB03392E0C}" srcOrd="0" destOrd="0" parTransId="{8D09AAB1-ADC0-4BC9-95F8-B6D58EF01DC7}" sibTransId="{2F0C4F4E-4F93-47BD-8977-B588B0743EDC}"/>
    <dgm:cxn modelId="{46D37DC4-54F9-40B6-BFB1-929EEDEDBC13}" type="presOf" srcId="{584E130D-75F7-4740-9233-D810C79E07B9}" destId="{2368D0DC-19F5-4F1E-9581-0FA563F223F7}" srcOrd="0" destOrd="0" presId="urn:microsoft.com/office/officeart/2005/8/layout/vList2"/>
    <dgm:cxn modelId="{EB6075BC-7CF0-46AC-ADF2-80EE1C97925F}" type="presParOf" srcId="{2368D0DC-19F5-4F1E-9581-0FA563F223F7}" destId="{61BD8184-314B-400E-96B5-497B57EE8977}" srcOrd="0" destOrd="0" presId="urn:microsoft.com/office/officeart/2005/8/layout/vList2"/>
    <dgm:cxn modelId="{6163C259-B6C1-44A2-BD8E-1BF6B17A73D3}" type="presOf" srcId="{5C471848-E5D2-468A-98B6-28BB03392E0C}" destId="{61BD8184-314B-400E-96B5-497B57EE8977}"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496944" cy="3816424"/>
        <a:chOff x="0" y="0"/>
        <a:chExt cx="8496944" cy="3816424"/>
      </a:xfrm>
    </dsp:grpSpPr>
    <dsp:sp modelId="{61BD8184-314B-400E-96B5-497B57EE8977}">
      <dsp:nvSpPr>
        <dsp:cNvPr id="3" name="Rounded Rectangle 2"/>
        <dsp:cNvSpPr/>
      </dsp:nvSpPr>
      <dsp:spPr bwMode="white">
        <a:xfrm>
          <a:off x="0" y="7974"/>
          <a:ext cx="8496944" cy="3800475"/>
        </a:xfrm>
        <a:prstGeom prst="roundRect">
          <a:avLst/>
        </a:prstGeom>
      </dsp:spPr>
      <dsp:style>
        <a:lnRef idx="2">
          <a:schemeClr val="dk1">
            <a:shade val="80000"/>
          </a:schemeClr>
        </a:lnRef>
        <a:fillRef idx="1">
          <a:schemeClr val="lt1"/>
        </a:fillRef>
        <a:effectRef idx="0">
          <a:scrgbClr r="0" g="0" b="0"/>
        </a:effectRef>
        <a:fontRef idx="minor">
          <a:schemeClr val="lt1"/>
        </a:fontRef>
      </dsp:style>
      <dsp:txBody>
        <a:bodyPr vert="horz" wrap="square" lIns="190500" tIns="190500" rIns="190500" bIns="190500" anchor="ctr"/>
        <a:lstStyle>
          <a:lvl1pPr algn="l">
            <a:defRPr sz="5000"/>
          </a:lvl1pPr>
          <a:lvl2pPr marL="285750" indent="-285750" algn="l">
            <a:defRPr sz="3900"/>
          </a:lvl2pPr>
          <a:lvl3pPr marL="571500" indent="-285750" algn="l">
            <a:defRPr sz="3900"/>
          </a:lvl3pPr>
          <a:lvl4pPr marL="857250" indent="-285750" algn="l">
            <a:defRPr sz="3900"/>
          </a:lvl4pPr>
          <a:lvl5pPr marL="1143000" indent="-285750" algn="l">
            <a:defRPr sz="3900"/>
          </a:lvl5pPr>
          <a:lvl6pPr marL="1428750" indent="-285750" algn="l">
            <a:defRPr sz="3900"/>
          </a:lvl6pPr>
          <a:lvl7pPr marL="1714500" indent="-285750" algn="l">
            <a:defRPr sz="3900"/>
          </a:lvl7pPr>
          <a:lvl8pPr marL="2000250" indent="-285750" algn="l">
            <a:defRPr sz="3900"/>
          </a:lvl8pPr>
          <a:lvl9pPr marL="2286000" indent="-285750" algn="l">
            <a:defRPr sz="3900"/>
          </a:lvl9pPr>
        </a:lstStyle>
        <a:p>
          <a:pPr lvl="0" rtl="0">
            <a:lnSpc>
              <a:spcPct val="100000"/>
            </a:lnSpc>
            <a:spcBef>
              <a:spcPct val="0"/>
            </a:spcBef>
            <a:spcAft>
              <a:spcPct val="35000"/>
            </a:spcAft>
          </a:pPr>
          <a:r>
            <a:rPr lang="en-IN" b="1" dirty="0" smtClean="0">
              <a:solidFill>
                <a:schemeClr val="dk1"/>
              </a:solidFill>
              <a:latin typeface="Times New Roman" panose="02020603050405020304" pitchFamily="18" charset="0"/>
              <a:cs typeface="Times New Roman" panose="02020603050405020304" pitchFamily="18" charset="0"/>
            </a:rPr>
            <a:t>Smart Water Quality Monitoring                  System Using Iot Technology</a:t>
          </a:r>
          <a:r>
            <a:rPr lang="en-IN" b="1" dirty="0" smtClean="0">
              <a:solidFill>
                <a:schemeClr val="dk1"/>
              </a:solidFill>
            </a:rPr>
            <a:t>.</a:t>
          </a:r>
          <a:endParaRPr lang="en-IN" b="1" dirty="0">
            <a:solidFill>
              <a:schemeClr val="dk1"/>
            </a:solidFill>
          </a:endParaRPr>
        </a:p>
      </dsp:txBody>
      <dsp:txXfrm>
        <a:off x="0" y="7974"/>
        <a:ext cx="8496944" cy="380047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B7646E-8811-423A-9C42-2CBFADA00A96}" type="datetimeFigureOut">
              <a:rPr lang="en-US" smtClean="0"/>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360E59-1627-4404-ACC5-51C744AB0F27}" type="slidenum">
              <a:rPr lang="en-US" smtClean="0"/>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fld id="{D677E230-58DD-43ED-96A1-552DDAB53532}" type="datetimeFigureOut">
              <a:rPr lang="en-US" smtClean="0"/>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fld id="{841221E5-7225-48EB-A4EE-420E7BFCF705}"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8" name="Rectangle 7"/>
          <p:cNvSpPr/>
          <p:nvPr/>
        </p:nvSpPr>
        <p:spPr bwMode="ltGray">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sp>
        <p:nvSpPr>
          <p:cNvPr id="9" name="Rectangle 8"/>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sp>
        <p:nvSpPr>
          <p:cNvPr id="10" name="Rectangle 9"/>
          <p:cNvSpPr/>
          <p:nvPr/>
        </p:nvSpPr>
        <p:spPr bwMode="ltGray">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sp>
        <p:nvSpPr>
          <p:cNvPr id="11" name="Rectangle 10"/>
          <p:cNvSpPr/>
          <p:nvPr/>
        </p:nvSpPr>
        <p:spPr bwMode="gray">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sp>
        <p:nvSpPr>
          <p:cNvPr id="12" name="Rectangle 11"/>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cxnSp>
        <p:nvCxnSpPr>
          <p:cNvPr id="13" name="Straight Connector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cxnSp>
        <p:nvCxnSpPr>
          <p:cNvPr id="15" name="Straight Connector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Pi"/>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121899" tIns="60949" rIns="121899" bIns="60949" numCol="1" anchor="t" anchorCtr="0" compatLnSpc="1"/>
          <a:lstStyle/>
          <a:p>
            <a:endParaRPr dirty="0"/>
          </a:p>
        </p:txBody>
      </p:sp>
      <p:sp>
        <p:nvSpPr>
          <p:cNvPr id="2" name="Title 1"/>
          <p:cNvSpPr>
            <a:spLocks noGrp="1"/>
          </p:cNvSpPr>
          <p:nvPr>
            <p:ph type="ctrTitle"/>
          </p:nvPr>
        </p:nvSpPr>
        <p:spPr>
          <a:xfrm>
            <a:off x="2428669" y="1600200"/>
            <a:ext cx="8329031" cy="2680127"/>
          </a:xfrm>
        </p:spPr>
        <p:txBody>
          <a:bodyPr>
            <a:noAutofit/>
          </a:bodyPr>
          <a:lstStyle>
            <a:lvl1pPr>
              <a:defRPr sz="5400"/>
            </a:lvl1pPr>
          </a:lstStyle>
          <a:p>
            <a:r>
              <a:rPr lang="en-US"/>
              <a:t>Click to edit Master title style</a:t>
            </a:r>
            <a:endParaRPr lang="en-US"/>
          </a:p>
        </p:txBody>
      </p:sp>
      <p:sp>
        <p:nvSpPr>
          <p:cNvPr id="3" name="Subtitle 2"/>
          <p:cNvSpPr>
            <a:spLocks noGrp="1"/>
          </p:cNvSpPr>
          <p:nvPr>
            <p:ph type="subTitle" idx="1"/>
          </p:nvPr>
        </p:nvSpPr>
        <p:spPr>
          <a:xfrm>
            <a:off x="2428669" y="4344915"/>
            <a:ext cx="7516442" cy="1116085"/>
          </a:xfrm>
        </p:spPr>
        <p:txBody>
          <a:bodyPr>
            <a:norm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dirty="0"/>
              <a:t>Add a footer</a:t>
            </a:r>
            <a:endParaRPr lang="en-US" dirty="0"/>
          </a:p>
        </p:txBody>
      </p:sp>
      <p:sp>
        <p:nvSpPr>
          <p:cNvPr id="6" name="Slide Number Placeholder 5"/>
          <p:cNvSpPr>
            <a:spLocks noGrp="1"/>
          </p:cNvSpPr>
          <p:nvPr>
            <p:ph type="sldNum" sz="quarter" idx="12"/>
          </p:nvPr>
        </p:nvSpPr>
        <p:spPr>
          <a:xfrm>
            <a:off x="10666412" y="6356351"/>
            <a:ext cx="609441" cy="365125"/>
          </a:xfrm>
        </p:spPr>
        <p:txBody>
          <a:bodyPr/>
          <a:lstStyle>
            <a:lvl1pPr>
              <a:defRPr baseline="0">
                <a:solidFill>
                  <a:schemeClr val="tx2"/>
                </a:solidFill>
              </a:defRPr>
            </a:lvl1pPr>
          </a:lstStyle>
          <a:p>
            <a:fld id="{7DC1BBB0-96F0-4077-A278-0F3FB5C104D3}"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2C6F8EA-316C-41DE-B9A4-EDCC3A85ED9A}" type="datetimeFigureOut">
              <a:rPr lang="en-US"/>
            </a:fld>
            <a:endParaRPr dirty="0"/>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fld>
            <a:endParaRPr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p:nvPr/>
        </p:nvSpPr>
        <p:spPr bwMode="black">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dirty="0"/>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sp>
        <p:nvSpPr>
          <p:cNvPr id="10" name="Rectangle 9"/>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cxnSp>
        <p:nvCxnSpPr>
          <p:cNvPr id="11" name="Straight Connector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anchor="t" anchorCtr="0" compatLnSpc="1"/>
          <a:lstStyle/>
          <a:p>
            <a:endParaRPr dirty="0"/>
          </a:p>
        </p:txBody>
      </p:sp>
      <p:cxnSp>
        <p:nvCxnSpPr>
          <p:cNvPr id="14" name="Straight Connector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599612" y="685800"/>
            <a:ext cx="1787526" cy="548640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1598613" y="685800"/>
            <a:ext cx="7848599" cy="54864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2C6F8EA-316C-41DE-B9A4-EDCC3A85ED9A}" type="datetimeFigureOut">
              <a:rPr lang="en-US"/>
            </a:fld>
            <a:endParaRPr dirty="0"/>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fld>
            <a:endParaRPr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a:p>
        </p:txBody>
      </p:sp>
      <p:sp>
        <p:nvSpPr>
          <p:cNvPr id="4" name="Date Placeholder 3"/>
          <p:cNvSpPr>
            <a:spLocks noGrp="1"/>
          </p:cNvSpPr>
          <p:nvPr>
            <p:ph type="dt" sz="half" idx="10"/>
          </p:nvPr>
        </p:nvSpPr>
        <p:spPr/>
        <p:txBody>
          <a:bodyPr/>
          <a:lstStyle/>
          <a:p>
            <a:fld id="{C2C6F8EA-316C-41DE-B9A4-EDCC3A85ED9A}" type="datetimeFigureOut">
              <a:rPr lang="en-US"/>
            </a:fld>
            <a:endParaRPr dirty="0"/>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fld>
            <a:endParaRPr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19" name="Rectangle 18"/>
          <p:cNvSpPr/>
          <p:nvPr/>
        </p:nvSpPr>
        <p:spPr bwMode="black">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sp>
        <p:nvSpPr>
          <p:cNvPr id="20" name="Rectangle 19"/>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sp>
        <p:nvSpPr>
          <p:cNvPr id="24" name="Rectangle 23"/>
          <p:cNvSpPr/>
          <p:nvPr/>
        </p:nvSpPr>
        <p:spPr bwMode="gray">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sp>
        <p:nvSpPr>
          <p:cNvPr id="21" name="Rectangle 20"/>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cxnSp>
        <p:nvCxnSpPr>
          <p:cNvPr id="22" name="Straight Connector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sp>
        <p:nvSpPr>
          <p:cNvPr id="18" name="Pi"/>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121899" tIns="60949" rIns="121899" bIns="60949" numCol="1" anchor="t" anchorCtr="0" compatLnSpc="1"/>
          <a:lstStyle/>
          <a:p>
            <a:endParaRPr dirty="0"/>
          </a:p>
        </p:txBody>
      </p:sp>
      <p:cxnSp>
        <p:nvCxnSpPr>
          <p:cNvPr id="23" name="Straight Connector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black">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sp>
        <p:nvSpPr>
          <p:cNvPr id="27" name="Rectangle 26"/>
          <p:cNvSpPr/>
          <p:nvPr/>
        </p:nvSpPr>
        <p:spPr bwMode="gray">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sp>
        <p:nvSpPr>
          <p:cNvPr id="28" name="Rectangle 27"/>
          <p:cNvSpPr/>
          <p:nvPr/>
        </p:nvSpPr>
        <p:spPr bwMode="gray">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sp>
        <p:nvSpPr>
          <p:cNvPr id="29" name="Rectangle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sp>
        <p:nvSpPr>
          <p:cNvPr id="30" name="Rectangle 29"/>
          <p:cNvSpPr/>
          <p:nvPr/>
        </p:nvSpPr>
        <p:spPr bwMode="ltGray">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cxnSp>
        <p:nvCxnSpPr>
          <p:cNvPr id="31" name="Straight Connector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bwMode="black">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cxnSp>
        <p:nvCxnSpPr>
          <p:cNvPr id="33" name="Straight Connector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98613" y="1600201"/>
            <a:ext cx="8283272" cy="2654064"/>
          </a:xfrm>
        </p:spPr>
        <p:txBody>
          <a:bodyPr anchor="b">
            <a:normAutofit/>
          </a:bodyPr>
          <a:lstStyle>
            <a:lvl1pPr algn="l">
              <a:defRPr sz="5400" b="0" cap="none" baseline="0"/>
            </a:lvl1pPr>
          </a:lstStyle>
          <a:p>
            <a:r>
              <a:rPr lang="en-US"/>
              <a:t>Click to edit Master title style</a:t>
            </a:r>
            <a:endParaRPr lang="en-US"/>
          </a:p>
        </p:txBody>
      </p:sp>
      <p:sp>
        <p:nvSpPr>
          <p:cNvPr id="3" name="Text Placeholder 2"/>
          <p:cNvSpPr>
            <a:spLocks noGrp="1"/>
          </p:cNvSpPr>
          <p:nvPr>
            <p:ph type="body" idx="1"/>
          </p:nvPr>
        </p:nvSpPr>
        <p:spPr>
          <a:xfrm>
            <a:off x="1598613" y="4259996"/>
            <a:ext cx="7264623" cy="1150203"/>
          </a:xfrm>
        </p:spPr>
        <p:txBody>
          <a:bodyPr anchor="t">
            <a:normAutofit/>
          </a:bodyPr>
          <a:lstStyle>
            <a:lvl1pPr marL="0" indent="0">
              <a:spcBef>
                <a:spcPts val="0"/>
              </a:spcBef>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dirty="0"/>
              <a:t>Add a footer</a:t>
            </a:r>
            <a:endParaRPr lang="en-US" dirty="0"/>
          </a:p>
        </p:txBody>
      </p:sp>
      <p:sp>
        <p:nvSpPr>
          <p:cNvPr id="6" name="Slide Number Placeholder 5"/>
          <p:cNvSpPr>
            <a:spLocks noGrp="1"/>
          </p:cNvSpPr>
          <p:nvPr>
            <p:ph type="sldNum" sz="quarter" idx="12"/>
          </p:nvPr>
        </p:nvSpPr>
        <p:spPr>
          <a:xfrm>
            <a:off x="10666571" y="6356351"/>
            <a:ext cx="609441" cy="365125"/>
          </a:xfrm>
        </p:spPr>
        <p:txBody>
          <a:bodyPr/>
          <a:lstStyle>
            <a:lvl1pPr>
              <a:defRPr baseline="0">
                <a:solidFill>
                  <a:schemeClr val="tx2"/>
                </a:solidFill>
              </a:defRPr>
            </a:lvl1pPr>
          </a:lstStyle>
          <a:p>
            <a:fld id="{7DC1BBB0-96F0-4077-A278-0F3FB5C104D3}"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1593436" y="1600200"/>
            <a:ext cx="4814586"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561651" y="1600200"/>
            <a:ext cx="4814586" cy="4572000"/>
          </a:xfrm>
        </p:spPr>
        <p:txBody>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C2C6F8EA-316C-41DE-B9A4-EDCC3A85ED9A}" type="datetimeFigureOut">
              <a:rPr lang="en-US"/>
            </a:fld>
            <a:endParaRPr dirty="0"/>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fld>
            <a:endParaRPr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1593436"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593436" y="2514706"/>
            <a:ext cx="4814586" cy="365749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a:p>
        </p:txBody>
      </p:sp>
      <p:sp>
        <p:nvSpPr>
          <p:cNvPr id="5" name="Text Placeholder 4"/>
          <p:cNvSpPr>
            <a:spLocks noGrp="1"/>
          </p:cNvSpPr>
          <p:nvPr>
            <p:ph type="body" sz="quarter" idx="3"/>
          </p:nvPr>
        </p:nvSpPr>
        <p:spPr>
          <a:xfrm>
            <a:off x="6557349"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557349" y="2514600"/>
            <a:ext cx="4818888" cy="365556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C2C6F8EA-316C-41DE-B9A4-EDCC3A85ED9A}" type="datetimeFigureOut">
              <a:rPr lang="en-US"/>
            </a:fld>
            <a:endParaRPr dirty="0"/>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9" name="Slide Number Placeholder 8"/>
          <p:cNvSpPr>
            <a:spLocks noGrp="1"/>
          </p:cNvSpPr>
          <p:nvPr>
            <p:ph type="sldNum" sz="quarter" idx="12"/>
          </p:nvPr>
        </p:nvSpPr>
        <p:spPr/>
        <p:txBody>
          <a:bodyPr/>
          <a:lstStyle/>
          <a:p>
            <a:fld id="{7DC1BBB0-96F0-4077-A278-0F3FB5C104D3}" type="slidenum">
              <a:rPr/>
            </a:fld>
            <a:endParaRPr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C2C6F8EA-316C-41DE-B9A4-EDCC3A85ED9A}" type="datetimeFigureOut">
              <a:rPr lang="en-US"/>
            </a:fld>
            <a:endParaRPr dirty="0"/>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5" name="Slide Number Placeholder 4"/>
          <p:cNvSpPr>
            <a:spLocks noGrp="1"/>
          </p:cNvSpPr>
          <p:nvPr>
            <p:ph type="sldNum" sz="quarter" idx="12"/>
          </p:nvPr>
        </p:nvSpPr>
        <p:spPr/>
        <p:txBody>
          <a:bodyPr/>
          <a:lstStyle/>
          <a:p>
            <a:fld id="{7DC1BBB0-96F0-4077-A278-0F3FB5C104D3}" type="slidenum">
              <a:rPr/>
            </a:fld>
            <a:endParaRPr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5" name="Rectangle 4"/>
          <p:cNvSpPr/>
          <p:nvPr/>
        </p:nvSpPr>
        <p:spPr bwMode="ltGray">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dirty="0"/>
          </a:p>
        </p:txBody>
      </p:sp>
      <p:sp>
        <p:nvSpPr>
          <p:cNvPr id="6" name="Rectangle 5"/>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dirty="0"/>
          </a:p>
        </p:txBody>
      </p:sp>
      <p:cxnSp>
        <p:nvCxnSpPr>
          <p:cNvPr id="7" name="Straight Connector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bwMode="gray">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dirty="0"/>
          </a:p>
        </p:txBody>
      </p:sp>
      <p:sp>
        <p:nvSpPr>
          <p:cNvPr id="9" name="Rectangle 8"/>
          <p:cNvSpPr/>
          <p:nvPr/>
        </p:nvSpPr>
        <p:spPr bwMode="black">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dirty="0"/>
          </a:p>
        </p:txBody>
      </p:sp>
      <p:sp>
        <p:nvSpPr>
          <p:cNvPr id="2" name="Date Placeholder 1"/>
          <p:cNvSpPr>
            <a:spLocks noGrp="1"/>
          </p:cNvSpPr>
          <p:nvPr>
            <p:ph type="dt" sz="half" idx="10"/>
          </p:nvPr>
        </p:nvSpPr>
        <p:spPr/>
        <p:txBody>
          <a:bodyPr/>
          <a:lstStyle/>
          <a:p>
            <a:fld id="{C2C6F8EA-316C-41DE-B9A4-EDCC3A85ED9A}" type="datetimeFigureOut">
              <a:rPr lang="en-US"/>
            </a:fld>
            <a:endParaRPr dirty="0"/>
          </a:p>
        </p:txBody>
      </p:sp>
      <p:sp>
        <p:nvSpPr>
          <p:cNvPr id="3" name="Footer Placeholder 2"/>
          <p:cNvSpPr>
            <a:spLocks noGrp="1"/>
          </p:cNvSpPr>
          <p:nvPr>
            <p:ph type="ftr" sz="quarter" idx="11"/>
          </p:nvPr>
        </p:nvSpPr>
        <p:spPr/>
        <p:txBody>
          <a:bodyPr/>
          <a:lstStyle/>
          <a:p>
            <a:r>
              <a:rPr lang="en-US" dirty="0"/>
              <a:t>Add a footer</a:t>
            </a:r>
            <a:endParaRPr dirty="0"/>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7DC1BBB0-96F0-4077-A278-0F3FB5C104D3}" type="slidenum">
              <a:rPr/>
            </a:fld>
            <a:endParaRPr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bwMode="gray">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dirty="0"/>
          </a:p>
        </p:txBody>
      </p:sp>
      <p:sp>
        <p:nvSpPr>
          <p:cNvPr id="9" name="Rectangle 8"/>
          <p:cNvSpPr/>
          <p:nvPr/>
        </p:nvSpPr>
        <p:spPr bwMode="lt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dirty="0"/>
          </a:p>
        </p:txBody>
      </p:sp>
      <p:cxnSp>
        <p:nvCxnSpPr>
          <p:cNvPr id="10" name="Straight Connector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gray">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dirty="0"/>
          </a:p>
        </p:txBody>
      </p:sp>
      <p:sp>
        <p:nvSpPr>
          <p:cNvPr id="2" name="Title 1"/>
          <p:cNvSpPr>
            <a:spLocks noGrp="1"/>
          </p:cNvSpPr>
          <p:nvPr>
            <p:ph type="title"/>
          </p:nvPr>
        </p:nvSpPr>
        <p:spPr bwMode="white">
          <a:xfrm>
            <a:off x="1074240" y="381000"/>
            <a:ext cx="3293422" cy="1371600"/>
          </a:xfrm>
        </p:spPr>
        <p:txBody>
          <a:bodyPr anchor="b">
            <a:normAutofit/>
          </a:bodyPr>
          <a:lstStyle>
            <a:lvl1pPr algn="l">
              <a:defRPr sz="2800" b="0" cap="all" baseline="0">
                <a:solidFill>
                  <a:schemeClr val="bg1"/>
                </a:solidFill>
              </a:defRPr>
            </a:lvl1pPr>
          </a:lstStyle>
          <a:p>
            <a:r>
              <a:rPr lang="en-US"/>
              <a:t>Click to edit Master title style</a:t>
            </a:r>
            <a:endParaRPr lang="en-US"/>
          </a:p>
        </p:txBody>
      </p:sp>
      <p:sp>
        <p:nvSpPr>
          <p:cNvPr id="3" name="Content Placeholder 2"/>
          <p:cNvSpPr>
            <a:spLocks noGrp="1"/>
          </p:cNvSpPr>
          <p:nvPr>
            <p:ph idx="1"/>
          </p:nvPr>
        </p:nvSpPr>
        <p:spPr>
          <a:xfrm>
            <a:off x="5180251" y="482600"/>
            <a:ext cx="6195986" cy="56896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bwMode="white">
          <a:xfrm>
            <a:off x="1074240" y="1828800"/>
            <a:ext cx="3293422" cy="4343400"/>
          </a:xfrm>
        </p:spPr>
        <p:txBody>
          <a:bodyPr>
            <a:normAutofit/>
          </a:bodyPr>
          <a:lstStyle>
            <a:lvl1pPr marL="0" indent="0">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2C6F8EA-316C-41DE-B9A4-EDCC3A85ED9A}" type="datetimeFigureOut">
              <a:rPr lang="en-US"/>
            </a:fld>
            <a:endParaRPr dirty="0"/>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fld>
            <a:endParaRPr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11" name="Rectangle 10"/>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dirty="0"/>
          </a:p>
        </p:txBody>
      </p:sp>
      <p:sp>
        <p:nvSpPr>
          <p:cNvPr id="8" name="Rectangle 7"/>
          <p:cNvSpPr/>
          <p:nvPr/>
        </p:nvSpPr>
        <p:spPr bwMode="black">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dirty="0"/>
          </a:p>
        </p:txBody>
      </p:sp>
      <p:sp>
        <p:nvSpPr>
          <p:cNvPr id="9" name="Rectangle 8"/>
          <p:cNvSpPr/>
          <p:nvPr/>
        </p:nvSpPr>
        <p:spPr bwMode="ltGray">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dirty="0"/>
          </a:p>
        </p:txBody>
      </p:sp>
      <p:sp>
        <p:nvSpPr>
          <p:cNvPr id="2" name="Title 1"/>
          <p:cNvSpPr>
            <a:spLocks noGrp="1"/>
          </p:cNvSpPr>
          <p:nvPr>
            <p:ph type="title"/>
          </p:nvPr>
        </p:nvSpPr>
        <p:spPr>
          <a:xfrm>
            <a:off x="1074240" y="381000"/>
            <a:ext cx="3293422" cy="1371600"/>
          </a:xfrm>
        </p:spPr>
        <p:txBody>
          <a:bodyPr anchor="b">
            <a:normAutofit/>
          </a:bodyPr>
          <a:lstStyle>
            <a:lvl1pPr algn="l">
              <a:defRPr sz="2800" b="0" cap="all" baseline="0">
                <a:solidFill>
                  <a:schemeClr val="tx1">
                    <a:lumMod val="75000"/>
                  </a:schemeClr>
                </a:solidFill>
              </a:defRPr>
            </a:lvl1pPr>
          </a:lstStyle>
          <a:p>
            <a:r>
              <a:rPr lang="en-US"/>
              <a:t>Click to edit Master title style</a:t>
            </a:r>
            <a:endParaRPr lang="en-US"/>
          </a:p>
        </p:txBody>
      </p:sp>
      <p:sp>
        <p:nvSpPr>
          <p:cNvPr id="3" name="Picture Placeholder 2" descr="An empty placeholder to add an image. Click on the placeholder and select the image that you wish to add"/>
          <p:cNvSpPr>
            <a:spLocks noGrp="1"/>
          </p:cNvSpPr>
          <p:nvPr>
            <p:ph type="pic" idx="1"/>
          </p:nvPr>
        </p:nvSpPr>
        <p:spPr bwMode="auto">
          <a:xfrm>
            <a:off x="5180251" y="482600"/>
            <a:ext cx="6195986" cy="5689600"/>
          </a:xfrm>
          <a:ln w="19050">
            <a:solidFill>
              <a:schemeClr val="bg1"/>
            </a:solidFill>
          </a:ln>
        </p:spPr>
        <p:txBody>
          <a:bodyPr>
            <a:normAutofit/>
          </a:bodyPr>
          <a:lstStyle>
            <a:lvl1pPr marL="0" indent="0">
              <a:buNone/>
              <a:defRPr sz="2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1074240" y="1828800"/>
            <a:ext cx="3293422" cy="4343400"/>
          </a:xfrm>
        </p:spPr>
        <p:txBody>
          <a:bodyPr>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fld>
            <a:endParaRPr lang="en-US" dirty="0"/>
          </a:p>
        </p:txBody>
      </p:sp>
      <p:sp>
        <p:nvSpPr>
          <p:cNvPr id="6" name="Footer Placeholder 5"/>
          <p:cNvSpPr>
            <a:spLocks noGrp="1"/>
          </p:cNvSpPr>
          <p:nvPr>
            <p:ph type="ftr" sz="quarter" idx="11"/>
          </p:nvPr>
        </p:nvSpPr>
        <p:spPr/>
        <p:txBody>
          <a:bodyPr/>
          <a:lstStyle>
            <a:lvl1pPr>
              <a:defRPr baseline="0">
                <a:solidFill>
                  <a:schemeClr val="tx2"/>
                </a:solidFill>
              </a:defRPr>
            </a:lvl1pPr>
          </a:lstStyle>
          <a:p>
            <a:r>
              <a:rPr lang="en-US" dirty="0"/>
              <a:t>Add a footer</a:t>
            </a:r>
            <a:endParaRPr lang="en-US" dirty="0"/>
          </a:p>
        </p:txBody>
      </p:sp>
      <p:sp>
        <p:nvSpPr>
          <p:cNvPr id="7" name="Slide Number Placeholder 6"/>
          <p:cNvSpPr>
            <a:spLocks noGrp="1"/>
          </p:cNvSpPr>
          <p:nvPr>
            <p:ph type="sldNum" sz="quarter" idx="12"/>
          </p:nvPr>
        </p:nvSpPr>
        <p:spPr/>
        <p:txBody>
          <a:bodyPr/>
          <a:lstStyle>
            <a:lvl1pPr>
              <a:defRPr baseline="0">
                <a:solidFill>
                  <a:schemeClr val="tx2"/>
                </a:solidFill>
              </a:defRPr>
            </a:lvl1pPr>
          </a:lstStyle>
          <a:p>
            <a:fld id="{7DC1BBB0-96F0-4077-A278-0F3FB5C104D3}" type="slidenum">
              <a:rPr lang="en-US" smtClean="0"/>
            </a:fld>
            <a:endParaRPr lang="en-US" dirty="0"/>
          </a:p>
        </p:txBody>
      </p:sp>
      <p:cxnSp>
        <p:nvCxnSpPr>
          <p:cNvPr id="10" name="Straight Connector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dirty="0"/>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sp>
        <p:nvSpPr>
          <p:cNvPr id="13" name="Rectangle 12"/>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cxnSp>
        <p:nvCxnSpPr>
          <p:cNvPr id="14" name="Straight Connector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p:cNvSpPr/>
          <p:nvPr/>
        </p:nvSpPr>
        <p:spPr bwMode="white">
          <a:xfrm>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anchor="t" anchorCtr="0" compatLnSpc="1"/>
          <a:lstStyle/>
          <a:p>
            <a:endParaRPr dirty="0"/>
          </a:p>
        </p:txBody>
      </p:sp>
      <p:cxnSp>
        <p:nvCxnSpPr>
          <p:cNvPr id="16" name="Straight Connector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5180250" y="6356351"/>
            <a:ext cx="1218883" cy="365125"/>
          </a:xfrm>
          <a:prstGeom prst="rect">
            <a:avLst/>
          </a:prstGeom>
        </p:spPr>
        <p:txBody>
          <a:bodyPr vert="horz" lIns="91440" tIns="45720" rIns="91440" bIns="45720" rtlCol="0" anchor="ctr"/>
          <a:lstStyle>
            <a:lvl1pPr algn="l">
              <a:defRPr sz="1200" cap="all" baseline="0">
                <a:solidFill>
                  <a:schemeClr val="tx1"/>
                </a:solidFill>
              </a:defRPr>
            </a:lvl1pPr>
          </a:lstStyle>
          <a:p>
            <a:fld id="{C2C6F8EA-316C-41DE-B9A4-EDCC3A85ED9A}" type="datetimeFigureOut">
              <a:rPr lang="en-US" smtClean="0"/>
            </a:fld>
            <a:endParaRPr lang="en-US" dirty="0"/>
          </a:p>
        </p:txBody>
      </p:sp>
      <p:sp>
        <p:nvSpPr>
          <p:cNvPr id="5" name="Footer Placeholder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solidFill>
              </a:defRPr>
            </a:lvl1pPr>
          </a:lstStyle>
          <a:p>
            <a:r>
              <a:rPr lang="en-US" dirty="0"/>
              <a:t>Add a footer</a:t>
            </a:r>
            <a:endParaRPr lang="en-US" dirty="0"/>
          </a:p>
        </p:txBody>
      </p:sp>
      <p:sp>
        <p:nvSpPr>
          <p:cNvPr id="6" name="Slide Number Placeholder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solidFill>
              </a:defRPr>
            </a:lvl1pPr>
          </a:lstStyle>
          <a:p>
            <a:fld id="{7DC1BBB0-96F0-4077-A278-0F3FB5C104D3}"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p:titleStyle>
    <p:bodyStyle>
      <a:lvl1pPr marL="247015" indent="-247015"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775" indent="-247015"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535" indent="-247015"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295" indent="-247015" algn="l" defTabSz="914400" rtl="0" eaLnBrk="1" latinLnBrk="0" hangingPunct="1">
        <a:lnSpc>
          <a:spcPct val="90000"/>
        </a:lnSpc>
        <a:spcBef>
          <a:spcPts val="600"/>
        </a:spcBef>
        <a:buFont typeface="Arial" panose="020B0604020202020204" pitchFamily="34" charset="0"/>
        <a:buChar char="–"/>
        <a:defRPr sz="1800" kern="1200">
          <a:solidFill>
            <a:schemeClr val="tx1"/>
          </a:solidFill>
          <a:latin typeface="+mn-lt"/>
          <a:ea typeface="+mn-ea"/>
          <a:cs typeface="+mn-cs"/>
        </a:defRPr>
      </a:lvl4pPr>
      <a:lvl5pPr marL="1710055" indent="-247015"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815" indent="-247015"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575" indent="-247015"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335" indent="-247015"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3095" indent="-247015"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nvGraphicFramePr>
        <p:xfrm>
          <a:off x="1773932" y="476672"/>
          <a:ext cx="8496944" cy="381642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TextBox 3"/>
          <p:cNvSpPr txBox="1"/>
          <p:nvPr/>
        </p:nvSpPr>
        <p:spPr>
          <a:xfrm>
            <a:off x="2205980" y="4878125"/>
            <a:ext cx="8064896" cy="1077218"/>
          </a:xfrm>
          <a:prstGeom prst="rect">
            <a:avLst/>
          </a:prstGeom>
          <a:noFill/>
        </p:spPr>
        <p:txBody>
          <a:bodyPr wrap="square">
            <a:spAutoFit/>
          </a:bodyPr>
          <a:lstStyle/>
          <a:p>
            <a:pPr algn="r"/>
            <a:r>
              <a:rPr lang="en-US" sz="2400" b="1" dirty="0">
                <a:solidFill>
                  <a:schemeClr val="accent1">
                    <a:lumMod val="50000"/>
                  </a:schemeClr>
                </a:solidFill>
                <a:latin typeface="Times New Roman" panose="02020603050405020304" pitchFamily="18" charset="0"/>
                <a:cs typeface="Times New Roman" panose="02020603050405020304" pitchFamily="18" charset="0"/>
              </a:rPr>
              <a:t> </a:t>
            </a:r>
            <a:r>
              <a:rPr lang="en-US" sz="1800" b="1" i="1" dirty="0">
                <a:effectLst/>
                <a:latin typeface="Times New Roman" panose="02020603050405020304" pitchFamily="18" charset="0"/>
                <a:ea typeface="Times New Roman" panose="02020603050405020304" pitchFamily="18" charset="0"/>
              </a:rPr>
              <a:t>MOHAMMED</a:t>
            </a:r>
            <a:r>
              <a:rPr lang="en-US" sz="1800" b="1" i="1" spc="-30" dirty="0">
                <a:effectLst/>
                <a:latin typeface="Times New Roman" panose="02020603050405020304" pitchFamily="18" charset="0"/>
                <a:ea typeface="Times New Roman" panose="02020603050405020304" pitchFamily="18" charset="0"/>
              </a:rPr>
              <a:t> </a:t>
            </a:r>
            <a:r>
              <a:rPr lang="en-US" sz="1800" b="1" i="1" dirty="0">
                <a:effectLst/>
                <a:latin typeface="Times New Roman" panose="02020603050405020304" pitchFamily="18" charset="0"/>
                <a:ea typeface="Times New Roman" panose="02020603050405020304" pitchFamily="18" charset="0"/>
              </a:rPr>
              <a:t>AFNAN</a:t>
            </a:r>
            <a:r>
              <a:rPr lang="en-US" sz="1800" b="1" i="1" spc="-5" dirty="0">
                <a:effectLst/>
                <a:latin typeface="Times New Roman" panose="02020603050405020304" pitchFamily="18" charset="0"/>
                <a:ea typeface="Times New Roman" panose="02020603050405020304" pitchFamily="18" charset="0"/>
              </a:rPr>
              <a:t> </a:t>
            </a:r>
            <a:r>
              <a:rPr lang="en-US" sz="1800" b="1" i="1" dirty="0">
                <a:effectLst/>
                <a:latin typeface="Times New Roman" panose="02020603050405020304" pitchFamily="18" charset="0"/>
                <a:ea typeface="Times New Roman" panose="02020603050405020304" pitchFamily="18" charset="0"/>
              </a:rPr>
              <a:t>PP</a:t>
            </a:r>
            <a:endParaRPr lang="en-US" sz="1800" b="1" i="1" dirty="0">
              <a:effectLst/>
              <a:latin typeface="Times New Roman" panose="02020603050405020304" pitchFamily="18" charset="0"/>
              <a:ea typeface="Times New Roman" panose="02020603050405020304" pitchFamily="18" charset="0"/>
            </a:endParaRPr>
          </a:p>
          <a:p>
            <a:pPr algn="r"/>
            <a:r>
              <a:rPr lang="en-IN" sz="2000" b="1" i="1" dirty="0">
                <a:solidFill>
                  <a:schemeClr val="accent1">
                    <a:lumMod val="50000"/>
                  </a:schemeClr>
                </a:solidFill>
                <a:latin typeface="Times New Roman" panose="02020603050405020304" pitchFamily="18" charset="0"/>
                <a:cs typeface="Times New Roman" panose="02020603050405020304" pitchFamily="18" charset="0"/>
              </a:rPr>
              <a:t>MES20MCA-2026</a:t>
            </a:r>
            <a:endParaRPr lang="en-IN" sz="2000" b="1" i="1" dirty="0">
              <a:solidFill>
                <a:schemeClr val="accent1">
                  <a:lumMod val="50000"/>
                </a:schemeClr>
              </a:solidFill>
              <a:latin typeface="Times New Roman" panose="02020603050405020304" pitchFamily="18" charset="0"/>
              <a:cs typeface="Times New Roman" panose="02020603050405020304" pitchFamily="18" charset="0"/>
            </a:endParaRPr>
          </a:p>
          <a:p>
            <a:pPr algn="r"/>
            <a:r>
              <a:rPr lang="en-US" sz="2000" b="1" i="1" dirty="0">
                <a:solidFill>
                  <a:schemeClr val="accent1">
                    <a:lumMod val="50000"/>
                  </a:schemeClr>
                </a:solidFill>
                <a:latin typeface="Times New Roman" panose="02020603050405020304" pitchFamily="18" charset="0"/>
                <a:cs typeface="Times New Roman" panose="02020603050405020304" pitchFamily="18" charset="0"/>
              </a:rPr>
              <a:t>PRODUCT OWNER</a:t>
            </a:r>
            <a:r>
              <a:rPr lang="en-US" sz="2000" b="1" i="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sz="1800" b="1" i="1" dirty="0" smtClean="0">
                <a:effectLst/>
                <a:latin typeface="Times New Roman" panose="02020603050405020304" pitchFamily="18" charset="0"/>
                <a:ea typeface="Times New Roman" panose="02020603050405020304" pitchFamily="18" charset="0"/>
              </a:rPr>
              <a:t>Mrs</a:t>
            </a:r>
            <a:r>
              <a:rPr lang="en-US" sz="1800" b="1" i="1" dirty="0" smtClean="0">
                <a:effectLst/>
                <a:latin typeface="Times New Roman" panose="02020603050405020304" pitchFamily="18" charset="0"/>
                <a:ea typeface="Times New Roman" panose="02020603050405020304" pitchFamily="18" charset="0"/>
              </a:rPr>
              <a:t> FEBIN AZIZ</a:t>
            </a:r>
            <a:endParaRPr lang="en-IN" sz="2000" b="1" i="1" dirty="0">
              <a:solidFill>
                <a:schemeClr val="accent1">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81294" y="207023"/>
            <a:ext cx="5226235" cy="523220"/>
          </a:xfrm>
          <a:prstGeom prst="rect">
            <a:avLst/>
          </a:prstGeom>
          <a:noFill/>
        </p:spPr>
        <p:txBody>
          <a:bodyPr wrap="square">
            <a:spAutoFit/>
          </a:bodyPr>
          <a:lstStyle/>
          <a:p>
            <a:pPr algn="ctr"/>
            <a:r>
              <a:rPr lang="en-IN" sz="2800" b="1" dirty="0">
                <a:solidFill>
                  <a:schemeClr val="tx2"/>
                </a:solidFill>
                <a:latin typeface="Times New Roman" panose="02020603050405020304" pitchFamily="18" charset="0"/>
                <a:cs typeface="Times New Roman" panose="02020603050405020304" pitchFamily="18" charset="0"/>
              </a:rPr>
              <a:t>PRODUCT BACKLOG</a:t>
            </a:r>
            <a:endParaRPr lang="en-IN" sz="2800" b="1" dirty="0">
              <a:solidFill>
                <a:schemeClr val="tx2"/>
              </a:solidFill>
              <a:latin typeface="Times New Roman" panose="02020603050405020304" pitchFamily="18" charset="0"/>
              <a:cs typeface="Times New Roman" panose="02020603050405020304" pitchFamily="18" charset="0"/>
            </a:endParaRPr>
          </a:p>
        </p:txBody>
      </p:sp>
      <p:graphicFrame>
        <p:nvGraphicFramePr>
          <p:cNvPr id="5" name="Content Placeholder 5"/>
          <p:cNvGraphicFramePr/>
          <p:nvPr/>
        </p:nvGraphicFramePr>
        <p:xfrm>
          <a:off x="1125220" y="939165"/>
          <a:ext cx="9679940" cy="5873115"/>
        </p:xfrm>
        <a:graphic>
          <a:graphicData uri="http://schemas.openxmlformats.org/drawingml/2006/table">
            <a:tbl>
              <a:tblPr firstRow="1" firstCol="1" bandRow="1">
                <a:tableStyleId>{5C22544A-7EE6-4342-B048-85BDC9FD1C3A}</a:tableStyleId>
              </a:tblPr>
              <a:tblGrid>
                <a:gridCol w="868045"/>
                <a:gridCol w="1908810"/>
                <a:gridCol w="986790"/>
                <a:gridCol w="906145"/>
                <a:gridCol w="1934845"/>
                <a:gridCol w="999490"/>
                <a:gridCol w="2075815"/>
              </a:tblGrid>
              <a:tr h="882650">
                <a:tc>
                  <a:txBody>
                    <a:bodyPr/>
                    <a:lstStyle/>
                    <a:p>
                      <a:pPr algn="ctr">
                        <a:lnSpc>
                          <a:spcPct val="107000"/>
                        </a:lnSpc>
                        <a:spcAft>
                          <a:spcPts val="800"/>
                        </a:spcAft>
                      </a:pPr>
                      <a:r>
                        <a:rPr lang="en-US" sz="1600" b="0" dirty="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rPr>
                        <a:t>User Story ID</a:t>
                      </a:r>
                      <a:endParaRPr lang="en-US" sz="1600" b="0" dirty="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gn="ctr">
                        <a:lnSpc>
                          <a:spcPct val="107000"/>
                        </a:lnSpc>
                        <a:spcAft>
                          <a:spcPts val="800"/>
                        </a:spcAft>
                      </a:pPr>
                      <a:r>
                        <a:rPr lang="en-US" sz="1600" b="0" dirty="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rPr>
                        <a:t>Priority</a:t>
                      </a:r>
                      <a:endParaRPr lang="en-IN" sz="1600" b="0" dirty="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US" sz="1600" b="0" dirty="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rPr>
                        <a:t>&lt;High/Medium/Low&gt;</a:t>
                      </a:r>
                      <a:endParaRPr lang="en-US" sz="1600" b="0" dirty="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gn="ctr">
                        <a:lnSpc>
                          <a:spcPct val="107000"/>
                        </a:lnSpc>
                        <a:spcAft>
                          <a:spcPts val="800"/>
                        </a:spcAft>
                      </a:pPr>
                      <a:r>
                        <a:rPr lang="en-US" sz="1600" b="0" dirty="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rPr>
                        <a:t>Size</a:t>
                      </a:r>
                      <a:endParaRPr lang="en-IN" sz="1600" b="0" dirty="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US" sz="1600" b="0" dirty="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rPr>
                        <a:t>(Hours)</a:t>
                      </a:r>
                      <a:endParaRPr lang="en-US" sz="1600" b="0" dirty="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gn="ctr">
                        <a:lnSpc>
                          <a:spcPct val="107000"/>
                        </a:lnSpc>
                        <a:spcAft>
                          <a:spcPts val="800"/>
                        </a:spcAft>
                      </a:pPr>
                      <a:r>
                        <a:rPr lang="en-US" sz="1600" b="0" dirty="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rPr>
                        <a:t>Sprint</a:t>
                      </a:r>
                      <a:endParaRPr lang="en-IN" sz="1600" b="0" dirty="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US" sz="1600" b="0" dirty="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rPr>
                        <a:t>&lt;#&gt;</a:t>
                      </a:r>
                      <a:endParaRPr lang="en-US" sz="1600" b="0" dirty="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gn="ctr">
                        <a:lnSpc>
                          <a:spcPct val="107000"/>
                        </a:lnSpc>
                        <a:spcAft>
                          <a:spcPts val="800"/>
                        </a:spcAft>
                      </a:pPr>
                      <a:r>
                        <a:rPr lang="en-US" sz="1600" b="0" dirty="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rPr>
                        <a:t>Status</a:t>
                      </a:r>
                      <a:endParaRPr lang="en-IN" sz="1600" b="0" dirty="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US" sz="1600" b="0" dirty="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rPr>
                        <a:t>&lt;Planned/In progress/Completed&gt;</a:t>
                      </a:r>
                      <a:endParaRPr lang="en-US" sz="1600" b="0" dirty="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gn="ctr">
                        <a:lnSpc>
                          <a:spcPct val="107000"/>
                        </a:lnSpc>
                        <a:spcAft>
                          <a:spcPts val="800"/>
                        </a:spcAft>
                      </a:pPr>
                      <a:r>
                        <a:rPr lang="en-US" sz="1600" b="0" dirty="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rPr>
                        <a:t>Release</a:t>
                      </a:r>
                      <a:endParaRPr lang="en-IN" sz="1600" b="0" dirty="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US" sz="1600" b="0" dirty="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rPr>
                        <a:t>Date</a:t>
                      </a:r>
                      <a:endParaRPr lang="en-US" sz="1600" b="0" dirty="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gn="ctr">
                        <a:lnSpc>
                          <a:spcPct val="107000"/>
                        </a:lnSpc>
                        <a:spcAft>
                          <a:spcPts val="800"/>
                        </a:spcAft>
                      </a:pPr>
                      <a:r>
                        <a:rPr lang="en-US" sz="1600" b="0" dirty="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rPr>
                        <a:t>Release Goal</a:t>
                      </a:r>
                      <a:endParaRPr lang="en-US" sz="1600" b="0" dirty="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r>
              <a:tr h="520700">
                <a:tc>
                  <a:txBody>
                    <a:bodyPr/>
                    <a:lstStyle/>
                    <a:p>
                      <a:pPr>
                        <a:lnSpc>
                          <a:spcPct val="107000"/>
                        </a:lnSpc>
                        <a:spcAft>
                          <a:spcPts val="800"/>
                        </a:spcAft>
                      </a:pPr>
                      <a:r>
                        <a:rPr lang="en-US" sz="1600" b="0" dirty="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rPr>
                        <a:t>1</a:t>
                      </a:r>
                      <a:endParaRPr lang="en-US" sz="1600" b="0" dirty="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nSpc>
                          <a:spcPct val="107000"/>
                        </a:lnSpc>
                        <a:spcAft>
                          <a:spcPts val="800"/>
                        </a:spcAft>
                      </a:pPr>
                      <a:r>
                        <a:rPr lang="en-US" sz="1600" b="0" dirty="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rPr>
                        <a:t>Medium</a:t>
                      </a:r>
                      <a:endParaRPr lang="en-US" sz="1600" b="0" dirty="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nSpc>
                          <a:spcPct val="107000"/>
                        </a:lnSpc>
                        <a:spcAft>
                          <a:spcPts val="800"/>
                        </a:spcAft>
                      </a:pPr>
                      <a:r>
                        <a:rPr lang="en-US" sz="1600" b="0" dirty="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rPr>
                        <a:t>2</a:t>
                      </a:r>
                      <a:endParaRPr lang="en-US" sz="1600" b="0" dirty="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rowSpan="3">
                  <a:txBody>
                    <a:bodyPr/>
                    <a:lstStyle/>
                    <a:p>
                      <a:pPr>
                        <a:lnSpc>
                          <a:spcPct val="107000"/>
                        </a:lnSpc>
                        <a:spcAft>
                          <a:spcPts val="800"/>
                        </a:spcAft>
                      </a:pPr>
                      <a:r>
                        <a:rPr lang="en-US" sz="1600" b="0" dirty="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rPr>
                        <a:t>1</a:t>
                      </a:r>
                      <a:endParaRPr lang="en-US" sz="1600" b="0" dirty="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nSpc>
                          <a:spcPct val="107000"/>
                        </a:lnSpc>
                        <a:spcAft>
                          <a:spcPts val="800"/>
                        </a:spcAft>
                      </a:pPr>
                      <a:r>
                        <a:rPr lang="en-US" sz="1600" b="0" dirty="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rPr>
                        <a:t>Completed</a:t>
                      </a:r>
                      <a:endParaRPr lang="en-US" sz="1600" b="0" dirty="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nSpc>
                          <a:spcPct val="107000"/>
                        </a:lnSpc>
                        <a:spcAft>
                          <a:spcPts val="800"/>
                        </a:spcAft>
                      </a:pPr>
                      <a:r>
                        <a:rPr lang="en-US" sz="1600" b="0" dirty="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dirty="0" smtClean="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rPr>
                        <a:t>02/05/2022</a:t>
                      </a:r>
                      <a:endParaRPr lang="en-US" sz="1600" b="0" dirty="0" smtClean="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nSpc>
                          <a:spcPct val="107000"/>
                        </a:lnSpc>
                        <a:spcAft>
                          <a:spcPts val="800"/>
                        </a:spcAft>
                      </a:pPr>
                      <a:r>
                        <a:rPr lang="en-US" sz="1600" b="0" dirty="0" smtClean="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rPr>
                        <a:t>Planning</a:t>
                      </a:r>
                      <a:endParaRPr lang="en-US" sz="1600" b="0" dirty="0" smtClean="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r>
              <a:tr h="520700">
                <a:tc>
                  <a:txBody>
                    <a:bodyPr/>
                    <a:lstStyle/>
                    <a:p>
                      <a:pPr>
                        <a:lnSpc>
                          <a:spcPct val="107000"/>
                        </a:lnSpc>
                        <a:spcAft>
                          <a:spcPts val="800"/>
                        </a:spcAft>
                      </a:pPr>
                      <a:r>
                        <a:rPr lang="en-US" sz="1600" b="0" dirty="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rPr>
                        <a:t>2</a:t>
                      </a:r>
                      <a:endParaRPr lang="en-US" sz="1600" b="0" dirty="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nSpc>
                          <a:spcPct val="107000"/>
                        </a:lnSpc>
                        <a:spcAft>
                          <a:spcPts val="800"/>
                        </a:spcAft>
                      </a:pPr>
                      <a:r>
                        <a:rPr lang="en-US" sz="1600" b="0" dirty="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rPr>
                        <a:t>High</a:t>
                      </a:r>
                      <a:endParaRPr lang="en-US" sz="1600" b="0" dirty="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nSpc>
                          <a:spcPct val="107000"/>
                        </a:lnSpc>
                        <a:spcAft>
                          <a:spcPts val="800"/>
                        </a:spcAft>
                      </a:pPr>
                      <a:r>
                        <a:rPr lang="en-US" sz="1600" b="0" dirty="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rPr>
                        <a:t>3</a:t>
                      </a:r>
                      <a:endParaRPr lang="en-US" sz="1600" b="0" dirty="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vMerge="1">
                  <a:tcPr>
                    <a:lnL w="12700">
                      <a:solidFill>
                        <a:schemeClr val="tx1"/>
                      </a:solidFill>
                      <a:prstDash val="solid"/>
                    </a:lnL>
                    <a:lnR w="12700">
                      <a:solidFill>
                        <a:schemeClr val="tx1"/>
                      </a:solidFill>
                      <a:prstDash val="solid"/>
                    </a:lnR>
                  </a:tcPr>
                </a:tc>
                <a:tc>
                  <a:txBody>
                    <a:bodyPr/>
                    <a:lstStyle/>
                    <a:p>
                      <a:pPr>
                        <a:lnSpc>
                          <a:spcPct val="107000"/>
                        </a:lnSpc>
                        <a:spcAft>
                          <a:spcPts val="800"/>
                        </a:spcAft>
                      </a:pPr>
                      <a:r>
                        <a:rPr lang="en-US" sz="1600" b="0" dirty="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rPr>
                        <a:t>Completed</a:t>
                      </a:r>
                      <a:endParaRPr lang="en-US" sz="1600" b="0" dirty="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nSpc>
                          <a:spcPct val="107000"/>
                        </a:lnSpc>
                        <a:spcAft>
                          <a:spcPts val="800"/>
                        </a:spcAft>
                      </a:pPr>
                      <a:r>
                        <a:rPr lang="en-US" sz="1600" b="0" dirty="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dirty="0" smtClean="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rPr>
                        <a:t>09/05/2022</a:t>
                      </a:r>
                      <a:endParaRPr lang="en-US" sz="1600" b="0" dirty="0" smtClean="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nSpc>
                          <a:spcPct val="107000"/>
                        </a:lnSpc>
                        <a:spcAft>
                          <a:spcPts val="800"/>
                        </a:spcAft>
                      </a:pPr>
                      <a:r>
                        <a:rPr lang="en-US" sz="1600" b="0" dirty="0" smtClean="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rPr>
                        <a:t>Hardware</a:t>
                      </a:r>
                      <a:r>
                        <a:rPr lang="en-US" sz="1600" b="0" baseline="0" dirty="0" smtClean="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rPr>
                        <a:t>  P</a:t>
                      </a:r>
                      <a:r>
                        <a:rPr lang="en-US" sz="1600" b="0" dirty="0" smtClean="0">
                          <a:ln>
                            <a:solidFill>
                              <a:sysClr val="windowText" lastClr="000000"/>
                            </a:solidFill>
                          </a:ln>
                          <a:latin typeface="Times New Roman" panose="02020603050405020304" pitchFamily="18" charset="0"/>
                          <a:cs typeface="Times New Roman" panose="02020603050405020304" pitchFamily="18" charset="0"/>
                        </a:rPr>
                        <a:t>urchasing</a:t>
                      </a:r>
                      <a:endParaRPr lang="en-US" sz="1600" b="0" dirty="0" smtClean="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r>
              <a:tr h="520700">
                <a:tc>
                  <a:txBody>
                    <a:bodyPr/>
                    <a:lstStyle/>
                    <a:p>
                      <a:pPr>
                        <a:lnSpc>
                          <a:spcPct val="107000"/>
                        </a:lnSpc>
                        <a:spcAft>
                          <a:spcPts val="800"/>
                        </a:spcAft>
                      </a:pPr>
                      <a:r>
                        <a:rPr lang="en-US" sz="1600" b="0" dirty="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rPr>
                        <a:t>3</a:t>
                      </a:r>
                      <a:endParaRPr lang="en-US" sz="1600" b="0" dirty="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nSpc>
                          <a:spcPct val="107000"/>
                        </a:lnSpc>
                        <a:spcAft>
                          <a:spcPts val="800"/>
                        </a:spcAft>
                      </a:pPr>
                      <a:r>
                        <a:rPr lang="en-US" sz="1600" b="0" dirty="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rPr>
                        <a:t>High</a:t>
                      </a:r>
                      <a:endParaRPr lang="en-US" sz="1600" b="0" dirty="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nSpc>
                          <a:spcPct val="107000"/>
                        </a:lnSpc>
                        <a:spcAft>
                          <a:spcPts val="800"/>
                        </a:spcAft>
                      </a:pPr>
                      <a:r>
                        <a:rPr lang="en-US" sz="1600" b="0" dirty="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rPr>
                        <a:t>5</a:t>
                      </a:r>
                      <a:endParaRPr lang="en-US" sz="1600" b="0" dirty="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vMerge="1">
                  <a:tcPr>
                    <a:lnL w="12700">
                      <a:solidFill>
                        <a:schemeClr val="tx1"/>
                      </a:solidFill>
                      <a:prstDash val="solid"/>
                    </a:lnL>
                    <a:lnR w="12700">
                      <a:solidFill>
                        <a:schemeClr val="tx1"/>
                      </a:solidFill>
                      <a:prstDash val="solid"/>
                    </a:lnR>
                    <a:lnB w="12700">
                      <a:solidFill>
                        <a:schemeClr val="tx1"/>
                      </a:solidFill>
                      <a:prstDash val="solid"/>
                    </a:lnB>
                  </a:tcPr>
                </a:tc>
                <a:tc>
                  <a:txBody>
                    <a:bodyPr/>
                    <a:lstStyle/>
                    <a:p>
                      <a:pPr>
                        <a:lnSpc>
                          <a:spcPct val="107000"/>
                        </a:lnSpc>
                        <a:spcAft>
                          <a:spcPts val="800"/>
                        </a:spcAft>
                      </a:pPr>
                      <a:r>
                        <a:rPr lang="en-US" sz="1600" b="0" dirty="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rPr>
                        <a:t>Completed</a:t>
                      </a:r>
                      <a:endParaRPr lang="en-US" sz="1600" b="0" dirty="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nSpc>
                          <a:spcPct val="107000"/>
                        </a:lnSpc>
                        <a:spcAft>
                          <a:spcPts val="800"/>
                        </a:spcAft>
                      </a:pPr>
                      <a:r>
                        <a:rPr lang="en-US" sz="1600" b="0" dirty="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dirty="0" smtClean="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rPr>
                        <a:t>08/01/2022</a:t>
                      </a:r>
                      <a:endParaRPr lang="en-US" sz="1600" b="0" dirty="0" smtClean="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nSpc>
                          <a:spcPct val="107000"/>
                        </a:lnSpc>
                        <a:spcAft>
                          <a:spcPts val="800"/>
                        </a:spcAft>
                      </a:pPr>
                      <a:r>
                        <a:rPr lang="en-US" sz="1600" b="0" dirty="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rPr>
                        <a:t>Basic </a:t>
                      </a:r>
                      <a:r>
                        <a:rPr lang="en-US" sz="1600" b="0" dirty="0" smtClean="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rPr>
                        <a:t>coding</a:t>
                      </a:r>
                      <a:endParaRPr lang="en-US" sz="1600" b="0" dirty="0" smtClean="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r>
              <a:tr h="520700">
                <a:tc>
                  <a:txBody>
                    <a:bodyPr/>
                    <a:lstStyle/>
                    <a:p>
                      <a:pPr>
                        <a:lnSpc>
                          <a:spcPct val="107000"/>
                        </a:lnSpc>
                        <a:spcAft>
                          <a:spcPts val="800"/>
                        </a:spcAft>
                      </a:pPr>
                      <a:r>
                        <a:rPr lang="en-US" sz="1600" b="0" dirty="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rPr>
                        <a:t>3</a:t>
                      </a:r>
                      <a:endParaRPr lang="en-US" sz="1600" b="0" dirty="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nSpc>
                          <a:spcPct val="107000"/>
                        </a:lnSpc>
                        <a:spcAft>
                          <a:spcPts val="800"/>
                        </a:spcAft>
                      </a:pPr>
                      <a:r>
                        <a:rPr lang="en-US" sz="1600" b="0" dirty="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rPr>
                        <a:t>High</a:t>
                      </a:r>
                      <a:endParaRPr lang="en-US" sz="1600" b="0" dirty="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nSpc>
                          <a:spcPct val="107000"/>
                        </a:lnSpc>
                        <a:spcAft>
                          <a:spcPts val="800"/>
                        </a:spcAft>
                      </a:pPr>
                      <a:r>
                        <a:rPr lang="en-US" sz="1600" b="0" dirty="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rPr>
                        <a:t>5</a:t>
                      </a:r>
                      <a:endParaRPr lang="en-US" sz="1600" b="0" dirty="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rowSpan="2">
                  <a:txBody>
                    <a:bodyPr/>
                    <a:lstStyle/>
                    <a:p>
                      <a:pPr>
                        <a:lnSpc>
                          <a:spcPct val="107000"/>
                        </a:lnSpc>
                        <a:spcAft>
                          <a:spcPts val="800"/>
                        </a:spcAft>
                      </a:pPr>
                      <a:r>
                        <a:rPr lang="en-US" sz="1600" b="0" dirty="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rPr>
                        <a:t>2</a:t>
                      </a:r>
                      <a:endParaRPr lang="en-US" sz="1600" b="0" dirty="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marL="0" marR="0" indent="0" algn="l" defTabSz="914400" rtl="0" eaLnBrk="1" fontAlgn="auto" latinLnBrk="0" hangingPunct="1">
                        <a:lnSpc>
                          <a:spcPct val="107000"/>
                        </a:lnSpc>
                        <a:spcBef>
                          <a:spcPts val="0"/>
                        </a:spcBef>
                        <a:spcAft>
                          <a:spcPts val="800"/>
                        </a:spcAft>
                        <a:buClrTx/>
                        <a:buSzTx/>
                        <a:buFontTx/>
                        <a:buNone/>
                        <a:defRPr/>
                      </a:pPr>
                      <a:r>
                        <a:rPr lang="en-US" sz="1600" b="0" dirty="0" smtClean="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rPr>
                        <a:t>Completed</a:t>
                      </a:r>
                      <a:endParaRPr lang="en-US" sz="1600" b="0" dirty="0" smtClean="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nSpc>
                          <a:spcPct val="107000"/>
                        </a:lnSpc>
                        <a:spcAft>
                          <a:spcPts val="800"/>
                        </a:spcAft>
                      </a:pPr>
                      <a:r>
                        <a:rPr lang="en-US" sz="1600" b="0" dirty="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dirty="0" smtClean="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rPr>
                        <a:t>18/05/2022</a:t>
                      </a:r>
                      <a:endParaRPr lang="en-US" sz="1600" b="0" dirty="0" smtClean="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nSpc>
                          <a:spcPct val="107000"/>
                        </a:lnSpc>
                        <a:spcAft>
                          <a:spcPts val="800"/>
                        </a:spcAft>
                      </a:pPr>
                      <a:r>
                        <a:rPr lang="en-US" sz="1600" b="0" dirty="0" smtClean="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rPr>
                        <a:t>Circuit</a:t>
                      </a:r>
                      <a:r>
                        <a:rPr lang="en-US" sz="1600" b="0" baseline="0" dirty="0" smtClean="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rPr>
                        <a:t> Designing</a:t>
                      </a:r>
                      <a:endParaRPr lang="en-US" sz="1600" b="0" baseline="0" dirty="0" smtClean="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r>
              <a:tr h="520700">
                <a:tc>
                  <a:txBody>
                    <a:bodyPr/>
                    <a:lstStyle/>
                    <a:p>
                      <a:pPr>
                        <a:lnSpc>
                          <a:spcPct val="107000"/>
                        </a:lnSpc>
                        <a:spcAft>
                          <a:spcPts val="800"/>
                        </a:spcAft>
                      </a:pPr>
                      <a:r>
                        <a:rPr lang="en-US" sz="1600" b="0" dirty="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rPr>
                        <a:t>4</a:t>
                      </a:r>
                      <a:endParaRPr lang="en-US" sz="1600" b="0" dirty="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nSpc>
                          <a:spcPct val="107000"/>
                        </a:lnSpc>
                        <a:spcAft>
                          <a:spcPts val="800"/>
                        </a:spcAft>
                      </a:pPr>
                      <a:r>
                        <a:rPr lang="en-US" sz="1600" b="0" dirty="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rPr>
                        <a:t>Medium</a:t>
                      </a:r>
                      <a:endParaRPr lang="en-US" sz="1600" b="0" dirty="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nSpc>
                          <a:spcPct val="107000"/>
                        </a:lnSpc>
                        <a:spcAft>
                          <a:spcPts val="800"/>
                        </a:spcAft>
                      </a:pPr>
                      <a:r>
                        <a:rPr lang="en-US" sz="1600" b="0" dirty="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rPr>
                        <a:t>5</a:t>
                      </a:r>
                      <a:endParaRPr lang="en-US" sz="1600" b="0" dirty="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vMerge="1">
                  <a:tcPr>
                    <a:lnL w="12700">
                      <a:solidFill>
                        <a:schemeClr val="tx1"/>
                      </a:solidFill>
                      <a:prstDash val="solid"/>
                    </a:lnL>
                    <a:lnR w="12700">
                      <a:solidFill>
                        <a:schemeClr val="tx1"/>
                      </a:solidFill>
                      <a:prstDash val="solid"/>
                    </a:lnR>
                    <a:lnB w="12700">
                      <a:solidFill>
                        <a:schemeClr val="tx1"/>
                      </a:solidFill>
                      <a:prstDash val="solid"/>
                    </a:lnB>
                  </a:tcPr>
                </a:tc>
                <a:tc>
                  <a:txBody>
                    <a:bodyPr/>
                    <a:lstStyle/>
                    <a:p>
                      <a:pPr marL="0" marR="0" indent="0" algn="l" defTabSz="914400" rtl="0" eaLnBrk="1" fontAlgn="auto" latinLnBrk="0" hangingPunct="1">
                        <a:lnSpc>
                          <a:spcPct val="107000"/>
                        </a:lnSpc>
                        <a:spcBef>
                          <a:spcPts val="0"/>
                        </a:spcBef>
                        <a:spcAft>
                          <a:spcPts val="800"/>
                        </a:spcAft>
                        <a:buClrTx/>
                        <a:buSzTx/>
                        <a:buFontTx/>
                        <a:buNone/>
                        <a:defRPr/>
                      </a:pPr>
                      <a:r>
                        <a:rPr lang="en-US" sz="1600" b="0" dirty="0" smtClean="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rPr>
                        <a:t>Completed</a:t>
                      </a:r>
                      <a:endParaRPr lang="en-US" sz="1600" b="0" dirty="0" smtClean="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nSpc>
                          <a:spcPct val="107000"/>
                        </a:lnSpc>
                        <a:spcAft>
                          <a:spcPts val="800"/>
                        </a:spcAft>
                      </a:pPr>
                      <a:r>
                        <a:rPr lang="en-US" sz="1600" b="0" dirty="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dirty="0" smtClean="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rPr>
                        <a:t>20/05/2022</a:t>
                      </a:r>
                      <a:endParaRPr lang="en-US" sz="1600" b="0" dirty="0" smtClean="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nSpc>
                          <a:spcPct val="107000"/>
                        </a:lnSpc>
                        <a:spcAft>
                          <a:spcPts val="800"/>
                        </a:spcAft>
                      </a:pPr>
                      <a:r>
                        <a:rPr lang="en-US" sz="1600" b="0" dirty="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rPr>
                        <a:t>Preprocessing</a:t>
                      </a:r>
                      <a:endParaRPr lang="en-US" sz="1600" b="0" dirty="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r>
              <a:tr h="520700">
                <a:tc>
                  <a:txBody>
                    <a:bodyPr/>
                    <a:lstStyle/>
                    <a:p>
                      <a:pPr>
                        <a:lnSpc>
                          <a:spcPct val="107000"/>
                        </a:lnSpc>
                        <a:spcAft>
                          <a:spcPts val="800"/>
                        </a:spcAft>
                      </a:pPr>
                      <a:r>
                        <a:rPr lang="en-US" sz="1600" b="0" dirty="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rPr>
                        <a:t>5</a:t>
                      </a:r>
                      <a:endParaRPr lang="en-US" sz="1600" b="0" dirty="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nSpc>
                          <a:spcPct val="107000"/>
                        </a:lnSpc>
                        <a:spcAft>
                          <a:spcPts val="800"/>
                        </a:spcAft>
                      </a:pPr>
                      <a:r>
                        <a:rPr lang="en-US" sz="1600" b="0" dirty="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rPr>
                        <a:t>High</a:t>
                      </a:r>
                      <a:endParaRPr lang="en-US" sz="1600" b="0" dirty="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nSpc>
                          <a:spcPct val="107000"/>
                        </a:lnSpc>
                        <a:spcAft>
                          <a:spcPts val="800"/>
                        </a:spcAft>
                      </a:pPr>
                      <a:r>
                        <a:rPr lang="en-US" sz="1600" b="0" dirty="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rPr>
                        <a:t>5</a:t>
                      </a:r>
                      <a:endParaRPr lang="en-US" sz="1600" b="0" dirty="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rowSpan="2">
                  <a:txBody>
                    <a:bodyPr/>
                    <a:lstStyle/>
                    <a:p>
                      <a:pPr>
                        <a:lnSpc>
                          <a:spcPct val="107000"/>
                        </a:lnSpc>
                        <a:spcAft>
                          <a:spcPts val="800"/>
                        </a:spcAft>
                      </a:pPr>
                      <a:r>
                        <a:rPr lang="en-US" sz="1600" b="0" dirty="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rPr>
                        <a:t>3</a:t>
                      </a:r>
                      <a:endParaRPr lang="en-US" sz="1600" b="0" dirty="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marL="0" marR="0" indent="0" algn="l" defTabSz="914400" rtl="0" eaLnBrk="1" fontAlgn="auto" latinLnBrk="0" hangingPunct="1">
                        <a:lnSpc>
                          <a:spcPct val="107000"/>
                        </a:lnSpc>
                        <a:spcBef>
                          <a:spcPts val="0"/>
                        </a:spcBef>
                        <a:spcAft>
                          <a:spcPts val="800"/>
                        </a:spcAft>
                        <a:buClrTx/>
                        <a:buSzTx/>
                        <a:buFontTx/>
                        <a:buNone/>
                        <a:defRPr/>
                      </a:pPr>
                      <a:r>
                        <a:rPr lang="en-US" sz="1600" b="0" dirty="0" smtClean="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rPr>
                        <a:t>Completed</a:t>
                      </a:r>
                      <a:endParaRPr lang="en-US" sz="1600" b="0" dirty="0" smtClean="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nSpc>
                          <a:spcPct val="107000"/>
                        </a:lnSpc>
                        <a:spcAft>
                          <a:spcPts val="800"/>
                        </a:spcAft>
                      </a:pPr>
                      <a:r>
                        <a:rPr lang="en-US" sz="1600" b="0" dirty="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dirty="0" smtClean="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rPr>
                        <a:t>04/06/2022</a:t>
                      </a:r>
                      <a:endParaRPr lang="en-US" sz="1600" b="0" dirty="0" smtClean="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nSpc>
                          <a:spcPct val="107000"/>
                        </a:lnSpc>
                        <a:spcAft>
                          <a:spcPts val="800"/>
                        </a:spcAft>
                      </a:pPr>
                      <a:r>
                        <a:rPr lang="en-US" sz="1600" b="0" dirty="0" smtClean="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rPr>
                        <a:t>PCB</a:t>
                      </a:r>
                      <a:r>
                        <a:rPr lang="en-US" sz="1600" b="0" baseline="0" dirty="0" smtClean="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rPr>
                        <a:t> designing</a:t>
                      </a:r>
                      <a:endParaRPr lang="en-US" sz="1600" b="0" baseline="0" dirty="0" smtClean="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r>
              <a:tr h="520700">
                <a:tc>
                  <a:txBody>
                    <a:bodyPr/>
                    <a:lstStyle/>
                    <a:p>
                      <a:pPr>
                        <a:lnSpc>
                          <a:spcPct val="107000"/>
                        </a:lnSpc>
                        <a:spcAft>
                          <a:spcPts val="800"/>
                        </a:spcAft>
                      </a:pPr>
                      <a:r>
                        <a:rPr lang="en-US" sz="1600" b="0" dirty="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rPr>
                        <a:t>6</a:t>
                      </a:r>
                      <a:endParaRPr lang="en-US" sz="1600" b="0" dirty="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nSpc>
                          <a:spcPct val="107000"/>
                        </a:lnSpc>
                        <a:spcAft>
                          <a:spcPts val="800"/>
                        </a:spcAft>
                      </a:pPr>
                      <a:r>
                        <a:rPr lang="en-US" sz="1600" b="0" dirty="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rPr>
                        <a:t>medium</a:t>
                      </a:r>
                      <a:endParaRPr lang="en-US" sz="1600" b="0" dirty="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nSpc>
                          <a:spcPct val="107000"/>
                        </a:lnSpc>
                        <a:spcAft>
                          <a:spcPts val="800"/>
                        </a:spcAft>
                      </a:pPr>
                      <a:r>
                        <a:rPr lang="en-US" sz="1600" b="0" dirty="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rPr>
                        <a:t>5</a:t>
                      </a:r>
                      <a:endParaRPr lang="en-US" sz="1600" b="0" dirty="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vMerge="1">
                  <a:tcPr>
                    <a:lnL w="12700">
                      <a:solidFill>
                        <a:schemeClr val="tx1"/>
                      </a:solidFill>
                      <a:prstDash val="solid"/>
                    </a:lnL>
                    <a:lnR w="12700">
                      <a:solidFill>
                        <a:schemeClr val="tx1"/>
                      </a:solidFill>
                      <a:prstDash val="solid"/>
                    </a:lnR>
                    <a:lnB w="12700">
                      <a:solidFill>
                        <a:schemeClr val="tx1"/>
                      </a:solidFill>
                      <a:prstDash val="solid"/>
                    </a:lnB>
                  </a:tcPr>
                </a:tc>
                <a:tc>
                  <a:txBody>
                    <a:bodyPr/>
                    <a:lstStyle/>
                    <a:p>
                      <a:pPr marL="0" marR="0" indent="0" algn="l" defTabSz="914400" rtl="0" eaLnBrk="1" fontAlgn="auto" latinLnBrk="0" hangingPunct="1">
                        <a:lnSpc>
                          <a:spcPct val="107000"/>
                        </a:lnSpc>
                        <a:spcBef>
                          <a:spcPts val="0"/>
                        </a:spcBef>
                        <a:spcAft>
                          <a:spcPts val="800"/>
                        </a:spcAft>
                        <a:buClrTx/>
                        <a:buSzTx/>
                        <a:buFontTx/>
                        <a:buNone/>
                        <a:defRPr/>
                      </a:pPr>
                      <a:r>
                        <a:rPr lang="en-US" sz="1600" b="0" dirty="0" smtClean="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rPr>
                        <a:t>Completed</a:t>
                      </a:r>
                      <a:endParaRPr lang="en-US" sz="1600" b="0" dirty="0" smtClean="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nSpc>
                          <a:spcPct val="107000"/>
                        </a:lnSpc>
                        <a:spcAft>
                          <a:spcPts val="800"/>
                        </a:spcAft>
                      </a:pPr>
                      <a:r>
                        <a:rPr lang="en-US" sz="1600" b="0" dirty="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dirty="0" smtClean="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rPr>
                        <a:t>05/05/2022</a:t>
                      </a:r>
                      <a:endParaRPr lang="en-US" sz="1600" b="0" dirty="0" smtClean="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nSpc>
                          <a:spcPct val="107000"/>
                        </a:lnSpc>
                        <a:spcAft>
                          <a:spcPts val="800"/>
                        </a:spcAft>
                      </a:pPr>
                      <a:r>
                        <a:rPr lang="en-US" sz="1600" b="0" dirty="0" smtClean="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rPr>
                        <a:t>Page</a:t>
                      </a:r>
                      <a:r>
                        <a:rPr lang="en-US" sz="1600" b="0" baseline="0" dirty="0" smtClean="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rPr>
                        <a:t> designing </a:t>
                      </a:r>
                      <a:endParaRPr lang="en-US" sz="1600" b="0" baseline="0" dirty="0" smtClean="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r>
              <a:tr h="622300">
                <a:tc>
                  <a:txBody>
                    <a:bodyPr/>
                    <a:lstStyle/>
                    <a:p>
                      <a:pPr>
                        <a:lnSpc>
                          <a:spcPct val="107000"/>
                        </a:lnSpc>
                        <a:spcAft>
                          <a:spcPts val="800"/>
                        </a:spcAft>
                      </a:pPr>
                      <a:r>
                        <a:rPr lang="en-US" sz="1600" b="0" dirty="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rPr>
                        <a:t>7</a:t>
                      </a:r>
                      <a:endParaRPr lang="en-US" sz="1600" b="0" dirty="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nSpc>
                          <a:spcPct val="107000"/>
                        </a:lnSpc>
                        <a:spcAft>
                          <a:spcPts val="800"/>
                        </a:spcAft>
                      </a:pPr>
                      <a:r>
                        <a:rPr lang="en-US" sz="1600" b="0" dirty="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rPr>
                        <a:t>Medium</a:t>
                      </a:r>
                      <a:endParaRPr lang="en-IN" sz="1600" b="0" dirty="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600" b="0" dirty="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b="0" dirty="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nSpc>
                          <a:spcPct val="107000"/>
                        </a:lnSpc>
                        <a:spcAft>
                          <a:spcPts val="800"/>
                        </a:spcAft>
                      </a:pPr>
                      <a:r>
                        <a:rPr lang="en-US" sz="1600" b="0" dirty="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rPr>
                        <a:t>5</a:t>
                      </a:r>
                      <a:endParaRPr lang="en-US" sz="1600" b="0" dirty="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rowSpan="2">
                  <a:txBody>
                    <a:bodyPr/>
                    <a:lstStyle/>
                    <a:p>
                      <a:pPr>
                        <a:lnSpc>
                          <a:spcPct val="107000"/>
                        </a:lnSpc>
                        <a:spcAft>
                          <a:spcPts val="800"/>
                        </a:spcAft>
                      </a:pPr>
                      <a:r>
                        <a:rPr lang="en-US" sz="1600" b="0" dirty="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rPr>
                        <a:t>4</a:t>
                      </a:r>
                      <a:endParaRPr lang="en-US" sz="1600" b="0" dirty="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marL="0" marR="0" indent="0" algn="l" defTabSz="914400" rtl="0" eaLnBrk="1" fontAlgn="auto" latinLnBrk="0" hangingPunct="1">
                        <a:lnSpc>
                          <a:spcPct val="107000"/>
                        </a:lnSpc>
                        <a:spcBef>
                          <a:spcPts val="0"/>
                        </a:spcBef>
                        <a:spcAft>
                          <a:spcPts val="800"/>
                        </a:spcAft>
                        <a:buClrTx/>
                        <a:buSzTx/>
                        <a:buFontTx/>
                        <a:buNone/>
                        <a:defRPr/>
                      </a:pPr>
                      <a:r>
                        <a:rPr lang="en-US" sz="1600" b="0" dirty="0" smtClean="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rPr>
                        <a:t>Completed</a:t>
                      </a:r>
                      <a:endParaRPr lang="en-US" sz="1600" b="0" dirty="0" smtClean="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nSpc>
                          <a:spcPct val="107000"/>
                        </a:lnSpc>
                        <a:spcAft>
                          <a:spcPts val="800"/>
                        </a:spcAft>
                      </a:pPr>
                      <a:r>
                        <a:rPr lang="en-US" sz="1600" b="0" dirty="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dirty="0" smtClean="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rPr>
                        <a:t>24/06/2022</a:t>
                      </a:r>
                      <a:endParaRPr lang="en-US" sz="1600" b="0" dirty="0" smtClean="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nSpc>
                          <a:spcPct val="107000"/>
                        </a:lnSpc>
                        <a:spcAft>
                          <a:spcPts val="800"/>
                        </a:spcAft>
                      </a:pPr>
                      <a:r>
                        <a:rPr lang="en-US" sz="1600" b="0" dirty="0" smtClean="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rPr>
                        <a:t>Soldering</a:t>
                      </a:r>
                      <a:endParaRPr lang="en-US" sz="1600" b="0" dirty="0" smtClean="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r>
              <a:tr h="723265">
                <a:tc>
                  <a:txBody>
                    <a:bodyPr/>
                    <a:lstStyle/>
                    <a:p>
                      <a:pPr>
                        <a:lnSpc>
                          <a:spcPct val="107000"/>
                        </a:lnSpc>
                        <a:spcAft>
                          <a:spcPts val="800"/>
                        </a:spcAft>
                      </a:pPr>
                      <a:r>
                        <a:rPr lang="en-US" sz="1600" b="0" dirty="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rPr>
                        <a:t>8</a:t>
                      </a:r>
                      <a:endParaRPr lang="en-US" sz="1600" b="0" dirty="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nSpc>
                          <a:spcPct val="107000"/>
                        </a:lnSpc>
                        <a:spcAft>
                          <a:spcPts val="800"/>
                        </a:spcAft>
                      </a:pPr>
                      <a:r>
                        <a:rPr lang="en-US" sz="1600" b="0" dirty="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rPr>
                        <a:t>High</a:t>
                      </a:r>
                      <a:endParaRPr lang="en-IN" sz="1600" b="0" dirty="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600" b="0" dirty="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b="0" dirty="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nSpc>
                          <a:spcPct val="107000"/>
                        </a:lnSpc>
                        <a:spcAft>
                          <a:spcPts val="800"/>
                        </a:spcAft>
                      </a:pPr>
                      <a:r>
                        <a:rPr lang="en-US" sz="1600" b="0" dirty="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rPr>
                        <a:t>5</a:t>
                      </a:r>
                      <a:endParaRPr lang="en-US" sz="1600" b="0" dirty="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vMerge="1">
                  <a:tcPr>
                    <a:lnL w="12700">
                      <a:solidFill>
                        <a:schemeClr val="tx1"/>
                      </a:solidFill>
                      <a:prstDash val="solid"/>
                    </a:lnL>
                    <a:lnR w="12700">
                      <a:solidFill>
                        <a:schemeClr val="tx1"/>
                      </a:solidFill>
                      <a:prstDash val="solid"/>
                    </a:lnR>
                    <a:lnB w="12700">
                      <a:solidFill>
                        <a:schemeClr val="tx1"/>
                      </a:solidFill>
                      <a:prstDash val="solid"/>
                    </a:lnB>
                  </a:tcPr>
                </a:tc>
                <a:tc>
                  <a:txBody>
                    <a:bodyPr/>
                    <a:lstStyle/>
                    <a:p>
                      <a:pPr marL="0" marR="0" indent="0" algn="l" defTabSz="914400" rtl="0" eaLnBrk="1" fontAlgn="auto" latinLnBrk="0" hangingPunct="1">
                        <a:lnSpc>
                          <a:spcPct val="107000"/>
                        </a:lnSpc>
                        <a:spcBef>
                          <a:spcPts val="0"/>
                        </a:spcBef>
                        <a:spcAft>
                          <a:spcPts val="800"/>
                        </a:spcAft>
                        <a:buClrTx/>
                        <a:buSzTx/>
                        <a:buFontTx/>
                        <a:buNone/>
                        <a:defRPr/>
                      </a:pPr>
                      <a:r>
                        <a:rPr lang="en-US" sz="1600" b="0" dirty="0" smtClean="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rPr>
                        <a:t>Completed</a:t>
                      </a:r>
                      <a:endParaRPr lang="en-US" sz="1600" b="0" dirty="0" smtClean="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nSpc>
                          <a:spcPct val="107000"/>
                        </a:lnSpc>
                        <a:spcAft>
                          <a:spcPts val="800"/>
                        </a:spcAft>
                      </a:pPr>
                      <a:r>
                        <a:rPr lang="en-US" sz="1600" b="0" dirty="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0" dirty="0" smtClean="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rPr>
                        <a:t>30/06/2022</a:t>
                      </a:r>
                      <a:endParaRPr lang="en-US" sz="1600" b="0" dirty="0" smtClean="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c>
                  <a:txBody>
                    <a:bodyPr/>
                    <a:lstStyle/>
                    <a:p>
                      <a:pPr>
                        <a:lnSpc>
                          <a:spcPct val="107000"/>
                        </a:lnSpc>
                        <a:spcAft>
                          <a:spcPts val="800"/>
                        </a:spcAft>
                      </a:pPr>
                      <a:r>
                        <a:rPr lang="en-US" sz="1600" b="0" dirty="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rPr>
                        <a:t>Output generation </a:t>
                      </a:r>
                      <a:endParaRPr lang="en-US" sz="1600" b="0" dirty="0">
                        <a:ln>
                          <a:solidFill>
                            <a:sysClr val="windowText" lastClr="000000"/>
                          </a:solidFill>
                        </a:ln>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bg1"/>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82244" y="116632"/>
            <a:ext cx="3024336" cy="523220"/>
          </a:xfrm>
          <a:prstGeom prst="rect">
            <a:avLst/>
          </a:prstGeom>
          <a:noFill/>
        </p:spPr>
        <p:txBody>
          <a:bodyPr wrap="square">
            <a:spAutoFit/>
          </a:bodyPr>
          <a:lstStyle/>
          <a:p>
            <a:pPr algn="ctr"/>
            <a:r>
              <a:rPr lang="en-IN" sz="2800" b="1" dirty="0">
                <a:solidFill>
                  <a:schemeClr val="tx2"/>
                </a:solidFill>
                <a:latin typeface="Times New Roman" panose="02020603050405020304" pitchFamily="18" charset="0"/>
                <a:cs typeface="Times New Roman" panose="02020603050405020304" pitchFamily="18" charset="0"/>
              </a:rPr>
              <a:t>PROJECT PLAN</a:t>
            </a:r>
            <a:endParaRPr lang="en-IN" sz="2800" b="1" dirty="0">
              <a:solidFill>
                <a:schemeClr val="tx2"/>
              </a:solidFill>
              <a:latin typeface="Times New Roman" panose="02020603050405020304" pitchFamily="18" charset="0"/>
              <a:cs typeface="Times New Roman" panose="02020603050405020304" pitchFamily="18" charset="0"/>
            </a:endParaRPr>
          </a:p>
        </p:txBody>
      </p:sp>
      <p:graphicFrame>
        <p:nvGraphicFramePr>
          <p:cNvPr id="4" name="Content Placeholder 3"/>
          <p:cNvGraphicFramePr/>
          <p:nvPr/>
        </p:nvGraphicFramePr>
        <p:xfrm>
          <a:off x="981844" y="744131"/>
          <a:ext cx="9937115" cy="6374130"/>
        </p:xfrm>
        <a:graphic>
          <a:graphicData uri="http://schemas.openxmlformats.org/drawingml/2006/table">
            <a:tbl>
              <a:tblPr firstRow="1" bandRow="1">
                <a:tableStyleId>{69CF1AB2-1976-4502-BF36-3FF5EA218861}</a:tableStyleId>
              </a:tblPr>
              <a:tblGrid>
                <a:gridCol w="1656184"/>
                <a:gridCol w="1656184"/>
                <a:gridCol w="1656184"/>
                <a:gridCol w="1656184"/>
                <a:gridCol w="1656184"/>
                <a:gridCol w="1656184"/>
              </a:tblGrid>
              <a:tr h="715645">
                <a:tc>
                  <a:txBody>
                    <a:bodyPr/>
                    <a:lstStyle/>
                    <a:p>
                      <a:r>
                        <a:rPr lang="en-IN" sz="1800" dirty="0">
                          <a:latin typeface="Times New Roman" panose="02020603050405020304" pitchFamily="18" charset="0"/>
                          <a:cs typeface="Times New Roman" panose="02020603050405020304" pitchFamily="18" charset="0"/>
                        </a:rPr>
                        <a:t>User story ID</a:t>
                      </a:r>
                      <a:endParaRPr lang="en-IN" sz="1800" dirty="0">
                        <a:latin typeface="Times New Roman" panose="02020603050405020304" pitchFamily="18" charset="0"/>
                        <a:cs typeface="Times New Roman" panose="02020603050405020304" pitchFamily="18" charset="0"/>
                      </a:endParaRPr>
                    </a:p>
                  </a:txBody>
                  <a:tcPr marL="99060" marR="9906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r>
                        <a:rPr lang="en-IN" sz="1800" dirty="0">
                          <a:latin typeface="Times New Roman" panose="02020603050405020304" pitchFamily="18" charset="0"/>
                          <a:cs typeface="Times New Roman" panose="02020603050405020304" pitchFamily="18" charset="0"/>
                        </a:rPr>
                        <a:t>Task name</a:t>
                      </a:r>
                      <a:endParaRPr lang="en-IN" sz="1800" dirty="0">
                        <a:latin typeface="Times New Roman" panose="02020603050405020304" pitchFamily="18" charset="0"/>
                        <a:cs typeface="Times New Roman" panose="02020603050405020304" pitchFamily="18" charset="0"/>
                      </a:endParaRPr>
                    </a:p>
                  </a:txBody>
                  <a:tcPr marL="99060" marR="9906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r>
                        <a:rPr lang="en-IN" sz="1800" dirty="0">
                          <a:latin typeface="Times New Roman" panose="02020603050405020304" pitchFamily="18" charset="0"/>
                          <a:cs typeface="Times New Roman" panose="02020603050405020304" pitchFamily="18" charset="0"/>
                        </a:rPr>
                        <a:t>Start date</a:t>
                      </a:r>
                      <a:endParaRPr lang="en-IN" sz="1800" dirty="0">
                        <a:latin typeface="Times New Roman" panose="02020603050405020304" pitchFamily="18" charset="0"/>
                        <a:cs typeface="Times New Roman" panose="02020603050405020304" pitchFamily="18" charset="0"/>
                      </a:endParaRPr>
                    </a:p>
                  </a:txBody>
                  <a:tcPr marL="99060" marR="9906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r>
                        <a:rPr lang="en-IN" sz="1800" dirty="0">
                          <a:latin typeface="Times New Roman" panose="02020603050405020304" pitchFamily="18" charset="0"/>
                          <a:cs typeface="Times New Roman" panose="02020603050405020304" pitchFamily="18" charset="0"/>
                        </a:rPr>
                        <a:t>End date </a:t>
                      </a:r>
                      <a:endParaRPr lang="en-IN" sz="1800" dirty="0">
                        <a:latin typeface="Times New Roman" panose="02020603050405020304" pitchFamily="18" charset="0"/>
                        <a:cs typeface="Times New Roman" panose="02020603050405020304" pitchFamily="18" charset="0"/>
                      </a:endParaRPr>
                    </a:p>
                  </a:txBody>
                  <a:tcPr marL="99060" marR="9906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r>
                        <a:rPr lang="en-IN" sz="1800" dirty="0">
                          <a:latin typeface="Times New Roman" panose="02020603050405020304" pitchFamily="18" charset="0"/>
                          <a:cs typeface="Times New Roman" panose="02020603050405020304" pitchFamily="18" charset="0"/>
                        </a:rPr>
                        <a:t>Days</a:t>
                      </a:r>
                      <a:endParaRPr lang="en-IN" sz="1800" dirty="0">
                        <a:latin typeface="Times New Roman" panose="02020603050405020304" pitchFamily="18" charset="0"/>
                        <a:cs typeface="Times New Roman" panose="02020603050405020304" pitchFamily="18" charset="0"/>
                      </a:endParaRPr>
                    </a:p>
                  </a:txBody>
                  <a:tcPr marL="99060" marR="9906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r>
                        <a:rPr lang="en-IN" sz="1800" dirty="0">
                          <a:latin typeface="Times New Roman" panose="02020603050405020304" pitchFamily="18" charset="0"/>
                          <a:cs typeface="Times New Roman" panose="02020603050405020304" pitchFamily="18" charset="0"/>
                        </a:rPr>
                        <a:t>Status</a:t>
                      </a:r>
                      <a:endParaRPr lang="en-IN" sz="1800" dirty="0">
                        <a:latin typeface="Times New Roman" panose="02020603050405020304" pitchFamily="18" charset="0"/>
                        <a:cs typeface="Times New Roman" panose="02020603050405020304" pitchFamily="18" charset="0"/>
                      </a:endParaRPr>
                    </a:p>
                  </a:txBody>
                  <a:tcPr marL="99060" marR="9906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662529">
                <a:tc gridSpan="6">
                  <a:txBody>
                    <a:bodyPr/>
                    <a:lstStyle/>
                    <a:p>
                      <a:pPr algn="ctr"/>
                      <a:r>
                        <a:rPr lang="en-IN" sz="1800" dirty="0">
                          <a:latin typeface="Times New Roman" panose="02020603050405020304" pitchFamily="18" charset="0"/>
                          <a:cs typeface="Times New Roman" panose="02020603050405020304" pitchFamily="18" charset="0"/>
                        </a:rPr>
                        <a:t>Sprint1</a:t>
                      </a:r>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txBody>
                  <a:tcPr marL="99060" marR="9906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hMerge="1">
                  <a:tcPr marL="99060" marR="99060">
                    <a:lnT w="12700" cmpd="sng">
                      <a:solidFill>
                        <a:schemeClr val="tx1"/>
                      </a:solidFill>
                      <a:prstDash val="solid"/>
                    </a:lnT>
                    <a:lnB w="12700" cmpd="sng">
                      <a:solidFill>
                        <a:schemeClr val="tx1"/>
                      </a:solidFill>
                      <a:prstDash val="solid"/>
                    </a:lnB>
                  </a:tcPr>
                </a:tc>
                <a:tc hMerge="1">
                  <a:tcPr marL="99060" marR="99060">
                    <a:lnT w="12700" cmpd="sng">
                      <a:solidFill>
                        <a:schemeClr val="tx1"/>
                      </a:solidFill>
                      <a:prstDash val="solid"/>
                    </a:lnT>
                    <a:lnB w="12700" cmpd="sng">
                      <a:solidFill>
                        <a:schemeClr val="tx1"/>
                      </a:solidFill>
                      <a:prstDash val="solid"/>
                    </a:lnB>
                  </a:tcPr>
                </a:tc>
                <a:tc hMerge="1">
                  <a:tcPr marL="99060" marR="99060">
                    <a:lnT w="12700" cmpd="sng">
                      <a:solidFill>
                        <a:schemeClr val="tx1"/>
                      </a:solidFill>
                      <a:prstDash val="solid"/>
                    </a:lnT>
                    <a:lnB w="12700" cmpd="sng">
                      <a:solidFill>
                        <a:schemeClr val="tx1"/>
                      </a:solidFill>
                      <a:prstDash val="solid"/>
                    </a:lnB>
                  </a:tcPr>
                </a:tc>
                <a:tc hMerge="1">
                  <a:tcPr marL="99060" marR="99060">
                    <a:lnT w="12700" cmpd="sng">
                      <a:solidFill>
                        <a:schemeClr val="tx1"/>
                      </a:solidFill>
                      <a:prstDash val="solid"/>
                    </a:lnT>
                    <a:lnB w="12700" cmpd="sng">
                      <a:solidFill>
                        <a:schemeClr val="tx1"/>
                      </a:solidFill>
                      <a:prstDash val="solid"/>
                    </a:lnB>
                  </a:tcPr>
                </a:tc>
                <a:tc hMerge="1">
                  <a:tcPr marL="99060" marR="99060">
                    <a:lnR w="12700" cmpd="sng">
                      <a:solidFill>
                        <a:schemeClr val="tx1"/>
                      </a:solidFill>
                      <a:prstDash val="solid"/>
                    </a:lnR>
                    <a:lnT w="12700" cmpd="sng">
                      <a:solidFill>
                        <a:schemeClr val="tx1"/>
                      </a:solidFill>
                      <a:prstDash val="solid"/>
                    </a:lnT>
                    <a:lnB w="12700" cmpd="sng">
                      <a:solidFill>
                        <a:schemeClr val="tx1"/>
                      </a:solidFill>
                      <a:prstDash val="solid"/>
                    </a:lnB>
                  </a:tcPr>
                </a:tc>
              </a:tr>
              <a:tr h="603804">
                <a:tc>
                  <a:txBody>
                    <a:bodyPr/>
                    <a:lstStyle/>
                    <a:p>
                      <a:r>
                        <a:rPr lang="en-IN" sz="1800" dirty="0">
                          <a:latin typeface="Times New Roman" panose="02020603050405020304" pitchFamily="18" charset="0"/>
                          <a:cs typeface="Times New Roman" panose="02020603050405020304" pitchFamily="18" charset="0"/>
                        </a:rPr>
                        <a:t>1</a:t>
                      </a:r>
                      <a:endParaRPr lang="en-IN" sz="1800" dirty="0">
                        <a:latin typeface="Times New Roman" panose="02020603050405020304" pitchFamily="18" charset="0"/>
                        <a:cs typeface="Times New Roman" panose="02020603050405020304" pitchFamily="18" charset="0"/>
                      </a:endParaRPr>
                    </a:p>
                  </a:txBody>
                  <a:tcPr marL="99060" marR="9906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r>
                        <a:rPr lang="en-US" sz="1800" dirty="0" smtClean="0">
                          <a:latin typeface="Times New Roman" panose="02020603050405020304" pitchFamily="18" charset="0"/>
                          <a:cs typeface="Times New Roman" panose="02020603050405020304" pitchFamily="18" charset="0"/>
                        </a:rPr>
                        <a:t>Planning</a:t>
                      </a:r>
                      <a:endParaRPr lang="en-US" sz="1800" dirty="0" smtClean="0">
                        <a:latin typeface="Times New Roman" panose="02020603050405020304" pitchFamily="18" charset="0"/>
                        <a:cs typeface="Times New Roman" panose="02020603050405020304" pitchFamily="18" charset="0"/>
                      </a:endParaRPr>
                    </a:p>
                  </a:txBody>
                  <a:tcPr marL="99060" marR="9906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r>
                        <a:rPr lang="en-IN" sz="1800" dirty="0" smtClean="0">
                          <a:latin typeface="Times New Roman" panose="02020603050405020304" pitchFamily="18" charset="0"/>
                          <a:cs typeface="Times New Roman" panose="02020603050405020304" pitchFamily="18" charset="0"/>
                        </a:rPr>
                        <a:t>20/04/2022</a:t>
                      </a:r>
                      <a:endParaRPr lang="en-IN" sz="1800" dirty="0" smtClean="0">
                        <a:latin typeface="Times New Roman" panose="02020603050405020304" pitchFamily="18" charset="0"/>
                        <a:cs typeface="Times New Roman" panose="02020603050405020304" pitchFamily="18" charset="0"/>
                      </a:endParaRPr>
                    </a:p>
                  </a:txBody>
                  <a:tcPr marL="99060" marR="9906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r>
                        <a:rPr lang="en-IN" sz="1800" dirty="0" smtClean="0">
                          <a:latin typeface="Times New Roman" panose="02020603050405020304" pitchFamily="18" charset="0"/>
                          <a:cs typeface="Times New Roman" panose="02020603050405020304" pitchFamily="18" charset="0"/>
                        </a:rPr>
                        <a:t>02/05/2022</a:t>
                      </a:r>
                      <a:endParaRPr lang="en-IN" sz="1800" dirty="0" smtClean="0">
                        <a:latin typeface="Times New Roman" panose="02020603050405020304" pitchFamily="18" charset="0"/>
                        <a:cs typeface="Times New Roman" panose="02020603050405020304" pitchFamily="18" charset="0"/>
                      </a:endParaRPr>
                    </a:p>
                  </a:txBody>
                  <a:tcPr marL="99060" marR="9906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r>
                        <a:rPr lang="en-IN" sz="1800" dirty="0">
                          <a:latin typeface="Times New Roman" panose="02020603050405020304" pitchFamily="18" charset="0"/>
                          <a:cs typeface="Times New Roman" panose="02020603050405020304" pitchFamily="18" charset="0"/>
                        </a:rPr>
                        <a:t>3</a:t>
                      </a:r>
                      <a:endParaRPr lang="en-IN" sz="1800" dirty="0">
                        <a:latin typeface="Times New Roman" panose="02020603050405020304" pitchFamily="18" charset="0"/>
                        <a:cs typeface="Times New Roman" panose="02020603050405020304" pitchFamily="18" charset="0"/>
                      </a:endParaRPr>
                    </a:p>
                  </a:txBody>
                  <a:tcPr marL="99060" marR="9906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r>
                        <a:rPr lang="en-IN" sz="1800" dirty="0">
                          <a:latin typeface="Times New Roman" panose="02020603050405020304" pitchFamily="18" charset="0"/>
                          <a:cs typeface="Times New Roman" panose="02020603050405020304" pitchFamily="18" charset="0"/>
                        </a:rPr>
                        <a:t>Completed</a:t>
                      </a:r>
                      <a:endParaRPr lang="en-IN" sz="1800" dirty="0">
                        <a:latin typeface="Times New Roman" panose="02020603050405020304" pitchFamily="18" charset="0"/>
                        <a:cs typeface="Times New Roman" panose="02020603050405020304" pitchFamily="18" charset="0"/>
                      </a:endParaRPr>
                    </a:p>
                  </a:txBody>
                  <a:tcPr marL="99060" marR="9906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784945">
                <a:tc>
                  <a:txBody>
                    <a:bodyPr/>
                    <a:lstStyle/>
                    <a:p>
                      <a:r>
                        <a:rPr lang="en-IN" sz="1800" dirty="0">
                          <a:latin typeface="Times New Roman" panose="02020603050405020304" pitchFamily="18" charset="0"/>
                          <a:cs typeface="Times New Roman" panose="02020603050405020304" pitchFamily="18" charset="0"/>
                        </a:rPr>
                        <a:t>2</a:t>
                      </a:r>
                      <a:endParaRPr lang="en-IN" sz="1800" dirty="0">
                        <a:latin typeface="Times New Roman" panose="02020603050405020304" pitchFamily="18" charset="0"/>
                        <a:cs typeface="Times New Roman" panose="02020603050405020304" pitchFamily="18" charset="0"/>
                      </a:endParaRPr>
                    </a:p>
                  </a:txBody>
                  <a:tcPr marL="99060" marR="9906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r>
                        <a:rPr lang="en-US" sz="1800" dirty="0" smtClean="0">
                          <a:latin typeface="Times New Roman" panose="02020603050405020304" pitchFamily="18" charset="0"/>
                          <a:cs typeface="Times New Roman" panose="02020603050405020304" pitchFamily="18" charset="0"/>
                        </a:rPr>
                        <a:t>Hardware Purchasing</a:t>
                      </a:r>
                      <a:endParaRPr lang="en-US" sz="1800" dirty="0" smtClean="0">
                        <a:latin typeface="Times New Roman" panose="02020603050405020304" pitchFamily="18" charset="0"/>
                        <a:cs typeface="Times New Roman" panose="02020603050405020304" pitchFamily="18" charset="0"/>
                      </a:endParaRPr>
                    </a:p>
                  </a:txBody>
                  <a:tcPr marL="99060" marR="9906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r>
                        <a:rPr lang="en-IN" sz="1800" dirty="0" smtClean="0">
                          <a:latin typeface="Times New Roman" panose="02020603050405020304" pitchFamily="18" charset="0"/>
                          <a:cs typeface="Times New Roman" panose="02020603050405020304" pitchFamily="18" charset="0"/>
                        </a:rPr>
                        <a:t>03/05/2022</a:t>
                      </a:r>
                      <a:endParaRPr lang="en-IN" sz="1800" dirty="0" smtClean="0">
                        <a:latin typeface="Times New Roman" panose="02020603050405020304" pitchFamily="18" charset="0"/>
                        <a:cs typeface="Times New Roman" panose="02020603050405020304" pitchFamily="18" charset="0"/>
                      </a:endParaRPr>
                    </a:p>
                  </a:txBody>
                  <a:tcPr marL="99060" marR="9906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r>
                        <a:rPr lang="en-IN" sz="1800" dirty="0" smtClean="0">
                          <a:latin typeface="Times New Roman" panose="02020603050405020304" pitchFamily="18" charset="0"/>
                          <a:cs typeface="Times New Roman" panose="02020603050405020304" pitchFamily="18" charset="0"/>
                        </a:rPr>
                        <a:t>09/05/2022</a:t>
                      </a:r>
                      <a:endParaRPr lang="en-IN" sz="1800" dirty="0" smtClean="0">
                        <a:latin typeface="Times New Roman" panose="02020603050405020304" pitchFamily="18" charset="0"/>
                        <a:cs typeface="Times New Roman" panose="02020603050405020304" pitchFamily="18" charset="0"/>
                      </a:endParaRPr>
                    </a:p>
                  </a:txBody>
                  <a:tcPr marL="99060" marR="9906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r>
                        <a:rPr lang="en-IN" sz="1800" dirty="0">
                          <a:latin typeface="Times New Roman" panose="02020603050405020304" pitchFamily="18" charset="0"/>
                          <a:cs typeface="Times New Roman" panose="02020603050405020304" pitchFamily="18" charset="0"/>
                        </a:rPr>
                        <a:t>2</a:t>
                      </a:r>
                      <a:endParaRPr lang="en-IN" sz="1800" dirty="0">
                        <a:latin typeface="Times New Roman" panose="02020603050405020304" pitchFamily="18" charset="0"/>
                        <a:cs typeface="Times New Roman" panose="02020603050405020304" pitchFamily="18" charset="0"/>
                      </a:endParaRPr>
                    </a:p>
                  </a:txBody>
                  <a:tcPr marL="99060" marR="9906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r>
                        <a:rPr lang="en-IN" sz="1800" dirty="0">
                          <a:latin typeface="Times New Roman" panose="02020603050405020304" pitchFamily="18" charset="0"/>
                          <a:cs typeface="Times New Roman" panose="02020603050405020304" pitchFamily="18" charset="0"/>
                        </a:rPr>
                        <a:t>Completed</a:t>
                      </a:r>
                      <a:endParaRPr lang="en-IN" sz="1800" dirty="0">
                        <a:latin typeface="Times New Roman" panose="02020603050405020304" pitchFamily="18" charset="0"/>
                        <a:cs typeface="Times New Roman" panose="02020603050405020304" pitchFamily="18" charset="0"/>
                      </a:endParaRPr>
                    </a:p>
                  </a:txBody>
                  <a:tcPr marL="99060" marR="9906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422663">
                <a:tc>
                  <a:txBody>
                    <a:bodyPr/>
                    <a:lstStyle/>
                    <a:p>
                      <a:r>
                        <a:rPr lang="en-IN" sz="1800" dirty="0">
                          <a:latin typeface="Times New Roman" panose="02020603050405020304" pitchFamily="18" charset="0"/>
                          <a:cs typeface="Times New Roman" panose="02020603050405020304" pitchFamily="18" charset="0"/>
                        </a:rPr>
                        <a:t>3</a:t>
                      </a:r>
                      <a:endParaRPr lang="en-IN" sz="1800" dirty="0">
                        <a:latin typeface="Times New Roman" panose="02020603050405020304" pitchFamily="18" charset="0"/>
                        <a:cs typeface="Times New Roman" panose="02020603050405020304" pitchFamily="18" charset="0"/>
                      </a:endParaRPr>
                    </a:p>
                  </a:txBody>
                  <a:tcPr marL="99060" marR="9906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r>
                        <a:rPr lang="en-US" sz="1800" dirty="0" smtClean="0">
                          <a:latin typeface="Times New Roman" panose="02020603050405020304" pitchFamily="18" charset="0"/>
                          <a:cs typeface="Times New Roman" panose="02020603050405020304" pitchFamily="18" charset="0"/>
                        </a:rPr>
                        <a:t>Hardware</a:t>
                      </a:r>
                      <a:r>
                        <a:rPr lang="en-US" sz="1800" baseline="0" dirty="0" smtClean="0">
                          <a:latin typeface="Times New Roman" panose="02020603050405020304" pitchFamily="18" charset="0"/>
                          <a:cs typeface="Times New Roman" panose="02020603050405020304" pitchFamily="18" charset="0"/>
                        </a:rPr>
                        <a:t> Testing</a:t>
                      </a:r>
                      <a:endParaRPr lang="en-IN" sz="1800" dirty="0">
                        <a:latin typeface="Times New Roman" panose="02020603050405020304" pitchFamily="18" charset="0"/>
                        <a:cs typeface="Times New Roman" panose="02020603050405020304" pitchFamily="18" charset="0"/>
                      </a:endParaRPr>
                    </a:p>
                  </a:txBody>
                  <a:tcPr marL="99060" marR="9906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r>
                        <a:rPr lang="en-IN" sz="1800" dirty="0" smtClean="0">
                          <a:latin typeface="Times New Roman" panose="02020603050405020304" pitchFamily="18" charset="0"/>
                          <a:cs typeface="Times New Roman" panose="02020603050405020304" pitchFamily="18" charset="0"/>
                        </a:rPr>
                        <a:t>10/05/2022</a:t>
                      </a:r>
                      <a:endParaRPr lang="en-IN" sz="1800" dirty="0" smtClean="0">
                        <a:latin typeface="Times New Roman" panose="02020603050405020304" pitchFamily="18" charset="0"/>
                        <a:cs typeface="Times New Roman" panose="02020603050405020304" pitchFamily="18" charset="0"/>
                      </a:endParaRPr>
                    </a:p>
                  </a:txBody>
                  <a:tcPr marL="99060" marR="9906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r>
                        <a:rPr lang="en-IN" sz="1800" dirty="0" smtClean="0">
                          <a:latin typeface="Times New Roman" panose="02020603050405020304" pitchFamily="18" charset="0"/>
                          <a:cs typeface="Times New Roman" panose="02020603050405020304" pitchFamily="18" charset="0"/>
                        </a:rPr>
                        <a:t>15/05/2022</a:t>
                      </a:r>
                      <a:endParaRPr lang="en-IN" sz="1800" dirty="0" smtClean="0">
                        <a:latin typeface="Times New Roman" panose="02020603050405020304" pitchFamily="18" charset="0"/>
                        <a:cs typeface="Times New Roman" panose="02020603050405020304" pitchFamily="18" charset="0"/>
                      </a:endParaRPr>
                    </a:p>
                  </a:txBody>
                  <a:tcPr marL="99060" marR="9906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r>
                        <a:rPr lang="en-IN" sz="1800" dirty="0">
                          <a:latin typeface="Times New Roman" panose="02020603050405020304" pitchFamily="18" charset="0"/>
                          <a:cs typeface="Times New Roman" panose="02020603050405020304" pitchFamily="18" charset="0"/>
                        </a:rPr>
                        <a:t>5</a:t>
                      </a:r>
                      <a:endParaRPr lang="en-IN" sz="1800" dirty="0">
                        <a:latin typeface="Times New Roman" panose="02020603050405020304" pitchFamily="18" charset="0"/>
                        <a:cs typeface="Times New Roman" panose="02020603050405020304" pitchFamily="18" charset="0"/>
                      </a:endParaRPr>
                    </a:p>
                  </a:txBody>
                  <a:tcPr marL="99060" marR="9906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r>
                        <a:rPr lang="en-IN" sz="1800" dirty="0">
                          <a:latin typeface="Times New Roman" panose="02020603050405020304" pitchFamily="18" charset="0"/>
                          <a:cs typeface="Times New Roman" panose="02020603050405020304" pitchFamily="18" charset="0"/>
                        </a:rPr>
                        <a:t>Completed</a:t>
                      </a:r>
                      <a:endParaRPr lang="en-IN" sz="1800" dirty="0">
                        <a:latin typeface="Times New Roman" panose="02020603050405020304" pitchFamily="18" charset="0"/>
                        <a:cs typeface="Times New Roman" panose="02020603050405020304" pitchFamily="18" charset="0"/>
                      </a:endParaRPr>
                    </a:p>
                  </a:txBody>
                  <a:tcPr marL="99060" marR="9906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378588">
                <a:tc gridSpan="6">
                  <a:txBody>
                    <a:bodyPr/>
                    <a:lstStyle/>
                    <a:p>
                      <a:pPr algn="ctr"/>
                      <a:r>
                        <a:rPr lang="en-IN" sz="1800" dirty="0">
                          <a:latin typeface="Times New Roman" panose="02020603050405020304" pitchFamily="18" charset="0"/>
                          <a:cs typeface="Times New Roman" panose="02020603050405020304" pitchFamily="18" charset="0"/>
                        </a:rPr>
                        <a:t>Sprint2</a:t>
                      </a:r>
                      <a:endParaRPr lang="en-IN" sz="1800" dirty="0">
                        <a:latin typeface="Times New Roman" panose="02020603050405020304" pitchFamily="18" charset="0"/>
                        <a:cs typeface="Times New Roman" panose="02020603050405020304" pitchFamily="18" charset="0"/>
                      </a:endParaRPr>
                    </a:p>
                  </a:txBody>
                  <a:tcPr marL="99060" marR="9906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hMerge="1">
                  <a:tcPr marL="99060" marR="99060">
                    <a:lnT w="12700" cmpd="sng">
                      <a:solidFill>
                        <a:schemeClr val="tx1"/>
                      </a:solidFill>
                      <a:prstDash val="solid"/>
                    </a:lnT>
                    <a:lnB w="12700" cmpd="sng">
                      <a:solidFill>
                        <a:schemeClr val="tx1"/>
                      </a:solidFill>
                      <a:prstDash val="solid"/>
                    </a:lnB>
                  </a:tcPr>
                </a:tc>
                <a:tc hMerge="1">
                  <a:tcPr marL="99060" marR="99060">
                    <a:lnT w="12700" cmpd="sng">
                      <a:solidFill>
                        <a:schemeClr val="tx1"/>
                      </a:solidFill>
                      <a:prstDash val="solid"/>
                    </a:lnT>
                    <a:lnB w="12700" cmpd="sng">
                      <a:solidFill>
                        <a:schemeClr val="tx1"/>
                      </a:solidFill>
                      <a:prstDash val="solid"/>
                    </a:lnB>
                  </a:tcPr>
                </a:tc>
                <a:tc hMerge="1">
                  <a:tcPr marL="99060" marR="99060">
                    <a:lnT w="12700" cmpd="sng">
                      <a:solidFill>
                        <a:schemeClr val="tx1"/>
                      </a:solidFill>
                      <a:prstDash val="solid"/>
                    </a:lnT>
                    <a:lnB w="12700" cmpd="sng">
                      <a:solidFill>
                        <a:schemeClr val="tx1"/>
                      </a:solidFill>
                      <a:prstDash val="solid"/>
                    </a:lnB>
                  </a:tcPr>
                </a:tc>
                <a:tc hMerge="1">
                  <a:tcPr marL="99060" marR="99060">
                    <a:lnT w="12700" cmpd="sng">
                      <a:solidFill>
                        <a:schemeClr val="tx1"/>
                      </a:solidFill>
                      <a:prstDash val="solid"/>
                    </a:lnT>
                    <a:lnB w="12700" cmpd="sng">
                      <a:solidFill>
                        <a:schemeClr val="tx1"/>
                      </a:solidFill>
                      <a:prstDash val="solid"/>
                    </a:lnB>
                  </a:tcPr>
                </a:tc>
                <a:tc hMerge="1">
                  <a:tcPr marL="99060" marR="99060">
                    <a:lnR w="12700" cmpd="sng">
                      <a:solidFill>
                        <a:schemeClr val="tx1"/>
                      </a:solidFill>
                      <a:prstDash val="solid"/>
                    </a:lnR>
                    <a:lnT w="12700" cmpd="sng">
                      <a:solidFill>
                        <a:schemeClr val="tx1"/>
                      </a:solidFill>
                      <a:prstDash val="solid"/>
                    </a:lnT>
                    <a:lnB w="12700" cmpd="sng">
                      <a:solidFill>
                        <a:schemeClr val="tx1"/>
                      </a:solidFill>
                      <a:prstDash val="solid"/>
                    </a:lnB>
                  </a:tcPr>
                </a:tc>
              </a:tr>
              <a:tr h="603804">
                <a:tc>
                  <a:txBody>
                    <a:bodyPr/>
                    <a:lstStyle/>
                    <a:p>
                      <a:r>
                        <a:rPr lang="en-IN" sz="1800" dirty="0">
                          <a:latin typeface="Times New Roman" panose="02020603050405020304" pitchFamily="18" charset="0"/>
                          <a:cs typeface="Times New Roman" panose="02020603050405020304" pitchFamily="18" charset="0"/>
                        </a:rPr>
                        <a:t>4</a:t>
                      </a:r>
                      <a:endParaRPr lang="en-IN" sz="1800" dirty="0">
                        <a:latin typeface="Times New Roman" panose="02020603050405020304" pitchFamily="18" charset="0"/>
                        <a:cs typeface="Times New Roman" panose="02020603050405020304" pitchFamily="18" charset="0"/>
                      </a:endParaRPr>
                    </a:p>
                  </a:txBody>
                  <a:tcPr marL="99060" marR="9906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r>
                        <a:rPr lang="en-US" sz="1800" dirty="0" smtClean="0">
                          <a:latin typeface="Times New Roman" panose="02020603050405020304" pitchFamily="18" charset="0"/>
                          <a:cs typeface="Times New Roman" panose="02020603050405020304" pitchFamily="18" charset="0"/>
                        </a:rPr>
                        <a:t>Circuit</a:t>
                      </a:r>
                      <a:r>
                        <a:rPr lang="en-US" sz="1800" baseline="0" dirty="0" smtClean="0">
                          <a:latin typeface="Times New Roman" panose="02020603050405020304" pitchFamily="18" charset="0"/>
                          <a:cs typeface="Times New Roman" panose="02020603050405020304" pitchFamily="18" charset="0"/>
                        </a:rPr>
                        <a:t> designing</a:t>
                      </a:r>
                      <a:endParaRPr lang="en-IN" sz="1800" dirty="0">
                        <a:latin typeface="Times New Roman" panose="02020603050405020304" pitchFamily="18" charset="0"/>
                        <a:cs typeface="Times New Roman" panose="02020603050405020304" pitchFamily="18" charset="0"/>
                      </a:endParaRPr>
                    </a:p>
                  </a:txBody>
                  <a:tcPr marL="99060" marR="9906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r>
                        <a:rPr lang="en-IN" sz="1800" dirty="0" smtClean="0">
                          <a:latin typeface="Times New Roman" panose="02020603050405020304" pitchFamily="18" charset="0"/>
                          <a:cs typeface="Times New Roman" panose="02020603050405020304" pitchFamily="18" charset="0"/>
                        </a:rPr>
                        <a:t>15/05/2022</a:t>
                      </a:r>
                      <a:endParaRPr lang="en-IN" sz="1800" dirty="0" smtClean="0">
                        <a:latin typeface="Times New Roman" panose="02020603050405020304" pitchFamily="18" charset="0"/>
                        <a:cs typeface="Times New Roman" panose="02020603050405020304" pitchFamily="18" charset="0"/>
                      </a:endParaRPr>
                    </a:p>
                  </a:txBody>
                  <a:tcPr marL="99060" marR="9906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r>
                        <a:rPr lang="en-IN" sz="1800" dirty="0" smtClean="0">
                          <a:latin typeface="Times New Roman" panose="02020603050405020304" pitchFamily="18" charset="0"/>
                          <a:cs typeface="Times New Roman" panose="02020603050405020304" pitchFamily="18" charset="0"/>
                        </a:rPr>
                        <a:t>18/05/2022</a:t>
                      </a:r>
                      <a:endParaRPr lang="en-IN" sz="1800" dirty="0" smtClean="0">
                        <a:latin typeface="Times New Roman" panose="02020603050405020304" pitchFamily="18" charset="0"/>
                        <a:cs typeface="Times New Roman" panose="02020603050405020304" pitchFamily="18" charset="0"/>
                      </a:endParaRPr>
                    </a:p>
                  </a:txBody>
                  <a:tcPr marL="99060" marR="9906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r>
                        <a:rPr lang="en-IN" sz="1800" dirty="0">
                          <a:latin typeface="Times New Roman" panose="02020603050405020304" pitchFamily="18" charset="0"/>
                          <a:cs typeface="Times New Roman" panose="02020603050405020304" pitchFamily="18" charset="0"/>
                        </a:rPr>
                        <a:t>2</a:t>
                      </a:r>
                      <a:endParaRPr lang="en-IN" sz="1800" dirty="0">
                        <a:latin typeface="Times New Roman" panose="02020603050405020304" pitchFamily="18" charset="0"/>
                        <a:cs typeface="Times New Roman" panose="02020603050405020304" pitchFamily="18" charset="0"/>
                      </a:endParaRPr>
                    </a:p>
                  </a:txBody>
                  <a:tcPr marL="99060" marR="9906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r>
                        <a:rPr lang="en-US" sz="1800" dirty="0" smtClean="0">
                          <a:latin typeface="Times New Roman" panose="02020603050405020304" pitchFamily="18" charset="0"/>
                          <a:cs typeface="Times New Roman" panose="02020603050405020304" pitchFamily="18" charset="0"/>
                        </a:rPr>
                        <a:t>Completed</a:t>
                      </a:r>
                      <a:endParaRPr lang="en-US" sz="1800" dirty="0" smtClean="0">
                        <a:latin typeface="Times New Roman" panose="02020603050405020304" pitchFamily="18" charset="0"/>
                        <a:cs typeface="Times New Roman" panose="02020603050405020304" pitchFamily="18" charset="0"/>
                      </a:endParaRPr>
                    </a:p>
                  </a:txBody>
                  <a:tcPr marL="99060" marR="9906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784945">
                <a:tc>
                  <a:txBody>
                    <a:bodyPr/>
                    <a:lstStyle/>
                    <a:p>
                      <a:r>
                        <a:rPr lang="en-IN" sz="1800" dirty="0">
                          <a:latin typeface="Times New Roman" panose="02020603050405020304" pitchFamily="18" charset="0"/>
                          <a:cs typeface="Times New Roman" panose="02020603050405020304" pitchFamily="18" charset="0"/>
                        </a:rPr>
                        <a:t>5</a:t>
                      </a:r>
                      <a:endParaRPr lang="en-IN" sz="1800" dirty="0">
                        <a:latin typeface="Times New Roman" panose="02020603050405020304" pitchFamily="18" charset="0"/>
                        <a:cs typeface="Times New Roman" panose="02020603050405020304" pitchFamily="18" charset="0"/>
                      </a:endParaRPr>
                    </a:p>
                  </a:txBody>
                  <a:tcPr marL="99060" marR="9906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r>
                        <a:rPr lang="en-US" sz="1800" dirty="0" smtClean="0">
                          <a:latin typeface="Times New Roman" panose="02020603050405020304" pitchFamily="18" charset="0"/>
                          <a:cs typeface="Times New Roman" panose="02020603050405020304" pitchFamily="18" charset="0"/>
                        </a:rPr>
                        <a:t>Coding</a:t>
                      </a:r>
                      <a:endParaRPr lang="en-US" sz="1800" dirty="0" smtClean="0">
                        <a:latin typeface="Times New Roman" panose="02020603050405020304" pitchFamily="18" charset="0"/>
                        <a:cs typeface="Times New Roman" panose="02020603050405020304" pitchFamily="18" charset="0"/>
                      </a:endParaRPr>
                    </a:p>
                  </a:txBody>
                  <a:tcPr marL="99060" marR="9906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r>
                        <a:rPr lang="en-IN" sz="1800" dirty="0" smtClean="0">
                          <a:latin typeface="Times New Roman" panose="02020603050405020304" pitchFamily="18" charset="0"/>
                          <a:cs typeface="Times New Roman" panose="02020603050405020304" pitchFamily="18" charset="0"/>
                        </a:rPr>
                        <a:t>19/05/2022</a:t>
                      </a:r>
                      <a:endParaRPr lang="en-IN" sz="1800" dirty="0" smtClean="0">
                        <a:latin typeface="Times New Roman" panose="02020603050405020304" pitchFamily="18" charset="0"/>
                        <a:cs typeface="Times New Roman" panose="02020603050405020304" pitchFamily="18" charset="0"/>
                      </a:endParaRPr>
                    </a:p>
                  </a:txBody>
                  <a:tcPr marL="99060" marR="9906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r>
                        <a:rPr lang="en-IN" sz="1800" dirty="0" smtClean="0">
                          <a:latin typeface="Times New Roman" panose="02020603050405020304" pitchFamily="18" charset="0"/>
                          <a:cs typeface="Times New Roman" panose="02020603050405020304" pitchFamily="18" charset="0"/>
                        </a:rPr>
                        <a:t>21/05/2022</a:t>
                      </a:r>
                      <a:endParaRPr lang="en-IN" sz="1800" dirty="0" smtClean="0">
                        <a:latin typeface="Times New Roman" panose="02020603050405020304" pitchFamily="18" charset="0"/>
                        <a:cs typeface="Times New Roman" panose="02020603050405020304" pitchFamily="18" charset="0"/>
                      </a:endParaRPr>
                    </a:p>
                  </a:txBody>
                  <a:tcPr marL="99060" marR="9906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r>
                        <a:rPr lang="en-IN" sz="1800" dirty="0">
                          <a:latin typeface="Times New Roman" panose="02020603050405020304" pitchFamily="18" charset="0"/>
                          <a:cs typeface="Times New Roman" panose="02020603050405020304" pitchFamily="18" charset="0"/>
                        </a:rPr>
                        <a:t>1</a:t>
                      </a:r>
                      <a:endParaRPr lang="en-IN" sz="1800" dirty="0">
                        <a:latin typeface="Times New Roman" panose="02020603050405020304" pitchFamily="18" charset="0"/>
                        <a:cs typeface="Times New Roman" panose="02020603050405020304" pitchFamily="18" charset="0"/>
                      </a:endParaRPr>
                    </a:p>
                  </a:txBody>
                  <a:tcPr marL="99060" marR="9906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marL="0" marR="0" indent="0" algn="l" defTabSz="913765" rtl="0" eaLnBrk="1" fontAlgn="auto" latinLnBrk="0" hangingPunct="1">
                        <a:lnSpc>
                          <a:spcPct val="100000"/>
                        </a:lnSpc>
                        <a:spcBef>
                          <a:spcPts val="0"/>
                        </a:spcBef>
                        <a:spcAft>
                          <a:spcPts val="0"/>
                        </a:spcAft>
                        <a:buClrTx/>
                        <a:buSzTx/>
                        <a:buFontTx/>
                        <a:buNone/>
                        <a:defRPr/>
                      </a:pPr>
                      <a:r>
                        <a:rPr lang="en-IN" sz="1800" dirty="0" smtClean="0">
                          <a:latin typeface="Times New Roman" panose="02020603050405020304" pitchFamily="18" charset="0"/>
                          <a:cs typeface="Times New Roman" panose="02020603050405020304" pitchFamily="18" charset="0"/>
                        </a:rPr>
                        <a:t>Completed</a:t>
                      </a:r>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txBody>
                  <a:tcPr marL="99060" marR="9906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784945">
                <a:tc>
                  <a:txBody>
                    <a:bodyPr/>
                    <a:lstStyle/>
                    <a:p>
                      <a:r>
                        <a:rPr lang="en-IN" sz="1800" dirty="0">
                          <a:latin typeface="Times New Roman" panose="02020603050405020304" pitchFamily="18" charset="0"/>
                          <a:cs typeface="Times New Roman" panose="02020603050405020304" pitchFamily="18" charset="0"/>
                        </a:rPr>
                        <a:t>6</a:t>
                      </a:r>
                      <a:endParaRPr lang="en-IN" sz="1800" dirty="0">
                        <a:latin typeface="Times New Roman" panose="02020603050405020304" pitchFamily="18" charset="0"/>
                        <a:cs typeface="Times New Roman" panose="02020603050405020304" pitchFamily="18" charset="0"/>
                      </a:endParaRPr>
                    </a:p>
                  </a:txBody>
                  <a:tcPr marL="99060" marR="9906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r>
                        <a:rPr lang="en-US" sz="1800" dirty="0" smtClean="0">
                          <a:latin typeface="Times New Roman" panose="02020603050405020304" pitchFamily="18" charset="0"/>
                          <a:cs typeface="Times New Roman" panose="02020603050405020304" pitchFamily="18" charset="0"/>
                        </a:rPr>
                        <a:t>PCB</a:t>
                      </a:r>
                      <a:r>
                        <a:rPr lang="en-US" sz="1800" baseline="0" dirty="0" smtClean="0">
                          <a:latin typeface="Times New Roman" panose="02020603050405020304" pitchFamily="18" charset="0"/>
                          <a:cs typeface="Times New Roman" panose="02020603050405020304" pitchFamily="18" charset="0"/>
                        </a:rPr>
                        <a:t>  Designing</a:t>
                      </a:r>
                      <a:endParaRPr lang="en-IN" sz="1800" dirty="0">
                        <a:latin typeface="Times New Roman" panose="02020603050405020304" pitchFamily="18" charset="0"/>
                        <a:cs typeface="Times New Roman" panose="02020603050405020304" pitchFamily="18" charset="0"/>
                      </a:endParaRPr>
                    </a:p>
                  </a:txBody>
                  <a:tcPr marL="99060" marR="9906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r>
                        <a:rPr lang="en-IN" sz="1800" dirty="0" smtClean="0">
                          <a:latin typeface="Times New Roman" panose="02020603050405020304" pitchFamily="18" charset="0"/>
                          <a:cs typeface="Times New Roman" panose="02020603050405020304" pitchFamily="18" charset="0"/>
                        </a:rPr>
                        <a:t>22/05/2022</a:t>
                      </a:r>
                      <a:endParaRPr lang="en-IN" sz="1800" dirty="0" smtClean="0">
                        <a:latin typeface="Times New Roman" panose="02020603050405020304" pitchFamily="18" charset="0"/>
                        <a:cs typeface="Times New Roman" panose="02020603050405020304" pitchFamily="18" charset="0"/>
                      </a:endParaRPr>
                    </a:p>
                  </a:txBody>
                  <a:tcPr marL="99060" marR="9906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r>
                        <a:rPr lang="en-IN" sz="1800" dirty="0" smtClean="0">
                          <a:latin typeface="Times New Roman" panose="02020603050405020304" pitchFamily="18" charset="0"/>
                          <a:cs typeface="Times New Roman" panose="02020603050405020304" pitchFamily="18" charset="0"/>
                        </a:rPr>
                        <a:t>29/05/2022</a:t>
                      </a:r>
                      <a:endParaRPr lang="en-IN" sz="1800" dirty="0" smtClean="0">
                        <a:latin typeface="Times New Roman" panose="02020603050405020304" pitchFamily="18" charset="0"/>
                        <a:cs typeface="Times New Roman" panose="02020603050405020304" pitchFamily="18" charset="0"/>
                      </a:endParaRPr>
                    </a:p>
                  </a:txBody>
                  <a:tcPr marL="99060" marR="9906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r>
                        <a:rPr lang="en-IN" sz="1800" dirty="0">
                          <a:latin typeface="Times New Roman" panose="02020603050405020304" pitchFamily="18" charset="0"/>
                          <a:cs typeface="Times New Roman" panose="02020603050405020304" pitchFamily="18" charset="0"/>
                        </a:rPr>
                        <a:t>6</a:t>
                      </a:r>
                      <a:endParaRPr lang="en-IN" sz="1800" dirty="0">
                        <a:latin typeface="Times New Roman" panose="02020603050405020304" pitchFamily="18" charset="0"/>
                        <a:cs typeface="Times New Roman" panose="02020603050405020304" pitchFamily="18" charset="0"/>
                      </a:endParaRPr>
                    </a:p>
                  </a:txBody>
                  <a:tcPr marL="99060" marR="9906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marL="0" marR="0" indent="0" algn="l" defTabSz="913765" rtl="0" eaLnBrk="1" fontAlgn="auto" latinLnBrk="0" hangingPunct="1">
                        <a:lnSpc>
                          <a:spcPct val="100000"/>
                        </a:lnSpc>
                        <a:spcBef>
                          <a:spcPts val="0"/>
                        </a:spcBef>
                        <a:spcAft>
                          <a:spcPts val="0"/>
                        </a:spcAft>
                        <a:buClrTx/>
                        <a:buSzTx/>
                        <a:buFontTx/>
                        <a:buNone/>
                        <a:defRPr/>
                      </a:pPr>
                      <a:r>
                        <a:rPr lang="en-US" sz="1800" dirty="0" smtClean="0">
                          <a:latin typeface="Times New Roman" panose="02020603050405020304" pitchFamily="18" charset="0"/>
                          <a:cs typeface="Times New Roman" panose="02020603050405020304" pitchFamily="18" charset="0"/>
                        </a:rPr>
                        <a:t>Completed</a:t>
                      </a:r>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txBody>
                  <a:tcPr marL="99060" marR="9906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378588">
                <a:tc gridSpan="6">
                  <a:txBody>
                    <a:bodyPr/>
                    <a:lstStyle/>
                    <a:p>
                      <a:r>
                        <a:rPr lang="en-IN" sz="1800" dirty="0">
                          <a:latin typeface="Times New Roman" panose="02020603050405020304" pitchFamily="18" charset="0"/>
                          <a:cs typeface="Times New Roman" panose="02020603050405020304" pitchFamily="18" charset="0"/>
                        </a:rPr>
                        <a:t>                                                                        </a:t>
                      </a:r>
                      <a:endParaRPr lang="en-IN" sz="1800" dirty="0">
                        <a:latin typeface="Times New Roman" panose="02020603050405020304" pitchFamily="18" charset="0"/>
                        <a:cs typeface="Times New Roman" panose="02020603050405020304" pitchFamily="18" charset="0"/>
                      </a:endParaRPr>
                    </a:p>
                  </a:txBody>
                  <a:tcPr marL="99060" marR="9906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hMerge="1">
                  <a:tcPr marL="99060" marR="99060">
                    <a:lnT w="12700" cmpd="sng">
                      <a:solidFill>
                        <a:schemeClr val="tx1"/>
                      </a:solidFill>
                      <a:prstDash val="solid"/>
                    </a:lnT>
                    <a:lnB w="12700" cmpd="sng">
                      <a:solidFill>
                        <a:schemeClr val="tx1"/>
                      </a:solidFill>
                      <a:prstDash val="solid"/>
                    </a:lnB>
                  </a:tcPr>
                </a:tc>
                <a:tc hMerge="1">
                  <a:tcPr marL="99060" marR="99060">
                    <a:lnT w="12700" cmpd="sng">
                      <a:solidFill>
                        <a:schemeClr val="tx1"/>
                      </a:solidFill>
                      <a:prstDash val="solid"/>
                    </a:lnT>
                    <a:lnB w="12700" cmpd="sng">
                      <a:solidFill>
                        <a:schemeClr val="tx1"/>
                      </a:solidFill>
                      <a:prstDash val="solid"/>
                    </a:lnB>
                  </a:tcPr>
                </a:tc>
                <a:tc hMerge="1">
                  <a:tcPr marL="99060" marR="99060">
                    <a:lnT w="12700" cmpd="sng">
                      <a:solidFill>
                        <a:schemeClr val="tx1"/>
                      </a:solidFill>
                      <a:prstDash val="solid"/>
                    </a:lnT>
                    <a:lnB w="12700" cmpd="sng">
                      <a:solidFill>
                        <a:schemeClr val="tx1"/>
                      </a:solidFill>
                      <a:prstDash val="solid"/>
                    </a:lnB>
                  </a:tcPr>
                </a:tc>
                <a:tc hMerge="1">
                  <a:tcPr marL="99060" marR="99060">
                    <a:lnT w="12700" cmpd="sng">
                      <a:solidFill>
                        <a:schemeClr val="tx1"/>
                      </a:solidFill>
                      <a:prstDash val="solid"/>
                    </a:lnT>
                    <a:lnB w="12700" cmpd="sng">
                      <a:solidFill>
                        <a:schemeClr val="tx1"/>
                      </a:solidFill>
                      <a:prstDash val="solid"/>
                    </a:lnB>
                  </a:tcPr>
                </a:tc>
                <a:tc hMerge="1">
                  <a:tcPr marL="99060" marR="99060">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981844" y="116629"/>
          <a:ext cx="9937104" cy="4727118"/>
        </p:xfrm>
        <a:graphic>
          <a:graphicData uri="http://schemas.openxmlformats.org/drawingml/2006/table">
            <a:tbl>
              <a:tblPr firstRow="1" bandRow="1">
                <a:tableStyleId>{69CF1AB2-1976-4502-BF36-3FF5EA218861}</a:tableStyleId>
              </a:tblPr>
              <a:tblGrid>
                <a:gridCol w="1656184"/>
                <a:gridCol w="1656184"/>
                <a:gridCol w="1656184"/>
                <a:gridCol w="1656184"/>
                <a:gridCol w="1656184"/>
                <a:gridCol w="1656184"/>
              </a:tblGrid>
              <a:tr h="746047">
                <a:tc>
                  <a:txBody>
                    <a:bodyPr/>
                    <a:lstStyle/>
                    <a:p>
                      <a:pPr marL="0" marR="0" indent="0" algn="l" defTabSz="913765" rtl="0" eaLnBrk="1" fontAlgn="auto" latinLnBrk="0" hangingPunct="1">
                        <a:lnSpc>
                          <a:spcPct val="100000"/>
                        </a:lnSpc>
                        <a:spcBef>
                          <a:spcPts val="0"/>
                        </a:spcBef>
                        <a:spcAft>
                          <a:spcPts val="0"/>
                        </a:spcAft>
                        <a:buClrTx/>
                        <a:buSzTx/>
                        <a:buFontTx/>
                        <a:buNone/>
                        <a:defRPr/>
                      </a:pPr>
                      <a:r>
                        <a:rPr lang="en-IN" sz="1800" dirty="0">
                          <a:latin typeface="Times New Roman" panose="02020603050405020304" pitchFamily="18" charset="0"/>
                          <a:cs typeface="Times New Roman" panose="02020603050405020304" pitchFamily="18" charset="0"/>
                        </a:rPr>
                        <a:t>User story ID</a:t>
                      </a:r>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txBody>
                  <a:tcPr marL="91441" marR="9144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r>
                        <a:rPr lang="en-IN" sz="1800" dirty="0">
                          <a:latin typeface="Times New Roman" panose="02020603050405020304" pitchFamily="18" charset="0"/>
                          <a:cs typeface="Times New Roman" panose="02020603050405020304" pitchFamily="18" charset="0"/>
                        </a:rPr>
                        <a:t>Task name</a:t>
                      </a:r>
                      <a:endParaRPr lang="en-IN" sz="1800" dirty="0">
                        <a:latin typeface="Times New Roman" panose="02020603050405020304" pitchFamily="18" charset="0"/>
                        <a:cs typeface="Times New Roman" panose="02020603050405020304" pitchFamily="18" charset="0"/>
                      </a:endParaRPr>
                    </a:p>
                  </a:txBody>
                  <a:tcPr marL="91441" marR="9144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marL="0" marR="0" indent="0" algn="l" defTabSz="913765" rtl="0" eaLnBrk="1" fontAlgn="auto" latinLnBrk="0" hangingPunct="1">
                        <a:lnSpc>
                          <a:spcPct val="100000"/>
                        </a:lnSpc>
                        <a:spcBef>
                          <a:spcPts val="0"/>
                        </a:spcBef>
                        <a:spcAft>
                          <a:spcPts val="0"/>
                        </a:spcAft>
                        <a:buClrTx/>
                        <a:buSzTx/>
                        <a:buFontTx/>
                        <a:buNone/>
                        <a:defRPr/>
                      </a:pPr>
                      <a:r>
                        <a:rPr lang="en-IN" sz="1800" dirty="0">
                          <a:latin typeface="Times New Roman" panose="02020603050405020304" pitchFamily="18" charset="0"/>
                          <a:cs typeface="Times New Roman" panose="02020603050405020304" pitchFamily="18" charset="0"/>
                        </a:rPr>
                        <a:t>Start date</a:t>
                      </a:r>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txBody>
                  <a:tcPr marL="91441" marR="9144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r>
                        <a:rPr lang="en-IN" sz="1800" dirty="0">
                          <a:latin typeface="Times New Roman" panose="02020603050405020304" pitchFamily="18" charset="0"/>
                          <a:cs typeface="Times New Roman" panose="02020603050405020304" pitchFamily="18" charset="0"/>
                        </a:rPr>
                        <a:t>End date</a:t>
                      </a:r>
                      <a:endParaRPr lang="en-IN" sz="1800" dirty="0">
                        <a:latin typeface="Times New Roman" panose="02020603050405020304" pitchFamily="18" charset="0"/>
                        <a:cs typeface="Times New Roman" panose="02020603050405020304" pitchFamily="18" charset="0"/>
                      </a:endParaRPr>
                    </a:p>
                  </a:txBody>
                  <a:tcPr marL="91441" marR="9144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r>
                        <a:rPr lang="en-IN" sz="1800" dirty="0">
                          <a:latin typeface="Times New Roman" panose="02020603050405020304" pitchFamily="18" charset="0"/>
                          <a:cs typeface="Times New Roman" panose="02020603050405020304" pitchFamily="18" charset="0"/>
                        </a:rPr>
                        <a:t>Days</a:t>
                      </a:r>
                      <a:endParaRPr lang="en-IN" sz="1800" dirty="0">
                        <a:latin typeface="Times New Roman" panose="02020603050405020304" pitchFamily="18" charset="0"/>
                        <a:cs typeface="Times New Roman" panose="02020603050405020304" pitchFamily="18" charset="0"/>
                      </a:endParaRPr>
                    </a:p>
                  </a:txBody>
                  <a:tcPr marL="91441" marR="9144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r>
                        <a:rPr lang="en-IN" sz="1800" dirty="0">
                          <a:latin typeface="Times New Roman" panose="02020603050405020304" pitchFamily="18" charset="0"/>
                          <a:cs typeface="Times New Roman" panose="02020603050405020304" pitchFamily="18" charset="0"/>
                        </a:rPr>
                        <a:t>Status</a:t>
                      </a:r>
                      <a:endParaRPr lang="en-IN" sz="1800" dirty="0">
                        <a:latin typeface="Times New Roman" panose="02020603050405020304" pitchFamily="18" charset="0"/>
                        <a:cs typeface="Times New Roman" panose="02020603050405020304" pitchFamily="18" charset="0"/>
                      </a:endParaRPr>
                    </a:p>
                  </a:txBody>
                  <a:tcPr marL="91441" marR="9144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414265">
                <a:tc gridSpan="6">
                  <a:txBody>
                    <a:bodyPr/>
                    <a:lstStyle/>
                    <a:p>
                      <a:pPr algn="ctr"/>
                      <a:r>
                        <a:rPr lang="en-IN" sz="1800" dirty="0">
                          <a:latin typeface="Times New Roman" panose="02020603050405020304" pitchFamily="18" charset="0"/>
                          <a:cs typeface="Times New Roman" panose="02020603050405020304" pitchFamily="18" charset="0"/>
                        </a:rPr>
                        <a:t>Sprint3</a:t>
                      </a:r>
                      <a:endParaRPr lang="en-IN" sz="1800" dirty="0">
                        <a:latin typeface="Times New Roman" panose="02020603050405020304" pitchFamily="18" charset="0"/>
                        <a:cs typeface="Times New Roman" panose="02020603050405020304" pitchFamily="18" charset="0"/>
                      </a:endParaRPr>
                    </a:p>
                  </a:txBody>
                  <a:tcPr marL="91441" marR="9144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hMerge="1">
                  <a:tcPr>
                    <a:lnT w="12700" cmpd="sng">
                      <a:solidFill>
                        <a:schemeClr val="tx1"/>
                      </a:solidFill>
                      <a:prstDash val="solid"/>
                    </a:lnT>
                    <a:lnB w="12700" cmpd="sng">
                      <a:solidFill>
                        <a:schemeClr val="tx1"/>
                      </a:solidFill>
                      <a:prstDash val="solid"/>
                    </a:lnB>
                  </a:tcPr>
                </a:tc>
                <a:tc hMerge="1">
                  <a:tcPr>
                    <a:lnT w="12700" cmpd="sng">
                      <a:solidFill>
                        <a:schemeClr val="tx1"/>
                      </a:solidFill>
                      <a:prstDash val="solid"/>
                    </a:lnT>
                    <a:lnB w="12700" cmpd="sng">
                      <a:solidFill>
                        <a:schemeClr val="tx1"/>
                      </a:solidFill>
                      <a:prstDash val="solid"/>
                    </a:lnB>
                  </a:tcPr>
                </a:tc>
                <a:tc hMerge="1">
                  <a:tcPr>
                    <a:lnT w="12700" cmpd="sng">
                      <a:solidFill>
                        <a:schemeClr val="tx1"/>
                      </a:solidFill>
                      <a:prstDash val="solid"/>
                    </a:lnT>
                    <a:lnB w="12700" cmpd="sng">
                      <a:solidFill>
                        <a:schemeClr val="tx1"/>
                      </a:solidFill>
                      <a:prstDash val="solid"/>
                    </a:lnB>
                  </a:tcPr>
                </a:tc>
                <a:tc hMerge="1">
                  <a:tcPr>
                    <a:lnT w="12700" cmpd="sng">
                      <a:solidFill>
                        <a:schemeClr val="tx1"/>
                      </a:solidFill>
                      <a:prstDash val="solid"/>
                    </a:lnT>
                    <a:lnB w="12700" cmpd="sng">
                      <a:solidFill>
                        <a:schemeClr val="tx1"/>
                      </a:solidFill>
                      <a:prstDash val="solid"/>
                    </a:lnB>
                  </a:tcPr>
                </a:tc>
                <a:tc hMerge="1">
                  <a:tcPr>
                    <a:lnR w="12700" cmpd="sng">
                      <a:solidFill>
                        <a:schemeClr val="tx1"/>
                      </a:solidFill>
                      <a:prstDash val="solid"/>
                    </a:lnR>
                    <a:lnT w="12700" cmpd="sng">
                      <a:solidFill>
                        <a:schemeClr val="tx1"/>
                      </a:solidFill>
                      <a:prstDash val="solid"/>
                    </a:lnT>
                    <a:lnB w="12700" cmpd="sng">
                      <a:solidFill>
                        <a:schemeClr val="tx1"/>
                      </a:solidFill>
                      <a:prstDash val="solid"/>
                    </a:lnB>
                  </a:tcPr>
                </a:tc>
              </a:tr>
              <a:tr h="746047">
                <a:tc>
                  <a:txBody>
                    <a:bodyPr/>
                    <a:lstStyle/>
                    <a:p>
                      <a:r>
                        <a:rPr lang="en-IN" sz="1800" dirty="0">
                          <a:latin typeface="Times New Roman" panose="02020603050405020304" pitchFamily="18" charset="0"/>
                          <a:cs typeface="Times New Roman" panose="02020603050405020304" pitchFamily="18" charset="0"/>
                        </a:rPr>
                        <a:t>7</a:t>
                      </a:r>
                      <a:endParaRPr lang="en-IN" sz="1800" dirty="0">
                        <a:latin typeface="Times New Roman" panose="02020603050405020304" pitchFamily="18" charset="0"/>
                        <a:cs typeface="Times New Roman" panose="02020603050405020304" pitchFamily="18" charset="0"/>
                      </a:endParaRPr>
                    </a:p>
                  </a:txBody>
                  <a:tcPr marL="91441" marR="9144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r>
                        <a:rPr lang="en-US" sz="1800" baseline="0" dirty="0" smtClean="0">
                          <a:latin typeface="Times New Roman" panose="02020603050405020304" pitchFamily="18" charset="0"/>
                          <a:cs typeface="Times New Roman" panose="02020603050405020304" pitchFamily="18" charset="0"/>
                        </a:rPr>
                        <a:t>PCB designing</a:t>
                      </a:r>
                      <a:endParaRPr lang="en-US" sz="1800" baseline="0" dirty="0" smtClean="0">
                        <a:latin typeface="Times New Roman" panose="02020603050405020304" pitchFamily="18" charset="0"/>
                        <a:cs typeface="Times New Roman" panose="02020603050405020304" pitchFamily="18" charset="0"/>
                      </a:endParaRPr>
                    </a:p>
                  </a:txBody>
                  <a:tcPr marL="91441" marR="9144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r>
                        <a:rPr lang="en-IN" sz="1800" dirty="0" smtClean="0">
                          <a:latin typeface="Times New Roman" panose="02020603050405020304" pitchFamily="18" charset="0"/>
                          <a:cs typeface="Times New Roman" panose="02020603050405020304" pitchFamily="18" charset="0"/>
                        </a:rPr>
                        <a:t>01/06/2022</a:t>
                      </a:r>
                      <a:endParaRPr lang="en-IN" sz="1800" dirty="0" smtClean="0">
                        <a:latin typeface="Times New Roman" panose="02020603050405020304" pitchFamily="18" charset="0"/>
                        <a:cs typeface="Times New Roman" panose="02020603050405020304" pitchFamily="18" charset="0"/>
                      </a:endParaRPr>
                    </a:p>
                  </a:txBody>
                  <a:tcPr marL="91441" marR="9144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r>
                        <a:rPr lang="en-IN" sz="1800" dirty="0" smtClean="0">
                          <a:latin typeface="Times New Roman" panose="02020603050405020304" pitchFamily="18" charset="0"/>
                          <a:cs typeface="Times New Roman" panose="02020603050405020304" pitchFamily="18" charset="0"/>
                        </a:rPr>
                        <a:t>05/06/2022</a:t>
                      </a:r>
                      <a:endParaRPr lang="en-IN" sz="1800" dirty="0" smtClean="0">
                        <a:latin typeface="Times New Roman" panose="02020603050405020304" pitchFamily="18" charset="0"/>
                        <a:cs typeface="Times New Roman" panose="02020603050405020304" pitchFamily="18" charset="0"/>
                      </a:endParaRPr>
                    </a:p>
                  </a:txBody>
                  <a:tcPr marL="91441" marR="9144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r>
                        <a:rPr lang="en-IN" sz="1800" dirty="0">
                          <a:latin typeface="Times New Roman" panose="02020603050405020304" pitchFamily="18" charset="0"/>
                          <a:cs typeface="Times New Roman" panose="02020603050405020304" pitchFamily="18" charset="0"/>
                        </a:rPr>
                        <a:t>2</a:t>
                      </a:r>
                      <a:endParaRPr lang="en-IN" sz="1800" dirty="0">
                        <a:latin typeface="Times New Roman" panose="02020603050405020304" pitchFamily="18" charset="0"/>
                        <a:cs typeface="Times New Roman" panose="02020603050405020304" pitchFamily="18" charset="0"/>
                      </a:endParaRPr>
                    </a:p>
                  </a:txBody>
                  <a:tcPr marL="91441" marR="9144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marL="0" marR="0" indent="0" algn="l" defTabSz="913765" rtl="0" eaLnBrk="1" fontAlgn="auto" latinLnBrk="0" hangingPunct="1">
                        <a:lnSpc>
                          <a:spcPct val="100000"/>
                        </a:lnSpc>
                        <a:spcBef>
                          <a:spcPts val="0"/>
                        </a:spcBef>
                        <a:spcAft>
                          <a:spcPts val="0"/>
                        </a:spcAft>
                        <a:buClrTx/>
                        <a:buSzTx/>
                        <a:buFontTx/>
                        <a:buNone/>
                        <a:defRPr/>
                      </a:pPr>
                      <a:r>
                        <a:rPr lang="en-US" sz="1800" dirty="0" smtClean="0">
                          <a:latin typeface="Times New Roman" panose="02020603050405020304" pitchFamily="18" charset="0"/>
                          <a:cs typeface="Times New Roman" panose="02020603050405020304" pitchFamily="18" charset="0"/>
                        </a:rPr>
                        <a:t>Completed</a:t>
                      </a:r>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txBody>
                  <a:tcPr marL="91441" marR="9144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746047">
                <a:tc>
                  <a:txBody>
                    <a:bodyPr/>
                    <a:lstStyle/>
                    <a:p>
                      <a:r>
                        <a:rPr lang="en-IN" sz="1800" dirty="0">
                          <a:latin typeface="Times New Roman" panose="02020603050405020304" pitchFamily="18" charset="0"/>
                          <a:cs typeface="Times New Roman" panose="02020603050405020304" pitchFamily="18" charset="0"/>
                        </a:rPr>
                        <a:t>8</a:t>
                      </a:r>
                      <a:endParaRPr lang="en-IN" sz="1800" dirty="0">
                        <a:latin typeface="Times New Roman" panose="02020603050405020304" pitchFamily="18" charset="0"/>
                        <a:cs typeface="Times New Roman" panose="02020603050405020304" pitchFamily="18" charset="0"/>
                      </a:endParaRPr>
                    </a:p>
                  </a:txBody>
                  <a:tcPr marL="91441" marR="9144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r>
                        <a:rPr lang="en-US" sz="1800" dirty="0" smtClean="0">
                          <a:latin typeface="Times New Roman" panose="02020603050405020304" pitchFamily="18" charset="0"/>
                          <a:cs typeface="Times New Roman" panose="02020603050405020304" pitchFamily="18" charset="0"/>
                        </a:rPr>
                        <a:t>Coding</a:t>
                      </a:r>
                      <a:endParaRPr lang="en-US" sz="1800" dirty="0" smtClean="0">
                        <a:latin typeface="Times New Roman" panose="02020603050405020304" pitchFamily="18" charset="0"/>
                        <a:cs typeface="Times New Roman" panose="02020603050405020304" pitchFamily="18" charset="0"/>
                      </a:endParaRPr>
                    </a:p>
                  </a:txBody>
                  <a:tcPr marL="91441" marR="9144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r>
                        <a:rPr lang="en-IN" sz="1800" dirty="0" smtClean="0">
                          <a:latin typeface="Times New Roman" panose="02020603050405020304" pitchFamily="18" charset="0"/>
                          <a:cs typeface="Times New Roman" panose="02020603050405020304" pitchFamily="18" charset="0"/>
                        </a:rPr>
                        <a:t>28/05/2022</a:t>
                      </a:r>
                      <a:endParaRPr lang="en-IN" sz="1800" dirty="0" smtClean="0">
                        <a:latin typeface="Times New Roman" panose="02020603050405020304" pitchFamily="18" charset="0"/>
                        <a:cs typeface="Times New Roman" panose="02020603050405020304" pitchFamily="18" charset="0"/>
                      </a:endParaRPr>
                    </a:p>
                  </a:txBody>
                  <a:tcPr marL="91441" marR="9144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r>
                        <a:rPr lang="en-IN" sz="1800" dirty="0" smtClean="0">
                          <a:latin typeface="Times New Roman" panose="02020603050405020304" pitchFamily="18" charset="0"/>
                          <a:cs typeface="Times New Roman" panose="02020603050405020304" pitchFamily="18" charset="0"/>
                        </a:rPr>
                        <a:t>20/06/2022</a:t>
                      </a:r>
                      <a:endParaRPr lang="en-IN" sz="1800" dirty="0" smtClean="0">
                        <a:latin typeface="Times New Roman" panose="02020603050405020304" pitchFamily="18" charset="0"/>
                        <a:cs typeface="Times New Roman" panose="02020603050405020304" pitchFamily="18" charset="0"/>
                      </a:endParaRPr>
                    </a:p>
                  </a:txBody>
                  <a:tcPr marL="91441" marR="9144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r>
                        <a:rPr lang="en-IN" sz="1800" dirty="0">
                          <a:latin typeface="Times New Roman" panose="02020603050405020304" pitchFamily="18" charset="0"/>
                          <a:cs typeface="Times New Roman" panose="02020603050405020304" pitchFamily="18" charset="0"/>
                        </a:rPr>
                        <a:t>1</a:t>
                      </a:r>
                      <a:endParaRPr lang="en-IN" sz="1800" dirty="0">
                        <a:latin typeface="Times New Roman" panose="02020603050405020304" pitchFamily="18" charset="0"/>
                        <a:cs typeface="Times New Roman" panose="02020603050405020304" pitchFamily="18" charset="0"/>
                      </a:endParaRPr>
                    </a:p>
                  </a:txBody>
                  <a:tcPr marL="91441" marR="9144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marL="0" marR="0" indent="0" algn="l" defTabSz="913765" rtl="0" eaLnBrk="1" fontAlgn="auto" latinLnBrk="0" hangingPunct="1">
                        <a:lnSpc>
                          <a:spcPct val="100000"/>
                        </a:lnSpc>
                        <a:spcBef>
                          <a:spcPts val="0"/>
                        </a:spcBef>
                        <a:spcAft>
                          <a:spcPts val="0"/>
                        </a:spcAft>
                        <a:buClrTx/>
                        <a:buSzTx/>
                        <a:buFontTx/>
                        <a:buNone/>
                        <a:defRPr/>
                      </a:pPr>
                      <a:r>
                        <a:rPr lang="en-US" sz="1800" dirty="0" smtClean="0">
                          <a:latin typeface="Times New Roman" panose="02020603050405020304" pitchFamily="18" charset="0"/>
                          <a:cs typeface="Times New Roman" panose="02020603050405020304" pitchFamily="18" charset="0"/>
                        </a:rPr>
                        <a:t>Completed</a:t>
                      </a:r>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txBody>
                  <a:tcPr marL="91441" marR="9144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746047">
                <a:tc>
                  <a:txBody>
                    <a:bodyPr/>
                    <a:lstStyle/>
                    <a:p>
                      <a:r>
                        <a:rPr lang="en-IN" sz="1800" dirty="0">
                          <a:latin typeface="Times New Roman" panose="02020603050405020304" pitchFamily="18" charset="0"/>
                          <a:cs typeface="Times New Roman" panose="02020603050405020304" pitchFamily="18" charset="0"/>
                        </a:rPr>
                        <a:t>9</a:t>
                      </a:r>
                      <a:endParaRPr lang="en-IN" sz="1800" dirty="0">
                        <a:latin typeface="Times New Roman" panose="02020603050405020304" pitchFamily="18" charset="0"/>
                        <a:cs typeface="Times New Roman" panose="02020603050405020304" pitchFamily="18" charset="0"/>
                      </a:endParaRPr>
                    </a:p>
                  </a:txBody>
                  <a:tcPr marL="91441" marR="9144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r>
                        <a:rPr lang="en-US" sz="1800" baseline="0" dirty="0" smtClean="0">
                          <a:latin typeface="Times New Roman" panose="02020603050405020304" pitchFamily="18" charset="0"/>
                          <a:cs typeface="Times New Roman" panose="02020603050405020304" pitchFamily="18" charset="0"/>
                        </a:rPr>
                        <a:t>Soldering</a:t>
                      </a:r>
                      <a:endParaRPr lang="en-US" sz="1800" baseline="0" dirty="0" smtClean="0">
                        <a:latin typeface="Times New Roman" panose="02020603050405020304" pitchFamily="18" charset="0"/>
                        <a:cs typeface="Times New Roman" panose="02020603050405020304" pitchFamily="18" charset="0"/>
                      </a:endParaRPr>
                    </a:p>
                  </a:txBody>
                  <a:tcPr marL="91441" marR="9144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r>
                        <a:rPr lang="en-IN" sz="1800" dirty="0" smtClean="0">
                          <a:latin typeface="Times New Roman" panose="02020603050405020304" pitchFamily="18" charset="0"/>
                          <a:cs typeface="Times New Roman" panose="02020603050405020304" pitchFamily="18" charset="0"/>
                        </a:rPr>
                        <a:t>21/06/2022</a:t>
                      </a:r>
                      <a:endParaRPr lang="en-IN" sz="1800" dirty="0" smtClean="0">
                        <a:latin typeface="Times New Roman" panose="02020603050405020304" pitchFamily="18" charset="0"/>
                        <a:cs typeface="Times New Roman" panose="02020603050405020304" pitchFamily="18" charset="0"/>
                      </a:endParaRPr>
                    </a:p>
                  </a:txBody>
                  <a:tcPr marL="91441" marR="9144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r>
                        <a:rPr lang="en-IN" sz="1800" dirty="0" smtClean="0">
                          <a:latin typeface="Times New Roman" panose="02020603050405020304" pitchFamily="18" charset="0"/>
                          <a:cs typeface="Times New Roman" panose="02020603050405020304" pitchFamily="18" charset="0"/>
                        </a:rPr>
                        <a:t>24/06/2022</a:t>
                      </a:r>
                      <a:endParaRPr lang="en-IN" sz="1800" dirty="0" smtClean="0">
                        <a:latin typeface="Times New Roman" panose="02020603050405020304" pitchFamily="18" charset="0"/>
                        <a:cs typeface="Times New Roman" panose="02020603050405020304" pitchFamily="18" charset="0"/>
                      </a:endParaRPr>
                    </a:p>
                  </a:txBody>
                  <a:tcPr marL="91441" marR="9144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r>
                        <a:rPr lang="en-IN" sz="1800" dirty="0">
                          <a:latin typeface="Times New Roman" panose="02020603050405020304" pitchFamily="18" charset="0"/>
                          <a:cs typeface="Times New Roman" panose="02020603050405020304" pitchFamily="18" charset="0"/>
                        </a:rPr>
                        <a:t>9</a:t>
                      </a:r>
                      <a:endParaRPr lang="en-IN" sz="1800" dirty="0">
                        <a:latin typeface="Times New Roman" panose="02020603050405020304" pitchFamily="18" charset="0"/>
                        <a:cs typeface="Times New Roman" panose="02020603050405020304" pitchFamily="18" charset="0"/>
                      </a:endParaRPr>
                    </a:p>
                  </a:txBody>
                  <a:tcPr marL="91441" marR="9144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marL="0" marR="0" indent="0" algn="l" defTabSz="913765" rtl="0" eaLnBrk="1" fontAlgn="auto" latinLnBrk="0" hangingPunct="1">
                        <a:lnSpc>
                          <a:spcPct val="100000"/>
                        </a:lnSpc>
                        <a:spcBef>
                          <a:spcPts val="0"/>
                        </a:spcBef>
                        <a:spcAft>
                          <a:spcPts val="0"/>
                        </a:spcAft>
                        <a:buClrTx/>
                        <a:buSzTx/>
                        <a:buFontTx/>
                        <a:buNone/>
                        <a:defRPr/>
                      </a:pPr>
                      <a:r>
                        <a:rPr lang="en-US" sz="1800" dirty="0" smtClean="0">
                          <a:latin typeface="Times New Roman" panose="02020603050405020304" pitchFamily="18" charset="0"/>
                          <a:cs typeface="Times New Roman" panose="02020603050405020304" pitchFamily="18" charset="0"/>
                        </a:rPr>
                        <a:t>Completed</a:t>
                      </a:r>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txBody>
                  <a:tcPr marL="91441" marR="9144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746047">
                <a:tc>
                  <a:txBody>
                    <a:bodyPr/>
                    <a:lstStyle/>
                    <a:p>
                      <a:r>
                        <a:rPr lang="en-IN" sz="1800" dirty="0">
                          <a:latin typeface="Times New Roman" panose="02020603050405020304" pitchFamily="18" charset="0"/>
                          <a:cs typeface="Times New Roman" panose="02020603050405020304" pitchFamily="18" charset="0"/>
                        </a:rPr>
                        <a:t>10</a:t>
                      </a:r>
                      <a:endParaRPr lang="en-IN" sz="1800" dirty="0">
                        <a:latin typeface="Times New Roman" panose="02020603050405020304" pitchFamily="18" charset="0"/>
                        <a:cs typeface="Times New Roman" panose="02020603050405020304" pitchFamily="18" charset="0"/>
                      </a:endParaRPr>
                    </a:p>
                  </a:txBody>
                  <a:tcPr marL="91441" marR="9144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r>
                        <a:rPr lang="en-US" sz="1800" dirty="0" smtClean="0">
                          <a:latin typeface="Times New Roman" panose="02020603050405020304" pitchFamily="18" charset="0"/>
                          <a:cs typeface="Times New Roman" panose="02020603050405020304" pitchFamily="18" charset="0"/>
                        </a:rPr>
                        <a:t>Testing&amp;</a:t>
                      </a:r>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Out</a:t>
                      </a:r>
                      <a:r>
                        <a:rPr lang="en-US" sz="1800" baseline="0" dirty="0" smtClean="0">
                          <a:latin typeface="Times New Roman" panose="02020603050405020304" pitchFamily="18" charset="0"/>
                          <a:cs typeface="Times New Roman" panose="02020603050405020304" pitchFamily="18" charset="0"/>
                        </a:rPr>
                        <a:t>put generation</a:t>
                      </a:r>
                      <a:endParaRPr lang="en-IN" sz="1800" dirty="0">
                        <a:latin typeface="Times New Roman" panose="02020603050405020304" pitchFamily="18" charset="0"/>
                        <a:cs typeface="Times New Roman" panose="02020603050405020304" pitchFamily="18" charset="0"/>
                      </a:endParaRPr>
                    </a:p>
                  </a:txBody>
                  <a:tcPr marL="91441" marR="9144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r>
                        <a:rPr lang="en-IN" sz="1800" dirty="0" smtClean="0">
                          <a:latin typeface="Times New Roman" panose="02020603050405020304" pitchFamily="18" charset="0"/>
                          <a:cs typeface="Times New Roman" panose="02020603050405020304" pitchFamily="18" charset="0"/>
                        </a:rPr>
                        <a:t>25/06/2022</a:t>
                      </a:r>
                      <a:endParaRPr lang="en-IN" sz="1800" dirty="0" smtClean="0">
                        <a:latin typeface="Times New Roman" panose="02020603050405020304" pitchFamily="18" charset="0"/>
                        <a:cs typeface="Times New Roman" panose="02020603050405020304" pitchFamily="18" charset="0"/>
                      </a:endParaRPr>
                    </a:p>
                  </a:txBody>
                  <a:tcPr marL="91441" marR="9144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r>
                        <a:rPr lang="en-IN" sz="1800" dirty="0" smtClean="0">
                          <a:latin typeface="Times New Roman" panose="02020603050405020304" pitchFamily="18" charset="0"/>
                          <a:cs typeface="Times New Roman" panose="02020603050405020304" pitchFamily="18" charset="0"/>
                        </a:rPr>
                        <a:t>30/06/2022</a:t>
                      </a:r>
                      <a:endParaRPr lang="en-IN" sz="1800" dirty="0" smtClean="0">
                        <a:latin typeface="Times New Roman" panose="02020603050405020304" pitchFamily="18" charset="0"/>
                        <a:cs typeface="Times New Roman" panose="02020603050405020304" pitchFamily="18" charset="0"/>
                      </a:endParaRPr>
                    </a:p>
                  </a:txBody>
                  <a:tcPr marL="91441" marR="9144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r>
                        <a:rPr lang="en-IN" sz="1800" dirty="0">
                          <a:latin typeface="Times New Roman" panose="02020603050405020304" pitchFamily="18" charset="0"/>
                          <a:cs typeface="Times New Roman" panose="02020603050405020304" pitchFamily="18" charset="0"/>
                        </a:rPr>
                        <a:t>1</a:t>
                      </a:r>
                      <a:endParaRPr lang="en-IN" sz="1800" dirty="0">
                        <a:latin typeface="Times New Roman" panose="02020603050405020304" pitchFamily="18" charset="0"/>
                        <a:cs typeface="Times New Roman" panose="02020603050405020304" pitchFamily="18" charset="0"/>
                      </a:endParaRPr>
                    </a:p>
                  </a:txBody>
                  <a:tcPr marL="91441" marR="9144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marL="0" marR="0" indent="0" algn="l" defTabSz="913765" rtl="0" eaLnBrk="1" fontAlgn="auto" latinLnBrk="0" hangingPunct="1">
                        <a:lnSpc>
                          <a:spcPct val="100000"/>
                        </a:lnSpc>
                        <a:spcBef>
                          <a:spcPts val="0"/>
                        </a:spcBef>
                        <a:spcAft>
                          <a:spcPts val="0"/>
                        </a:spcAft>
                        <a:buClrTx/>
                        <a:buSzTx/>
                        <a:buFontTx/>
                        <a:buNone/>
                        <a:defRPr/>
                      </a:pPr>
                      <a:r>
                        <a:rPr lang="en-US" sz="1800" dirty="0" smtClean="0">
                          <a:latin typeface="Times New Roman" panose="02020603050405020304" pitchFamily="18" charset="0"/>
                          <a:cs typeface="Times New Roman" panose="02020603050405020304" pitchFamily="18" charset="0"/>
                        </a:rPr>
                        <a:t>Completed</a:t>
                      </a:r>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txBody>
                  <a:tcPr marL="91441" marR="9144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414265">
                <a:tc gridSpan="6">
                  <a:txBody>
                    <a:bodyPr/>
                    <a:lstStyle/>
                    <a:p>
                      <a:pPr algn="ctr"/>
                      <a:endParaRPr lang="en-IN" sz="1800" dirty="0">
                        <a:latin typeface="Times New Roman" panose="02020603050405020304" pitchFamily="18" charset="0"/>
                        <a:cs typeface="Times New Roman" panose="02020603050405020304" pitchFamily="18" charset="0"/>
                      </a:endParaRPr>
                    </a:p>
                  </a:txBody>
                  <a:tcPr marL="91441" marR="9144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hMerge="1">
                  <a:tcPr>
                    <a:lnT w="12700" cmpd="sng">
                      <a:solidFill>
                        <a:schemeClr val="tx1"/>
                      </a:solidFill>
                      <a:prstDash val="solid"/>
                    </a:lnT>
                    <a:lnB w="12700" cmpd="sng">
                      <a:solidFill>
                        <a:schemeClr val="tx1"/>
                      </a:solidFill>
                      <a:prstDash val="solid"/>
                    </a:lnB>
                  </a:tcPr>
                </a:tc>
                <a:tc hMerge="1">
                  <a:tcPr>
                    <a:lnT w="12700" cmpd="sng">
                      <a:solidFill>
                        <a:schemeClr val="tx1"/>
                      </a:solidFill>
                      <a:prstDash val="solid"/>
                    </a:lnT>
                    <a:lnB w="12700" cmpd="sng">
                      <a:solidFill>
                        <a:schemeClr val="tx1"/>
                      </a:solidFill>
                      <a:prstDash val="solid"/>
                    </a:lnB>
                  </a:tcPr>
                </a:tc>
                <a:tc hMerge="1">
                  <a:tcPr>
                    <a:lnT w="12700" cmpd="sng">
                      <a:solidFill>
                        <a:schemeClr val="tx1"/>
                      </a:solidFill>
                      <a:prstDash val="solid"/>
                    </a:lnT>
                    <a:lnB w="12700" cmpd="sng">
                      <a:solidFill>
                        <a:schemeClr val="tx1"/>
                      </a:solidFill>
                      <a:prstDash val="solid"/>
                    </a:lnB>
                  </a:tcPr>
                </a:tc>
                <a:tc hMerge="1">
                  <a:tcPr>
                    <a:lnT w="12700" cmpd="sng">
                      <a:solidFill>
                        <a:schemeClr val="tx1"/>
                      </a:solidFill>
                      <a:prstDash val="solid"/>
                    </a:lnT>
                    <a:lnB w="12700" cmpd="sng">
                      <a:solidFill>
                        <a:schemeClr val="tx1"/>
                      </a:solidFill>
                      <a:prstDash val="solid"/>
                    </a:lnB>
                  </a:tcPr>
                </a:tc>
                <a:tc hMerge="1">
                  <a:tcPr>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9611" y="-8832"/>
            <a:ext cx="8229601" cy="705879"/>
          </a:xfrm>
        </p:spPr>
        <p:txBody>
          <a:bodyPr>
            <a:normAutofit/>
          </a:bodyPr>
          <a:lstStyle/>
          <a:p>
            <a:pPr algn="ctr"/>
            <a:r>
              <a:rPr lang="en-IN" sz="2585" b="1" dirty="0">
                <a:solidFill>
                  <a:srgbClr val="0070C0"/>
                </a:solidFill>
                <a:latin typeface="Times New Roman" panose="02020603050405020304" pitchFamily="18" charset="0"/>
                <a:cs typeface="Times New Roman" panose="02020603050405020304" pitchFamily="18" charset="0"/>
              </a:rPr>
              <a:t>SPRINT BACKLOG PLAN</a:t>
            </a:r>
            <a:endParaRPr lang="en-IN" sz="2585" dirty="0"/>
          </a:p>
        </p:txBody>
      </p:sp>
      <p:graphicFrame>
        <p:nvGraphicFramePr>
          <p:cNvPr id="8" name="Content Placeholder 7"/>
          <p:cNvGraphicFramePr>
            <a:graphicFrameLocks noGrp="1"/>
          </p:cNvGraphicFramePr>
          <p:nvPr>
            <p:ph idx="1"/>
          </p:nvPr>
        </p:nvGraphicFramePr>
        <p:xfrm>
          <a:off x="1630045" y="692785"/>
          <a:ext cx="9036685" cy="6076315"/>
        </p:xfrm>
        <a:graphic>
          <a:graphicData uri="http://schemas.openxmlformats.org/drawingml/2006/table">
            <a:tbl>
              <a:tblPr firstRow="1" firstCol="1" bandRow="1">
                <a:tableStyleId>{5C22544A-7EE6-4342-B048-85BDC9FD1C3A}</a:tableStyleId>
              </a:tblPr>
              <a:tblGrid>
                <a:gridCol w="870585"/>
                <a:gridCol w="808355"/>
                <a:gridCol w="650240"/>
                <a:gridCol w="454025"/>
                <a:gridCol w="454025"/>
                <a:gridCol w="453390"/>
                <a:gridCol w="454025"/>
                <a:gridCol w="454025"/>
                <a:gridCol w="453390"/>
                <a:gridCol w="454025"/>
                <a:gridCol w="453390"/>
                <a:gridCol w="454025"/>
                <a:gridCol w="524510"/>
                <a:gridCol w="524510"/>
                <a:gridCol w="524510"/>
                <a:gridCol w="525145"/>
                <a:gridCol w="524510"/>
              </a:tblGrid>
              <a:tr h="916305">
                <a:tc>
                  <a:txBody>
                    <a:bodyPr/>
                    <a:lstStyle/>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Backlog Item</a:t>
                      </a:r>
                      <a:endParaRPr lang="en-IN" sz="1200" dirty="0">
                        <a:solidFill>
                          <a:schemeClr val="tx2"/>
                        </a:solidFill>
                        <a:effectLst/>
                        <a:latin typeface="Times New Roman" panose="02020603050405020304" pitchFamily="18" charset="0"/>
                        <a:cs typeface="Times New Roman" panose="02020603050405020304" pitchFamily="18" charset="0"/>
                      </a:endParaRPr>
                    </a:p>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 </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Status &amp; completion date</a:t>
                      </a:r>
                      <a:endParaRPr lang="en-IN" sz="1200" dirty="0">
                        <a:solidFill>
                          <a:schemeClr val="tx2"/>
                        </a:solidFill>
                        <a:effectLst/>
                        <a:latin typeface="Times New Roman" panose="02020603050405020304" pitchFamily="18" charset="0"/>
                        <a:cs typeface="Times New Roman" panose="02020603050405020304" pitchFamily="18" charset="0"/>
                      </a:endParaRPr>
                    </a:p>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 </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Original estimate in hours</a:t>
                      </a:r>
                      <a:endParaRPr lang="en-IN" sz="1200" dirty="0">
                        <a:solidFill>
                          <a:schemeClr val="tx2"/>
                        </a:solidFill>
                        <a:effectLst/>
                        <a:latin typeface="Times New Roman" panose="02020603050405020304" pitchFamily="18" charset="0"/>
                        <a:cs typeface="Times New Roman" panose="02020603050405020304" pitchFamily="18" charset="0"/>
                      </a:endParaRPr>
                    </a:p>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 </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Day1</a:t>
                      </a:r>
                      <a:endParaRPr lang="en-IN" sz="1200" dirty="0">
                        <a:solidFill>
                          <a:schemeClr val="tx2"/>
                        </a:solidFill>
                        <a:effectLst/>
                        <a:latin typeface="Times New Roman" panose="02020603050405020304" pitchFamily="18" charset="0"/>
                        <a:cs typeface="Times New Roman" panose="02020603050405020304" pitchFamily="18" charset="0"/>
                      </a:endParaRPr>
                    </a:p>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 </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Day2</a:t>
                      </a:r>
                      <a:endParaRPr lang="en-IN" sz="1200" dirty="0">
                        <a:solidFill>
                          <a:schemeClr val="tx2"/>
                        </a:solidFill>
                        <a:effectLst/>
                        <a:latin typeface="Times New Roman" panose="02020603050405020304" pitchFamily="18" charset="0"/>
                        <a:cs typeface="Times New Roman" panose="02020603050405020304" pitchFamily="18" charset="0"/>
                      </a:endParaRPr>
                    </a:p>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 </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Day3</a:t>
                      </a:r>
                      <a:endParaRPr lang="en-IN" sz="1200" dirty="0">
                        <a:solidFill>
                          <a:schemeClr val="tx2"/>
                        </a:solidFill>
                        <a:effectLst/>
                        <a:latin typeface="Times New Roman" panose="02020603050405020304" pitchFamily="18" charset="0"/>
                        <a:cs typeface="Times New Roman" panose="02020603050405020304" pitchFamily="18" charset="0"/>
                      </a:endParaRPr>
                    </a:p>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 </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Day4</a:t>
                      </a:r>
                      <a:endParaRPr lang="en-IN" sz="1200" dirty="0">
                        <a:solidFill>
                          <a:schemeClr val="tx2"/>
                        </a:solidFill>
                        <a:effectLst/>
                        <a:latin typeface="Times New Roman" panose="02020603050405020304" pitchFamily="18" charset="0"/>
                        <a:cs typeface="Times New Roman" panose="02020603050405020304" pitchFamily="18" charset="0"/>
                      </a:endParaRPr>
                    </a:p>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 </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Day5</a:t>
                      </a:r>
                      <a:endParaRPr lang="en-IN" sz="1200" dirty="0">
                        <a:solidFill>
                          <a:schemeClr val="tx2"/>
                        </a:solidFill>
                        <a:effectLst/>
                        <a:latin typeface="Times New Roman" panose="02020603050405020304" pitchFamily="18" charset="0"/>
                        <a:cs typeface="Times New Roman" panose="02020603050405020304" pitchFamily="18" charset="0"/>
                      </a:endParaRPr>
                    </a:p>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 </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Day6</a:t>
                      </a:r>
                      <a:endParaRPr lang="en-IN" sz="1200" dirty="0">
                        <a:solidFill>
                          <a:schemeClr val="tx2"/>
                        </a:solidFill>
                        <a:effectLst/>
                        <a:latin typeface="Times New Roman" panose="02020603050405020304" pitchFamily="18" charset="0"/>
                        <a:cs typeface="Times New Roman" panose="02020603050405020304" pitchFamily="18" charset="0"/>
                      </a:endParaRPr>
                    </a:p>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 </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Day7</a:t>
                      </a:r>
                      <a:endParaRPr lang="en-IN" sz="1200" dirty="0">
                        <a:solidFill>
                          <a:schemeClr val="tx2"/>
                        </a:solidFill>
                        <a:effectLst/>
                        <a:latin typeface="Times New Roman" panose="02020603050405020304" pitchFamily="18" charset="0"/>
                        <a:cs typeface="Times New Roman" panose="02020603050405020304" pitchFamily="18" charset="0"/>
                      </a:endParaRPr>
                    </a:p>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 </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Day8</a:t>
                      </a:r>
                      <a:endParaRPr lang="en-IN" sz="1200" dirty="0">
                        <a:solidFill>
                          <a:schemeClr val="tx2"/>
                        </a:solidFill>
                        <a:effectLst/>
                        <a:latin typeface="Times New Roman" panose="02020603050405020304" pitchFamily="18" charset="0"/>
                        <a:cs typeface="Times New Roman" panose="02020603050405020304" pitchFamily="18" charset="0"/>
                      </a:endParaRPr>
                    </a:p>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 </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Day9</a:t>
                      </a:r>
                      <a:endParaRPr lang="en-IN" sz="1200" dirty="0">
                        <a:solidFill>
                          <a:schemeClr val="tx2"/>
                        </a:solidFill>
                        <a:effectLst/>
                        <a:latin typeface="Times New Roman" panose="02020603050405020304" pitchFamily="18" charset="0"/>
                        <a:cs typeface="Times New Roman" panose="02020603050405020304" pitchFamily="18" charset="0"/>
                      </a:endParaRPr>
                    </a:p>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 </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Day10</a:t>
                      </a:r>
                      <a:endParaRPr lang="en-IN" sz="1200" dirty="0">
                        <a:solidFill>
                          <a:schemeClr val="tx2"/>
                        </a:solidFill>
                        <a:effectLst/>
                        <a:latin typeface="Times New Roman" panose="02020603050405020304" pitchFamily="18" charset="0"/>
                        <a:cs typeface="Times New Roman" panose="02020603050405020304" pitchFamily="18" charset="0"/>
                      </a:endParaRPr>
                    </a:p>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 </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Day11</a:t>
                      </a:r>
                      <a:endParaRPr lang="en-IN" sz="1200" dirty="0">
                        <a:solidFill>
                          <a:schemeClr val="tx2"/>
                        </a:solidFill>
                        <a:effectLst/>
                        <a:latin typeface="Times New Roman" panose="02020603050405020304" pitchFamily="18" charset="0"/>
                        <a:cs typeface="Times New Roman" panose="02020603050405020304" pitchFamily="18" charset="0"/>
                      </a:endParaRPr>
                    </a:p>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 </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Day12</a:t>
                      </a:r>
                      <a:endParaRPr lang="en-IN" sz="1200" dirty="0">
                        <a:solidFill>
                          <a:schemeClr val="tx2"/>
                        </a:solidFill>
                        <a:effectLst/>
                        <a:latin typeface="Times New Roman" panose="02020603050405020304" pitchFamily="18" charset="0"/>
                        <a:cs typeface="Times New Roman" panose="02020603050405020304" pitchFamily="18" charset="0"/>
                      </a:endParaRPr>
                    </a:p>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 </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Day13</a:t>
                      </a:r>
                      <a:endParaRPr lang="en-IN" sz="1200" dirty="0">
                        <a:solidFill>
                          <a:schemeClr val="tx2"/>
                        </a:solidFill>
                        <a:effectLst/>
                        <a:latin typeface="Times New Roman" panose="02020603050405020304" pitchFamily="18" charset="0"/>
                        <a:cs typeface="Times New Roman" panose="02020603050405020304" pitchFamily="18" charset="0"/>
                      </a:endParaRPr>
                    </a:p>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 </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Day14</a:t>
                      </a:r>
                      <a:endParaRPr lang="en-IN" sz="1200" dirty="0">
                        <a:solidFill>
                          <a:schemeClr val="tx2"/>
                        </a:solidFill>
                        <a:effectLst/>
                        <a:latin typeface="Times New Roman" panose="02020603050405020304" pitchFamily="18" charset="0"/>
                        <a:cs typeface="Times New Roman" panose="02020603050405020304" pitchFamily="18" charset="0"/>
                      </a:endParaRPr>
                    </a:p>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 </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r>
              <a:tr h="306070">
                <a:tc>
                  <a:txBody>
                    <a:bodyPr/>
                    <a:lstStyle/>
                    <a:p>
                      <a:pPr algn="ctr">
                        <a:lnSpc>
                          <a:spcPct val="115000"/>
                        </a:lnSpc>
                        <a:spcAft>
                          <a:spcPts val="0"/>
                        </a:spcAft>
                      </a:pPr>
                      <a:r>
                        <a:rPr lang="en-IN" sz="1200" dirty="0" smtClean="0">
                          <a:solidFill>
                            <a:schemeClr val="tx2"/>
                          </a:solidFill>
                          <a:effectLst/>
                          <a:latin typeface="Times New Roman" panose="02020603050405020304" pitchFamily="18" charset="0"/>
                          <a:cs typeface="Times New Roman" panose="02020603050405020304" pitchFamily="18" charset="0"/>
                        </a:rPr>
                        <a:t>#1</a:t>
                      </a:r>
                      <a:r>
                        <a:rPr lang="en-IN" sz="1200" dirty="0">
                          <a:solidFill>
                            <a:schemeClr val="tx2"/>
                          </a:solidFill>
                          <a:effectLst/>
                          <a:latin typeface="Times New Roman" panose="02020603050405020304" pitchFamily="18" charset="0"/>
                          <a:cs typeface="Times New Roman" panose="02020603050405020304" pitchFamily="18" charset="0"/>
                        </a:rPr>
                        <a:t>,#2,#3,#4</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 </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hrs</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hrs</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hrs</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hrs</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hrs</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hrs</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hrs</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hrs</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hrs</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hrs</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hrs</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hrs</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hrs</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hrs</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hrs</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r>
              <a:tr h="449580">
                <a:tc>
                  <a:txBody>
                    <a:bodyPr/>
                    <a:lstStyle/>
                    <a:p>
                      <a:pPr marL="0" marR="0" algn="ctr">
                        <a:lnSpc>
                          <a:spcPct val="115000"/>
                        </a:lnSpc>
                        <a:spcBef>
                          <a:spcPts val="0"/>
                        </a:spcBef>
                        <a:spcAft>
                          <a:spcPts val="0"/>
                        </a:spcAft>
                      </a:pPr>
                      <a:r>
                        <a:rPr lang="en-US" sz="1200" dirty="0" smtClean="0">
                          <a:solidFill>
                            <a:schemeClr val="tx2"/>
                          </a:solidFill>
                          <a:latin typeface="Times New Roman" panose="02020603050405020304" pitchFamily="18" charset="0"/>
                          <a:ea typeface="Calibri" panose="020F0502020204030204"/>
                          <a:cs typeface="Times New Roman" panose="02020603050405020304" pitchFamily="18" charset="0"/>
                        </a:rPr>
                        <a:t>Planning</a:t>
                      </a:r>
                      <a:endParaRPr lang="en-US" sz="1200" dirty="0" smtClean="0">
                        <a:solidFill>
                          <a:schemeClr val="tx2"/>
                        </a:solidFill>
                        <a:latin typeface="Times New Roman" panose="02020603050405020304" pitchFamily="18" charset="0"/>
                        <a:ea typeface="Calibri" panose="020F0502020204030204"/>
                        <a:cs typeface="Times New Roman" panose="02020603050405020304" pitchFamily="18" charset="0"/>
                      </a:endParaRPr>
                    </a:p>
                  </a:txBody>
                  <a:tcPr marL="58832" marR="58832"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r>
                        <a:rPr lang="en-IN" sz="1200" dirty="0" smtClean="0">
                          <a:solidFill>
                            <a:schemeClr val="tx2"/>
                          </a:solidFill>
                          <a:latin typeface="Times New Roman" panose="02020603050405020304" pitchFamily="18" charset="0"/>
                          <a:cs typeface="Times New Roman" panose="02020603050405020304" pitchFamily="18" charset="0"/>
                        </a:rPr>
                        <a:t>25/04/2022</a:t>
                      </a:r>
                      <a:endParaRPr lang="en-IN" sz="1200" dirty="0" smtClean="0">
                        <a:solidFill>
                          <a:schemeClr val="tx2"/>
                        </a:solidFill>
                        <a:latin typeface="Times New Roman" panose="02020603050405020304" pitchFamily="18" charset="0"/>
                        <a:cs typeface="Times New Roman" panose="02020603050405020304" pitchFamily="18" charset="0"/>
                      </a:endParaRPr>
                    </a:p>
                  </a:txBody>
                  <a:tcPr marT="42203" marB="42203">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2</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1</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1</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r>
              <a:tr h="630555">
                <a:tc>
                  <a:txBody>
                    <a:bodyPr/>
                    <a:lstStyle/>
                    <a:p>
                      <a:pPr marL="0" marR="0" indent="0" algn="ctr" defTabSz="914400" rtl="0" eaLnBrk="1" fontAlgn="auto" latinLnBrk="0" hangingPunct="1">
                        <a:lnSpc>
                          <a:spcPct val="115000"/>
                        </a:lnSpc>
                        <a:spcBef>
                          <a:spcPts val="0"/>
                        </a:spcBef>
                        <a:spcAft>
                          <a:spcPts val="0"/>
                        </a:spcAft>
                        <a:buClrTx/>
                        <a:buSzTx/>
                        <a:buFontTx/>
                        <a:buNone/>
                        <a:defRPr/>
                      </a:pPr>
                      <a:r>
                        <a:rPr lang="en-US" sz="1200" dirty="0" smtClean="0">
                          <a:solidFill>
                            <a:schemeClr val="tx2"/>
                          </a:solidFill>
                          <a:latin typeface="Times New Roman" panose="02020603050405020304" pitchFamily="18" charset="0"/>
                          <a:cs typeface="Times New Roman" panose="02020603050405020304" pitchFamily="18" charset="0"/>
                        </a:rPr>
                        <a:t>Hardware Purchasing</a:t>
                      </a:r>
                      <a:endParaRPr lang="en-IN" sz="1200" dirty="0" smtClean="0">
                        <a:solidFill>
                          <a:schemeClr val="tx2"/>
                        </a:solidFill>
                        <a:latin typeface="Times New Roman" panose="02020603050405020304" pitchFamily="18" charset="0"/>
                        <a:cs typeface="Times New Roman" panose="02020603050405020304" pitchFamily="18" charset="0"/>
                      </a:endParaRPr>
                    </a:p>
                    <a:p>
                      <a:pPr marL="0" marR="0" algn="ctr">
                        <a:lnSpc>
                          <a:spcPct val="115000"/>
                        </a:lnSpc>
                        <a:spcBef>
                          <a:spcPts val="0"/>
                        </a:spcBef>
                        <a:spcAft>
                          <a:spcPts val="0"/>
                        </a:spcAft>
                      </a:pPr>
                      <a:endParaRPr lang="en-IN" sz="1200" dirty="0" smtClean="0">
                        <a:solidFill>
                          <a:schemeClr val="tx2"/>
                        </a:solidFill>
                        <a:latin typeface="Times New Roman" panose="02020603050405020304" pitchFamily="18" charset="0"/>
                        <a:ea typeface="Calibri" panose="020F0502020204030204"/>
                        <a:cs typeface="Times New Roman" panose="02020603050405020304" pitchFamily="18" charset="0"/>
                      </a:endParaRPr>
                    </a:p>
                  </a:txBody>
                  <a:tcPr marL="58832" marR="58832"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r>
                        <a:rPr lang="en-IN" sz="1200" dirty="0" smtClean="0">
                          <a:solidFill>
                            <a:schemeClr val="tx2"/>
                          </a:solidFill>
                          <a:latin typeface="Times New Roman" panose="02020603050405020304" pitchFamily="18" charset="0"/>
                          <a:cs typeface="Times New Roman" panose="02020603050405020304" pitchFamily="18" charset="0"/>
                        </a:rPr>
                        <a:t>05/05/2022</a:t>
                      </a:r>
                      <a:endParaRPr lang="en-IN" sz="1200" dirty="0" smtClean="0">
                        <a:solidFill>
                          <a:schemeClr val="tx2"/>
                        </a:solidFill>
                        <a:latin typeface="Times New Roman" panose="02020603050405020304" pitchFamily="18" charset="0"/>
                        <a:cs typeface="Times New Roman" panose="02020603050405020304" pitchFamily="18" charset="0"/>
                      </a:endParaRPr>
                    </a:p>
                  </a:txBody>
                  <a:tcPr marT="42203" marB="42203">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3</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1</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1</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1</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r>
              <a:tr h="449580">
                <a:tc>
                  <a:txBody>
                    <a:bodyPr/>
                    <a:lstStyle/>
                    <a:p>
                      <a:pPr marL="0" marR="0" algn="ctr">
                        <a:lnSpc>
                          <a:spcPct val="115000"/>
                        </a:lnSpc>
                        <a:spcBef>
                          <a:spcPts val="0"/>
                        </a:spcBef>
                        <a:spcAft>
                          <a:spcPts val="0"/>
                        </a:spcAft>
                      </a:pPr>
                      <a:r>
                        <a:rPr lang="en-US" sz="1200" dirty="0" smtClean="0">
                          <a:solidFill>
                            <a:schemeClr val="tx2"/>
                          </a:solidFill>
                          <a:latin typeface="Times New Roman" panose="02020603050405020304" pitchFamily="18" charset="0"/>
                          <a:ea typeface="Calibri" panose="020F0502020204030204"/>
                          <a:cs typeface="Times New Roman" panose="02020603050405020304" pitchFamily="18" charset="0"/>
                        </a:rPr>
                        <a:t> </a:t>
                      </a:r>
                      <a:r>
                        <a:rPr lang="en-US" sz="1200" dirty="0">
                          <a:solidFill>
                            <a:schemeClr val="tx2"/>
                          </a:solidFill>
                          <a:latin typeface="Times New Roman" panose="02020603050405020304" pitchFamily="18" charset="0"/>
                          <a:ea typeface="Calibri" panose="020F0502020204030204"/>
                          <a:cs typeface="Times New Roman" panose="02020603050405020304" pitchFamily="18" charset="0"/>
                        </a:rPr>
                        <a:t>page </a:t>
                      </a:r>
                      <a:r>
                        <a:rPr lang="en-US" sz="1200" dirty="0" smtClean="0">
                          <a:solidFill>
                            <a:schemeClr val="tx2"/>
                          </a:solidFill>
                          <a:latin typeface="Times New Roman" panose="02020603050405020304" pitchFamily="18" charset="0"/>
                          <a:ea typeface="Calibri" panose="020F0502020204030204"/>
                          <a:cs typeface="Times New Roman" panose="02020603050405020304" pitchFamily="18" charset="0"/>
                        </a:rPr>
                        <a:t> design</a:t>
                      </a:r>
                      <a:endParaRPr lang="en-US" sz="1200" dirty="0" smtClean="0">
                        <a:solidFill>
                          <a:schemeClr val="tx2"/>
                        </a:solidFill>
                        <a:latin typeface="Times New Roman" panose="02020603050405020304" pitchFamily="18" charset="0"/>
                        <a:ea typeface="Calibri" panose="020F0502020204030204"/>
                        <a:cs typeface="Times New Roman" panose="02020603050405020304" pitchFamily="18" charset="0"/>
                      </a:endParaRPr>
                    </a:p>
                  </a:txBody>
                  <a:tcPr marL="58832" marR="58832"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r>
                        <a:rPr lang="en-IN" sz="1200" dirty="0" smtClean="0">
                          <a:solidFill>
                            <a:schemeClr val="tx2"/>
                          </a:solidFill>
                          <a:latin typeface="Times New Roman" panose="02020603050405020304" pitchFamily="18" charset="0"/>
                          <a:cs typeface="Times New Roman" panose="02020603050405020304" pitchFamily="18" charset="0"/>
                        </a:rPr>
                        <a:t>08/05/2022</a:t>
                      </a:r>
                      <a:endParaRPr lang="en-IN" sz="1200" dirty="0" smtClean="0">
                        <a:solidFill>
                          <a:schemeClr val="tx2"/>
                        </a:solidFill>
                        <a:latin typeface="Times New Roman" panose="02020603050405020304" pitchFamily="18" charset="0"/>
                        <a:cs typeface="Times New Roman" panose="02020603050405020304" pitchFamily="18" charset="0"/>
                      </a:endParaRPr>
                    </a:p>
                  </a:txBody>
                  <a:tcPr marT="42203" marB="42203">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5</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1</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1</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1</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1</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1</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r>
              <a:tr h="630555">
                <a:tc>
                  <a:txBody>
                    <a:bodyPr/>
                    <a:lstStyle/>
                    <a:p>
                      <a:pPr marL="0" marR="0" indent="0" algn="ctr" defTabSz="914400" rtl="0" eaLnBrk="1" fontAlgn="auto" latinLnBrk="0" hangingPunct="1">
                        <a:lnSpc>
                          <a:spcPct val="115000"/>
                        </a:lnSpc>
                        <a:spcBef>
                          <a:spcPts val="0"/>
                        </a:spcBef>
                        <a:spcAft>
                          <a:spcPts val="0"/>
                        </a:spcAft>
                        <a:buClrTx/>
                        <a:buSzTx/>
                        <a:buFontTx/>
                        <a:buNone/>
                        <a:defRPr/>
                      </a:pPr>
                      <a:r>
                        <a:rPr lang="en-US" sz="1200" dirty="0" smtClean="0">
                          <a:solidFill>
                            <a:schemeClr val="tx2"/>
                          </a:solidFill>
                          <a:latin typeface="Times New Roman" panose="02020603050405020304" pitchFamily="18" charset="0"/>
                          <a:cs typeface="Times New Roman" panose="02020603050405020304" pitchFamily="18" charset="0"/>
                        </a:rPr>
                        <a:t>Hardware</a:t>
                      </a:r>
                      <a:r>
                        <a:rPr lang="en-US" sz="1200" baseline="0" dirty="0" smtClean="0">
                          <a:solidFill>
                            <a:schemeClr val="tx2"/>
                          </a:solidFill>
                          <a:latin typeface="Times New Roman" panose="02020603050405020304" pitchFamily="18" charset="0"/>
                          <a:cs typeface="Times New Roman" panose="02020603050405020304" pitchFamily="18" charset="0"/>
                        </a:rPr>
                        <a:t> Testing</a:t>
                      </a:r>
                      <a:endParaRPr lang="en-IN" sz="1200" dirty="0" smtClean="0">
                        <a:solidFill>
                          <a:schemeClr val="tx2"/>
                        </a:solidFill>
                        <a:latin typeface="Times New Roman" panose="02020603050405020304" pitchFamily="18" charset="0"/>
                        <a:cs typeface="Times New Roman" panose="02020603050405020304" pitchFamily="18" charset="0"/>
                      </a:endParaRPr>
                    </a:p>
                    <a:p>
                      <a:pPr marL="0" marR="0" algn="ctr">
                        <a:lnSpc>
                          <a:spcPct val="115000"/>
                        </a:lnSpc>
                        <a:spcBef>
                          <a:spcPts val="0"/>
                        </a:spcBef>
                        <a:spcAft>
                          <a:spcPts val="0"/>
                        </a:spcAft>
                      </a:pPr>
                      <a:endParaRPr lang="en-IN" sz="1200" dirty="0" smtClean="0">
                        <a:solidFill>
                          <a:schemeClr val="tx2"/>
                        </a:solidFill>
                        <a:latin typeface="Times New Roman" panose="02020603050405020304" pitchFamily="18" charset="0"/>
                        <a:ea typeface="Calibri" panose="020F0502020204030204"/>
                        <a:cs typeface="Times New Roman" panose="02020603050405020304" pitchFamily="18" charset="0"/>
                      </a:endParaRPr>
                    </a:p>
                  </a:txBody>
                  <a:tcPr marL="58832" marR="58832"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marL="0" marR="0" indent="0" algn="ctr" defTabSz="914400" rtl="0" eaLnBrk="1" fontAlgn="auto" latinLnBrk="0" hangingPunct="1">
                        <a:lnSpc>
                          <a:spcPct val="115000"/>
                        </a:lnSpc>
                        <a:spcBef>
                          <a:spcPts val="0"/>
                        </a:spcBef>
                        <a:spcAft>
                          <a:spcPts val="0"/>
                        </a:spcAft>
                        <a:buClrTx/>
                        <a:buSzTx/>
                        <a:buFontTx/>
                        <a:buNone/>
                        <a:defRPr/>
                      </a:pPr>
                      <a:r>
                        <a:rPr lang="en-US" sz="1200" dirty="0" smtClean="0">
                          <a:solidFill>
                            <a:schemeClr val="tx2"/>
                          </a:solidFill>
                          <a:latin typeface="Times New Roman" panose="02020603050405020304" pitchFamily="18" charset="0"/>
                          <a:cs typeface="Times New Roman" panose="02020603050405020304" pitchFamily="18" charset="0"/>
                        </a:rPr>
                        <a:t>13/05/2022</a:t>
                      </a:r>
                      <a:endParaRPr lang="en-US" sz="1200" dirty="0" smtClean="0">
                        <a:solidFill>
                          <a:schemeClr val="tx2"/>
                        </a:solidFill>
                        <a:latin typeface="Times New Roman" panose="02020603050405020304" pitchFamily="18" charset="0"/>
                        <a:ea typeface="Calibri" panose="020F0502020204030204"/>
                        <a:cs typeface="Times New Roman" panose="02020603050405020304" pitchFamily="18" charset="0"/>
                      </a:endParaRPr>
                    </a:p>
                  </a:txBody>
                  <a:tcPr marL="63305" marR="63305"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07000"/>
                        </a:lnSpc>
                        <a:spcAft>
                          <a:spcPts val="800"/>
                        </a:spcAft>
                      </a:pPr>
                      <a:r>
                        <a:rPr lang="en-US" sz="1200" dirty="0">
                          <a:solidFill>
                            <a:schemeClr val="tx2"/>
                          </a:solidFill>
                          <a:effectLst/>
                          <a:latin typeface="Times New Roman" panose="02020603050405020304" pitchFamily="18" charset="0"/>
                          <a:cs typeface="Times New Roman" panose="02020603050405020304" pitchFamily="18" charset="0"/>
                        </a:rPr>
                        <a:t>5</a:t>
                      </a:r>
                      <a:endParaRPr lang="en-US"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305" marR="63305"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1</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1</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1</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1</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1</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r>
              <a:tr h="498475">
                <a:tc>
                  <a:txBody>
                    <a:bodyPr/>
                    <a:lstStyle/>
                    <a:p>
                      <a:pPr marL="0" marR="0" indent="0" algn="ctr" defTabSz="914400" rtl="0" eaLnBrk="1" fontAlgn="auto" latinLnBrk="0" hangingPunct="1">
                        <a:lnSpc>
                          <a:spcPct val="115000"/>
                        </a:lnSpc>
                        <a:spcBef>
                          <a:spcPts val="0"/>
                        </a:spcBef>
                        <a:spcAft>
                          <a:spcPts val="0"/>
                        </a:spcAft>
                        <a:buClrTx/>
                        <a:buSzTx/>
                        <a:buFontTx/>
                        <a:buNone/>
                        <a:defRPr/>
                      </a:pPr>
                      <a:r>
                        <a:rPr lang="en-US" sz="1200" dirty="0" smtClean="0">
                          <a:solidFill>
                            <a:schemeClr val="tx2"/>
                          </a:solidFill>
                          <a:latin typeface="Times New Roman" panose="02020603050405020304" pitchFamily="18" charset="0"/>
                          <a:cs typeface="Times New Roman" panose="02020603050405020304" pitchFamily="18" charset="0"/>
                        </a:rPr>
                        <a:t>Circuit</a:t>
                      </a:r>
                      <a:r>
                        <a:rPr lang="en-US" sz="1200" baseline="0" dirty="0" smtClean="0">
                          <a:solidFill>
                            <a:schemeClr val="tx2"/>
                          </a:solidFill>
                          <a:latin typeface="Times New Roman" panose="02020603050405020304" pitchFamily="18" charset="0"/>
                          <a:cs typeface="Times New Roman" panose="02020603050405020304" pitchFamily="18" charset="0"/>
                        </a:rPr>
                        <a:t> designing</a:t>
                      </a:r>
                      <a:endParaRPr lang="en-IN" sz="1200" dirty="0" smtClean="0">
                        <a:solidFill>
                          <a:schemeClr val="tx2"/>
                        </a:solidFill>
                        <a:latin typeface="Times New Roman" panose="02020603050405020304" pitchFamily="18" charset="0"/>
                        <a:cs typeface="Times New Roman" panose="02020603050405020304" pitchFamily="18" charset="0"/>
                      </a:endParaRPr>
                    </a:p>
                    <a:p>
                      <a:pPr marL="0" marR="0" algn="ctr">
                        <a:lnSpc>
                          <a:spcPct val="115000"/>
                        </a:lnSpc>
                        <a:spcBef>
                          <a:spcPts val="0"/>
                        </a:spcBef>
                        <a:spcAft>
                          <a:spcPts val="0"/>
                        </a:spcAft>
                      </a:pPr>
                      <a:endParaRPr lang="en-IN" sz="1200" dirty="0" smtClean="0">
                        <a:solidFill>
                          <a:schemeClr val="tx2"/>
                        </a:solidFill>
                        <a:latin typeface="Times New Roman" panose="02020603050405020304" pitchFamily="18" charset="0"/>
                        <a:ea typeface="Calibri" panose="020F0502020204030204"/>
                        <a:cs typeface="Times New Roman" panose="02020603050405020304" pitchFamily="18" charset="0"/>
                      </a:endParaRPr>
                    </a:p>
                  </a:txBody>
                  <a:tcPr marL="58832" marR="58832"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marL="0" marR="0" indent="0" algn="ctr" defTabSz="914400" rtl="0" eaLnBrk="1" fontAlgn="auto" latinLnBrk="0" hangingPunct="1">
                        <a:lnSpc>
                          <a:spcPct val="115000"/>
                        </a:lnSpc>
                        <a:spcBef>
                          <a:spcPts val="0"/>
                        </a:spcBef>
                        <a:spcAft>
                          <a:spcPts val="0"/>
                        </a:spcAft>
                        <a:buClrTx/>
                        <a:buSzTx/>
                        <a:buFontTx/>
                        <a:buNone/>
                        <a:defRPr/>
                      </a:pPr>
                      <a:r>
                        <a:rPr lang="en-US" sz="1200" dirty="0" smtClean="0">
                          <a:solidFill>
                            <a:schemeClr val="tx2"/>
                          </a:solidFill>
                          <a:latin typeface="Times New Roman" panose="02020603050405020304" pitchFamily="18" charset="0"/>
                          <a:cs typeface="Times New Roman" panose="02020603050405020304" pitchFamily="18" charset="0"/>
                        </a:rPr>
                        <a:t>17/05/2022</a:t>
                      </a:r>
                      <a:endParaRPr lang="en-US" sz="1200" dirty="0" smtClean="0">
                        <a:solidFill>
                          <a:schemeClr val="tx2"/>
                        </a:solidFill>
                        <a:latin typeface="Times New Roman" panose="02020603050405020304" pitchFamily="18" charset="0"/>
                        <a:cs typeface="Times New Roman" panose="02020603050405020304" pitchFamily="18" charset="0"/>
                      </a:endParaRPr>
                    </a:p>
                  </a:txBody>
                  <a:tcPr marL="63305" marR="63305"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07000"/>
                        </a:lnSpc>
                        <a:spcAft>
                          <a:spcPts val="800"/>
                        </a:spcAft>
                      </a:pPr>
                      <a:r>
                        <a:rPr lang="en-US" sz="1200" dirty="0">
                          <a:solidFill>
                            <a:schemeClr val="tx2"/>
                          </a:solidFill>
                          <a:effectLst/>
                          <a:latin typeface="Times New Roman" panose="02020603050405020304" pitchFamily="18" charset="0"/>
                          <a:cs typeface="Times New Roman" panose="02020603050405020304" pitchFamily="18" charset="0"/>
                        </a:rPr>
                        <a:t>5</a:t>
                      </a:r>
                      <a:endParaRPr lang="en-US"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305" marR="63305"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1</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1</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1</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1</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1</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r>
              <a:tr h="457200">
                <a:tc>
                  <a:txBody>
                    <a:bodyPr/>
                    <a:lstStyle/>
                    <a:p>
                      <a:pPr marL="0" marR="0" algn="ctr">
                        <a:lnSpc>
                          <a:spcPct val="115000"/>
                        </a:lnSpc>
                        <a:spcBef>
                          <a:spcPts val="0"/>
                        </a:spcBef>
                        <a:spcAft>
                          <a:spcPts val="0"/>
                        </a:spcAft>
                      </a:pPr>
                      <a:r>
                        <a:rPr lang="en-US" sz="1200" dirty="0" smtClean="0">
                          <a:solidFill>
                            <a:schemeClr val="tx2"/>
                          </a:solidFill>
                          <a:latin typeface="Times New Roman" panose="02020603050405020304" pitchFamily="18" charset="0"/>
                          <a:ea typeface="Calibri" panose="020F0502020204030204"/>
                          <a:cs typeface="Times New Roman" panose="02020603050405020304" pitchFamily="18" charset="0"/>
                        </a:rPr>
                        <a:t>PCB</a:t>
                      </a:r>
                      <a:r>
                        <a:rPr lang="en-US" sz="1200" baseline="0" dirty="0" smtClean="0">
                          <a:solidFill>
                            <a:schemeClr val="tx2"/>
                          </a:solidFill>
                          <a:latin typeface="Times New Roman" panose="02020603050405020304" pitchFamily="18" charset="0"/>
                          <a:ea typeface="Calibri" panose="020F0502020204030204"/>
                          <a:cs typeface="Times New Roman" panose="02020603050405020304" pitchFamily="18" charset="0"/>
                        </a:rPr>
                        <a:t> </a:t>
                      </a:r>
                      <a:endParaRPr lang="en-US" sz="1200" baseline="0" dirty="0" smtClean="0">
                        <a:solidFill>
                          <a:schemeClr val="tx2"/>
                        </a:solidFill>
                        <a:latin typeface="Times New Roman" panose="02020603050405020304" pitchFamily="18" charset="0"/>
                        <a:ea typeface="Calibri" panose="020F0502020204030204"/>
                        <a:cs typeface="Times New Roman" panose="02020603050405020304" pitchFamily="18" charset="0"/>
                      </a:endParaRPr>
                    </a:p>
                    <a:p>
                      <a:pPr marL="0" marR="0" algn="ctr">
                        <a:lnSpc>
                          <a:spcPct val="115000"/>
                        </a:lnSpc>
                        <a:spcBef>
                          <a:spcPts val="0"/>
                        </a:spcBef>
                        <a:spcAft>
                          <a:spcPts val="0"/>
                        </a:spcAft>
                      </a:pPr>
                      <a:r>
                        <a:rPr lang="en-US" sz="1200" baseline="0" dirty="0" smtClean="0">
                          <a:solidFill>
                            <a:schemeClr val="tx2"/>
                          </a:solidFill>
                          <a:latin typeface="Times New Roman" panose="02020603050405020304" pitchFamily="18" charset="0"/>
                          <a:ea typeface="Calibri" panose="020F0502020204030204"/>
                          <a:cs typeface="Times New Roman" panose="02020603050405020304" pitchFamily="18" charset="0"/>
                        </a:rPr>
                        <a:t>Designing</a:t>
                      </a:r>
                      <a:endParaRPr lang="en-US" sz="1200" baseline="0" dirty="0" smtClean="0">
                        <a:solidFill>
                          <a:schemeClr val="tx2"/>
                        </a:solidFill>
                        <a:latin typeface="Times New Roman" panose="02020603050405020304" pitchFamily="18" charset="0"/>
                        <a:ea typeface="Calibri" panose="020F0502020204030204"/>
                        <a:cs typeface="Times New Roman" panose="02020603050405020304" pitchFamily="18" charset="0"/>
                      </a:endParaRPr>
                    </a:p>
                  </a:txBody>
                  <a:tcPr marL="58832" marR="58832"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marL="0" marR="0" indent="0" algn="ctr" defTabSz="914400" rtl="0" eaLnBrk="1" fontAlgn="auto" latinLnBrk="0" hangingPunct="1">
                        <a:lnSpc>
                          <a:spcPct val="115000"/>
                        </a:lnSpc>
                        <a:spcBef>
                          <a:spcPts val="0"/>
                        </a:spcBef>
                        <a:spcAft>
                          <a:spcPts val="0"/>
                        </a:spcAft>
                        <a:buClrTx/>
                        <a:buSzTx/>
                        <a:buFontTx/>
                        <a:buNone/>
                        <a:defRPr/>
                      </a:pPr>
                      <a:r>
                        <a:rPr lang="en-US" sz="1200" dirty="0" smtClean="0">
                          <a:solidFill>
                            <a:schemeClr val="tx2"/>
                          </a:solidFill>
                          <a:latin typeface="Times New Roman" panose="02020603050405020304" pitchFamily="18" charset="0"/>
                          <a:cs typeface="Times New Roman" panose="02020603050405020304" pitchFamily="18" charset="0"/>
                        </a:rPr>
                        <a:t>25/05/2022</a:t>
                      </a:r>
                      <a:endParaRPr lang="en-US" sz="1200" dirty="0" smtClean="0">
                        <a:solidFill>
                          <a:schemeClr val="tx2"/>
                        </a:solidFill>
                        <a:latin typeface="Times New Roman" panose="02020603050405020304" pitchFamily="18" charset="0"/>
                        <a:cs typeface="Times New Roman" panose="02020603050405020304" pitchFamily="18" charset="0"/>
                      </a:endParaRPr>
                    </a:p>
                  </a:txBody>
                  <a:tcPr marL="63305" marR="63305"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07000"/>
                        </a:lnSpc>
                        <a:spcAft>
                          <a:spcPts val="800"/>
                        </a:spcAft>
                      </a:pPr>
                      <a:r>
                        <a:rPr lang="en-US" sz="1200" dirty="0">
                          <a:solidFill>
                            <a:schemeClr val="tx2"/>
                          </a:solidFill>
                          <a:effectLst/>
                          <a:latin typeface="Times New Roman" panose="02020603050405020304" pitchFamily="18" charset="0"/>
                          <a:cs typeface="Times New Roman" panose="02020603050405020304" pitchFamily="18" charset="0"/>
                        </a:rPr>
                        <a:t>5</a:t>
                      </a:r>
                      <a:endParaRPr lang="en-US"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305" marR="63305"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1</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1</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1</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1</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1</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r>
              <a:tr h="420370">
                <a:tc>
                  <a:txBody>
                    <a:bodyPr/>
                    <a:lstStyle/>
                    <a:p>
                      <a:pPr marL="0" marR="0" algn="ctr">
                        <a:lnSpc>
                          <a:spcPct val="115000"/>
                        </a:lnSpc>
                        <a:spcBef>
                          <a:spcPts val="0"/>
                        </a:spcBef>
                        <a:spcAft>
                          <a:spcPts val="0"/>
                        </a:spcAft>
                      </a:pPr>
                      <a:r>
                        <a:rPr lang="en-US" sz="1200" dirty="0" smtClean="0">
                          <a:solidFill>
                            <a:schemeClr val="tx2"/>
                          </a:solidFill>
                          <a:latin typeface="Times New Roman" panose="02020603050405020304" pitchFamily="18" charset="0"/>
                          <a:ea typeface="Calibri" panose="020F0502020204030204"/>
                          <a:cs typeface="Times New Roman" panose="02020603050405020304" pitchFamily="18" charset="0"/>
                        </a:rPr>
                        <a:t>Soldering</a:t>
                      </a:r>
                      <a:endParaRPr lang="en-US" sz="1200" dirty="0" smtClean="0">
                        <a:solidFill>
                          <a:schemeClr val="tx2"/>
                        </a:solidFill>
                        <a:latin typeface="Times New Roman" panose="02020603050405020304" pitchFamily="18" charset="0"/>
                        <a:ea typeface="Calibri" panose="020F0502020204030204"/>
                        <a:cs typeface="Times New Roman" panose="02020603050405020304" pitchFamily="18" charset="0"/>
                      </a:endParaRPr>
                    </a:p>
                  </a:txBody>
                  <a:tcPr marL="58832" marR="58832"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marL="0" marR="0" algn="ctr">
                        <a:lnSpc>
                          <a:spcPct val="115000"/>
                        </a:lnSpc>
                        <a:spcBef>
                          <a:spcPts val="0"/>
                        </a:spcBef>
                        <a:spcAft>
                          <a:spcPts val="0"/>
                        </a:spcAft>
                      </a:pPr>
                      <a:r>
                        <a:rPr lang="en-US" sz="1200" dirty="0" smtClean="0">
                          <a:solidFill>
                            <a:schemeClr val="tx2"/>
                          </a:solidFill>
                          <a:latin typeface="Times New Roman" panose="02020603050405020304" pitchFamily="18" charset="0"/>
                          <a:cs typeface="Times New Roman" panose="02020603050405020304" pitchFamily="18" charset="0"/>
                        </a:rPr>
                        <a:t>23/06/2022</a:t>
                      </a:r>
                      <a:endParaRPr lang="en-US" sz="1200" dirty="0" smtClean="0">
                        <a:solidFill>
                          <a:schemeClr val="tx2"/>
                        </a:solidFill>
                        <a:latin typeface="Times New Roman" panose="02020603050405020304" pitchFamily="18" charset="0"/>
                        <a:ea typeface="Calibri" panose="020F0502020204030204"/>
                        <a:cs typeface="Times New Roman" panose="02020603050405020304" pitchFamily="18" charset="0"/>
                      </a:endParaRPr>
                    </a:p>
                  </a:txBody>
                  <a:tcPr marL="63305" marR="63305"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07000"/>
                        </a:lnSpc>
                        <a:spcAft>
                          <a:spcPts val="800"/>
                        </a:spcAft>
                      </a:pPr>
                      <a:r>
                        <a:rPr lang="en-US" sz="1200" dirty="0">
                          <a:solidFill>
                            <a:schemeClr val="tx2"/>
                          </a:solidFill>
                          <a:effectLst/>
                          <a:latin typeface="Times New Roman" panose="02020603050405020304" pitchFamily="18" charset="0"/>
                          <a:cs typeface="Times New Roman" panose="02020603050405020304" pitchFamily="18" charset="0"/>
                        </a:rPr>
                        <a:t>5</a:t>
                      </a:r>
                      <a:endParaRPr lang="en-US"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305" marR="63305"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1</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1</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1</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1</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1</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r>
              <a:tr h="539115">
                <a:tc>
                  <a:txBody>
                    <a:bodyPr/>
                    <a:lstStyle/>
                    <a:p>
                      <a:pPr marL="0" marR="0" algn="ctr">
                        <a:lnSpc>
                          <a:spcPct val="115000"/>
                        </a:lnSpc>
                        <a:spcBef>
                          <a:spcPts val="0"/>
                        </a:spcBef>
                        <a:spcAft>
                          <a:spcPts val="0"/>
                        </a:spcAft>
                      </a:pPr>
                      <a:r>
                        <a:rPr lang="en-US" sz="1200" dirty="0" smtClean="0">
                          <a:solidFill>
                            <a:schemeClr val="tx2"/>
                          </a:solidFill>
                          <a:latin typeface="Times New Roman" panose="02020603050405020304" pitchFamily="18" charset="0"/>
                          <a:ea typeface="Calibri" panose="020F0502020204030204"/>
                          <a:cs typeface="Times New Roman" panose="02020603050405020304" pitchFamily="18" charset="0"/>
                        </a:rPr>
                        <a:t>Testing&amp;</a:t>
                      </a:r>
                      <a:endParaRPr lang="en-US" sz="1200" dirty="0" smtClean="0">
                        <a:solidFill>
                          <a:schemeClr val="tx2"/>
                        </a:solidFill>
                        <a:latin typeface="Times New Roman" panose="02020603050405020304" pitchFamily="18" charset="0"/>
                        <a:ea typeface="Calibri" panose="020F0502020204030204"/>
                        <a:cs typeface="Times New Roman" panose="02020603050405020304" pitchFamily="18" charset="0"/>
                      </a:endParaRPr>
                    </a:p>
                    <a:p>
                      <a:pPr marL="0" marR="0" algn="ctr">
                        <a:lnSpc>
                          <a:spcPct val="115000"/>
                        </a:lnSpc>
                        <a:spcBef>
                          <a:spcPts val="0"/>
                        </a:spcBef>
                        <a:spcAft>
                          <a:spcPts val="0"/>
                        </a:spcAft>
                      </a:pPr>
                      <a:r>
                        <a:rPr lang="en-US" sz="1200" dirty="0" smtClean="0">
                          <a:solidFill>
                            <a:schemeClr val="tx2"/>
                          </a:solidFill>
                          <a:latin typeface="Times New Roman" panose="02020603050405020304" pitchFamily="18" charset="0"/>
                          <a:ea typeface="Calibri" panose="020F0502020204030204"/>
                          <a:cs typeface="Times New Roman" panose="02020603050405020304" pitchFamily="18" charset="0"/>
                        </a:rPr>
                        <a:t>Out Put</a:t>
                      </a:r>
                      <a:r>
                        <a:rPr lang="en-US" sz="1200" baseline="0" dirty="0" smtClean="0">
                          <a:solidFill>
                            <a:schemeClr val="tx2"/>
                          </a:solidFill>
                          <a:latin typeface="Times New Roman" panose="02020603050405020304" pitchFamily="18" charset="0"/>
                          <a:ea typeface="Calibri" panose="020F0502020204030204"/>
                          <a:cs typeface="Times New Roman" panose="02020603050405020304" pitchFamily="18" charset="0"/>
                        </a:rPr>
                        <a:t> G</a:t>
                      </a:r>
                      <a:r>
                        <a:rPr lang="en-US" sz="1200" dirty="0" smtClean="0">
                          <a:solidFill>
                            <a:schemeClr val="tx2"/>
                          </a:solidFill>
                          <a:latin typeface="Times New Roman" panose="02020603050405020304" pitchFamily="18" charset="0"/>
                          <a:ea typeface="Calibri" panose="020F0502020204030204"/>
                          <a:cs typeface="Times New Roman" panose="02020603050405020304" pitchFamily="18" charset="0"/>
                        </a:rPr>
                        <a:t>eneration</a:t>
                      </a:r>
                      <a:endParaRPr lang="en-US" sz="1200" dirty="0" smtClean="0">
                        <a:solidFill>
                          <a:schemeClr val="tx2"/>
                        </a:solidFill>
                        <a:latin typeface="Times New Roman" panose="02020603050405020304" pitchFamily="18" charset="0"/>
                        <a:ea typeface="Calibri" panose="020F0502020204030204"/>
                        <a:cs typeface="Times New Roman" panose="02020603050405020304" pitchFamily="18" charset="0"/>
                      </a:endParaRPr>
                    </a:p>
                  </a:txBody>
                  <a:tcPr marL="58832" marR="58832"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marL="0" marR="0" lvl="0" indent="0" algn="ctr" defTabSz="914400" rtl="0" eaLnBrk="1" fontAlgn="auto" latinLnBrk="0" hangingPunct="1">
                        <a:lnSpc>
                          <a:spcPct val="115000"/>
                        </a:lnSpc>
                        <a:spcBef>
                          <a:spcPts val="0"/>
                        </a:spcBef>
                        <a:spcAft>
                          <a:spcPts val="0"/>
                        </a:spcAft>
                        <a:buClrTx/>
                        <a:buSzTx/>
                        <a:buFontTx/>
                        <a:buNone/>
                        <a:defRPr/>
                      </a:pPr>
                      <a:r>
                        <a:rPr lang="en-US" sz="1200" dirty="0" smtClean="0">
                          <a:solidFill>
                            <a:schemeClr val="tx2"/>
                          </a:solidFill>
                          <a:latin typeface="Times New Roman" panose="02020603050405020304" pitchFamily="18" charset="0"/>
                          <a:cs typeface="Times New Roman" panose="02020603050405020304" pitchFamily="18" charset="0"/>
                        </a:rPr>
                        <a:t>28/06/2022</a:t>
                      </a:r>
                      <a:endParaRPr lang="en-US" sz="1200" dirty="0" smtClean="0">
                        <a:solidFill>
                          <a:schemeClr val="tx2"/>
                        </a:solidFill>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5</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2</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1</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1</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1</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1</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r>
              <a:tr h="210185">
                <a:tc>
                  <a:txBody>
                    <a:bodyPr/>
                    <a:lstStyle/>
                    <a:p>
                      <a:pPr algn="ctr">
                        <a:lnSpc>
                          <a:spcPct val="107000"/>
                        </a:lnSpc>
                        <a:spcAft>
                          <a:spcPts val="800"/>
                        </a:spcAft>
                      </a:pPr>
                      <a:r>
                        <a:rPr lang="en-IN"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Total</a:t>
                      </a:r>
                      <a:endParaRPr lang="en-IN"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305" marR="63305"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marL="0" marR="0" lvl="0" indent="0" algn="ctr" defTabSz="914400" rtl="0" eaLnBrk="1" fontAlgn="auto" latinLnBrk="0" hangingPunct="1">
                        <a:lnSpc>
                          <a:spcPct val="115000"/>
                        </a:lnSpc>
                        <a:spcBef>
                          <a:spcPts val="0"/>
                        </a:spcBef>
                        <a:spcAft>
                          <a:spcPts val="0"/>
                        </a:spcAft>
                        <a:buClrTx/>
                        <a:buSzTx/>
                        <a:buFontTx/>
                        <a:buNone/>
                        <a:defRPr/>
                      </a:pPr>
                      <a:endParaRPr lang="en-US" sz="1200" dirty="0">
                        <a:solidFill>
                          <a:schemeClr val="tx2"/>
                        </a:solidFill>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40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4</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4</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2</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4</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3</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2</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2</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5</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4</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4</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3</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lstStyle/>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4</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r>
            </a:tbl>
          </a:graphicData>
        </a:graphic>
      </p:graphicFrame>
      <p:sp>
        <p:nvSpPr>
          <p:cNvPr id="6" name="Rectangle 1"/>
          <p:cNvSpPr>
            <a:spLocks noChangeArrowheads="1"/>
          </p:cNvSpPr>
          <p:nvPr/>
        </p:nvSpPr>
        <p:spPr bwMode="auto">
          <a:xfrm>
            <a:off x="2999523" y="2980074"/>
            <a:ext cx="170525" cy="341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4406" tIns="42203" rIns="84406" bIns="42203" numCol="1" anchor="ctr" anchorCtr="0" compatLnSpc="1">
            <a:spAutoFit/>
          </a:bodyPr>
          <a:lstStyle/>
          <a:p>
            <a:pPr defTabSz="843915" fontAlgn="base">
              <a:spcBef>
                <a:spcPct val="0"/>
              </a:spcBef>
              <a:spcAft>
                <a:spcPct val="0"/>
              </a:spcAft>
            </a:pPr>
            <a:endParaRPr lang="en-US" sz="1660" dirty="0">
              <a:solidFill>
                <a:prstClr val="black"/>
              </a:solidFill>
              <a:latin typeface="Arial" panose="020B0604020202020204" pitchFamily="34" charset="0"/>
              <a:cs typeface="Arial" panose="020B0604020202020204" pitchFamily="34" charset="0"/>
            </a:endParaRPr>
          </a:p>
        </p:txBody>
      </p:sp>
      <p:sp>
        <p:nvSpPr>
          <p:cNvPr id="9" name="Rectangle 1"/>
          <p:cNvSpPr>
            <a:spLocks noChangeArrowheads="1"/>
          </p:cNvSpPr>
          <p:nvPr/>
        </p:nvSpPr>
        <p:spPr bwMode="auto">
          <a:xfrm>
            <a:off x="2492498" y="1415044"/>
            <a:ext cx="170525" cy="341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4406" tIns="42203" rIns="84406" bIns="42203" numCol="1" anchor="ctr" anchorCtr="0" compatLnSpc="1">
            <a:spAutoFit/>
          </a:bodyPr>
          <a:lstStyle/>
          <a:p>
            <a:pPr defTabSz="843915" fontAlgn="base">
              <a:spcBef>
                <a:spcPct val="0"/>
              </a:spcBef>
              <a:spcAft>
                <a:spcPct val="0"/>
              </a:spcAft>
            </a:pPr>
            <a:endParaRPr lang="en-US" sz="1660" dirty="0">
              <a:solidFill>
                <a:prstClr val="black"/>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 name="Content Placeholder 5"/>
          <p:cNvGraphicFramePr>
            <a:graphicFrameLocks noGrp="1"/>
          </p:cNvGraphicFramePr>
          <p:nvPr>
            <p:ph idx="1"/>
          </p:nvPr>
        </p:nvGraphicFramePr>
        <p:xfrm>
          <a:off x="1558511" y="260985"/>
          <a:ext cx="9792335" cy="6319520"/>
        </p:xfrm>
        <a:graphic>
          <a:graphicData uri="http://schemas.openxmlformats.org/drawingml/2006/table">
            <a:tbl>
              <a:tblPr firstRow="1" firstCol="1" bandRow="1">
                <a:tableStyleId>{5C22544A-7EE6-4342-B048-85BDC9FD1C3A}</a:tableStyleId>
              </a:tblPr>
              <a:tblGrid>
                <a:gridCol w="952500"/>
                <a:gridCol w="875030"/>
                <a:gridCol w="704215"/>
                <a:gridCol w="491490"/>
                <a:gridCol w="491490"/>
                <a:gridCol w="490220"/>
                <a:gridCol w="491490"/>
                <a:gridCol w="491490"/>
                <a:gridCol w="490855"/>
                <a:gridCol w="491490"/>
                <a:gridCol w="490855"/>
                <a:gridCol w="491490"/>
                <a:gridCol w="567690"/>
                <a:gridCol w="567690"/>
                <a:gridCol w="568325"/>
                <a:gridCol w="568325"/>
                <a:gridCol w="567690"/>
              </a:tblGrid>
              <a:tr h="668020">
                <a:tc>
                  <a:txBody>
                    <a:bodyPr/>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Backlog Item</a:t>
                      </a:r>
                      <a:endParaRPr lang="en-IN" sz="1200" dirty="0">
                        <a:solidFill>
                          <a:schemeClr val="tx2"/>
                        </a:solidFill>
                        <a:effectLst/>
                        <a:latin typeface="Times New Roman" panose="02020603050405020304" pitchFamily="18" charset="0"/>
                        <a:cs typeface="Times New Roman" panose="02020603050405020304" pitchFamily="18" charset="0"/>
                      </a:endParaRPr>
                    </a:p>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 </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Status &amp; completion date</a:t>
                      </a:r>
                      <a:endParaRPr lang="en-IN" sz="1200" dirty="0">
                        <a:solidFill>
                          <a:schemeClr val="tx2"/>
                        </a:solidFill>
                        <a:effectLst/>
                        <a:latin typeface="Times New Roman" panose="02020603050405020304" pitchFamily="18" charset="0"/>
                        <a:cs typeface="Times New Roman" panose="02020603050405020304" pitchFamily="18" charset="0"/>
                      </a:endParaRPr>
                    </a:p>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 </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Original estimate in hours</a:t>
                      </a:r>
                      <a:endParaRPr lang="en-IN" sz="1200" dirty="0">
                        <a:solidFill>
                          <a:schemeClr val="tx2"/>
                        </a:solidFill>
                        <a:effectLst/>
                        <a:latin typeface="Times New Roman" panose="02020603050405020304" pitchFamily="18" charset="0"/>
                        <a:cs typeface="Times New Roman" panose="02020603050405020304" pitchFamily="18" charset="0"/>
                      </a:endParaRPr>
                    </a:p>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 </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Day1</a:t>
                      </a:r>
                      <a:endParaRPr lang="en-IN" sz="1200" dirty="0">
                        <a:solidFill>
                          <a:schemeClr val="tx2"/>
                        </a:solidFill>
                        <a:effectLst/>
                        <a:latin typeface="Times New Roman" panose="02020603050405020304" pitchFamily="18" charset="0"/>
                        <a:cs typeface="Times New Roman" panose="02020603050405020304" pitchFamily="18" charset="0"/>
                      </a:endParaRPr>
                    </a:p>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 </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Day2</a:t>
                      </a:r>
                      <a:endParaRPr lang="en-IN" sz="1200" dirty="0">
                        <a:solidFill>
                          <a:schemeClr val="tx2"/>
                        </a:solidFill>
                        <a:effectLst/>
                        <a:latin typeface="Times New Roman" panose="02020603050405020304" pitchFamily="18" charset="0"/>
                        <a:cs typeface="Times New Roman" panose="02020603050405020304" pitchFamily="18" charset="0"/>
                      </a:endParaRPr>
                    </a:p>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 </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Day3</a:t>
                      </a:r>
                      <a:endParaRPr lang="en-IN" sz="1200" dirty="0">
                        <a:solidFill>
                          <a:schemeClr val="tx2"/>
                        </a:solidFill>
                        <a:effectLst/>
                        <a:latin typeface="Times New Roman" panose="02020603050405020304" pitchFamily="18" charset="0"/>
                        <a:cs typeface="Times New Roman" panose="02020603050405020304" pitchFamily="18" charset="0"/>
                      </a:endParaRPr>
                    </a:p>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 </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Day4</a:t>
                      </a:r>
                      <a:endParaRPr lang="en-IN" sz="1200" dirty="0">
                        <a:solidFill>
                          <a:schemeClr val="tx2"/>
                        </a:solidFill>
                        <a:effectLst/>
                        <a:latin typeface="Times New Roman" panose="02020603050405020304" pitchFamily="18" charset="0"/>
                        <a:cs typeface="Times New Roman" panose="02020603050405020304" pitchFamily="18" charset="0"/>
                      </a:endParaRPr>
                    </a:p>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 </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Day5</a:t>
                      </a:r>
                      <a:endParaRPr lang="en-IN" sz="1200" dirty="0">
                        <a:solidFill>
                          <a:schemeClr val="tx2"/>
                        </a:solidFill>
                        <a:effectLst/>
                        <a:latin typeface="Times New Roman" panose="02020603050405020304" pitchFamily="18" charset="0"/>
                        <a:cs typeface="Times New Roman" panose="02020603050405020304" pitchFamily="18" charset="0"/>
                      </a:endParaRPr>
                    </a:p>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 </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Day6</a:t>
                      </a:r>
                      <a:endParaRPr lang="en-IN" sz="1200" dirty="0">
                        <a:solidFill>
                          <a:schemeClr val="tx2"/>
                        </a:solidFill>
                        <a:effectLst/>
                        <a:latin typeface="Times New Roman" panose="02020603050405020304" pitchFamily="18" charset="0"/>
                        <a:cs typeface="Times New Roman" panose="02020603050405020304" pitchFamily="18" charset="0"/>
                      </a:endParaRPr>
                    </a:p>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 </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Day7</a:t>
                      </a:r>
                      <a:endParaRPr lang="en-IN" sz="1200" dirty="0">
                        <a:solidFill>
                          <a:schemeClr val="tx2"/>
                        </a:solidFill>
                        <a:effectLst/>
                        <a:latin typeface="Times New Roman" panose="02020603050405020304" pitchFamily="18" charset="0"/>
                        <a:cs typeface="Times New Roman" panose="02020603050405020304" pitchFamily="18" charset="0"/>
                      </a:endParaRPr>
                    </a:p>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 </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Day8</a:t>
                      </a:r>
                      <a:endParaRPr lang="en-IN" sz="1200" dirty="0">
                        <a:solidFill>
                          <a:schemeClr val="tx2"/>
                        </a:solidFill>
                        <a:effectLst/>
                        <a:latin typeface="Times New Roman" panose="02020603050405020304" pitchFamily="18" charset="0"/>
                        <a:cs typeface="Times New Roman" panose="02020603050405020304" pitchFamily="18" charset="0"/>
                      </a:endParaRPr>
                    </a:p>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 </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Day9</a:t>
                      </a:r>
                      <a:endParaRPr lang="en-IN" sz="1200" dirty="0">
                        <a:solidFill>
                          <a:schemeClr val="tx2"/>
                        </a:solidFill>
                        <a:effectLst/>
                        <a:latin typeface="Times New Roman" panose="02020603050405020304" pitchFamily="18" charset="0"/>
                        <a:cs typeface="Times New Roman" panose="02020603050405020304" pitchFamily="18" charset="0"/>
                      </a:endParaRPr>
                    </a:p>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 </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Day10</a:t>
                      </a:r>
                      <a:endParaRPr lang="en-IN" sz="1200" dirty="0">
                        <a:solidFill>
                          <a:schemeClr val="tx2"/>
                        </a:solidFill>
                        <a:effectLst/>
                        <a:latin typeface="Times New Roman" panose="02020603050405020304" pitchFamily="18" charset="0"/>
                        <a:cs typeface="Times New Roman" panose="02020603050405020304" pitchFamily="18" charset="0"/>
                      </a:endParaRPr>
                    </a:p>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 </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Day11</a:t>
                      </a:r>
                      <a:endParaRPr lang="en-IN" sz="1200" dirty="0">
                        <a:solidFill>
                          <a:schemeClr val="tx2"/>
                        </a:solidFill>
                        <a:effectLst/>
                        <a:latin typeface="Times New Roman" panose="02020603050405020304" pitchFamily="18" charset="0"/>
                        <a:cs typeface="Times New Roman" panose="02020603050405020304" pitchFamily="18" charset="0"/>
                      </a:endParaRPr>
                    </a:p>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 </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Day12</a:t>
                      </a:r>
                      <a:endParaRPr lang="en-IN" sz="1200" dirty="0">
                        <a:solidFill>
                          <a:schemeClr val="tx2"/>
                        </a:solidFill>
                        <a:effectLst/>
                        <a:latin typeface="Times New Roman" panose="02020603050405020304" pitchFamily="18" charset="0"/>
                        <a:cs typeface="Times New Roman" panose="02020603050405020304" pitchFamily="18" charset="0"/>
                      </a:endParaRPr>
                    </a:p>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 </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Day13</a:t>
                      </a:r>
                      <a:endParaRPr lang="en-IN" sz="1200" dirty="0">
                        <a:solidFill>
                          <a:schemeClr val="tx2"/>
                        </a:solidFill>
                        <a:effectLst/>
                        <a:latin typeface="Times New Roman" panose="02020603050405020304" pitchFamily="18" charset="0"/>
                        <a:cs typeface="Times New Roman" panose="02020603050405020304" pitchFamily="18" charset="0"/>
                      </a:endParaRPr>
                    </a:p>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 </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Day14</a:t>
                      </a:r>
                      <a:endParaRPr lang="en-IN" sz="1200" dirty="0">
                        <a:solidFill>
                          <a:schemeClr val="tx2"/>
                        </a:solidFill>
                        <a:effectLst/>
                        <a:latin typeface="Times New Roman" panose="02020603050405020304" pitchFamily="18" charset="0"/>
                        <a:cs typeface="Times New Roman" panose="02020603050405020304" pitchFamily="18" charset="0"/>
                      </a:endParaRPr>
                    </a:p>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 </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r>
              <a:tr h="473075">
                <a:tc>
                  <a:txBody>
                    <a:bodyPr/>
                    <a:p>
                      <a:pPr algn="ctr">
                        <a:lnSpc>
                          <a:spcPct val="115000"/>
                        </a:lnSpc>
                        <a:spcAft>
                          <a:spcPts val="0"/>
                        </a:spcAft>
                      </a:pPr>
                      <a:r>
                        <a:rPr lang="en-IN" sz="1200" dirty="0" smtClean="0">
                          <a:solidFill>
                            <a:schemeClr val="tx2"/>
                          </a:solidFill>
                          <a:effectLst/>
                          <a:latin typeface="Times New Roman" panose="02020603050405020304" pitchFamily="18" charset="0"/>
                          <a:cs typeface="Times New Roman" panose="02020603050405020304" pitchFamily="18" charset="0"/>
                        </a:rPr>
                        <a:t>#1</a:t>
                      </a:r>
                      <a:r>
                        <a:rPr lang="en-IN" sz="1200" dirty="0">
                          <a:solidFill>
                            <a:schemeClr val="tx2"/>
                          </a:solidFill>
                          <a:effectLst/>
                          <a:latin typeface="Times New Roman" panose="02020603050405020304" pitchFamily="18" charset="0"/>
                          <a:cs typeface="Times New Roman" panose="02020603050405020304" pitchFamily="18" charset="0"/>
                        </a:rPr>
                        <a:t>,#2,#3,#4</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 </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hrs</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hrs</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hrs</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hrs</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hrs</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hrs</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hrs</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hrs</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hrs</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hrs</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hrs</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hrs</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hrs</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hrs</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hrs</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r>
              <a:tr h="480695">
                <a:tc>
                  <a:txBody>
                    <a:bodyPr/>
                    <a:p>
                      <a:pPr marL="0" marR="0" algn="ctr">
                        <a:lnSpc>
                          <a:spcPct val="115000"/>
                        </a:lnSpc>
                        <a:spcBef>
                          <a:spcPts val="0"/>
                        </a:spcBef>
                        <a:spcAft>
                          <a:spcPts val="0"/>
                        </a:spcAft>
                      </a:pPr>
                      <a:r>
                        <a:rPr lang="en-US" sz="1200" dirty="0" smtClean="0">
                          <a:solidFill>
                            <a:schemeClr val="tx2"/>
                          </a:solidFill>
                          <a:latin typeface="Times New Roman" panose="02020603050405020304" pitchFamily="18" charset="0"/>
                          <a:ea typeface="Calibri" panose="020F0502020204030204"/>
                          <a:cs typeface="Times New Roman" panose="02020603050405020304" pitchFamily="18" charset="0"/>
                        </a:rPr>
                        <a:t>Planning</a:t>
                      </a:r>
                      <a:endParaRPr lang="en-US" sz="1200" dirty="0" smtClean="0">
                        <a:solidFill>
                          <a:schemeClr val="tx2"/>
                        </a:solidFill>
                        <a:latin typeface="Times New Roman" panose="02020603050405020304" pitchFamily="18" charset="0"/>
                        <a:ea typeface="Calibri" panose="020F0502020204030204"/>
                        <a:cs typeface="Times New Roman" panose="02020603050405020304" pitchFamily="18" charset="0"/>
                      </a:endParaRPr>
                    </a:p>
                  </a:txBody>
                  <a:tcPr marL="58832" marR="58832"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r>
                        <a:rPr lang="en-IN" sz="1200" dirty="0" smtClean="0">
                          <a:solidFill>
                            <a:schemeClr val="tx2"/>
                          </a:solidFill>
                          <a:latin typeface="Times New Roman" panose="02020603050405020304" pitchFamily="18" charset="0"/>
                          <a:cs typeface="Times New Roman" panose="02020603050405020304" pitchFamily="18" charset="0"/>
                        </a:rPr>
                        <a:t>25/04/2022</a:t>
                      </a:r>
                      <a:endParaRPr lang="en-IN" sz="1200" dirty="0" smtClean="0">
                        <a:solidFill>
                          <a:schemeClr val="tx2"/>
                        </a:solidFill>
                        <a:latin typeface="Times New Roman" panose="02020603050405020304" pitchFamily="18" charset="0"/>
                        <a:cs typeface="Times New Roman" panose="02020603050405020304" pitchFamily="18" charset="0"/>
                      </a:endParaRPr>
                    </a:p>
                  </a:txBody>
                  <a:tcPr marT="42203" marB="42203">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2</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1</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1</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r>
              <a:tr h="556895">
                <a:tc>
                  <a:txBody>
                    <a:bodyPr/>
                    <a:p>
                      <a:pPr marL="0" marR="0" indent="0" algn="ctr" defTabSz="914400" rtl="0" eaLnBrk="1" fontAlgn="auto" latinLnBrk="0" hangingPunct="1">
                        <a:lnSpc>
                          <a:spcPct val="115000"/>
                        </a:lnSpc>
                        <a:spcBef>
                          <a:spcPts val="0"/>
                        </a:spcBef>
                        <a:spcAft>
                          <a:spcPts val="0"/>
                        </a:spcAft>
                        <a:buClrTx/>
                        <a:buSzTx/>
                        <a:buFontTx/>
                        <a:buNone/>
                        <a:defRPr/>
                      </a:pPr>
                      <a:r>
                        <a:rPr lang="en-US" sz="1200" dirty="0" smtClean="0">
                          <a:solidFill>
                            <a:schemeClr val="tx2"/>
                          </a:solidFill>
                          <a:latin typeface="Times New Roman" panose="02020603050405020304" pitchFamily="18" charset="0"/>
                          <a:cs typeface="Times New Roman" panose="02020603050405020304" pitchFamily="18" charset="0"/>
                        </a:rPr>
                        <a:t>Hardware Purchasing</a:t>
                      </a:r>
                      <a:endParaRPr lang="en-IN" sz="1200" dirty="0" smtClean="0">
                        <a:solidFill>
                          <a:schemeClr val="tx2"/>
                        </a:solidFill>
                        <a:latin typeface="Times New Roman" panose="02020603050405020304" pitchFamily="18" charset="0"/>
                        <a:cs typeface="Times New Roman" panose="02020603050405020304" pitchFamily="18" charset="0"/>
                      </a:endParaRPr>
                    </a:p>
                    <a:p>
                      <a:pPr marL="0" marR="0" algn="ctr">
                        <a:lnSpc>
                          <a:spcPct val="115000"/>
                        </a:lnSpc>
                        <a:spcBef>
                          <a:spcPts val="0"/>
                        </a:spcBef>
                        <a:spcAft>
                          <a:spcPts val="0"/>
                        </a:spcAft>
                      </a:pPr>
                      <a:endParaRPr lang="en-IN" sz="1200" dirty="0" smtClean="0">
                        <a:solidFill>
                          <a:schemeClr val="tx2"/>
                        </a:solidFill>
                        <a:latin typeface="Times New Roman" panose="02020603050405020304" pitchFamily="18" charset="0"/>
                        <a:ea typeface="Calibri" panose="020F0502020204030204"/>
                        <a:cs typeface="Times New Roman" panose="02020603050405020304" pitchFamily="18" charset="0"/>
                      </a:endParaRPr>
                    </a:p>
                  </a:txBody>
                  <a:tcPr marL="58832" marR="58832"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r>
                        <a:rPr lang="en-IN" sz="1200" dirty="0" smtClean="0">
                          <a:solidFill>
                            <a:schemeClr val="tx2"/>
                          </a:solidFill>
                          <a:latin typeface="Times New Roman" panose="02020603050405020304" pitchFamily="18" charset="0"/>
                          <a:cs typeface="Times New Roman" panose="02020603050405020304" pitchFamily="18" charset="0"/>
                        </a:rPr>
                        <a:t>05/05/2022</a:t>
                      </a:r>
                      <a:endParaRPr lang="en-IN" sz="1200" dirty="0" smtClean="0">
                        <a:solidFill>
                          <a:schemeClr val="tx2"/>
                        </a:solidFill>
                        <a:latin typeface="Times New Roman" panose="02020603050405020304" pitchFamily="18" charset="0"/>
                        <a:cs typeface="Times New Roman" panose="02020603050405020304" pitchFamily="18" charset="0"/>
                      </a:endParaRPr>
                    </a:p>
                  </a:txBody>
                  <a:tcPr marT="42203" marB="42203">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3</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1</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1</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1</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r>
              <a:tr h="266700">
                <a:tc>
                  <a:txBody>
                    <a:bodyPr/>
                    <a:p>
                      <a:pPr marL="0" marR="0" algn="ctr">
                        <a:lnSpc>
                          <a:spcPct val="115000"/>
                        </a:lnSpc>
                        <a:spcBef>
                          <a:spcPts val="0"/>
                        </a:spcBef>
                        <a:spcAft>
                          <a:spcPts val="0"/>
                        </a:spcAft>
                      </a:pPr>
                      <a:r>
                        <a:rPr lang="en-US" sz="1200" dirty="0" smtClean="0">
                          <a:solidFill>
                            <a:schemeClr val="tx2"/>
                          </a:solidFill>
                          <a:latin typeface="Times New Roman" panose="02020603050405020304" pitchFamily="18" charset="0"/>
                          <a:ea typeface="Calibri" panose="020F0502020204030204"/>
                          <a:cs typeface="Times New Roman" panose="02020603050405020304" pitchFamily="18" charset="0"/>
                        </a:rPr>
                        <a:t> </a:t>
                      </a:r>
                      <a:r>
                        <a:rPr lang="en-US" sz="1200" dirty="0">
                          <a:solidFill>
                            <a:schemeClr val="tx2"/>
                          </a:solidFill>
                          <a:latin typeface="Times New Roman" panose="02020603050405020304" pitchFamily="18" charset="0"/>
                          <a:ea typeface="Calibri" panose="020F0502020204030204"/>
                          <a:cs typeface="Times New Roman" panose="02020603050405020304" pitchFamily="18" charset="0"/>
                        </a:rPr>
                        <a:t>page </a:t>
                      </a:r>
                      <a:r>
                        <a:rPr lang="en-US" sz="1200" dirty="0" smtClean="0">
                          <a:solidFill>
                            <a:schemeClr val="tx2"/>
                          </a:solidFill>
                          <a:latin typeface="Times New Roman" panose="02020603050405020304" pitchFamily="18" charset="0"/>
                          <a:ea typeface="Calibri" panose="020F0502020204030204"/>
                          <a:cs typeface="Times New Roman" panose="02020603050405020304" pitchFamily="18" charset="0"/>
                        </a:rPr>
                        <a:t> design</a:t>
                      </a:r>
                      <a:endParaRPr lang="en-US" sz="1200" dirty="0" smtClean="0">
                        <a:solidFill>
                          <a:schemeClr val="tx2"/>
                        </a:solidFill>
                        <a:latin typeface="Times New Roman" panose="02020603050405020304" pitchFamily="18" charset="0"/>
                        <a:ea typeface="Calibri" panose="020F0502020204030204"/>
                        <a:cs typeface="Times New Roman" panose="02020603050405020304" pitchFamily="18" charset="0"/>
                      </a:endParaRPr>
                    </a:p>
                  </a:txBody>
                  <a:tcPr marL="58832" marR="58832"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r>
                        <a:rPr lang="en-IN" sz="1200" dirty="0" smtClean="0">
                          <a:solidFill>
                            <a:schemeClr val="tx2"/>
                          </a:solidFill>
                          <a:latin typeface="Times New Roman" panose="02020603050405020304" pitchFamily="18" charset="0"/>
                          <a:cs typeface="Times New Roman" panose="02020603050405020304" pitchFamily="18" charset="0"/>
                        </a:rPr>
                        <a:t>08/05/2022</a:t>
                      </a:r>
                      <a:endParaRPr lang="en-IN" sz="1200" dirty="0" smtClean="0">
                        <a:solidFill>
                          <a:schemeClr val="tx2"/>
                        </a:solidFill>
                        <a:latin typeface="Times New Roman" panose="02020603050405020304" pitchFamily="18" charset="0"/>
                        <a:cs typeface="Times New Roman" panose="02020603050405020304" pitchFamily="18" charset="0"/>
                      </a:endParaRPr>
                    </a:p>
                  </a:txBody>
                  <a:tcPr marT="42203" marB="42203">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5</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1</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1</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1</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1</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1</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r>
              <a:tr h="556895">
                <a:tc>
                  <a:txBody>
                    <a:bodyPr/>
                    <a:p>
                      <a:pPr marL="0" marR="0" indent="0" algn="ctr" defTabSz="914400" rtl="0" eaLnBrk="1" fontAlgn="auto" latinLnBrk="0" hangingPunct="1">
                        <a:lnSpc>
                          <a:spcPct val="115000"/>
                        </a:lnSpc>
                        <a:spcBef>
                          <a:spcPts val="0"/>
                        </a:spcBef>
                        <a:spcAft>
                          <a:spcPts val="0"/>
                        </a:spcAft>
                        <a:buClrTx/>
                        <a:buSzTx/>
                        <a:buFontTx/>
                        <a:buNone/>
                        <a:defRPr/>
                      </a:pPr>
                      <a:r>
                        <a:rPr lang="en-US" sz="1200" dirty="0" smtClean="0">
                          <a:solidFill>
                            <a:schemeClr val="tx2"/>
                          </a:solidFill>
                          <a:latin typeface="Times New Roman" panose="02020603050405020304" pitchFamily="18" charset="0"/>
                          <a:cs typeface="Times New Roman" panose="02020603050405020304" pitchFamily="18" charset="0"/>
                        </a:rPr>
                        <a:t>Hardware</a:t>
                      </a:r>
                      <a:r>
                        <a:rPr lang="en-US" sz="1200" baseline="0" dirty="0" smtClean="0">
                          <a:solidFill>
                            <a:schemeClr val="tx2"/>
                          </a:solidFill>
                          <a:latin typeface="Times New Roman" panose="02020603050405020304" pitchFamily="18" charset="0"/>
                          <a:cs typeface="Times New Roman" panose="02020603050405020304" pitchFamily="18" charset="0"/>
                        </a:rPr>
                        <a:t> Testing</a:t>
                      </a:r>
                      <a:endParaRPr lang="en-IN" sz="1200" dirty="0" smtClean="0">
                        <a:solidFill>
                          <a:schemeClr val="tx2"/>
                        </a:solidFill>
                        <a:latin typeface="Times New Roman" panose="02020603050405020304" pitchFamily="18" charset="0"/>
                        <a:cs typeface="Times New Roman" panose="02020603050405020304" pitchFamily="18" charset="0"/>
                      </a:endParaRPr>
                    </a:p>
                    <a:p>
                      <a:pPr marL="0" marR="0" algn="ctr">
                        <a:lnSpc>
                          <a:spcPct val="115000"/>
                        </a:lnSpc>
                        <a:spcBef>
                          <a:spcPts val="0"/>
                        </a:spcBef>
                        <a:spcAft>
                          <a:spcPts val="0"/>
                        </a:spcAft>
                      </a:pPr>
                      <a:endParaRPr lang="en-IN" sz="1200" dirty="0" smtClean="0">
                        <a:solidFill>
                          <a:schemeClr val="tx2"/>
                        </a:solidFill>
                        <a:latin typeface="Times New Roman" panose="02020603050405020304" pitchFamily="18" charset="0"/>
                        <a:ea typeface="Calibri" panose="020F0502020204030204"/>
                        <a:cs typeface="Times New Roman" panose="02020603050405020304" pitchFamily="18" charset="0"/>
                      </a:endParaRPr>
                    </a:p>
                  </a:txBody>
                  <a:tcPr marL="58832" marR="58832"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marL="0" marR="0" indent="0" algn="ctr" defTabSz="914400" rtl="0" eaLnBrk="1" fontAlgn="auto" latinLnBrk="0" hangingPunct="1">
                        <a:lnSpc>
                          <a:spcPct val="115000"/>
                        </a:lnSpc>
                        <a:spcBef>
                          <a:spcPts val="0"/>
                        </a:spcBef>
                        <a:spcAft>
                          <a:spcPts val="0"/>
                        </a:spcAft>
                        <a:buClrTx/>
                        <a:buSzTx/>
                        <a:buFontTx/>
                        <a:buNone/>
                        <a:defRPr/>
                      </a:pPr>
                      <a:endParaRPr lang="en-US" sz="1200" dirty="0" smtClean="0">
                        <a:solidFill>
                          <a:schemeClr val="tx2"/>
                        </a:solidFill>
                        <a:latin typeface="Times New Roman" panose="02020603050405020304" pitchFamily="18" charset="0"/>
                        <a:ea typeface="Calibri" panose="020F0502020204030204"/>
                        <a:cs typeface="Times New Roman" panose="02020603050405020304" pitchFamily="18" charset="0"/>
                      </a:endParaRPr>
                    </a:p>
                  </a:txBody>
                  <a:tcPr marL="63305" marR="63305"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07000"/>
                        </a:lnSpc>
                        <a:spcAft>
                          <a:spcPts val="800"/>
                        </a:spcAft>
                      </a:pPr>
                      <a:endParaRPr lang="en-US"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305" marR="63305"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r>
              <a:tr h="556895">
                <a:tc>
                  <a:txBody>
                    <a:bodyPr/>
                    <a:p>
                      <a:pPr marL="0" marR="0" indent="0" algn="ctr" defTabSz="914400" rtl="0" eaLnBrk="1" fontAlgn="auto" latinLnBrk="0" hangingPunct="1">
                        <a:lnSpc>
                          <a:spcPct val="115000"/>
                        </a:lnSpc>
                        <a:spcBef>
                          <a:spcPts val="0"/>
                        </a:spcBef>
                        <a:spcAft>
                          <a:spcPts val="0"/>
                        </a:spcAft>
                        <a:buClrTx/>
                        <a:buSzTx/>
                        <a:buFontTx/>
                        <a:buNone/>
                        <a:defRPr/>
                      </a:pPr>
                      <a:r>
                        <a:rPr lang="en-US" sz="1200" dirty="0" smtClean="0">
                          <a:solidFill>
                            <a:schemeClr val="tx2"/>
                          </a:solidFill>
                          <a:latin typeface="Times New Roman" panose="02020603050405020304" pitchFamily="18" charset="0"/>
                          <a:cs typeface="Times New Roman" panose="02020603050405020304" pitchFamily="18" charset="0"/>
                        </a:rPr>
                        <a:t>Circuit</a:t>
                      </a:r>
                      <a:r>
                        <a:rPr lang="en-US" sz="1200" baseline="0" dirty="0" smtClean="0">
                          <a:solidFill>
                            <a:schemeClr val="tx2"/>
                          </a:solidFill>
                          <a:latin typeface="Times New Roman" panose="02020603050405020304" pitchFamily="18" charset="0"/>
                          <a:cs typeface="Times New Roman" panose="02020603050405020304" pitchFamily="18" charset="0"/>
                        </a:rPr>
                        <a:t> designing</a:t>
                      </a:r>
                      <a:endParaRPr lang="en-IN" sz="1200" dirty="0" smtClean="0">
                        <a:solidFill>
                          <a:schemeClr val="tx2"/>
                        </a:solidFill>
                        <a:latin typeface="Times New Roman" panose="02020603050405020304" pitchFamily="18" charset="0"/>
                        <a:cs typeface="Times New Roman" panose="02020603050405020304" pitchFamily="18" charset="0"/>
                      </a:endParaRPr>
                    </a:p>
                    <a:p>
                      <a:pPr marL="0" marR="0" algn="ctr">
                        <a:lnSpc>
                          <a:spcPct val="115000"/>
                        </a:lnSpc>
                        <a:spcBef>
                          <a:spcPts val="0"/>
                        </a:spcBef>
                        <a:spcAft>
                          <a:spcPts val="0"/>
                        </a:spcAft>
                      </a:pPr>
                      <a:endParaRPr lang="en-IN" sz="1200" dirty="0" smtClean="0">
                        <a:solidFill>
                          <a:schemeClr val="tx2"/>
                        </a:solidFill>
                        <a:latin typeface="Times New Roman" panose="02020603050405020304" pitchFamily="18" charset="0"/>
                        <a:ea typeface="Calibri" panose="020F0502020204030204"/>
                        <a:cs typeface="Times New Roman" panose="02020603050405020304" pitchFamily="18" charset="0"/>
                      </a:endParaRPr>
                    </a:p>
                  </a:txBody>
                  <a:tcPr marL="58832" marR="58832"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marL="0" marR="0" indent="0" algn="ctr" defTabSz="914400" rtl="0" eaLnBrk="1" fontAlgn="auto" latinLnBrk="0" hangingPunct="1">
                        <a:lnSpc>
                          <a:spcPct val="115000"/>
                        </a:lnSpc>
                        <a:spcBef>
                          <a:spcPts val="0"/>
                        </a:spcBef>
                        <a:spcAft>
                          <a:spcPts val="0"/>
                        </a:spcAft>
                        <a:buClrTx/>
                        <a:buSzTx/>
                        <a:buFontTx/>
                        <a:buNone/>
                        <a:defRPr/>
                      </a:pPr>
                      <a:endParaRPr lang="en-US" sz="1200" dirty="0" smtClean="0">
                        <a:solidFill>
                          <a:schemeClr val="tx2"/>
                        </a:solidFill>
                        <a:latin typeface="Times New Roman" panose="02020603050405020304" pitchFamily="18" charset="0"/>
                        <a:cs typeface="Times New Roman" panose="02020603050405020304" pitchFamily="18" charset="0"/>
                      </a:endParaRPr>
                    </a:p>
                  </a:txBody>
                  <a:tcPr marL="63305" marR="63305"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07000"/>
                        </a:lnSpc>
                        <a:spcAft>
                          <a:spcPts val="800"/>
                        </a:spcAft>
                      </a:pPr>
                      <a:endParaRPr lang="en-US"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305" marR="63305"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r>
              <a:tr h="709295">
                <a:tc>
                  <a:txBody>
                    <a:bodyPr/>
                    <a:p>
                      <a:pPr marL="0" marR="0" algn="ctr">
                        <a:lnSpc>
                          <a:spcPct val="115000"/>
                        </a:lnSpc>
                        <a:spcBef>
                          <a:spcPts val="0"/>
                        </a:spcBef>
                        <a:spcAft>
                          <a:spcPts val="0"/>
                        </a:spcAft>
                      </a:pPr>
                      <a:r>
                        <a:rPr lang="en-US" sz="1200" dirty="0" smtClean="0">
                          <a:solidFill>
                            <a:schemeClr val="tx2"/>
                          </a:solidFill>
                          <a:latin typeface="Times New Roman" panose="02020603050405020304" pitchFamily="18" charset="0"/>
                          <a:ea typeface="Calibri" panose="020F0502020204030204"/>
                          <a:cs typeface="Times New Roman" panose="02020603050405020304" pitchFamily="18" charset="0"/>
                        </a:rPr>
                        <a:t>PCB</a:t>
                      </a:r>
                      <a:r>
                        <a:rPr lang="en-US" sz="1200" baseline="0" dirty="0" smtClean="0">
                          <a:solidFill>
                            <a:schemeClr val="tx2"/>
                          </a:solidFill>
                          <a:latin typeface="Times New Roman" panose="02020603050405020304" pitchFamily="18" charset="0"/>
                          <a:ea typeface="Calibri" panose="020F0502020204030204"/>
                          <a:cs typeface="Times New Roman" panose="02020603050405020304" pitchFamily="18" charset="0"/>
                        </a:rPr>
                        <a:t> </a:t>
                      </a:r>
                      <a:endParaRPr lang="en-US" sz="1200" baseline="0" dirty="0" smtClean="0">
                        <a:solidFill>
                          <a:schemeClr val="tx2"/>
                        </a:solidFill>
                        <a:latin typeface="Times New Roman" panose="02020603050405020304" pitchFamily="18" charset="0"/>
                        <a:ea typeface="Calibri" panose="020F0502020204030204"/>
                        <a:cs typeface="Times New Roman" panose="02020603050405020304" pitchFamily="18" charset="0"/>
                      </a:endParaRPr>
                    </a:p>
                    <a:p>
                      <a:pPr marL="0" marR="0" algn="ctr">
                        <a:lnSpc>
                          <a:spcPct val="115000"/>
                        </a:lnSpc>
                        <a:spcBef>
                          <a:spcPts val="0"/>
                        </a:spcBef>
                        <a:spcAft>
                          <a:spcPts val="0"/>
                        </a:spcAft>
                      </a:pPr>
                      <a:r>
                        <a:rPr lang="en-US" sz="1200" baseline="0" dirty="0" smtClean="0">
                          <a:solidFill>
                            <a:schemeClr val="tx2"/>
                          </a:solidFill>
                          <a:latin typeface="Times New Roman" panose="02020603050405020304" pitchFamily="18" charset="0"/>
                          <a:ea typeface="Calibri" panose="020F0502020204030204"/>
                          <a:cs typeface="Times New Roman" panose="02020603050405020304" pitchFamily="18" charset="0"/>
                        </a:rPr>
                        <a:t>Designing</a:t>
                      </a:r>
                      <a:endParaRPr lang="en-US" sz="1200" baseline="0" dirty="0" smtClean="0">
                        <a:solidFill>
                          <a:schemeClr val="tx2"/>
                        </a:solidFill>
                        <a:latin typeface="Times New Roman" panose="02020603050405020304" pitchFamily="18" charset="0"/>
                        <a:ea typeface="Calibri" panose="020F0502020204030204"/>
                        <a:cs typeface="Times New Roman" panose="02020603050405020304" pitchFamily="18" charset="0"/>
                      </a:endParaRPr>
                    </a:p>
                  </a:txBody>
                  <a:tcPr marL="58832" marR="58832"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marL="0" marR="0" indent="0" algn="ctr" defTabSz="914400" rtl="0" eaLnBrk="1" fontAlgn="auto" latinLnBrk="0" hangingPunct="1">
                        <a:lnSpc>
                          <a:spcPct val="115000"/>
                        </a:lnSpc>
                        <a:spcBef>
                          <a:spcPts val="0"/>
                        </a:spcBef>
                        <a:spcAft>
                          <a:spcPts val="0"/>
                        </a:spcAft>
                        <a:buClrTx/>
                        <a:buSzTx/>
                        <a:buFontTx/>
                        <a:buNone/>
                        <a:defRPr/>
                      </a:pPr>
                      <a:endParaRPr lang="en-US" sz="1200" dirty="0" smtClean="0">
                        <a:solidFill>
                          <a:schemeClr val="tx2"/>
                        </a:solidFill>
                        <a:latin typeface="Times New Roman" panose="02020603050405020304" pitchFamily="18" charset="0"/>
                        <a:cs typeface="Times New Roman" panose="02020603050405020304" pitchFamily="18" charset="0"/>
                      </a:endParaRPr>
                    </a:p>
                  </a:txBody>
                  <a:tcPr marL="63305" marR="63305"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07000"/>
                        </a:lnSpc>
                        <a:spcAft>
                          <a:spcPts val="800"/>
                        </a:spcAft>
                      </a:pPr>
                      <a:endParaRPr lang="en-US"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305" marR="63305"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r>
              <a:tr h="532130">
                <a:tc>
                  <a:txBody>
                    <a:bodyPr/>
                    <a:p>
                      <a:pPr marL="0" marR="0" algn="ctr">
                        <a:lnSpc>
                          <a:spcPct val="115000"/>
                        </a:lnSpc>
                        <a:spcBef>
                          <a:spcPts val="0"/>
                        </a:spcBef>
                        <a:spcAft>
                          <a:spcPts val="0"/>
                        </a:spcAft>
                      </a:pPr>
                      <a:r>
                        <a:rPr lang="en-US" sz="1200" dirty="0" smtClean="0">
                          <a:solidFill>
                            <a:schemeClr val="tx2"/>
                          </a:solidFill>
                          <a:latin typeface="Times New Roman" panose="02020603050405020304" pitchFamily="18" charset="0"/>
                          <a:ea typeface="Calibri" panose="020F0502020204030204"/>
                          <a:cs typeface="Times New Roman" panose="02020603050405020304" pitchFamily="18" charset="0"/>
                        </a:rPr>
                        <a:t>Soldering</a:t>
                      </a:r>
                      <a:endParaRPr lang="en-US" sz="1200" dirty="0" smtClean="0">
                        <a:solidFill>
                          <a:schemeClr val="tx2"/>
                        </a:solidFill>
                        <a:latin typeface="Times New Roman" panose="02020603050405020304" pitchFamily="18" charset="0"/>
                        <a:ea typeface="Calibri" panose="020F0502020204030204"/>
                        <a:cs typeface="Times New Roman" panose="02020603050405020304" pitchFamily="18" charset="0"/>
                      </a:endParaRPr>
                    </a:p>
                  </a:txBody>
                  <a:tcPr marL="58832" marR="58832"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marL="0" marR="0" algn="ctr">
                        <a:lnSpc>
                          <a:spcPct val="115000"/>
                        </a:lnSpc>
                        <a:spcBef>
                          <a:spcPts val="0"/>
                        </a:spcBef>
                        <a:spcAft>
                          <a:spcPts val="0"/>
                        </a:spcAft>
                      </a:pPr>
                      <a:endParaRPr lang="en-US" sz="1200" dirty="0" smtClean="0">
                        <a:solidFill>
                          <a:schemeClr val="tx2"/>
                        </a:solidFill>
                        <a:latin typeface="Times New Roman" panose="02020603050405020304" pitchFamily="18" charset="0"/>
                        <a:ea typeface="Calibri" panose="020F0502020204030204"/>
                        <a:cs typeface="Times New Roman" panose="02020603050405020304" pitchFamily="18" charset="0"/>
                      </a:endParaRPr>
                    </a:p>
                  </a:txBody>
                  <a:tcPr marL="63305" marR="63305"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07000"/>
                        </a:lnSpc>
                        <a:spcAft>
                          <a:spcPts val="800"/>
                        </a:spcAft>
                      </a:pPr>
                      <a:endParaRPr lang="en-US"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305" marR="63305"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r>
              <a:tr h="556895">
                <a:tc>
                  <a:txBody>
                    <a:bodyPr/>
                    <a:p>
                      <a:pPr marL="0" marR="0" algn="ctr">
                        <a:lnSpc>
                          <a:spcPct val="115000"/>
                        </a:lnSpc>
                        <a:spcBef>
                          <a:spcPts val="0"/>
                        </a:spcBef>
                        <a:spcAft>
                          <a:spcPts val="0"/>
                        </a:spcAft>
                      </a:pPr>
                      <a:r>
                        <a:rPr lang="en-US" sz="1200" dirty="0" smtClean="0">
                          <a:solidFill>
                            <a:schemeClr val="tx2"/>
                          </a:solidFill>
                          <a:latin typeface="Times New Roman" panose="02020603050405020304" pitchFamily="18" charset="0"/>
                          <a:ea typeface="Calibri" panose="020F0502020204030204"/>
                          <a:cs typeface="Times New Roman" panose="02020603050405020304" pitchFamily="18" charset="0"/>
                        </a:rPr>
                        <a:t>Testing&amp;</a:t>
                      </a:r>
                      <a:endParaRPr lang="en-US" sz="1200" dirty="0" smtClean="0">
                        <a:solidFill>
                          <a:schemeClr val="tx2"/>
                        </a:solidFill>
                        <a:latin typeface="Times New Roman" panose="02020603050405020304" pitchFamily="18" charset="0"/>
                        <a:ea typeface="Calibri" panose="020F0502020204030204"/>
                        <a:cs typeface="Times New Roman" panose="02020603050405020304" pitchFamily="18" charset="0"/>
                      </a:endParaRPr>
                    </a:p>
                    <a:p>
                      <a:pPr marL="0" marR="0" algn="ctr">
                        <a:lnSpc>
                          <a:spcPct val="115000"/>
                        </a:lnSpc>
                        <a:spcBef>
                          <a:spcPts val="0"/>
                        </a:spcBef>
                        <a:spcAft>
                          <a:spcPts val="0"/>
                        </a:spcAft>
                      </a:pPr>
                      <a:r>
                        <a:rPr lang="en-US" sz="1200" dirty="0" smtClean="0">
                          <a:solidFill>
                            <a:schemeClr val="tx2"/>
                          </a:solidFill>
                          <a:latin typeface="Times New Roman" panose="02020603050405020304" pitchFamily="18" charset="0"/>
                          <a:ea typeface="Calibri" panose="020F0502020204030204"/>
                          <a:cs typeface="Times New Roman" panose="02020603050405020304" pitchFamily="18" charset="0"/>
                        </a:rPr>
                        <a:t>Out Put</a:t>
                      </a:r>
                      <a:r>
                        <a:rPr lang="en-US" sz="1200" baseline="0" dirty="0" smtClean="0">
                          <a:solidFill>
                            <a:schemeClr val="tx2"/>
                          </a:solidFill>
                          <a:latin typeface="Times New Roman" panose="02020603050405020304" pitchFamily="18" charset="0"/>
                          <a:ea typeface="Calibri" panose="020F0502020204030204"/>
                          <a:cs typeface="Times New Roman" panose="02020603050405020304" pitchFamily="18" charset="0"/>
                        </a:rPr>
                        <a:t> G</a:t>
                      </a:r>
                      <a:r>
                        <a:rPr lang="en-US" sz="1200" dirty="0" smtClean="0">
                          <a:solidFill>
                            <a:schemeClr val="tx2"/>
                          </a:solidFill>
                          <a:latin typeface="Times New Roman" panose="02020603050405020304" pitchFamily="18" charset="0"/>
                          <a:ea typeface="Calibri" panose="020F0502020204030204"/>
                          <a:cs typeface="Times New Roman" panose="02020603050405020304" pitchFamily="18" charset="0"/>
                        </a:rPr>
                        <a:t>eneration</a:t>
                      </a:r>
                      <a:endParaRPr lang="en-US" sz="1200" dirty="0" smtClean="0">
                        <a:solidFill>
                          <a:schemeClr val="tx2"/>
                        </a:solidFill>
                        <a:latin typeface="Times New Roman" panose="02020603050405020304" pitchFamily="18" charset="0"/>
                        <a:ea typeface="Calibri" panose="020F0502020204030204"/>
                        <a:cs typeface="Times New Roman" panose="02020603050405020304" pitchFamily="18" charset="0"/>
                      </a:endParaRPr>
                    </a:p>
                  </a:txBody>
                  <a:tcPr marL="58832" marR="58832"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marL="0" marR="0" lvl="0" indent="0" algn="ctr" defTabSz="914400" rtl="0" eaLnBrk="1" fontAlgn="auto" latinLnBrk="0" hangingPunct="1">
                        <a:lnSpc>
                          <a:spcPct val="115000"/>
                        </a:lnSpc>
                        <a:spcBef>
                          <a:spcPts val="0"/>
                        </a:spcBef>
                        <a:spcAft>
                          <a:spcPts val="0"/>
                        </a:spcAft>
                        <a:buClrTx/>
                        <a:buSzTx/>
                        <a:buFontTx/>
                        <a:buNone/>
                        <a:defRPr/>
                      </a:pPr>
                      <a:endParaRPr lang="en-US" sz="1200" dirty="0" smtClean="0">
                        <a:solidFill>
                          <a:schemeClr val="tx2"/>
                        </a:solidFill>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r>
              <a:tr h="311785">
                <a:tc>
                  <a:txBody>
                    <a:bodyPr/>
                    <a:p>
                      <a:pPr algn="ctr">
                        <a:lnSpc>
                          <a:spcPct val="107000"/>
                        </a:lnSpc>
                        <a:spcAft>
                          <a:spcPts val="800"/>
                        </a:spcAft>
                      </a:pPr>
                      <a:r>
                        <a:rPr lang="en-IN"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Total</a:t>
                      </a:r>
                      <a:endParaRPr lang="en-IN"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305" marR="63305"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marL="0" marR="0" lvl="0" indent="0" algn="ctr" defTabSz="914400" rtl="0" eaLnBrk="1" fontAlgn="auto" latinLnBrk="0" hangingPunct="1">
                        <a:lnSpc>
                          <a:spcPct val="115000"/>
                        </a:lnSpc>
                        <a:spcBef>
                          <a:spcPts val="0"/>
                        </a:spcBef>
                        <a:spcAft>
                          <a:spcPts val="0"/>
                        </a:spcAft>
                        <a:buClrTx/>
                        <a:buSzTx/>
                        <a:buFontTx/>
                        <a:buNone/>
                        <a:defRPr/>
                      </a:pPr>
                      <a:endParaRPr lang="en-US" sz="1200" dirty="0">
                        <a:solidFill>
                          <a:schemeClr val="tx2"/>
                        </a:solidFill>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15</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1</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1</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1</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1</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1</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1</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1</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1</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1</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1</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 name="Content Placeholder 5"/>
          <p:cNvGraphicFramePr>
            <a:graphicFrameLocks noGrp="1"/>
          </p:cNvGraphicFramePr>
          <p:nvPr>
            <p:ph idx="1"/>
          </p:nvPr>
        </p:nvGraphicFramePr>
        <p:xfrm>
          <a:off x="1558290" y="332740"/>
          <a:ext cx="9782175" cy="5669280"/>
        </p:xfrm>
        <a:graphic>
          <a:graphicData uri="http://schemas.openxmlformats.org/drawingml/2006/table">
            <a:tbl>
              <a:tblPr firstRow="1" firstCol="1" bandRow="1">
                <a:tableStyleId>{5C22544A-7EE6-4342-B048-85BDC9FD1C3A}</a:tableStyleId>
              </a:tblPr>
              <a:tblGrid>
                <a:gridCol w="942340"/>
                <a:gridCol w="875030"/>
                <a:gridCol w="704215"/>
                <a:gridCol w="491490"/>
                <a:gridCol w="491490"/>
                <a:gridCol w="490220"/>
                <a:gridCol w="491490"/>
                <a:gridCol w="491490"/>
                <a:gridCol w="490855"/>
                <a:gridCol w="491490"/>
                <a:gridCol w="490855"/>
                <a:gridCol w="491490"/>
                <a:gridCol w="567690"/>
                <a:gridCol w="567690"/>
                <a:gridCol w="568325"/>
                <a:gridCol w="568325"/>
                <a:gridCol w="567690"/>
              </a:tblGrid>
              <a:tr h="668020">
                <a:tc>
                  <a:txBody>
                    <a:bodyPr/>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Backlog Item</a:t>
                      </a:r>
                      <a:endParaRPr lang="en-IN" sz="1200" dirty="0">
                        <a:solidFill>
                          <a:schemeClr val="tx2"/>
                        </a:solidFill>
                        <a:effectLst/>
                        <a:latin typeface="Times New Roman" panose="02020603050405020304" pitchFamily="18" charset="0"/>
                        <a:cs typeface="Times New Roman" panose="02020603050405020304" pitchFamily="18" charset="0"/>
                      </a:endParaRPr>
                    </a:p>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 </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Status &amp; completion date</a:t>
                      </a:r>
                      <a:endParaRPr lang="en-IN" sz="1200" dirty="0">
                        <a:solidFill>
                          <a:schemeClr val="tx2"/>
                        </a:solidFill>
                        <a:effectLst/>
                        <a:latin typeface="Times New Roman" panose="02020603050405020304" pitchFamily="18" charset="0"/>
                        <a:cs typeface="Times New Roman" panose="02020603050405020304" pitchFamily="18" charset="0"/>
                      </a:endParaRPr>
                    </a:p>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 </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Original estimate in hours</a:t>
                      </a:r>
                      <a:endParaRPr lang="en-IN" sz="1200" dirty="0">
                        <a:solidFill>
                          <a:schemeClr val="tx2"/>
                        </a:solidFill>
                        <a:effectLst/>
                        <a:latin typeface="Times New Roman" panose="02020603050405020304" pitchFamily="18" charset="0"/>
                        <a:cs typeface="Times New Roman" panose="02020603050405020304" pitchFamily="18" charset="0"/>
                      </a:endParaRPr>
                    </a:p>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 </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Day1</a:t>
                      </a:r>
                      <a:endParaRPr lang="en-IN" sz="1200" dirty="0">
                        <a:solidFill>
                          <a:schemeClr val="tx2"/>
                        </a:solidFill>
                        <a:effectLst/>
                        <a:latin typeface="Times New Roman" panose="02020603050405020304" pitchFamily="18" charset="0"/>
                        <a:cs typeface="Times New Roman" panose="02020603050405020304" pitchFamily="18" charset="0"/>
                      </a:endParaRPr>
                    </a:p>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 </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Day2</a:t>
                      </a:r>
                      <a:endParaRPr lang="en-IN" sz="1200" dirty="0">
                        <a:solidFill>
                          <a:schemeClr val="tx2"/>
                        </a:solidFill>
                        <a:effectLst/>
                        <a:latin typeface="Times New Roman" panose="02020603050405020304" pitchFamily="18" charset="0"/>
                        <a:cs typeface="Times New Roman" panose="02020603050405020304" pitchFamily="18" charset="0"/>
                      </a:endParaRPr>
                    </a:p>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 </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Day3</a:t>
                      </a:r>
                      <a:endParaRPr lang="en-IN" sz="1200" dirty="0">
                        <a:solidFill>
                          <a:schemeClr val="tx2"/>
                        </a:solidFill>
                        <a:effectLst/>
                        <a:latin typeface="Times New Roman" panose="02020603050405020304" pitchFamily="18" charset="0"/>
                        <a:cs typeface="Times New Roman" panose="02020603050405020304" pitchFamily="18" charset="0"/>
                      </a:endParaRPr>
                    </a:p>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 </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Day4</a:t>
                      </a:r>
                      <a:endParaRPr lang="en-IN" sz="1200" dirty="0">
                        <a:solidFill>
                          <a:schemeClr val="tx2"/>
                        </a:solidFill>
                        <a:effectLst/>
                        <a:latin typeface="Times New Roman" panose="02020603050405020304" pitchFamily="18" charset="0"/>
                        <a:cs typeface="Times New Roman" panose="02020603050405020304" pitchFamily="18" charset="0"/>
                      </a:endParaRPr>
                    </a:p>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 </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Day5</a:t>
                      </a:r>
                      <a:endParaRPr lang="en-IN" sz="1200" dirty="0">
                        <a:solidFill>
                          <a:schemeClr val="tx2"/>
                        </a:solidFill>
                        <a:effectLst/>
                        <a:latin typeface="Times New Roman" panose="02020603050405020304" pitchFamily="18" charset="0"/>
                        <a:cs typeface="Times New Roman" panose="02020603050405020304" pitchFamily="18" charset="0"/>
                      </a:endParaRPr>
                    </a:p>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 </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Day6</a:t>
                      </a:r>
                      <a:endParaRPr lang="en-IN" sz="1200" dirty="0">
                        <a:solidFill>
                          <a:schemeClr val="tx2"/>
                        </a:solidFill>
                        <a:effectLst/>
                        <a:latin typeface="Times New Roman" panose="02020603050405020304" pitchFamily="18" charset="0"/>
                        <a:cs typeface="Times New Roman" panose="02020603050405020304" pitchFamily="18" charset="0"/>
                      </a:endParaRPr>
                    </a:p>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 </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Day7</a:t>
                      </a:r>
                      <a:endParaRPr lang="en-IN" sz="1200" dirty="0">
                        <a:solidFill>
                          <a:schemeClr val="tx2"/>
                        </a:solidFill>
                        <a:effectLst/>
                        <a:latin typeface="Times New Roman" panose="02020603050405020304" pitchFamily="18" charset="0"/>
                        <a:cs typeface="Times New Roman" panose="02020603050405020304" pitchFamily="18" charset="0"/>
                      </a:endParaRPr>
                    </a:p>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 </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Day8</a:t>
                      </a:r>
                      <a:endParaRPr lang="en-IN" sz="1200" dirty="0">
                        <a:solidFill>
                          <a:schemeClr val="tx2"/>
                        </a:solidFill>
                        <a:effectLst/>
                        <a:latin typeface="Times New Roman" panose="02020603050405020304" pitchFamily="18" charset="0"/>
                        <a:cs typeface="Times New Roman" panose="02020603050405020304" pitchFamily="18" charset="0"/>
                      </a:endParaRPr>
                    </a:p>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 </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Day9</a:t>
                      </a:r>
                      <a:endParaRPr lang="en-IN" sz="1200" dirty="0">
                        <a:solidFill>
                          <a:schemeClr val="tx2"/>
                        </a:solidFill>
                        <a:effectLst/>
                        <a:latin typeface="Times New Roman" panose="02020603050405020304" pitchFamily="18" charset="0"/>
                        <a:cs typeface="Times New Roman" panose="02020603050405020304" pitchFamily="18" charset="0"/>
                      </a:endParaRPr>
                    </a:p>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 </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Day10</a:t>
                      </a:r>
                      <a:endParaRPr lang="en-IN" sz="1200" dirty="0">
                        <a:solidFill>
                          <a:schemeClr val="tx2"/>
                        </a:solidFill>
                        <a:effectLst/>
                        <a:latin typeface="Times New Roman" panose="02020603050405020304" pitchFamily="18" charset="0"/>
                        <a:cs typeface="Times New Roman" panose="02020603050405020304" pitchFamily="18" charset="0"/>
                      </a:endParaRPr>
                    </a:p>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 </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Day11</a:t>
                      </a:r>
                      <a:endParaRPr lang="en-IN" sz="1200" dirty="0">
                        <a:solidFill>
                          <a:schemeClr val="tx2"/>
                        </a:solidFill>
                        <a:effectLst/>
                        <a:latin typeface="Times New Roman" panose="02020603050405020304" pitchFamily="18" charset="0"/>
                        <a:cs typeface="Times New Roman" panose="02020603050405020304" pitchFamily="18" charset="0"/>
                      </a:endParaRPr>
                    </a:p>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 </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Day12</a:t>
                      </a:r>
                      <a:endParaRPr lang="en-IN" sz="1200" dirty="0">
                        <a:solidFill>
                          <a:schemeClr val="tx2"/>
                        </a:solidFill>
                        <a:effectLst/>
                        <a:latin typeface="Times New Roman" panose="02020603050405020304" pitchFamily="18" charset="0"/>
                        <a:cs typeface="Times New Roman" panose="02020603050405020304" pitchFamily="18" charset="0"/>
                      </a:endParaRPr>
                    </a:p>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 </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Day13</a:t>
                      </a:r>
                      <a:endParaRPr lang="en-IN" sz="1200" dirty="0">
                        <a:solidFill>
                          <a:schemeClr val="tx2"/>
                        </a:solidFill>
                        <a:effectLst/>
                        <a:latin typeface="Times New Roman" panose="02020603050405020304" pitchFamily="18" charset="0"/>
                        <a:cs typeface="Times New Roman" panose="02020603050405020304" pitchFamily="18" charset="0"/>
                      </a:endParaRPr>
                    </a:p>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 </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Day14</a:t>
                      </a:r>
                      <a:endParaRPr lang="en-IN" sz="1200" dirty="0">
                        <a:solidFill>
                          <a:schemeClr val="tx2"/>
                        </a:solidFill>
                        <a:effectLst/>
                        <a:latin typeface="Times New Roman" panose="02020603050405020304" pitchFamily="18" charset="0"/>
                        <a:cs typeface="Times New Roman" panose="02020603050405020304" pitchFamily="18" charset="0"/>
                      </a:endParaRPr>
                    </a:p>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 </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r>
              <a:tr h="473075">
                <a:tc>
                  <a:txBody>
                    <a:bodyPr/>
                    <a:p>
                      <a:pPr algn="ctr">
                        <a:lnSpc>
                          <a:spcPct val="115000"/>
                        </a:lnSpc>
                        <a:spcAft>
                          <a:spcPts val="0"/>
                        </a:spcAft>
                      </a:pPr>
                      <a:r>
                        <a:rPr lang="en-IN" sz="1200" dirty="0" smtClean="0">
                          <a:solidFill>
                            <a:schemeClr val="tx2"/>
                          </a:solidFill>
                          <a:effectLst/>
                          <a:latin typeface="Times New Roman" panose="02020603050405020304" pitchFamily="18" charset="0"/>
                          <a:cs typeface="Times New Roman" panose="02020603050405020304" pitchFamily="18" charset="0"/>
                        </a:rPr>
                        <a:t>#1</a:t>
                      </a:r>
                      <a:r>
                        <a:rPr lang="en-IN" sz="1200" dirty="0">
                          <a:solidFill>
                            <a:schemeClr val="tx2"/>
                          </a:solidFill>
                          <a:effectLst/>
                          <a:latin typeface="Times New Roman" panose="02020603050405020304" pitchFamily="18" charset="0"/>
                          <a:cs typeface="Times New Roman" panose="02020603050405020304" pitchFamily="18" charset="0"/>
                        </a:rPr>
                        <a:t>,#2,#3,#4</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 </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hrs</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hrs</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hrs</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hrs</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hrs</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hrs</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hrs</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hrs</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hrs</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hrs</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hrs</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hrs</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hrs</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hrs</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cs typeface="Times New Roman" panose="02020603050405020304" pitchFamily="18" charset="0"/>
                        </a:rPr>
                        <a:t>hrs</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r>
              <a:tr h="480695">
                <a:tc>
                  <a:txBody>
                    <a:bodyPr/>
                    <a:p>
                      <a:pPr marL="0" marR="0" algn="ctr">
                        <a:lnSpc>
                          <a:spcPct val="115000"/>
                        </a:lnSpc>
                        <a:spcBef>
                          <a:spcPts val="0"/>
                        </a:spcBef>
                        <a:spcAft>
                          <a:spcPts val="0"/>
                        </a:spcAft>
                      </a:pPr>
                      <a:r>
                        <a:rPr lang="en-US" sz="1200" dirty="0" smtClean="0">
                          <a:solidFill>
                            <a:schemeClr val="tx2"/>
                          </a:solidFill>
                          <a:latin typeface="Times New Roman" panose="02020603050405020304" pitchFamily="18" charset="0"/>
                          <a:ea typeface="Calibri" panose="020F0502020204030204"/>
                          <a:cs typeface="Times New Roman" panose="02020603050405020304" pitchFamily="18" charset="0"/>
                        </a:rPr>
                        <a:t>Planning</a:t>
                      </a:r>
                      <a:endParaRPr lang="en-US" sz="1200" dirty="0" smtClean="0">
                        <a:solidFill>
                          <a:schemeClr val="tx2"/>
                        </a:solidFill>
                        <a:latin typeface="Times New Roman" panose="02020603050405020304" pitchFamily="18" charset="0"/>
                        <a:ea typeface="Calibri" panose="020F0502020204030204"/>
                        <a:cs typeface="Times New Roman" panose="02020603050405020304" pitchFamily="18" charset="0"/>
                      </a:endParaRPr>
                    </a:p>
                  </a:txBody>
                  <a:tcPr marL="58832" marR="58832"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r>
                        <a:rPr lang="en-IN" sz="1200" dirty="0" smtClean="0">
                          <a:solidFill>
                            <a:schemeClr val="tx2"/>
                          </a:solidFill>
                          <a:latin typeface="Times New Roman" panose="02020603050405020304" pitchFamily="18" charset="0"/>
                          <a:cs typeface="Times New Roman" panose="02020603050405020304" pitchFamily="18" charset="0"/>
                        </a:rPr>
                        <a:t>25/04/2022</a:t>
                      </a:r>
                      <a:endParaRPr lang="en-IN" sz="1200" dirty="0" smtClean="0">
                        <a:solidFill>
                          <a:schemeClr val="tx2"/>
                        </a:solidFill>
                        <a:latin typeface="Times New Roman" panose="02020603050405020304" pitchFamily="18" charset="0"/>
                        <a:cs typeface="Times New Roman" panose="02020603050405020304" pitchFamily="18" charset="0"/>
                      </a:endParaRPr>
                    </a:p>
                  </a:txBody>
                  <a:tcPr marT="42203" marB="42203">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2</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1</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1</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r>
              <a:tr h="556895">
                <a:tc>
                  <a:txBody>
                    <a:bodyPr/>
                    <a:p>
                      <a:pPr marL="0" marR="0" indent="0" algn="ctr" defTabSz="914400" rtl="0" eaLnBrk="1" fontAlgn="auto" latinLnBrk="0" hangingPunct="1">
                        <a:lnSpc>
                          <a:spcPct val="115000"/>
                        </a:lnSpc>
                        <a:spcBef>
                          <a:spcPts val="0"/>
                        </a:spcBef>
                        <a:spcAft>
                          <a:spcPts val="0"/>
                        </a:spcAft>
                        <a:buClrTx/>
                        <a:buSzTx/>
                        <a:buFontTx/>
                        <a:buNone/>
                        <a:defRPr/>
                      </a:pPr>
                      <a:r>
                        <a:rPr lang="en-US" sz="1200" dirty="0" smtClean="0">
                          <a:solidFill>
                            <a:schemeClr val="tx2"/>
                          </a:solidFill>
                          <a:latin typeface="Times New Roman" panose="02020603050405020304" pitchFamily="18" charset="0"/>
                          <a:cs typeface="Times New Roman" panose="02020603050405020304" pitchFamily="18" charset="0"/>
                        </a:rPr>
                        <a:t>Hardware Purchasing</a:t>
                      </a:r>
                      <a:endParaRPr lang="en-IN" sz="1200" dirty="0" smtClean="0">
                        <a:solidFill>
                          <a:schemeClr val="tx2"/>
                        </a:solidFill>
                        <a:latin typeface="Times New Roman" panose="02020603050405020304" pitchFamily="18" charset="0"/>
                        <a:cs typeface="Times New Roman" panose="02020603050405020304" pitchFamily="18" charset="0"/>
                      </a:endParaRPr>
                    </a:p>
                    <a:p>
                      <a:pPr marL="0" marR="0" algn="ctr">
                        <a:lnSpc>
                          <a:spcPct val="115000"/>
                        </a:lnSpc>
                        <a:spcBef>
                          <a:spcPts val="0"/>
                        </a:spcBef>
                        <a:spcAft>
                          <a:spcPts val="0"/>
                        </a:spcAft>
                      </a:pPr>
                      <a:endParaRPr lang="en-IN" sz="1200" dirty="0" smtClean="0">
                        <a:solidFill>
                          <a:schemeClr val="tx2"/>
                        </a:solidFill>
                        <a:latin typeface="Times New Roman" panose="02020603050405020304" pitchFamily="18" charset="0"/>
                        <a:ea typeface="Calibri" panose="020F0502020204030204"/>
                        <a:cs typeface="Times New Roman" panose="02020603050405020304" pitchFamily="18" charset="0"/>
                      </a:endParaRPr>
                    </a:p>
                  </a:txBody>
                  <a:tcPr marL="58832" marR="58832"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r>
                        <a:rPr lang="en-IN" sz="1200" dirty="0" smtClean="0">
                          <a:solidFill>
                            <a:schemeClr val="tx2"/>
                          </a:solidFill>
                          <a:latin typeface="Times New Roman" panose="02020603050405020304" pitchFamily="18" charset="0"/>
                          <a:cs typeface="Times New Roman" panose="02020603050405020304" pitchFamily="18" charset="0"/>
                        </a:rPr>
                        <a:t>05/05/2022</a:t>
                      </a:r>
                      <a:endParaRPr lang="en-IN" sz="1200" dirty="0" smtClean="0">
                        <a:solidFill>
                          <a:schemeClr val="tx2"/>
                        </a:solidFill>
                        <a:latin typeface="Times New Roman" panose="02020603050405020304" pitchFamily="18" charset="0"/>
                        <a:cs typeface="Times New Roman" panose="02020603050405020304" pitchFamily="18" charset="0"/>
                      </a:endParaRPr>
                    </a:p>
                  </a:txBody>
                  <a:tcPr marT="42203" marB="42203">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3</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1</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1</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1</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r>
              <a:tr h="266700">
                <a:tc>
                  <a:txBody>
                    <a:bodyPr/>
                    <a:p>
                      <a:pPr marL="0" marR="0" algn="ctr">
                        <a:lnSpc>
                          <a:spcPct val="115000"/>
                        </a:lnSpc>
                        <a:spcBef>
                          <a:spcPts val="0"/>
                        </a:spcBef>
                        <a:spcAft>
                          <a:spcPts val="0"/>
                        </a:spcAft>
                      </a:pPr>
                      <a:r>
                        <a:rPr lang="en-US" sz="1200" dirty="0" smtClean="0">
                          <a:solidFill>
                            <a:schemeClr val="tx2"/>
                          </a:solidFill>
                          <a:latin typeface="Times New Roman" panose="02020603050405020304" pitchFamily="18" charset="0"/>
                          <a:ea typeface="Calibri" panose="020F0502020204030204"/>
                          <a:cs typeface="Times New Roman" panose="02020603050405020304" pitchFamily="18" charset="0"/>
                        </a:rPr>
                        <a:t> </a:t>
                      </a:r>
                      <a:r>
                        <a:rPr lang="en-US" sz="1200" dirty="0">
                          <a:solidFill>
                            <a:schemeClr val="tx2"/>
                          </a:solidFill>
                          <a:latin typeface="Times New Roman" panose="02020603050405020304" pitchFamily="18" charset="0"/>
                          <a:ea typeface="Calibri" panose="020F0502020204030204"/>
                          <a:cs typeface="Times New Roman" panose="02020603050405020304" pitchFamily="18" charset="0"/>
                        </a:rPr>
                        <a:t>page </a:t>
                      </a:r>
                      <a:r>
                        <a:rPr lang="en-US" sz="1200" dirty="0" smtClean="0">
                          <a:solidFill>
                            <a:schemeClr val="tx2"/>
                          </a:solidFill>
                          <a:latin typeface="Times New Roman" panose="02020603050405020304" pitchFamily="18" charset="0"/>
                          <a:ea typeface="Calibri" panose="020F0502020204030204"/>
                          <a:cs typeface="Times New Roman" panose="02020603050405020304" pitchFamily="18" charset="0"/>
                        </a:rPr>
                        <a:t> design</a:t>
                      </a:r>
                      <a:endParaRPr lang="en-US" sz="1200" dirty="0" smtClean="0">
                        <a:solidFill>
                          <a:schemeClr val="tx2"/>
                        </a:solidFill>
                        <a:latin typeface="Times New Roman" panose="02020603050405020304" pitchFamily="18" charset="0"/>
                        <a:ea typeface="Calibri" panose="020F0502020204030204"/>
                        <a:cs typeface="Times New Roman" panose="02020603050405020304" pitchFamily="18" charset="0"/>
                      </a:endParaRPr>
                    </a:p>
                  </a:txBody>
                  <a:tcPr marL="58832" marR="58832"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r>
                        <a:rPr lang="en-IN" sz="1200" dirty="0" smtClean="0">
                          <a:solidFill>
                            <a:schemeClr val="tx2"/>
                          </a:solidFill>
                          <a:latin typeface="Times New Roman" panose="02020603050405020304" pitchFamily="18" charset="0"/>
                          <a:cs typeface="Times New Roman" panose="02020603050405020304" pitchFamily="18" charset="0"/>
                        </a:rPr>
                        <a:t>08/05/2022</a:t>
                      </a:r>
                      <a:endParaRPr lang="en-IN" sz="1200" dirty="0" smtClean="0">
                        <a:solidFill>
                          <a:schemeClr val="tx2"/>
                        </a:solidFill>
                        <a:latin typeface="Times New Roman" panose="02020603050405020304" pitchFamily="18" charset="0"/>
                        <a:cs typeface="Times New Roman" panose="02020603050405020304" pitchFamily="18" charset="0"/>
                      </a:endParaRPr>
                    </a:p>
                  </a:txBody>
                  <a:tcPr marT="42203" marB="42203">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5</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1</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1</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1</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1</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1</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r>
              <a:tr h="556895">
                <a:tc>
                  <a:txBody>
                    <a:bodyPr/>
                    <a:p>
                      <a:pPr marL="0" marR="0" indent="0" algn="ctr" defTabSz="914400" rtl="0" eaLnBrk="1" fontAlgn="auto" latinLnBrk="0" hangingPunct="1">
                        <a:lnSpc>
                          <a:spcPct val="115000"/>
                        </a:lnSpc>
                        <a:spcBef>
                          <a:spcPts val="0"/>
                        </a:spcBef>
                        <a:spcAft>
                          <a:spcPts val="0"/>
                        </a:spcAft>
                        <a:buClrTx/>
                        <a:buSzTx/>
                        <a:buFontTx/>
                        <a:buNone/>
                        <a:defRPr/>
                      </a:pPr>
                      <a:r>
                        <a:rPr lang="en-US" sz="1200" dirty="0" smtClean="0">
                          <a:solidFill>
                            <a:schemeClr val="tx2"/>
                          </a:solidFill>
                          <a:latin typeface="Times New Roman" panose="02020603050405020304" pitchFamily="18" charset="0"/>
                          <a:cs typeface="Times New Roman" panose="02020603050405020304" pitchFamily="18" charset="0"/>
                        </a:rPr>
                        <a:t>Hardware</a:t>
                      </a:r>
                      <a:r>
                        <a:rPr lang="en-US" sz="1200" baseline="0" dirty="0" smtClean="0">
                          <a:solidFill>
                            <a:schemeClr val="tx2"/>
                          </a:solidFill>
                          <a:latin typeface="Times New Roman" panose="02020603050405020304" pitchFamily="18" charset="0"/>
                          <a:cs typeface="Times New Roman" panose="02020603050405020304" pitchFamily="18" charset="0"/>
                        </a:rPr>
                        <a:t> Testing</a:t>
                      </a:r>
                      <a:endParaRPr lang="en-IN" sz="1200" dirty="0" smtClean="0">
                        <a:solidFill>
                          <a:schemeClr val="tx2"/>
                        </a:solidFill>
                        <a:latin typeface="Times New Roman" panose="02020603050405020304" pitchFamily="18" charset="0"/>
                        <a:cs typeface="Times New Roman" panose="02020603050405020304" pitchFamily="18" charset="0"/>
                      </a:endParaRPr>
                    </a:p>
                    <a:p>
                      <a:pPr marL="0" marR="0" algn="ctr">
                        <a:lnSpc>
                          <a:spcPct val="115000"/>
                        </a:lnSpc>
                        <a:spcBef>
                          <a:spcPts val="0"/>
                        </a:spcBef>
                        <a:spcAft>
                          <a:spcPts val="0"/>
                        </a:spcAft>
                      </a:pPr>
                      <a:endParaRPr lang="en-IN" sz="1200" dirty="0" smtClean="0">
                        <a:solidFill>
                          <a:schemeClr val="tx2"/>
                        </a:solidFill>
                        <a:latin typeface="Times New Roman" panose="02020603050405020304" pitchFamily="18" charset="0"/>
                        <a:ea typeface="Calibri" panose="020F0502020204030204"/>
                        <a:cs typeface="Times New Roman" panose="02020603050405020304" pitchFamily="18" charset="0"/>
                      </a:endParaRPr>
                    </a:p>
                  </a:txBody>
                  <a:tcPr marL="58832" marR="58832"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marL="0" marR="0" indent="0" algn="ctr" defTabSz="914400" rtl="0" eaLnBrk="1" fontAlgn="auto" latinLnBrk="0" hangingPunct="1">
                        <a:lnSpc>
                          <a:spcPct val="115000"/>
                        </a:lnSpc>
                        <a:spcBef>
                          <a:spcPts val="0"/>
                        </a:spcBef>
                        <a:spcAft>
                          <a:spcPts val="0"/>
                        </a:spcAft>
                        <a:buClrTx/>
                        <a:buSzTx/>
                        <a:buFontTx/>
                        <a:buNone/>
                        <a:defRPr/>
                      </a:pPr>
                      <a:r>
                        <a:rPr lang="en-US" sz="1200" dirty="0" smtClean="0">
                          <a:solidFill>
                            <a:schemeClr val="tx2"/>
                          </a:solidFill>
                          <a:latin typeface="Times New Roman" panose="02020603050405020304" pitchFamily="18" charset="0"/>
                          <a:cs typeface="Times New Roman" panose="02020603050405020304" pitchFamily="18" charset="0"/>
                        </a:rPr>
                        <a:t>13/05/2022</a:t>
                      </a:r>
                      <a:endParaRPr lang="en-US" sz="1200" dirty="0" smtClean="0">
                        <a:solidFill>
                          <a:schemeClr val="tx2"/>
                        </a:solidFill>
                        <a:latin typeface="Times New Roman" panose="02020603050405020304" pitchFamily="18" charset="0"/>
                        <a:ea typeface="Calibri" panose="020F0502020204030204"/>
                        <a:cs typeface="Times New Roman" panose="02020603050405020304" pitchFamily="18" charset="0"/>
                      </a:endParaRPr>
                    </a:p>
                  </a:txBody>
                  <a:tcPr marL="63305" marR="63305"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07000"/>
                        </a:lnSpc>
                        <a:spcAft>
                          <a:spcPts val="800"/>
                        </a:spcAft>
                      </a:pPr>
                      <a:r>
                        <a:rPr lang="en-US" sz="1200" dirty="0">
                          <a:solidFill>
                            <a:schemeClr val="tx2"/>
                          </a:solidFill>
                          <a:effectLst/>
                          <a:latin typeface="Times New Roman" panose="02020603050405020304" pitchFamily="18" charset="0"/>
                          <a:cs typeface="Times New Roman" panose="02020603050405020304" pitchFamily="18" charset="0"/>
                        </a:rPr>
                        <a:t>5</a:t>
                      </a:r>
                      <a:endParaRPr lang="en-US"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305" marR="63305"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1</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1</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1</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1</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1</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r>
              <a:tr h="556895">
                <a:tc>
                  <a:txBody>
                    <a:bodyPr/>
                    <a:p>
                      <a:pPr marL="0" marR="0" indent="0" algn="ctr" defTabSz="914400" rtl="0" eaLnBrk="1" fontAlgn="auto" latinLnBrk="0" hangingPunct="1">
                        <a:lnSpc>
                          <a:spcPct val="115000"/>
                        </a:lnSpc>
                        <a:spcBef>
                          <a:spcPts val="0"/>
                        </a:spcBef>
                        <a:spcAft>
                          <a:spcPts val="0"/>
                        </a:spcAft>
                        <a:buClrTx/>
                        <a:buSzTx/>
                        <a:buFontTx/>
                        <a:buNone/>
                        <a:defRPr/>
                      </a:pPr>
                      <a:r>
                        <a:rPr lang="en-US" sz="1200" dirty="0" smtClean="0">
                          <a:solidFill>
                            <a:schemeClr val="tx2"/>
                          </a:solidFill>
                          <a:latin typeface="Times New Roman" panose="02020603050405020304" pitchFamily="18" charset="0"/>
                          <a:cs typeface="Times New Roman" panose="02020603050405020304" pitchFamily="18" charset="0"/>
                        </a:rPr>
                        <a:t>Circuit</a:t>
                      </a:r>
                      <a:r>
                        <a:rPr lang="en-US" sz="1200" baseline="0" dirty="0" smtClean="0">
                          <a:solidFill>
                            <a:schemeClr val="tx2"/>
                          </a:solidFill>
                          <a:latin typeface="Times New Roman" panose="02020603050405020304" pitchFamily="18" charset="0"/>
                          <a:cs typeface="Times New Roman" panose="02020603050405020304" pitchFamily="18" charset="0"/>
                        </a:rPr>
                        <a:t> designing</a:t>
                      </a:r>
                      <a:endParaRPr lang="en-IN" sz="1200" dirty="0" smtClean="0">
                        <a:solidFill>
                          <a:schemeClr val="tx2"/>
                        </a:solidFill>
                        <a:latin typeface="Times New Roman" panose="02020603050405020304" pitchFamily="18" charset="0"/>
                        <a:cs typeface="Times New Roman" panose="02020603050405020304" pitchFamily="18" charset="0"/>
                      </a:endParaRPr>
                    </a:p>
                    <a:p>
                      <a:pPr marL="0" marR="0" algn="ctr">
                        <a:lnSpc>
                          <a:spcPct val="115000"/>
                        </a:lnSpc>
                        <a:spcBef>
                          <a:spcPts val="0"/>
                        </a:spcBef>
                        <a:spcAft>
                          <a:spcPts val="0"/>
                        </a:spcAft>
                      </a:pPr>
                      <a:endParaRPr lang="en-IN" sz="1200" dirty="0" smtClean="0">
                        <a:solidFill>
                          <a:schemeClr val="tx2"/>
                        </a:solidFill>
                        <a:latin typeface="Times New Roman" panose="02020603050405020304" pitchFamily="18" charset="0"/>
                        <a:ea typeface="Calibri" panose="020F0502020204030204"/>
                        <a:cs typeface="Times New Roman" panose="02020603050405020304" pitchFamily="18" charset="0"/>
                      </a:endParaRPr>
                    </a:p>
                  </a:txBody>
                  <a:tcPr marL="58832" marR="58832"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marL="0" marR="0" indent="0" algn="ctr" defTabSz="914400" rtl="0" eaLnBrk="1" fontAlgn="auto" latinLnBrk="0" hangingPunct="1">
                        <a:lnSpc>
                          <a:spcPct val="115000"/>
                        </a:lnSpc>
                        <a:spcBef>
                          <a:spcPts val="0"/>
                        </a:spcBef>
                        <a:spcAft>
                          <a:spcPts val="0"/>
                        </a:spcAft>
                        <a:buClrTx/>
                        <a:buSzTx/>
                        <a:buFontTx/>
                        <a:buNone/>
                        <a:defRPr/>
                      </a:pPr>
                      <a:r>
                        <a:rPr lang="en-US" sz="1200" dirty="0" smtClean="0">
                          <a:solidFill>
                            <a:schemeClr val="tx2"/>
                          </a:solidFill>
                          <a:latin typeface="Times New Roman" panose="02020603050405020304" pitchFamily="18" charset="0"/>
                          <a:cs typeface="Times New Roman" panose="02020603050405020304" pitchFamily="18" charset="0"/>
                        </a:rPr>
                        <a:t>17/05/2022</a:t>
                      </a:r>
                      <a:endParaRPr lang="en-US" sz="1200" dirty="0" smtClean="0">
                        <a:solidFill>
                          <a:schemeClr val="tx2"/>
                        </a:solidFill>
                        <a:latin typeface="Times New Roman" panose="02020603050405020304" pitchFamily="18" charset="0"/>
                        <a:cs typeface="Times New Roman" panose="02020603050405020304" pitchFamily="18" charset="0"/>
                      </a:endParaRPr>
                    </a:p>
                  </a:txBody>
                  <a:tcPr marL="63305" marR="63305"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07000"/>
                        </a:lnSpc>
                        <a:spcAft>
                          <a:spcPts val="800"/>
                        </a:spcAft>
                      </a:pPr>
                      <a:r>
                        <a:rPr lang="en-US" sz="1200" dirty="0">
                          <a:solidFill>
                            <a:schemeClr val="tx2"/>
                          </a:solidFill>
                          <a:effectLst/>
                          <a:latin typeface="Times New Roman" panose="02020603050405020304" pitchFamily="18" charset="0"/>
                          <a:cs typeface="Times New Roman" panose="02020603050405020304" pitchFamily="18" charset="0"/>
                        </a:rPr>
                        <a:t>5</a:t>
                      </a:r>
                      <a:endParaRPr lang="en-US"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305" marR="63305"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1</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1</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1</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1</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1</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r>
              <a:tr h="709295">
                <a:tc>
                  <a:txBody>
                    <a:bodyPr/>
                    <a:p>
                      <a:pPr marL="0" marR="0" algn="ctr">
                        <a:lnSpc>
                          <a:spcPct val="115000"/>
                        </a:lnSpc>
                        <a:spcBef>
                          <a:spcPts val="0"/>
                        </a:spcBef>
                        <a:spcAft>
                          <a:spcPts val="0"/>
                        </a:spcAft>
                      </a:pPr>
                      <a:r>
                        <a:rPr lang="en-US" sz="1200" dirty="0" smtClean="0">
                          <a:solidFill>
                            <a:schemeClr val="tx2"/>
                          </a:solidFill>
                          <a:latin typeface="Times New Roman" panose="02020603050405020304" pitchFamily="18" charset="0"/>
                          <a:ea typeface="Calibri" panose="020F0502020204030204"/>
                          <a:cs typeface="Times New Roman" panose="02020603050405020304" pitchFamily="18" charset="0"/>
                        </a:rPr>
                        <a:t>PCB</a:t>
                      </a:r>
                      <a:r>
                        <a:rPr lang="en-US" sz="1200" baseline="0" dirty="0" smtClean="0">
                          <a:solidFill>
                            <a:schemeClr val="tx2"/>
                          </a:solidFill>
                          <a:latin typeface="Times New Roman" panose="02020603050405020304" pitchFamily="18" charset="0"/>
                          <a:ea typeface="Calibri" panose="020F0502020204030204"/>
                          <a:cs typeface="Times New Roman" panose="02020603050405020304" pitchFamily="18" charset="0"/>
                        </a:rPr>
                        <a:t> </a:t>
                      </a:r>
                      <a:endParaRPr lang="en-US" sz="1200" baseline="0" dirty="0" smtClean="0">
                        <a:solidFill>
                          <a:schemeClr val="tx2"/>
                        </a:solidFill>
                        <a:latin typeface="Times New Roman" panose="02020603050405020304" pitchFamily="18" charset="0"/>
                        <a:ea typeface="Calibri" panose="020F0502020204030204"/>
                        <a:cs typeface="Times New Roman" panose="02020603050405020304" pitchFamily="18" charset="0"/>
                      </a:endParaRPr>
                    </a:p>
                    <a:p>
                      <a:pPr marL="0" marR="0" algn="ctr">
                        <a:lnSpc>
                          <a:spcPct val="115000"/>
                        </a:lnSpc>
                        <a:spcBef>
                          <a:spcPts val="0"/>
                        </a:spcBef>
                        <a:spcAft>
                          <a:spcPts val="0"/>
                        </a:spcAft>
                      </a:pPr>
                      <a:r>
                        <a:rPr lang="en-US" sz="1200" baseline="0" dirty="0" smtClean="0">
                          <a:solidFill>
                            <a:schemeClr val="tx2"/>
                          </a:solidFill>
                          <a:latin typeface="Times New Roman" panose="02020603050405020304" pitchFamily="18" charset="0"/>
                          <a:ea typeface="Calibri" panose="020F0502020204030204"/>
                          <a:cs typeface="Times New Roman" panose="02020603050405020304" pitchFamily="18" charset="0"/>
                        </a:rPr>
                        <a:t>Designing</a:t>
                      </a:r>
                      <a:endParaRPr lang="en-US" sz="1200" baseline="0" dirty="0" smtClean="0">
                        <a:solidFill>
                          <a:schemeClr val="tx2"/>
                        </a:solidFill>
                        <a:latin typeface="Times New Roman" panose="02020603050405020304" pitchFamily="18" charset="0"/>
                        <a:ea typeface="Calibri" panose="020F0502020204030204"/>
                        <a:cs typeface="Times New Roman" panose="02020603050405020304" pitchFamily="18" charset="0"/>
                      </a:endParaRPr>
                    </a:p>
                  </a:txBody>
                  <a:tcPr marL="58832" marR="58832"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marL="0" marR="0" indent="0" algn="ctr" defTabSz="914400" rtl="0" eaLnBrk="1" fontAlgn="auto" latinLnBrk="0" hangingPunct="1">
                        <a:lnSpc>
                          <a:spcPct val="115000"/>
                        </a:lnSpc>
                        <a:spcBef>
                          <a:spcPts val="0"/>
                        </a:spcBef>
                        <a:spcAft>
                          <a:spcPts val="0"/>
                        </a:spcAft>
                        <a:buClrTx/>
                        <a:buSzTx/>
                        <a:buFontTx/>
                        <a:buNone/>
                        <a:defRPr/>
                      </a:pPr>
                      <a:endParaRPr lang="en-US" sz="1200" dirty="0" smtClean="0">
                        <a:solidFill>
                          <a:schemeClr val="tx2"/>
                        </a:solidFill>
                        <a:latin typeface="Times New Roman" panose="02020603050405020304" pitchFamily="18" charset="0"/>
                        <a:cs typeface="Times New Roman" panose="02020603050405020304" pitchFamily="18" charset="0"/>
                      </a:endParaRPr>
                    </a:p>
                  </a:txBody>
                  <a:tcPr marL="63305" marR="63305"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07000"/>
                        </a:lnSpc>
                        <a:spcAft>
                          <a:spcPts val="800"/>
                        </a:spcAft>
                      </a:pPr>
                      <a:endParaRPr lang="en-US"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305" marR="63305"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r>
              <a:tr h="532130">
                <a:tc>
                  <a:txBody>
                    <a:bodyPr/>
                    <a:p>
                      <a:pPr marL="0" marR="0" algn="ctr">
                        <a:lnSpc>
                          <a:spcPct val="115000"/>
                        </a:lnSpc>
                        <a:spcBef>
                          <a:spcPts val="0"/>
                        </a:spcBef>
                        <a:spcAft>
                          <a:spcPts val="0"/>
                        </a:spcAft>
                      </a:pPr>
                      <a:r>
                        <a:rPr lang="en-US" sz="1200" dirty="0" smtClean="0">
                          <a:solidFill>
                            <a:schemeClr val="tx2"/>
                          </a:solidFill>
                          <a:latin typeface="Times New Roman" panose="02020603050405020304" pitchFamily="18" charset="0"/>
                          <a:ea typeface="Calibri" panose="020F0502020204030204"/>
                          <a:cs typeface="Times New Roman" panose="02020603050405020304" pitchFamily="18" charset="0"/>
                        </a:rPr>
                        <a:t>Soldering</a:t>
                      </a:r>
                      <a:endParaRPr lang="en-US" sz="1200" dirty="0" smtClean="0">
                        <a:solidFill>
                          <a:schemeClr val="tx2"/>
                        </a:solidFill>
                        <a:latin typeface="Times New Roman" panose="02020603050405020304" pitchFamily="18" charset="0"/>
                        <a:ea typeface="Calibri" panose="020F0502020204030204"/>
                        <a:cs typeface="Times New Roman" panose="02020603050405020304" pitchFamily="18" charset="0"/>
                      </a:endParaRPr>
                    </a:p>
                  </a:txBody>
                  <a:tcPr marL="58832" marR="58832"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marL="0" marR="0" algn="ctr">
                        <a:lnSpc>
                          <a:spcPct val="115000"/>
                        </a:lnSpc>
                        <a:spcBef>
                          <a:spcPts val="0"/>
                        </a:spcBef>
                        <a:spcAft>
                          <a:spcPts val="0"/>
                        </a:spcAft>
                      </a:pPr>
                      <a:endParaRPr lang="en-US" sz="1200" dirty="0" smtClean="0">
                        <a:solidFill>
                          <a:schemeClr val="tx2"/>
                        </a:solidFill>
                        <a:latin typeface="Times New Roman" panose="02020603050405020304" pitchFamily="18" charset="0"/>
                        <a:ea typeface="Calibri" panose="020F0502020204030204"/>
                        <a:cs typeface="Times New Roman" panose="02020603050405020304" pitchFamily="18" charset="0"/>
                      </a:endParaRPr>
                    </a:p>
                  </a:txBody>
                  <a:tcPr marL="63305" marR="63305"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07000"/>
                        </a:lnSpc>
                        <a:spcAft>
                          <a:spcPts val="800"/>
                        </a:spcAft>
                      </a:pPr>
                      <a:endParaRPr lang="en-US"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305" marR="63305"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r>
              <a:tr h="556895">
                <a:tc>
                  <a:txBody>
                    <a:bodyPr/>
                    <a:p>
                      <a:pPr marL="0" marR="0" algn="ctr">
                        <a:lnSpc>
                          <a:spcPct val="115000"/>
                        </a:lnSpc>
                        <a:spcBef>
                          <a:spcPts val="0"/>
                        </a:spcBef>
                        <a:spcAft>
                          <a:spcPts val="0"/>
                        </a:spcAft>
                      </a:pPr>
                      <a:r>
                        <a:rPr lang="en-US" sz="1200" dirty="0" smtClean="0">
                          <a:solidFill>
                            <a:schemeClr val="tx2"/>
                          </a:solidFill>
                          <a:latin typeface="Times New Roman" panose="02020603050405020304" pitchFamily="18" charset="0"/>
                          <a:ea typeface="Calibri" panose="020F0502020204030204"/>
                          <a:cs typeface="Times New Roman" panose="02020603050405020304" pitchFamily="18" charset="0"/>
                        </a:rPr>
                        <a:t>Testing&amp;</a:t>
                      </a:r>
                      <a:endParaRPr lang="en-US" sz="1200" dirty="0" smtClean="0">
                        <a:solidFill>
                          <a:schemeClr val="tx2"/>
                        </a:solidFill>
                        <a:latin typeface="Times New Roman" panose="02020603050405020304" pitchFamily="18" charset="0"/>
                        <a:ea typeface="Calibri" panose="020F0502020204030204"/>
                        <a:cs typeface="Times New Roman" panose="02020603050405020304" pitchFamily="18" charset="0"/>
                      </a:endParaRPr>
                    </a:p>
                    <a:p>
                      <a:pPr marL="0" marR="0" algn="ctr">
                        <a:lnSpc>
                          <a:spcPct val="115000"/>
                        </a:lnSpc>
                        <a:spcBef>
                          <a:spcPts val="0"/>
                        </a:spcBef>
                        <a:spcAft>
                          <a:spcPts val="0"/>
                        </a:spcAft>
                      </a:pPr>
                      <a:r>
                        <a:rPr lang="en-US" sz="1200" dirty="0" smtClean="0">
                          <a:solidFill>
                            <a:schemeClr val="tx2"/>
                          </a:solidFill>
                          <a:latin typeface="Times New Roman" panose="02020603050405020304" pitchFamily="18" charset="0"/>
                          <a:ea typeface="Calibri" panose="020F0502020204030204"/>
                          <a:cs typeface="Times New Roman" panose="02020603050405020304" pitchFamily="18" charset="0"/>
                        </a:rPr>
                        <a:t>Out Put</a:t>
                      </a:r>
                      <a:r>
                        <a:rPr lang="en-US" sz="1200" baseline="0" dirty="0" smtClean="0">
                          <a:solidFill>
                            <a:schemeClr val="tx2"/>
                          </a:solidFill>
                          <a:latin typeface="Times New Roman" panose="02020603050405020304" pitchFamily="18" charset="0"/>
                          <a:ea typeface="Calibri" panose="020F0502020204030204"/>
                          <a:cs typeface="Times New Roman" panose="02020603050405020304" pitchFamily="18" charset="0"/>
                        </a:rPr>
                        <a:t> G</a:t>
                      </a:r>
                      <a:r>
                        <a:rPr lang="en-US" sz="1200" dirty="0" smtClean="0">
                          <a:solidFill>
                            <a:schemeClr val="tx2"/>
                          </a:solidFill>
                          <a:latin typeface="Times New Roman" panose="02020603050405020304" pitchFamily="18" charset="0"/>
                          <a:ea typeface="Calibri" panose="020F0502020204030204"/>
                          <a:cs typeface="Times New Roman" panose="02020603050405020304" pitchFamily="18" charset="0"/>
                        </a:rPr>
                        <a:t>eneration</a:t>
                      </a:r>
                      <a:endParaRPr lang="en-US" sz="1200" dirty="0" smtClean="0">
                        <a:solidFill>
                          <a:schemeClr val="tx2"/>
                        </a:solidFill>
                        <a:latin typeface="Times New Roman" panose="02020603050405020304" pitchFamily="18" charset="0"/>
                        <a:ea typeface="Calibri" panose="020F0502020204030204"/>
                        <a:cs typeface="Times New Roman" panose="02020603050405020304" pitchFamily="18" charset="0"/>
                      </a:endParaRPr>
                    </a:p>
                  </a:txBody>
                  <a:tcPr marL="58832" marR="58832"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marL="0" marR="0" lvl="0" indent="0" algn="ctr" defTabSz="914400" rtl="0" eaLnBrk="1" fontAlgn="auto" latinLnBrk="0" hangingPunct="1">
                        <a:lnSpc>
                          <a:spcPct val="115000"/>
                        </a:lnSpc>
                        <a:spcBef>
                          <a:spcPts val="0"/>
                        </a:spcBef>
                        <a:spcAft>
                          <a:spcPts val="0"/>
                        </a:spcAft>
                        <a:buClrTx/>
                        <a:buSzTx/>
                        <a:buFontTx/>
                        <a:buNone/>
                        <a:defRPr/>
                      </a:pPr>
                      <a:endParaRPr lang="en-US" sz="1200" dirty="0" smtClean="0">
                        <a:solidFill>
                          <a:schemeClr val="tx2"/>
                        </a:solidFill>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r>
              <a:tr h="311785">
                <a:tc>
                  <a:txBody>
                    <a:bodyPr/>
                    <a:p>
                      <a:pPr algn="ctr">
                        <a:lnSpc>
                          <a:spcPct val="107000"/>
                        </a:lnSpc>
                        <a:spcAft>
                          <a:spcPts val="800"/>
                        </a:spcAft>
                      </a:pPr>
                      <a:r>
                        <a:rPr lang="en-IN"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Total</a:t>
                      </a:r>
                      <a:endParaRPr lang="en-IN" sz="1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305" marR="63305"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marL="0" marR="0" lvl="0" indent="0" algn="ctr" defTabSz="914400" rtl="0" eaLnBrk="1" fontAlgn="auto" latinLnBrk="0" hangingPunct="1">
                        <a:lnSpc>
                          <a:spcPct val="115000"/>
                        </a:lnSpc>
                        <a:spcBef>
                          <a:spcPts val="0"/>
                        </a:spcBef>
                        <a:spcAft>
                          <a:spcPts val="0"/>
                        </a:spcAft>
                        <a:buClrTx/>
                        <a:buSzTx/>
                        <a:buFontTx/>
                        <a:buNone/>
                        <a:defRPr/>
                      </a:pPr>
                      <a:endParaRPr lang="en-US" sz="1200" dirty="0">
                        <a:solidFill>
                          <a:schemeClr val="tx2"/>
                        </a:solidFill>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25</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3</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3</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1</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2</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2</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1</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0</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2</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2</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2</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2</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c>
                  <a:txBody>
                    <a:bodyPr/>
                    <a:p>
                      <a:pPr algn="ctr">
                        <a:lnSpc>
                          <a:spcPct val="115000"/>
                        </a:lnSpc>
                        <a:spcAft>
                          <a:spcPts val="0"/>
                        </a:spcAft>
                      </a:pPr>
                      <a:r>
                        <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rPr>
                        <a:t>2</a:t>
                      </a:r>
                      <a:endParaRPr lang="en-IN" sz="1200" dirty="0">
                        <a:solidFill>
                          <a:schemeClr val="tx2"/>
                        </a:solidFill>
                        <a:effectLst/>
                        <a:latin typeface="Times New Roman" panose="02020603050405020304" pitchFamily="18" charset="0"/>
                        <a:ea typeface="Calibri" panose="020F0502020204030204"/>
                        <a:cs typeface="Times New Roman" panose="02020603050405020304" pitchFamily="18" charset="0"/>
                      </a:endParaRPr>
                    </a:p>
                  </a:txBody>
                  <a:tcPr marL="55408" marR="55408" marT="0" marB="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3356992"/>
            <a:ext cx="9782801" cy="1800200"/>
          </a:xfrm>
        </p:spPr>
        <p:txBody>
          <a:bodyPr/>
          <a:lstStyle/>
          <a:p>
            <a:r>
              <a:rPr lang="en-US" dirty="0" smtClean="0">
                <a:latin typeface="Times New Roman" panose="02020603050405020304" pitchFamily="18" charset="0"/>
                <a:cs typeface="Times New Roman" panose="02020603050405020304" pitchFamily="18" charset="0"/>
              </a:rPr>
              <a:t>                  </a:t>
            </a:r>
            <a:r>
              <a:rPr lang="en-US" sz="4000" dirty="0" smtClean="0">
                <a:latin typeface="Times New Roman" panose="02020603050405020304" pitchFamily="18" charset="0"/>
                <a:cs typeface="Times New Roman" panose="02020603050405020304" pitchFamily="18" charset="0"/>
              </a:rPr>
              <a:t>THANK YOU</a:t>
            </a:r>
            <a:endParaRPr lang="en-IN"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nvSpPr>
        <p:spPr>
          <a:xfrm>
            <a:off x="1979612" y="95561"/>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solidFill>
                  <a:schemeClr val="tx2"/>
                </a:solidFill>
                <a:latin typeface="Times New Roman" panose="02020603050405020304" pitchFamily="18" charset="0"/>
                <a:cs typeface="Times New Roman" panose="02020603050405020304" pitchFamily="18" charset="0"/>
              </a:rPr>
              <a:t>TABLE OF CONTENTS</a:t>
            </a:r>
            <a:endParaRPr lang="en-US" sz="2800" b="1" dirty="0">
              <a:solidFill>
                <a:schemeClr val="tx2"/>
              </a:solidFill>
              <a:latin typeface="Times New Roman" panose="02020603050405020304" pitchFamily="18" charset="0"/>
              <a:cs typeface="Times New Roman" panose="02020603050405020304" pitchFamily="18" charset="0"/>
            </a:endParaRPr>
          </a:p>
        </p:txBody>
      </p:sp>
      <p:sp>
        <p:nvSpPr>
          <p:cNvPr id="4" name="Content Placeholder 4"/>
          <p:cNvSpPr>
            <a:spLocks noGrp="1"/>
          </p:cNvSpPr>
          <p:nvPr/>
        </p:nvSpPr>
        <p:spPr>
          <a:xfrm>
            <a:off x="1979613" y="2204864"/>
            <a:ext cx="8229599" cy="4525963"/>
          </a:xfrm>
          <a:prstGeom prst="rect">
            <a:avLst/>
          </a:prstGeom>
        </p:spPr>
        <p:txBody>
          <a:bodyPr vert="horz" lIns="91397" tIns="45698" rIns="91397" bIns="45698" rtlCol="0">
            <a:normAutofit/>
          </a:bodyPr>
          <a:lstStyle>
            <a:lvl1pPr marL="342900" indent="-342900" algn="l" defTabSz="9137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315" indent="-285750" algn="l" defTabSz="91376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2365" indent="-228600" algn="l" defTabSz="91376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599565" indent="-228600" algn="l" defTabSz="913765"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4pPr>
            <a:lvl5pPr marL="2056130" indent="-228600" algn="l" defTabSz="913765"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5pPr>
            <a:lvl6pPr marL="2513330" indent="-228600" algn="l" defTabSz="913765"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6pPr>
            <a:lvl7pPr marL="2970530" indent="-228600" algn="l" defTabSz="913765"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7pPr>
            <a:lvl8pPr marL="3427095" indent="-228600" algn="l" defTabSz="913765"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8pPr>
            <a:lvl9pPr marL="3884295" indent="-228600" algn="l" defTabSz="913765"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9pPr>
          </a:lstStyle>
          <a:p>
            <a:pPr marL="457200" indent="-457200">
              <a:buFont typeface="+mj-lt"/>
              <a:buAutoNum type="arabicPeriod"/>
            </a:pPr>
            <a:r>
              <a:rPr lang="en-IN" sz="2000" b="1" dirty="0">
                <a:solidFill>
                  <a:schemeClr val="tx2"/>
                </a:solidFill>
                <a:latin typeface="Times New Roman" panose="02020603050405020304" pitchFamily="18" charset="0"/>
                <a:cs typeface="Times New Roman" panose="02020603050405020304" pitchFamily="18" charset="0"/>
              </a:rPr>
              <a:t>Introduction                                </a:t>
            </a:r>
            <a:endParaRPr lang="en-IN" sz="2000" b="1" dirty="0">
              <a:solidFill>
                <a:schemeClr val="tx2"/>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b="1" dirty="0" smtClean="0">
                <a:solidFill>
                  <a:schemeClr val="tx2"/>
                </a:solidFill>
                <a:latin typeface="Times New Roman" panose="02020603050405020304" pitchFamily="18" charset="0"/>
                <a:cs typeface="Times New Roman" panose="02020603050405020304" pitchFamily="18" charset="0"/>
              </a:rPr>
              <a:t>Methodology</a:t>
            </a:r>
            <a:endParaRPr lang="en-IN" sz="2000" b="1" dirty="0">
              <a:solidFill>
                <a:schemeClr val="tx2"/>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b="1" dirty="0" smtClean="0">
                <a:solidFill>
                  <a:schemeClr val="tx2"/>
                </a:solidFill>
                <a:latin typeface="Times New Roman" panose="02020603050405020304" pitchFamily="18" charset="0"/>
                <a:cs typeface="Times New Roman" panose="02020603050405020304" pitchFamily="18" charset="0"/>
              </a:rPr>
              <a:t>Blok Diagram</a:t>
            </a:r>
            <a:endParaRPr lang="en-IN" sz="2000" b="1" dirty="0" smtClean="0">
              <a:solidFill>
                <a:schemeClr val="tx2"/>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b="1" dirty="0" smtClean="0">
                <a:solidFill>
                  <a:schemeClr val="tx2"/>
                </a:solidFill>
                <a:latin typeface="Times New Roman" panose="02020603050405020304" pitchFamily="18" charset="0"/>
                <a:cs typeface="Times New Roman" panose="02020603050405020304" pitchFamily="18" charset="0"/>
              </a:rPr>
              <a:t>Proposed System</a:t>
            </a:r>
            <a:endParaRPr lang="en-IN" sz="2000" b="1" dirty="0" smtClean="0">
              <a:solidFill>
                <a:schemeClr val="tx2"/>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IN" sz="2000" b="1" dirty="0" smtClean="0">
                <a:solidFill>
                  <a:schemeClr val="tx2"/>
                </a:solidFill>
                <a:latin typeface="Times New Roman" panose="02020603050405020304" pitchFamily="18" charset="0"/>
                <a:cs typeface="Times New Roman" panose="02020603050405020304" pitchFamily="18" charset="0"/>
              </a:rPr>
              <a:t>Developing Environment</a:t>
            </a:r>
            <a:endParaRPr lang="en-IN" sz="2000" b="1" dirty="0">
              <a:solidFill>
                <a:schemeClr val="tx2"/>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IN" sz="2000" b="1" dirty="0">
                <a:solidFill>
                  <a:schemeClr val="tx2"/>
                </a:solidFill>
                <a:latin typeface="Times New Roman" panose="02020603050405020304" pitchFamily="18" charset="0"/>
                <a:cs typeface="Times New Roman" panose="02020603050405020304" pitchFamily="18" charset="0"/>
              </a:rPr>
              <a:t>Project Plan	</a:t>
            </a:r>
            <a:endParaRPr lang="en-IN" sz="2000" b="1" dirty="0">
              <a:solidFill>
                <a:schemeClr val="tx2"/>
              </a:solidFill>
              <a:latin typeface="Times New Roman" panose="02020603050405020304" pitchFamily="18" charset="0"/>
              <a:cs typeface="Times New Roman" panose="02020603050405020304" pitchFamily="18" charset="0"/>
            </a:endParaRPr>
          </a:p>
          <a:p>
            <a:pPr marL="457200" indent="-457200">
              <a:buFont typeface="+mj-lt"/>
              <a:buAutoNum type="arabicPeriod"/>
            </a:pPr>
            <a:endParaRPr lang="en-IN" sz="2400" b="1" dirty="0">
              <a:solidFill>
                <a:srgbClr val="0070C0"/>
              </a:solidFill>
              <a:latin typeface="Times New Roman" panose="02020603050405020304" pitchFamily="18" charset="0"/>
              <a:cs typeface="Times New Roman" panose="02020603050405020304" pitchFamily="18" charset="0"/>
            </a:endParaRPr>
          </a:p>
          <a:p>
            <a:pPr marL="457200" indent="-457200">
              <a:buFont typeface="+mj-lt"/>
              <a:buAutoNum type="arabicPeriod"/>
            </a:pPr>
            <a:endParaRPr lang="en-IN" sz="2400" b="1" dirty="0">
              <a:solidFill>
                <a:srgbClr val="0070C0"/>
              </a:solidFill>
              <a:latin typeface="Times New Roman" panose="02020603050405020304" pitchFamily="18" charset="0"/>
              <a:cs typeface="Times New Roman" panose="02020603050405020304" pitchFamily="18" charset="0"/>
            </a:endParaRPr>
          </a:p>
          <a:p>
            <a:pPr marL="457200" indent="-457200">
              <a:buFont typeface="+mj-lt"/>
              <a:buAutoNum type="arabicPeriod"/>
            </a:pPr>
            <a:endParaRPr lang="en-IN" sz="2400" b="1" dirty="0">
              <a:solidFill>
                <a:srgbClr val="0070C0"/>
              </a:solidFill>
              <a:latin typeface="Times New Roman" panose="02020603050405020304" pitchFamily="18" charset="0"/>
              <a:cs typeface="Times New Roman" panose="02020603050405020304" pitchFamily="18" charset="0"/>
            </a:endParaRPr>
          </a:p>
          <a:p>
            <a:pPr marL="457200" indent="-457200">
              <a:buFont typeface="+mj-lt"/>
              <a:buAutoNum type="arabicPeriod"/>
            </a:pPr>
            <a:endParaRPr lang="en-IN" sz="2400" b="1" dirty="0">
              <a:solidFill>
                <a:srgbClr val="0070C0"/>
              </a:solidFill>
              <a:latin typeface="Times New Roman" panose="02020603050405020304" pitchFamily="18" charset="0"/>
              <a:cs typeface="Times New Roman" panose="02020603050405020304" pitchFamily="18" charset="0"/>
            </a:endParaRPr>
          </a:p>
          <a:p>
            <a:pPr marL="457200" indent="-457200">
              <a:buFont typeface="+mj-lt"/>
              <a:buAutoNum type="arabicPeriod"/>
            </a:pPr>
            <a:endParaRPr lang="en-IN" sz="2400" b="1" dirty="0">
              <a:solidFill>
                <a:srgbClr val="0070C0"/>
              </a:solidFill>
              <a:latin typeface="Times New Roman" panose="02020603050405020304" pitchFamily="18" charset="0"/>
              <a:cs typeface="Times New Roman" panose="02020603050405020304" pitchFamily="18" charset="0"/>
            </a:endParaRPr>
          </a:p>
          <a:p>
            <a:pPr marL="0" indent="0">
              <a:buNone/>
            </a:pPr>
            <a:endParaRPr lang="en-IN" sz="2400" b="1" dirty="0">
              <a:solidFill>
                <a:srgbClr val="0070C0"/>
              </a:solidFill>
              <a:latin typeface="Times New Roman" panose="02020603050405020304" pitchFamily="18" charset="0"/>
              <a:cs typeface="Times New Roman" panose="02020603050405020304" pitchFamily="18" charset="0"/>
            </a:endParaRPr>
          </a:p>
          <a:p>
            <a:pPr marL="457200" indent="-457200">
              <a:buFont typeface="+mj-lt"/>
              <a:buAutoNum type="arabicPeriod"/>
            </a:pPr>
            <a:endParaRPr lang="en-IN" sz="2400" b="1" dirty="0">
              <a:solidFill>
                <a:srgbClr val="0070C0"/>
              </a:solidFill>
              <a:latin typeface="Times New Roman" panose="02020603050405020304" pitchFamily="18" charset="0"/>
              <a:cs typeface="Times New Roman" panose="02020603050405020304" pitchFamily="18" charset="0"/>
            </a:endParaRPr>
          </a:p>
          <a:p>
            <a:pPr marL="0" indent="0">
              <a:buNone/>
            </a:pPr>
            <a:endParaRPr lang="en-IN" sz="2400" b="1" dirty="0">
              <a:solidFill>
                <a:srgbClr val="0070C0"/>
              </a:solidFill>
              <a:latin typeface="Times New Roman" panose="02020603050405020304" pitchFamily="18" charset="0"/>
              <a:cs typeface="Times New Roman" panose="02020603050405020304" pitchFamily="18" charset="0"/>
            </a:endParaRPr>
          </a:p>
          <a:p>
            <a:pPr marL="0" indent="0">
              <a:buNone/>
            </a:pPr>
            <a:endParaRPr lang="en-IN" sz="2400" b="1" dirty="0">
              <a:solidFill>
                <a:srgbClr val="0070C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nvSpPr>
        <p:spPr>
          <a:xfrm>
            <a:off x="1904206" y="908720"/>
            <a:ext cx="8229600" cy="568863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25755" marR="175895" indent="457200" algn="just">
              <a:lnSpc>
                <a:spcPct val="150000"/>
              </a:lnSpc>
              <a:spcBef>
                <a:spcPts val="730"/>
              </a:spcBef>
              <a:spcAft>
                <a:spcPts val="0"/>
              </a:spcAft>
            </a:pPr>
            <a:endParaRPr lang="en-IN" sz="1400" dirty="0">
              <a:effectLst/>
              <a:latin typeface="Times New Roman" panose="02020603050405020304" pitchFamily="18" charset="0"/>
              <a:ea typeface="Times New Roman" panose="02020603050405020304" pitchFamily="18" charset="0"/>
            </a:endParaRPr>
          </a:p>
        </p:txBody>
      </p:sp>
      <p:sp>
        <p:nvSpPr>
          <p:cNvPr id="7" name="Title 1"/>
          <p:cNvSpPr>
            <a:spLocks noGrp="1"/>
          </p:cNvSpPr>
          <p:nvPr/>
        </p:nvSpPr>
        <p:spPr>
          <a:xfrm>
            <a:off x="2710036" y="332656"/>
            <a:ext cx="6617940" cy="427484"/>
          </a:xfrm>
          <a:prstGeom prst="rect">
            <a:avLst/>
          </a:prstGeom>
        </p:spPr>
        <p:txBody>
          <a:bodyPr vert="horz" lIns="91397" tIns="45698" rIns="91397" bIns="45698" rtlCol="0" anchor="ctr">
            <a:normAutofit fontScale="92500" lnSpcReduction="20000"/>
          </a:bodyPr>
          <a:lstStyle>
            <a:lvl1pPr algn="ctr" defTabSz="913765" rtl="0" eaLnBrk="1" latinLnBrk="0" hangingPunct="1">
              <a:spcBef>
                <a:spcPct val="0"/>
              </a:spcBef>
              <a:buNone/>
              <a:defRPr sz="4400" kern="1200">
                <a:solidFill>
                  <a:schemeClr val="tx1"/>
                </a:solidFill>
                <a:latin typeface="+mj-lt"/>
                <a:ea typeface="+mj-ea"/>
                <a:cs typeface="+mj-cs"/>
              </a:defRPr>
            </a:lvl1pPr>
          </a:lstStyle>
          <a:p>
            <a:r>
              <a:rPr lang="en-IN" sz="2800" b="1" dirty="0">
                <a:solidFill>
                  <a:schemeClr val="tx2"/>
                </a:solidFill>
                <a:latin typeface="Times New Roman" panose="02020603050405020304" pitchFamily="18" charset="0"/>
                <a:cs typeface="Times New Roman" panose="02020603050405020304" pitchFamily="18" charset="0"/>
              </a:rPr>
              <a:t>INTRODUCTION</a:t>
            </a:r>
            <a:endParaRPr lang="en-IN" sz="2800" b="1" dirty="0">
              <a:solidFill>
                <a:schemeClr val="tx2"/>
              </a:solidFill>
              <a:latin typeface="Times New Roman" panose="02020603050405020304" pitchFamily="18" charset="0"/>
              <a:cs typeface="Times New Roman" panose="02020603050405020304" pitchFamily="18" charset="0"/>
            </a:endParaRPr>
          </a:p>
        </p:txBody>
      </p:sp>
      <p:sp>
        <p:nvSpPr>
          <p:cNvPr id="6" name="Rectangle 5"/>
          <p:cNvSpPr/>
          <p:nvPr/>
        </p:nvSpPr>
        <p:spPr>
          <a:xfrm>
            <a:off x="2205980" y="620689"/>
            <a:ext cx="7560840" cy="4801314"/>
          </a:xfrm>
          <a:prstGeom prst="rect">
            <a:avLst/>
          </a:prstGeom>
        </p:spPr>
        <p:txBody>
          <a:bodyPr wrap="square">
            <a:spAutoFit/>
          </a:bodyPr>
          <a:lstStyle/>
          <a:p>
            <a:pPr algn="just"/>
            <a:r>
              <a:rPr lang="en-IN" dirty="0" smtClean="0">
                <a:latin typeface="Times New Roman" panose="02020603050405020304" pitchFamily="18" charset="0"/>
                <a:cs typeface="Times New Roman" panose="02020603050405020304" pitchFamily="18" charset="0"/>
              </a:rPr>
              <a:t>The economical and effective system of water quality observation is the most robust implementation of impure water. Drinking water could be precious for all people as water utilities face more challenges. These challenges arise due to the high population, fewer water resources, etc. So, different methods are used to monitor in the real-time water quality. To make sure that safe distribution of water is done, it must be observed in real time for a new method in the “Internet of Things (IoT)” based water quality has been projected. Real-time water quality observation is examined by data acquisition, method, and transmission with an increase in the wireless device network method in the IoT. Microcontroller and the processed values remotely to the core controller ARM with a WI-FI protocol are used to interface the measured values from the sensors. This projected the water quality observation interface sensors with quality observation with IOT setting. WQM selects parameters of water like temperature, pH level, water level ,multiple different device nodes. This methodology sends the information to the web server. The data updated at intervals within the server may be retrieved or accessed from anyplace within the world.</a:t>
            </a:r>
            <a:endParaRPr lang="en-IN"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3200" dirty="0" smtClean="0">
                <a:latin typeface="Times New Roman" panose="02020603050405020304" pitchFamily="18" charset="0"/>
                <a:cs typeface="Times New Roman" panose="02020603050405020304" pitchFamily="18" charset="0"/>
              </a:rPr>
              <a:t>Measurement parameters of WQM system.</a:t>
            </a:r>
            <a:endParaRPr lang="en-IN" sz="3200"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p:txBody>
          <a:bodyPr/>
          <a:lstStyle/>
          <a:p>
            <a:pPr>
              <a:buNone/>
            </a:pPr>
            <a:r>
              <a:rPr lang="en-IN" dirty="0" smtClean="0">
                <a:latin typeface="Times New Roman" panose="02020603050405020304" pitchFamily="18" charset="0"/>
                <a:cs typeface="Times New Roman" panose="02020603050405020304" pitchFamily="18" charset="0"/>
              </a:rPr>
              <a:t>Basically, there are many parameters that are needed  to </a:t>
            </a:r>
            <a:endParaRPr lang="en-IN" dirty="0" smtClean="0">
              <a:latin typeface="Times New Roman" panose="02020603050405020304" pitchFamily="18" charset="0"/>
              <a:cs typeface="Times New Roman" panose="02020603050405020304" pitchFamily="18" charset="0"/>
            </a:endParaRPr>
          </a:p>
          <a:p>
            <a:pPr>
              <a:buNone/>
            </a:pPr>
            <a:r>
              <a:rPr lang="en-IN" dirty="0" smtClean="0">
                <a:latin typeface="Times New Roman" panose="02020603050405020304" pitchFamily="18" charset="0"/>
                <a:cs typeface="Times New Roman" panose="02020603050405020304" pitchFamily="18" charset="0"/>
              </a:rPr>
              <a:t>Measured for water quality Analysis.However,the WQM system proposed measures the key water parameters:-</a:t>
            </a:r>
            <a:endParaRPr lang="en-IN" dirty="0" smtClean="0">
              <a:latin typeface="Times New Roman" panose="02020603050405020304" pitchFamily="18" charset="0"/>
              <a:cs typeface="Times New Roman" panose="02020603050405020304" pitchFamily="18" charset="0"/>
            </a:endParaRPr>
          </a:p>
          <a:p>
            <a:pPr marL="514350" indent="-5143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Water’s pHvalue.</a:t>
            </a:r>
            <a:endParaRPr lang="en-US" dirty="0" smtClean="0">
              <a:latin typeface="Times New Roman" panose="02020603050405020304" pitchFamily="18" charset="0"/>
              <a:cs typeface="Times New Roman" panose="02020603050405020304" pitchFamily="18" charset="0"/>
            </a:endParaRPr>
          </a:p>
          <a:p>
            <a:pPr marL="514350" indent="-5143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Turbidity of the water.</a:t>
            </a:r>
            <a:endParaRPr lang="en-US" dirty="0" smtClean="0">
              <a:latin typeface="Times New Roman" panose="02020603050405020304" pitchFamily="18" charset="0"/>
              <a:cs typeface="Times New Roman" panose="02020603050405020304" pitchFamily="18" charset="0"/>
            </a:endParaRPr>
          </a:p>
          <a:p>
            <a:pPr marL="514350" indent="-5143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Water level present in the tank.</a:t>
            </a:r>
            <a:endParaRPr lang="en-US" dirty="0" smtClean="0">
              <a:latin typeface="Times New Roman" panose="02020603050405020304" pitchFamily="18" charset="0"/>
              <a:cs typeface="Times New Roman" panose="02020603050405020304" pitchFamily="18" charset="0"/>
            </a:endParaRPr>
          </a:p>
          <a:p>
            <a:pPr marL="514350" indent="-514350">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Temperature and humidity of the surrounding atmosphere.</a:t>
            </a:r>
            <a:endParaRPr lang="en-IN"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a:xfrm>
            <a:off x="1636711" y="116632"/>
            <a:ext cx="8915401" cy="764704"/>
          </a:xfrm>
          <a:prstGeom prst="rect">
            <a:avLst/>
          </a:prstGeom>
        </p:spPr>
        <p:txBody>
          <a:bodyPr vert="horz" lIns="91397" tIns="45698" rIns="91397" bIns="45698" rtlCol="0" anchor="ctr">
            <a:normAutofit/>
          </a:bodyPr>
          <a:lstStyle>
            <a:lvl1pPr algn="ctr" defTabSz="913765" rtl="0" eaLnBrk="1" latinLnBrk="0" hangingPunct="1">
              <a:spcBef>
                <a:spcPct val="0"/>
              </a:spcBef>
              <a:buNone/>
              <a:defRPr sz="4400" kern="1200">
                <a:solidFill>
                  <a:schemeClr val="tx1"/>
                </a:solidFill>
                <a:latin typeface="+mj-lt"/>
                <a:ea typeface="+mj-ea"/>
                <a:cs typeface="+mj-cs"/>
              </a:defRPr>
            </a:lvl1pPr>
          </a:lstStyle>
          <a:p>
            <a:r>
              <a:rPr lang="en-IN" sz="2800" b="1" dirty="0" smtClean="0">
                <a:solidFill>
                  <a:schemeClr val="tx2"/>
                </a:solidFill>
                <a:latin typeface="Times New Roman" panose="02020603050405020304" pitchFamily="18" charset="0"/>
                <a:cs typeface="Times New Roman" panose="02020603050405020304" pitchFamily="18" charset="0"/>
              </a:rPr>
              <a:t>METHODOLOGY</a:t>
            </a:r>
            <a:endParaRPr lang="en-IN" sz="2800" b="1" dirty="0">
              <a:solidFill>
                <a:schemeClr val="tx2"/>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1485900" y="1052736"/>
            <a:ext cx="7920880" cy="825034"/>
          </a:xfrm>
          <a:prstGeom prst="rect">
            <a:avLst/>
          </a:prstGeom>
          <a:noFill/>
        </p:spPr>
        <p:txBody>
          <a:bodyPr wrap="square">
            <a:spAutoFit/>
          </a:bodyPr>
          <a:lstStyle/>
          <a:p>
            <a:pPr marL="285750" indent="-285750">
              <a:spcAft>
                <a:spcPts val="800"/>
              </a:spcAft>
            </a:pPr>
            <a:endParaRPr lang="en-US" sz="1800" u="heavy" dirty="0" smtClean="0">
              <a:effectLst/>
              <a:latin typeface="Times New Roman" panose="02020603050405020304" pitchFamily="18" charset="0"/>
              <a:ea typeface="Times New Roman" panose="02020603050405020304" pitchFamily="18" charset="0"/>
            </a:endParaRPr>
          </a:p>
          <a:p>
            <a:pPr marL="954405" marR="5767070" indent="-171450">
              <a:lnSpc>
                <a:spcPct val="152000"/>
              </a:lnSpc>
              <a:spcBef>
                <a:spcPts val="150"/>
              </a:spcBef>
              <a:spcAft>
                <a:spcPts val="0"/>
              </a:spcAft>
            </a:pPr>
            <a:endParaRPr lang="en-US" sz="1400" spc="-285" dirty="0">
              <a:latin typeface="Times New Roman" panose="02020603050405020304" pitchFamily="18" charset="0"/>
              <a:ea typeface="Times New Roman" panose="02020603050405020304" pitchFamily="18" charset="0"/>
            </a:endParaRPr>
          </a:p>
        </p:txBody>
      </p:sp>
      <p:sp>
        <p:nvSpPr>
          <p:cNvPr id="8" name="TextBox 7"/>
          <p:cNvSpPr txBox="1"/>
          <p:nvPr/>
        </p:nvSpPr>
        <p:spPr>
          <a:xfrm>
            <a:off x="1634933" y="3645024"/>
            <a:ext cx="6097464" cy="423449"/>
          </a:xfrm>
          <a:prstGeom prst="rect">
            <a:avLst/>
          </a:prstGeom>
          <a:noFill/>
        </p:spPr>
        <p:txBody>
          <a:bodyPr wrap="square">
            <a:spAutoFit/>
          </a:bodyPr>
          <a:lstStyle/>
          <a:p>
            <a:pPr marL="285750" indent="-285750">
              <a:lnSpc>
                <a:spcPct val="150000"/>
              </a:lnSpc>
              <a:spcAft>
                <a:spcPts val="800"/>
              </a:spcAft>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2422004" y="612845"/>
            <a:ext cx="6718821" cy="4524315"/>
          </a:xfrm>
          <a:prstGeom prst="rect">
            <a:avLst/>
          </a:prstGeom>
        </p:spPr>
        <p:txBody>
          <a:bodyPr wrap="square">
            <a:spAutoFit/>
          </a:bodyPr>
          <a:lstStyle/>
          <a:p>
            <a:r>
              <a:rPr lang="en-IN" dirty="0" smtClean="0">
                <a:latin typeface="Times New Roman" panose="02020603050405020304" pitchFamily="18" charset="0"/>
                <a:cs typeface="Times New Roman" panose="02020603050405020304" pitchFamily="18" charset="0"/>
              </a:rPr>
              <a:t>The proposed system uses four sensors which are pH, turbidity, ultrasonic, DHT-11,  microcontroller unit as the main processing module and one data transmission module ESP32 Wi-Fi module (NodeMCU). The microcontroller unit is a significant part of the system developed for water quality measurement because The Arduino uno consumes low power, and it is a small size, where the size is a good use for a crucial point-of-sale technology criterion. Among four sensors, two of the sensors collect the data in the form of  analog signals the MCU has an on-chip ADC that translates the sensor analog signals into the digital format for further study. So, to get this analog output from the sensor, the sensor's analog output of will be connected to the MCU's analog pins. Whereas the other two sensors output directly connected to the digital pins of the MCU units. All the sensors data processed by the MCU and updated to the ThingSpeak server using the Wi-Fi data communication module ESP32(NodeMCU) to the central server.</a:t>
            </a:r>
            <a:endParaRPr lang="en-IN"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dirty="0" smtClean="0">
                <a:latin typeface="Times New Roman" panose="02020603050405020304" pitchFamily="18" charset="0"/>
                <a:cs typeface="Times New Roman" panose="02020603050405020304" pitchFamily="18" charset="0"/>
              </a:rPr>
              <a:t>The Block Diagram of the system</a:t>
            </a:r>
            <a:endParaRPr lang="en-IN" sz="2800" dirty="0">
              <a:latin typeface="Times New Roman" panose="02020603050405020304" pitchFamily="18" charset="0"/>
              <a:cs typeface="Times New Roman" panose="02020603050405020304" pitchFamily="18" charset="0"/>
            </a:endParaRPr>
          </a:p>
        </p:txBody>
      </p:sp>
      <p:pic>
        <p:nvPicPr>
          <p:cNvPr id="4" name="Content Placeholder 3" descr="1-s2.0-S2405844020309403-gr1_lrg.jpg"/>
          <p:cNvPicPr>
            <a:picLocks noGrp="1" noChangeAspect="1"/>
          </p:cNvPicPr>
          <p:nvPr>
            <p:ph idx="1"/>
          </p:nvPr>
        </p:nvPicPr>
        <p:blipFill>
          <a:blip r:embed="rId1"/>
          <a:stretch>
            <a:fillRect/>
          </a:stretch>
        </p:blipFill>
        <p:spPr>
          <a:xfrm>
            <a:off x="2782044" y="1556792"/>
            <a:ext cx="6048671" cy="4824535"/>
          </a:xfr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PROPOSED SYSTEM</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buNone/>
            </a:pPr>
            <a:r>
              <a:rPr lang="en-IN" dirty="0" smtClean="0"/>
              <a:t> </a:t>
            </a:r>
            <a:r>
              <a:rPr lang="en-IN" sz="2000" dirty="0" smtClean="0">
                <a:latin typeface="Times New Roman" panose="02020603050405020304" pitchFamily="18" charset="0"/>
                <a:cs typeface="Times New Roman" panose="02020603050405020304" pitchFamily="18" charset="0"/>
              </a:rPr>
              <a:t>The serial monitor of Arduino is initialized with 115200 baud rate. Later the ESP Wi-Fi module and the Thing Speak Server is also initialized.</a:t>
            </a:r>
            <a:endParaRPr lang="en-IN" sz="2000" dirty="0" smtClean="0">
              <a:latin typeface="Times New Roman" panose="02020603050405020304" pitchFamily="18" charset="0"/>
              <a:cs typeface="Times New Roman" panose="02020603050405020304" pitchFamily="18" charset="0"/>
            </a:endParaRPr>
          </a:p>
          <a:p>
            <a:pPr>
              <a:buNone/>
            </a:pPr>
            <a:r>
              <a:rPr lang="en-IN" sz="2000" dirty="0" smtClean="0">
                <a:latin typeface="Times New Roman" panose="02020603050405020304" pitchFamily="18" charset="0"/>
                <a:cs typeface="Times New Roman" panose="02020603050405020304" pitchFamily="18" charset="0"/>
              </a:rPr>
              <a:t> The four sensors  are being connected and the values are read into the sensors.  The algorithm flow of the ultrasonic and DHT 11 sensor flow is explained. The Ultrasonic sensor reads the digital value directly so it is considered as the duration of time in seconds. With the help of the duration, distance is calculated using a equation.    The DHT 11 Sensor reads the analog values of temperature and humidity. Later the same values are sent into the Thing Speak server and the same values are updated in the Serial monitor.</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latin typeface="Times New Roman" panose="02020603050405020304" pitchFamily="18" charset="0"/>
                <a:cs typeface="Times New Roman" panose="02020603050405020304" pitchFamily="18" charset="0"/>
              </a:rPr>
              <a:t>Overall Algorithm for the proposed system.</a:t>
            </a:r>
            <a:endParaRPr lang="en-IN" sz="3200" dirty="0">
              <a:latin typeface="Times New Roman" panose="02020603050405020304" pitchFamily="18" charset="0"/>
              <a:cs typeface="Times New Roman" panose="02020603050405020304" pitchFamily="18" charset="0"/>
            </a:endParaRPr>
          </a:p>
        </p:txBody>
      </p:sp>
      <p:pic>
        <p:nvPicPr>
          <p:cNvPr id="4" name="Content Placeholder 3" descr="1-s2.0-S2405844020309403-gr2_lrg.jpg"/>
          <p:cNvPicPr>
            <a:picLocks noGrp="1" noChangeAspect="1"/>
          </p:cNvPicPr>
          <p:nvPr>
            <p:ph idx="1"/>
          </p:nvPr>
        </p:nvPicPr>
        <p:blipFill>
          <a:blip r:embed="rId1"/>
          <a:stretch>
            <a:fillRect/>
          </a:stretch>
        </p:blipFill>
        <p:spPr>
          <a:xfrm>
            <a:off x="2205980" y="1484784"/>
            <a:ext cx="6912767" cy="5373216"/>
          </a:xfr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4841" y="260648"/>
            <a:ext cx="6099142" cy="954107"/>
          </a:xfrm>
          <a:prstGeom prst="rect">
            <a:avLst/>
          </a:prstGeom>
          <a:noFill/>
        </p:spPr>
        <p:txBody>
          <a:bodyPr wrap="square">
            <a:spAutoFit/>
          </a:bodyPr>
          <a:lstStyle/>
          <a:p>
            <a:pPr algn="ctr"/>
            <a:r>
              <a:rPr lang="en-IN" sz="2800" b="1" dirty="0">
                <a:solidFill>
                  <a:schemeClr val="tx2"/>
                </a:solidFill>
                <a:latin typeface="Times New Roman" panose="02020603050405020304" pitchFamily="18" charset="0"/>
                <a:cs typeface="Times New Roman" panose="02020603050405020304" pitchFamily="18" charset="0"/>
              </a:rPr>
              <a:t>DEVELOPING ENVIRONMENT</a:t>
            </a:r>
            <a:endParaRPr lang="en-IN" sz="2800" b="1" dirty="0">
              <a:solidFill>
                <a:schemeClr val="tx2"/>
              </a:solidFill>
              <a:latin typeface="Times New Roman" panose="02020603050405020304" pitchFamily="18" charset="0"/>
              <a:cs typeface="Times New Roman" panose="02020603050405020304" pitchFamily="18" charset="0"/>
            </a:endParaRPr>
          </a:p>
          <a:p>
            <a:pPr algn="ctr"/>
            <a:endParaRPr lang="en-IN" sz="2800" b="1" dirty="0">
              <a:solidFill>
                <a:schemeClr val="tx2"/>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1917948" y="1268760"/>
            <a:ext cx="8784976" cy="3785652"/>
          </a:xfrm>
          <a:prstGeom prst="rect">
            <a:avLst/>
          </a:prstGeom>
          <a:noFill/>
        </p:spPr>
        <p:txBody>
          <a:bodyPr wrap="square">
            <a:spAutoFit/>
          </a:bodyPr>
          <a:lstStyle/>
          <a:p>
            <a:r>
              <a:rPr lang="en-IN" sz="2400" dirty="0">
                <a:solidFill>
                  <a:schemeClr val="tx2"/>
                </a:solidFill>
                <a:latin typeface="Times New Roman" panose="02020603050405020304" pitchFamily="18" charset="0"/>
                <a:cs typeface="Times New Roman" panose="02020603050405020304" pitchFamily="18" charset="0"/>
              </a:rPr>
              <a:t>Processor - </a:t>
            </a:r>
            <a:r>
              <a:rPr lang="en-IN" sz="2400" dirty="0" smtClean="0">
                <a:solidFill>
                  <a:schemeClr val="tx2"/>
                </a:solidFill>
                <a:latin typeface="Times New Roman" panose="02020603050405020304" pitchFamily="18" charset="0"/>
                <a:cs typeface="Times New Roman" panose="02020603050405020304" pitchFamily="18" charset="0"/>
              </a:rPr>
              <a:t>Dual-Core 32-bit LX6 microprocessor</a:t>
            </a:r>
            <a:endParaRPr lang="en-IN" sz="2400" dirty="0">
              <a:solidFill>
                <a:schemeClr val="tx2"/>
              </a:solidFill>
              <a:latin typeface="Times New Roman" panose="02020603050405020304" pitchFamily="18" charset="0"/>
              <a:cs typeface="Times New Roman" panose="02020603050405020304" pitchFamily="18" charset="0"/>
            </a:endParaRPr>
          </a:p>
          <a:p>
            <a:r>
              <a:rPr lang="en-IN" sz="2400" dirty="0">
                <a:solidFill>
                  <a:schemeClr val="tx2"/>
                </a:solidFill>
                <a:latin typeface="Times New Roman" panose="02020603050405020304" pitchFamily="18" charset="0"/>
                <a:cs typeface="Times New Roman" panose="02020603050405020304" pitchFamily="18" charset="0"/>
              </a:rPr>
              <a:t>Speed - 1.1 ghz</a:t>
            </a:r>
            <a:endParaRPr lang="en-IN" sz="2400" dirty="0">
              <a:solidFill>
                <a:schemeClr val="tx2"/>
              </a:solidFill>
              <a:latin typeface="Times New Roman" panose="02020603050405020304" pitchFamily="18" charset="0"/>
              <a:cs typeface="Times New Roman" panose="02020603050405020304" pitchFamily="18" charset="0"/>
            </a:endParaRPr>
          </a:p>
          <a:p>
            <a:r>
              <a:rPr lang="en-IN" sz="2400" dirty="0">
                <a:solidFill>
                  <a:schemeClr val="tx2"/>
                </a:solidFill>
                <a:latin typeface="Times New Roman" panose="02020603050405020304" pitchFamily="18" charset="0"/>
                <a:cs typeface="Times New Roman" panose="02020603050405020304" pitchFamily="18" charset="0"/>
              </a:rPr>
              <a:t>RAM – </a:t>
            </a:r>
            <a:r>
              <a:rPr lang="en-IN" sz="2400" dirty="0" smtClean="0">
                <a:solidFill>
                  <a:schemeClr val="tx2"/>
                </a:solidFill>
                <a:latin typeface="Times New Roman" panose="02020603050405020304" pitchFamily="18" charset="0"/>
                <a:cs typeface="Times New Roman" panose="02020603050405020304" pitchFamily="18" charset="0"/>
              </a:rPr>
              <a:t>2Gb </a:t>
            </a:r>
            <a:r>
              <a:rPr lang="en-IN" sz="2400" dirty="0">
                <a:solidFill>
                  <a:schemeClr val="tx2"/>
                </a:solidFill>
                <a:latin typeface="Times New Roman" panose="02020603050405020304" pitchFamily="18" charset="0"/>
                <a:cs typeface="Times New Roman" panose="02020603050405020304" pitchFamily="18" charset="0"/>
              </a:rPr>
              <a:t>(min)</a:t>
            </a:r>
            <a:endParaRPr lang="en-IN" sz="2400" dirty="0">
              <a:solidFill>
                <a:schemeClr val="tx2"/>
              </a:solidFill>
              <a:latin typeface="Times New Roman" panose="02020603050405020304" pitchFamily="18" charset="0"/>
              <a:cs typeface="Times New Roman" panose="02020603050405020304" pitchFamily="18" charset="0"/>
            </a:endParaRPr>
          </a:p>
          <a:p>
            <a:r>
              <a:rPr lang="en-IN" sz="2400" dirty="0">
                <a:solidFill>
                  <a:schemeClr val="tx2"/>
                </a:solidFill>
                <a:latin typeface="Times New Roman" panose="02020603050405020304" pitchFamily="18" charset="0"/>
                <a:cs typeface="Times New Roman" panose="02020603050405020304" pitchFamily="18" charset="0"/>
              </a:rPr>
              <a:t>Hard disk - </a:t>
            </a:r>
            <a:r>
              <a:rPr lang="en-IN" sz="2400" dirty="0" smtClean="0">
                <a:solidFill>
                  <a:schemeClr val="tx2"/>
                </a:solidFill>
                <a:latin typeface="Times New Roman" panose="02020603050405020304" pitchFamily="18" charset="0"/>
                <a:cs typeface="Times New Roman" panose="02020603050405020304" pitchFamily="18" charset="0"/>
              </a:rPr>
              <a:t> 500HDD</a:t>
            </a:r>
            <a:endParaRPr lang="en-IN" sz="2400" dirty="0" smtClean="0">
              <a:solidFill>
                <a:schemeClr val="tx2"/>
              </a:solidFill>
              <a:latin typeface="Times New Roman" panose="02020603050405020304" pitchFamily="18" charset="0"/>
              <a:cs typeface="Times New Roman" panose="02020603050405020304" pitchFamily="18" charset="0"/>
            </a:endParaRPr>
          </a:p>
          <a:p>
            <a:r>
              <a:rPr lang="en-US" sz="2400" dirty="0" smtClean="0">
                <a:solidFill>
                  <a:schemeClr val="tx2"/>
                </a:solidFill>
                <a:latin typeface="Times New Roman" panose="02020603050405020304" pitchFamily="18" charset="0"/>
                <a:cs typeface="Times New Roman" panose="02020603050405020304" pitchFamily="18" charset="0"/>
              </a:rPr>
              <a:t>Microcontroller-ESP32</a:t>
            </a:r>
            <a:endParaRPr lang="en-IN" sz="2400" dirty="0">
              <a:solidFill>
                <a:schemeClr val="tx2"/>
              </a:solidFill>
              <a:latin typeface="Times New Roman" panose="02020603050405020304" pitchFamily="18" charset="0"/>
              <a:cs typeface="Times New Roman" panose="02020603050405020304" pitchFamily="18" charset="0"/>
            </a:endParaRPr>
          </a:p>
          <a:p>
            <a:r>
              <a:rPr lang="en-IN" sz="2400" dirty="0">
                <a:solidFill>
                  <a:schemeClr val="tx2"/>
                </a:solidFill>
                <a:latin typeface="Times New Roman" panose="02020603050405020304" pitchFamily="18" charset="0"/>
                <a:cs typeface="Times New Roman" panose="02020603050405020304" pitchFamily="18" charset="0"/>
              </a:rPr>
              <a:t>Operating system - windows </a:t>
            </a:r>
            <a:r>
              <a:rPr lang="en-IN" sz="2400" dirty="0" smtClean="0">
                <a:solidFill>
                  <a:schemeClr val="tx2"/>
                </a:solidFill>
                <a:latin typeface="Times New Roman" panose="02020603050405020304" pitchFamily="18" charset="0"/>
                <a:cs typeface="Times New Roman" panose="02020603050405020304" pitchFamily="18" charset="0"/>
              </a:rPr>
              <a:t>7or Above</a:t>
            </a:r>
            <a:endParaRPr lang="en-IN" sz="2400" dirty="0">
              <a:solidFill>
                <a:schemeClr val="tx2"/>
              </a:solidFill>
              <a:latin typeface="Times New Roman" panose="02020603050405020304" pitchFamily="18" charset="0"/>
              <a:cs typeface="Times New Roman" panose="02020603050405020304" pitchFamily="18" charset="0"/>
            </a:endParaRPr>
          </a:p>
          <a:p>
            <a:r>
              <a:rPr lang="en-IN" sz="2400" dirty="0" smtClean="0">
                <a:solidFill>
                  <a:schemeClr val="tx2"/>
                </a:solidFill>
                <a:latin typeface="Times New Roman" panose="02020603050405020304" pitchFamily="18" charset="0"/>
                <a:cs typeface="Times New Roman" panose="02020603050405020304" pitchFamily="18" charset="0"/>
              </a:rPr>
              <a:t>Platform </a:t>
            </a:r>
            <a:r>
              <a:rPr lang="en-IN" sz="2400" dirty="0">
                <a:solidFill>
                  <a:schemeClr val="tx2"/>
                </a:solidFill>
                <a:latin typeface="Times New Roman" panose="02020603050405020304" pitchFamily="18" charset="0"/>
                <a:cs typeface="Times New Roman" panose="02020603050405020304" pitchFamily="18" charset="0"/>
              </a:rPr>
              <a:t>used – </a:t>
            </a:r>
            <a:r>
              <a:rPr lang="en-IN" sz="2400" dirty="0" smtClean="0">
                <a:solidFill>
                  <a:schemeClr val="tx2"/>
                </a:solidFill>
                <a:latin typeface="Times New Roman" panose="02020603050405020304" pitchFamily="18" charset="0"/>
                <a:cs typeface="Times New Roman" panose="02020603050405020304" pitchFamily="18" charset="0"/>
              </a:rPr>
              <a:t>Arduino IDE,ThingSpeak</a:t>
            </a:r>
            <a:endParaRPr lang="en-IN" sz="2400" dirty="0" smtClean="0">
              <a:solidFill>
                <a:schemeClr val="tx2"/>
              </a:solidFill>
              <a:latin typeface="Times New Roman" panose="02020603050405020304" pitchFamily="18" charset="0"/>
              <a:cs typeface="Times New Roman" panose="02020603050405020304" pitchFamily="18" charset="0"/>
            </a:endParaRPr>
          </a:p>
          <a:p>
            <a:r>
              <a:rPr lang="en-IN" sz="2400" dirty="0" smtClean="0">
                <a:solidFill>
                  <a:schemeClr val="tx2"/>
                </a:solidFill>
                <a:latin typeface="Times New Roman" panose="02020603050405020304" pitchFamily="18" charset="0"/>
                <a:cs typeface="Times New Roman" panose="02020603050405020304" pitchFamily="18" charset="0"/>
              </a:rPr>
              <a:t>Power Requirement-Operating Voltage: 2.2V to 3.6V</a:t>
            </a:r>
            <a:endParaRPr lang="en-IN" sz="2400" dirty="0" smtClean="0">
              <a:solidFill>
                <a:schemeClr val="tx2"/>
              </a:solidFill>
              <a:latin typeface="Times New Roman" panose="02020603050405020304" pitchFamily="18" charset="0"/>
              <a:cs typeface="Times New Roman" panose="02020603050405020304" pitchFamily="18" charset="0"/>
            </a:endParaRPr>
          </a:p>
          <a:p>
            <a:r>
              <a:rPr lang="en-US" sz="2400" dirty="0" smtClean="0">
                <a:solidFill>
                  <a:schemeClr val="tx2"/>
                </a:solidFill>
                <a:latin typeface="Times New Roman" panose="02020603050405020304" pitchFamily="18" charset="0"/>
                <a:cs typeface="Times New Roman" panose="02020603050405020304" pitchFamily="18" charset="0"/>
              </a:rPr>
              <a:t>                                  </a:t>
            </a:r>
            <a:r>
              <a:rPr lang="en-IN" sz="2400" dirty="0" smtClean="0">
                <a:solidFill>
                  <a:schemeClr val="tx2"/>
                </a:solidFill>
                <a:latin typeface="Times New Roman" panose="02020603050405020304" pitchFamily="18" charset="0"/>
                <a:cs typeface="Times New Roman" panose="02020603050405020304" pitchFamily="18" charset="0"/>
              </a:rPr>
              <a:t>On-board 3.3V 600mA regulator.</a:t>
            </a:r>
            <a:endParaRPr lang="en-IN" sz="2400" dirty="0" smtClean="0">
              <a:solidFill>
                <a:schemeClr val="tx2"/>
              </a:solidFill>
              <a:latin typeface="Times New Roman" panose="02020603050405020304" pitchFamily="18" charset="0"/>
              <a:cs typeface="Times New Roman" panose="02020603050405020304" pitchFamily="18" charset="0"/>
            </a:endParaRPr>
          </a:p>
          <a:p>
            <a:endParaRPr lang="en-IN" sz="2400" dirty="0" smtClean="0">
              <a:solidFill>
                <a:schemeClr val="tx2"/>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Math 16x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Math education presentation with Pi  (widescreen)</Template>
  <TotalTime>0</TotalTime>
  <Words>6965</Words>
  <Application>WPS Presentation</Application>
  <PresentationFormat>Custom</PresentationFormat>
  <Paragraphs>1352</Paragraphs>
  <Slides>16</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16</vt:i4>
      </vt:variant>
    </vt:vector>
  </HeadingPairs>
  <TitlesOfParts>
    <vt:vector size="27" baseType="lpstr">
      <vt:lpstr>Arial</vt:lpstr>
      <vt:lpstr>SimSun</vt:lpstr>
      <vt:lpstr>Wingdings</vt:lpstr>
      <vt:lpstr>Euphemia</vt:lpstr>
      <vt:lpstr>AMGDT</vt:lpstr>
      <vt:lpstr>Times New Roman</vt:lpstr>
      <vt:lpstr>Calibri</vt:lpstr>
      <vt:lpstr>Calibri</vt:lpstr>
      <vt:lpstr>Microsoft YaHei</vt:lpstr>
      <vt:lpstr>Arial Unicode MS</vt:lpstr>
      <vt:lpstr>Math 16x9</vt:lpstr>
      <vt:lpstr>PowerPoint 演示文稿</vt:lpstr>
      <vt:lpstr>PowerPoint 演示文稿</vt:lpstr>
      <vt:lpstr>PowerPoint 演示文稿</vt:lpstr>
      <vt:lpstr>Measurement parameters of WQM system.</vt:lpstr>
      <vt:lpstr>PowerPoint 演示文稿</vt:lpstr>
      <vt:lpstr>The Block Diagram of the system</vt:lpstr>
      <vt:lpstr>PROPOSED SYSTEM</vt:lpstr>
      <vt:lpstr>Overall Algorithm for the proposed system.</vt:lpstr>
      <vt:lpstr>PowerPoint 演示文稿</vt:lpstr>
      <vt:lpstr>PowerPoint 演示文稿</vt:lpstr>
      <vt:lpstr>PowerPoint 演示文稿</vt:lpstr>
      <vt:lpstr>PowerPoint 演示文稿</vt:lpstr>
      <vt:lpstr>SPRINT BACKLOG PLAN</vt:lpstr>
      <vt:lpstr>PowerPoint 演示文稿</vt:lpstr>
      <vt:lpstr>PowerPoint 演示文稿</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MOHAMMED AFNAN PP</dc:creator>
  <cp:lastModifiedBy>acer</cp:lastModifiedBy>
  <cp:revision>58</cp:revision>
  <dcterms:created xsi:type="dcterms:W3CDTF">2022-01-10T17:37:00Z</dcterms:created>
  <dcterms:modified xsi:type="dcterms:W3CDTF">2022-07-08T06:44:58Z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y fmtid="{D5CDD505-2E9C-101B-9397-08002B2CF9AE}" pid="8" name="ICV">
    <vt:lpwstr>4934EA4DD17A4AB1884197EC9888EBB4</vt:lpwstr>
  </property>
  <property fmtid="{D5CDD505-2E9C-101B-9397-08002B2CF9AE}" pid="9" name="KSOProductBuildVer">
    <vt:lpwstr>1033-11.2.0.11191</vt:lpwstr>
  </property>
</Properties>
</file>