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AE8047-7D6A-487C-B8CE-3C3F631F2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306B58D-3872-4543-B035-B2679A7A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318E6D3-7E06-45EB-A17E-893994DD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F80900-8457-42F3-8E26-FC2CA297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6927699-F2A5-4BA3-838A-CBD5A034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06C4794-6095-45D7-AD89-CDBBA99C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5CECA84-507C-43E8-B509-4089CAFEB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BFD3938-F9E8-4800-814F-74D93A89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C32B405-7B25-4C67-B4C1-4018FF8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F845FB8-E80B-4762-81E1-5EDEE6B8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D06EAE5-3C48-4068-B4A4-4EC48AFB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06A8BD8-A1C4-415B-A1CD-11FCB361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5359DA5-6ABA-4BD4-B120-F9D8075B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A574E4-4FD6-4758-B50C-1C4CE09C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BCB5531-4B30-4D19-BC02-AB5D86C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4A890E2-108A-414F-A9F6-C411B64A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99B9342-1EE5-4D09-AF57-77E116D1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5FF25D5-B157-483B-9C7A-A25DA45C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C000174-89E8-489B-B54B-05F5430D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628ED7F-2DDD-42B6-88B8-745C7602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C94DD7-B960-46E7-9EDC-9CC4B72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5D10B55-AF7A-4041-BE27-988F3183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050AF7A-3789-41CF-9C0D-7D170135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8E610A0-8AD6-49E0-BAE8-80E729B8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0A74B99-588E-48A5-9050-ABBFC86E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4218F9-41B1-4A15-88D4-8EB87DD3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0FDBDAA-5816-453F-8B9C-83773768E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3E8EB3A-311B-4515-848D-0C042F7F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31A1CC0-05FA-4C87-8B3E-8396CC06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195F7A6-6775-4E2E-A784-36D626A8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635005C-D82A-4E02-B523-D11EA6A5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B5CF296-D48D-4018-AB3B-83E8B127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4E82048-3A72-4377-ACA7-1090BB952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6A552FA-E863-4B69-9C0C-FB90809E8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567AD98-F51C-4207-8247-68ADA271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2EBEE7CF-2609-46A5-8639-4CE72C3C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34ACEB9-CCF5-4648-BF37-8599F756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3340BE3-ADFE-4CAA-831F-51B99469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1204CC81-71E8-4119-AD70-D095D102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A2CECD-8FCD-49AA-AB97-78C11FF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7022812-06BE-4B9D-8F27-8E079895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BC60DA5-2CCC-4FB0-A9BA-80DC8826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44AC3EF-27DA-495D-9EBA-EFA0106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DF1A60CD-3C7B-4BC8-9739-74AA592A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BE98427F-BDC4-4CD6-82AA-8C7ECB80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1DDD30E-75D5-4B77-BEB6-9DD85E21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765031-20D5-45CA-9E94-DF9FF8D8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E097617-F735-4E1E-A02C-BF6F2FCF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8EE742D-3B13-4ACD-8C9A-5CA2F432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DCFAB2C-C610-407B-BF70-A7CAA695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C6928B7-B080-4DDB-B8F2-49DC9143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191DCCE-F5AB-4D2D-9D4E-D4E9E0CE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DBED87-72FE-4F03-AD99-C612F676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118ED79-2EB5-4016-ABB0-33FC20F42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B2FF1A7-800B-4A2B-B991-806EE6FCD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A818079-DDA7-48A6-9AC8-5A2553EA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EF660CC-7369-47A2-87FF-F34F6655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E8D8EE4-655B-48DF-9100-D8877A5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6E5392A-0E31-47EB-B4E5-ACFE45B7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FCE3A51-C5B1-4DF2-B7CD-B13AB0DB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4DC5C4A-052A-42A2-9EF3-6DEF9DC7E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8B5EB-8C6F-429D-91FF-BC476CB9B96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07D9F20-4A15-4222-ABF7-496A24E3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549A9E3-100D-4F2C-AE93-7FA7AAC6C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2549-EE72-446B-A894-70A7155B9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B2A3E9-1566-4831-9913-48492AB9B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presntaion</a:t>
            </a:r>
            <a:br>
              <a:rPr lang="en-US"/>
            </a:b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72A6959-FE47-4882-A3FC-72FE70401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093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شاشة عريضة</PresentationFormat>
  <Paragraphs>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Project presntaion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presntaion </dc:title>
  <dc:creator>Kasem M Alkhalaf</dc:creator>
  <cp:lastModifiedBy>Kasem M Alkhalaf</cp:lastModifiedBy>
  <cp:revision>1</cp:revision>
  <dcterms:created xsi:type="dcterms:W3CDTF">2023-01-11T14:53:34Z</dcterms:created>
  <dcterms:modified xsi:type="dcterms:W3CDTF">2023-01-11T14:53:55Z</dcterms:modified>
</cp:coreProperties>
</file>