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1465-F19F-4807-93D1-66BEB1A4534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9E9B-8963-47EF-AB09-4D3BA516FA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Adham </a:t>
            </a:r>
            <a:r>
              <a:rPr lang="en-US" b="1" dirty="0" err="1" smtClean="0"/>
              <a:t>Naser</a:t>
            </a:r>
            <a:r>
              <a:rPr lang="en-US" b="1" dirty="0"/>
              <a:t> </a:t>
            </a:r>
            <a:r>
              <a:rPr lang="en-US" b="1" dirty="0" smtClean="0"/>
              <a:t>11612293</a:t>
            </a:r>
          </a:p>
          <a:p>
            <a:r>
              <a:rPr lang="en-US" b="1" dirty="0" smtClean="0"/>
              <a:t>Mohammed </a:t>
            </a:r>
            <a:r>
              <a:rPr lang="en-US" b="1" dirty="0" err="1" smtClean="0"/>
              <a:t>Eshtaya</a:t>
            </a:r>
            <a:r>
              <a:rPr lang="en-US" b="1" dirty="0" smtClean="0"/>
              <a:t> 11440783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Mod2</a:t>
            </a:r>
            <a:r>
              <a:rPr lang="en-US" smtClean="0"/>
              <a:t>, </a:t>
            </a:r>
            <a:r>
              <a:rPr lang="en-US" smtClean="0"/>
              <a:t>Question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effect on carbon reservoirs of various atmospheric carbon dioxide concentrations?</a:t>
            </a:r>
          </a:p>
          <a:p>
            <a:r>
              <a:rPr lang="en-US" dirty="0" smtClean="0"/>
              <a:t>  Answer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Affect positively on terrestrial biosphere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Affect negatively on soil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Doesn’t affect on ocean surface, deep ocean and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Mod2, Question 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the effect of doubling the rate of deforestation or fossil fuel combustion?</a:t>
            </a:r>
          </a:p>
          <a:p>
            <a:r>
              <a:rPr lang="en-US" dirty="0" smtClean="0"/>
              <a:t>Doubling the rate of deforestation  will decrease the 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Adham\Desktop\Simulation Project\q2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282700"/>
            <a:ext cx="5111750" cy="3833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Mod2, Question 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Doubling the rate of combustion will decrease the c</a:t>
            </a:r>
          </a:p>
          <a:p>
            <a:r>
              <a:rPr lang="en-US" dirty="0" smtClean="0"/>
              <a:t>The doubling of </a:t>
            </a:r>
            <a:r>
              <a:rPr lang="en-US" dirty="0" smtClean="0"/>
              <a:t>deforestation  has more affects than the combustion   in the decreasing</a:t>
            </a:r>
            <a:endParaRPr lang="en-US" dirty="0"/>
          </a:p>
        </p:txBody>
      </p:sp>
      <p:pic>
        <p:nvPicPr>
          <p:cNvPr id="3074" name="Picture 2" descr="C:\Users\Adham\Desktop\Simulation Project\ewrw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5111750" cy="3833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Mod2, question 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Doubling the rate the </a:t>
            </a:r>
            <a:r>
              <a:rPr lang="en-US" dirty="0" smtClean="0"/>
              <a:t>deforestation </a:t>
            </a:r>
            <a:r>
              <a:rPr lang="en-US" dirty="0" smtClean="0"/>
              <a:t>and </a:t>
            </a:r>
            <a:r>
              <a:rPr lang="en-US" dirty="0" smtClean="0"/>
              <a:t>combustion </a:t>
            </a:r>
            <a:r>
              <a:rPr lang="en-US" dirty="0" smtClean="0"/>
              <a:t>will be similar to the decreasing of </a:t>
            </a:r>
            <a:r>
              <a:rPr lang="en-US" dirty="0" smtClean="0"/>
              <a:t>deforestation </a:t>
            </a:r>
            <a:endParaRPr lang="en-US" dirty="0"/>
          </a:p>
        </p:txBody>
      </p:sp>
      <p:pic>
        <p:nvPicPr>
          <p:cNvPr id="4099" name="Picture 3" descr="C:\Users\Adham\Desktop\Simulation Project\Figure_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282700"/>
            <a:ext cx="5111750" cy="3833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Simulation project</vt:lpstr>
      <vt:lpstr>Mod2, Question b</vt:lpstr>
      <vt:lpstr>Mod2, Question c</vt:lpstr>
      <vt:lpstr>Mod2, Question c</vt:lpstr>
      <vt:lpstr>Mod2, question 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project</dc:title>
  <dc:creator>Adham</dc:creator>
  <cp:lastModifiedBy>Adham</cp:lastModifiedBy>
  <cp:revision>3</cp:revision>
  <dcterms:created xsi:type="dcterms:W3CDTF">2019-11-06T10:11:50Z</dcterms:created>
  <dcterms:modified xsi:type="dcterms:W3CDTF">2019-11-06T10:45:28Z</dcterms:modified>
</cp:coreProperties>
</file>