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E0718F2-E4A1-4389-91B8-AB962A13D174}" type="datetimeFigureOut">
              <a:rPr lang="ar-SA" smtClean="0"/>
              <a:t>15/10/41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7208CA1-1FA8-4365-AB73-1DE288E2EA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5112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18F2-E4A1-4389-91B8-AB962A13D174}" type="datetimeFigureOut">
              <a:rPr lang="ar-SA" smtClean="0"/>
              <a:t>15/10/41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8CA1-1FA8-4365-AB73-1DE288E2EA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9454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18F2-E4A1-4389-91B8-AB962A13D174}" type="datetimeFigureOut">
              <a:rPr lang="ar-SA" smtClean="0"/>
              <a:t>15/10/41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8CA1-1FA8-4365-AB73-1DE288E2EA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59512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18F2-E4A1-4389-91B8-AB962A13D174}" type="datetimeFigureOut">
              <a:rPr lang="ar-SA" smtClean="0"/>
              <a:t>15/10/41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8CA1-1FA8-4365-AB73-1DE288E2EA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90889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18F2-E4A1-4389-91B8-AB962A13D174}" type="datetimeFigureOut">
              <a:rPr lang="ar-SA" smtClean="0"/>
              <a:t>15/10/41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8CA1-1FA8-4365-AB73-1DE288E2EA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12984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18F2-E4A1-4389-91B8-AB962A13D174}" type="datetimeFigureOut">
              <a:rPr lang="ar-SA" smtClean="0"/>
              <a:t>15/10/41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8CA1-1FA8-4365-AB73-1DE288E2EA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1178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18F2-E4A1-4389-91B8-AB962A13D174}" type="datetimeFigureOut">
              <a:rPr lang="ar-SA" smtClean="0"/>
              <a:t>15/10/41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8CA1-1FA8-4365-AB73-1DE288E2EA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31843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E0718F2-E4A1-4389-91B8-AB962A13D174}" type="datetimeFigureOut">
              <a:rPr lang="ar-SA" smtClean="0"/>
              <a:t>15/10/41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8CA1-1FA8-4365-AB73-1DE288E2EA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65150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E0718F2-E4A1-4389-91B8-AB962A13D174}" type="datetimeFigureOut">
              <a:rPr lang="ar-SA" smtClean="0"/>
              <a:t>15/10/41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8CA1-1FA8-4365-AB73-1DE288E2EA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0360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18F2-E4A1-4389-91B8-AB962A13D174}" type="datetimeFigureOut">
              <a:rPr lang="ar-SA" smtClean="0"/>
              <a:t>15/10/41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8CA1-1FA8-4365-AB73-1DE288E2EA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6237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18F2-E4A1-4389-91B8-AB962A13D174}" type="datetimeFigureOut">
              <a:rPr lang="ar-SA" smtClean="0"/>
              <a:t>15/10/41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8CA1-1FA8-4365-AB73-1DE288E2EA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0887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18F2-E4A1-4389-91B8-AB962A13D174}" type="datetimeFigureOut">
              <a:rPr lang="ar-SA" smtClean="0"/>
              <a:t>15/10/41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8CA1-1FA8-4365-AB73-1DE288E2EA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4175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18F2-E4A1-4389-91B8-AB962A13D174}" type="datetimeFigureOut">
              <a:rPr lang="ar-SA" smtClean="0"/>
              <a:t>15/10/41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8CA1-1FA8-4365-AB73-1DE288E2EA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4681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18F2-E4A1-4389-91B8-AB962A13D174}" type="datetimeFigureOut">
              <a:rPr lang="ar-SA" smtClean="0"/>
              <a:t>15/10/41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8CA1-1FA8-4365-AB73-1DE288E2EA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3936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18F2-E4A1-4389-91B8-AB962A13D174}" type="datetimeFigureOut">
              <a:rPr lang="ar-SA" smtClean="0"/>
              <a:t>15/10/41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8CA1-1FA8-4365-AB73-1DE288E2EA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0661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18F2-E4A1-4389-91B8-AB962A13D174}" type="datetimeFigureOut">
              <a:rPr lang="ar-SA" smtClean="0"/>
              <a:t>15/10/41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8CA1-1FA8-4365-AB73-1DE288E2EA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1210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18F2-E4A1-4389-91B8-AB962A13D174}" type="datetimeFigureOut">
              <a:rPr lang="ar-SA" smtClean="0"/>
              <a:t>15/10/41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8CA1-1FA8-4365-AB73-1DE288E2EA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6054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E0718F2-E4A1-4389-91B8-AB962A13D174}" type="datetimeFigureOut">
              <a:rPr lang="ar-SA" smtClean="0"/>
              <a:t>15/10/41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ar-S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7208CA1-1FA8-4365-AB73-1DE288E2EA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7224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31EDBAB-C768-45F9-8F49-74180877D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wedding planner</a:t>
            </a:r>
            <a:br>
              <a:rPr lang="en-US" dirty="0"/>
            </a:br>
            <a:r>
              <a:rPr lang="en-US" dirty="0"/>
              <a:t>needed tables Counter</a:t>
            </a:r>
            <a:br>
              <a:rPr lang="en-US" dirty="0"/>
            </a:br>
            <a:endParaRPr lang="ar-SA" dirty="0"/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CB891D6B-0521-4BBB-B657-CAA89A102C83}"/>
              </a:ext>
            </a:extLst>
          </p:cNvPr>
          <p:cNvSpPr txBox="1"/>
          <p:nvPr/>
        </p:nvSpPr>
        <p:spPr>
          <a:xfrm>
            <a:off x="1108924" y="4165599"/>
            <a:ext cx="9974152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endParaRPr lang="en-US" b="1" dirty="0">
              <a:solidFill>
                <a:schemeClr val="bg2"/>
              </a:solidFill>
              <a:latin typeface="Amiri Quran" panose="00000500000000000000" pitchFamily="2" charset="-78"/>
              <a:cs typeface="Amiri Quran" panose="00000500000000000000" pitchFamily="2" charset="-78"/>
            </a:endParaRPr>
          </a:p>
          <a:p>
            <a:pPr algn="ctr"/>
            <a:r>
              <a:rPr lang="en-US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endParaRPr lang="ar-SA" b="1" dirty="0">
              <a:solidFill>
                <a:schemeClr val="bg2"/>
              </a:solidFill>
              <a:latin typeface="Amiri Quran" panose="00000500000000000000" pitchFamily="2" charset="-78"/>
              <a:cs typeface="Amiri Quran" panose="00000500000000000000" pitchFamily="2" charset="-78"/>
            </a:endParaRPr>
          </a:p>
          <a:p>
            <a:pPr algn="ctr"/>
            <a:r>
              <a:rPr lang="ar-SA" b="1" dirty="0" err="1">
                <a:solidFill>
                  <a:schemeClr val="bg2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د.مروة</a:t>
            </a:r>
            <a:r>
              <a:rPr lang="ar-SA" b="1" dirty="0">
                <a:solidFill>
                  <a:schemeClr val="bg2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 عبد الفتاح      </a:t>
            </a:r>
            <a:r>
              <a:rPr lang="ar-SA" b="1" dirty="0" err="1">
                <a:solidFill>
                  <a:schemeClr val="bg2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د.غادة</a:t>
            </a:r>
            <a:endParaRPr lang="ar-SA" b="1" dirty="0">
              <a:solidFill>
                <a:schemeClr val="bg2"/>
              </a:solidFill>
              <a:latin typeface="Amiri Quran" panose="00000500000000000000" pitchFamily="2" charset="-78"/>
              <a:cs typeface="Amiri Quran" panose="00000500000000000000" pitchFamily="2" charset="-78"/>
            </a:endParaRPr>
          </a:p>
          <a:p>
            <a:pPr algn="ctr"/>
            <a:endParaRPr lang="en-US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solidFill>
                  <a:schemeClr val="bg2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20180497</a:t>
            </a:r>
            <a:r>
              <a:rPr lang="ar-SA" b="1" dirty="0">
                <a:solidFill>
                  <a:schemeClr val="bg2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محمد سامي عطية خليل     </a:t>
            </a:r>
          </a:p>
          <a:p>
            <a:pPr algn="ctr"/>
            <a:endParaRPr lang="en-US" b="1" dirty="0">
              <a:solidFill>
                <a:schemeClr val="bg2"/>
              </a:solidFill>
              <a:latin typeface="Amiri Quran" panose="00000500000000000000" pitchFamily="2" charset="-78"/>
              <a:cs typeface="Amiri Quran" panose="00000500000000000000" pitchFamily="2" charset="-78"/>
            </a:endParaRPr>
          </a:p>
          <a:p>
            <a:pPr algn="ctr"/>
            <a:endParaRPr lang="ar-SA" b="1" dirty="0">
              <a:solidFill>
                <a:schemeClr val="bg2"/>
              </a:solidFill>
              <a:latin typeface="Amiri Quran" panose="00000500000000000000" pitchFamily="2" charset="-78"/>
              <a:cs typeface="Amiri Quran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4792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A1D53B9-B256-4253-AB9A-672C48E3F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A2255EF-E34F-4F8C-B3E6-BDD3A6937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642577"/>
            <a:ext cx="8825659" cy="34163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/>
              <a:t> </a:t>
            </a:r>
            <a:endParaRPr lang="en-US" dirty="0"/>
          </a:p>
          <a:p>
            <a:pPr algn="ctr"/>
            <a:r>
              <a:rPr lang="en-US" dirty="0"/>
              <a:t>2- The Wedding Planner (one solution)</a:t>
            </a:r>
          </a:p>
          <a:p>
            <a:pPr algn="ctr"/>
            <a:r>
              <a:rPr lang="en-US" dirty="0"/>
              <a:t>You are planning the seating arrangement for a wedding given a list of guests, V Suppose you are also given a lookup table T where T[u] for u ∈ V is a list of guests that u knows. If u knows v, then v knows u. You are required to arrange the seating such that any guest at a table knows every other guest sitting at the same table either directly or through some other guests sitting at the same table. For example, if x knows y, and y knows z, then x, y, z can sit at the same table. Describe an efficient algorithm that, given V and T, returns the minimum number of tables needed to achieve this requirement. </a:t>
            </a:r>
          </a:p>
          <a:p>
            <a:pPr algn="ctr"/>
            <a:r>
              <a:rPr lang="en-US" dirty="0"/>
              <a:t>---------------------------</a:t>
            </a:r>
          </a:p>
          <a:p>
            <a:pPr algn="ctr"/>
            <a:r>
              <a:rPr lang="en-US" dirty="0"/>
              <a:t>Sample Input: V = [</a:t>
            </a:r>
            <a:r>
              <a:rPr lang="en-US" dirty="0" err="1"/>
              <a:t>b,c,x,y,w,z</a:t>
            </a:r>
            <a:r>
              <a:rPr lang="en-US" dirty="0"/>
              <a:t>] Tc = [</a:t>
            </a:r>
            <a:r>
              <a:rPr lang="en-US" dirty="0" err="1"/>
              <a:t>x,w</a:t>
            </a:r>
            <a:r>
              <a:rPr lang="en-US" dirty="0"/>
              <a:t>] Tb = [</a:t>
            </a:r>
            <a:r>
              <a:rPr lang="en-US" dirty="0" err="1"/>
              <a:t>y,z</a:t>
            </a:r>
            <a:r>
              <a:rPr lang="en-US" dirty="0"/>
              <a:t>] Tx = [c] Tw = [c] Tb = [y] Tb = [z] </a:t>
            </a:r>
          </a:p>
          <a:p>
            <a:pPr algn="ctr"/>
            <a:r>
              <a:rPr lang="en-US" dirty="0"/>
              <a:t>----------------------------</a:t>
            </a:r>
          </a:p>
          <a:p>
            <a:pPr algn="ctr"/>
            <a:r>
              <a:rPr lang="en-US" dirty="0"/>
              <a:t>Sample Output: Number of tables: 2</a:t>
            </a:r>
          </a:p>
          <a:p>
            <a:pPr algn="ctr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33726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85ADA59-DCBC-42D2-BAA3-BCBB5C0C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example documentation</a:t>
            </a:r>
            <a:endParaRPr lang="ar-SA" dirty="0"/>
          </a:p>
        </p:txBody>
      </p:sp>
      <p:pic>
        <p:nvPicPr>
          <p:cNvPr id="4" name="عنصر نائب للمحتوى 3">
            <a:extLst>
              <a:ext uri="{FF2B5EF4-FFF2-40B4-BE49-F238E27FC236}">
                <a16:creationId xmlns:a16="http://schemas.microsoft.com/office/drawing/2014/main" id="{086BEF6D-2437-4B93-AF7C-13FCAC8A3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492" y="2556606"/>
            <a:ext cx="5439508" cy="3416300"/>
          </a:xfrm>
          <a:prstGeom prst="rect">
            <a:avLst/>
          </a:prstGeom>
        </p:spPr>
      </p:pic>
      <p:sp>
        <p:nvSpPr>
          <p:cNvPr id="5" name="مستطيل: زوايا مستديرة 4">
            <a:extLst>
              <a:ext uri="{FF2B5EF4-FFF2-40B4-BE49-F238E27FC236}">
                <a16:creationId xmlns:a16="http://schemas.microsoft.com/office/drawing/2014/main" id="{0BABC2E8-597A-4BD1-B394-23AE6F592F7D}"/>
              </a:ext>
            </a:extLst>
          </p:cNvPr>
          <p:cNvSpPr/>
          <p:nvPr/>
        </p:nvSpPr>
        <p:spPr>
          <a:xfrm>
            <a:off x="1348153" y="3266830"/>
            <a:ext cx="3430954" cy="27353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مستطيل: زوايا مستديرة 5">
            <a:extLst>
              <a:ext uri="{FF2B5EF4-FFF2-40B4-BE49-F238E27FC236}">
                <a16:creationId xmlns:a16="http://schemas.microsoft.com/office/drawing/2014/main" id="{910F0EFD-F269-4FAD-82DF-9D736C89F60A}"/>
              </a:ext>
            </a:extLst>
          </p:cNvPr>
          <p:cNvSpPr/>
          <p:nvPr/>
        </p:nvSpPr>
        <p:spPr>
          <a:xfrm>
            <a:off x="1348153" y="3559906"/>
            <a:ext cx="3430954" cy="69068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مستطيل: زوايا مستديرة 6">
            <a:extLst>
              <a:ext uri="{FF2B5EF4-FFF2-40B4-BE49-F238E27FC236}">
                <a16:creationId xmlns:a16="http://schemas.microsoft.com/office/drawing/2014/main" id="{2F4DADA0-754E-4619-BA1F-68407E4F0C08}"/>
              </a:ext>
            </a:extLst>
          </p:cNvPr>
          <p:cNvSpPr/>
          <p:nvPr/>
        </p:nvSpPr>
        <p:spPr>
          <a:xfrm>
            <a:off x="1348152" y="4250592"/>
            <a:ext cx="4560277" cy="43863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مستطيل: زوايا مستديرة 7">
            <a:extLst>
              <a:ext uri="{FF2B5EF4-FFF2-40B4-BE49-F238E27FC236}">
                <a16:creationId xmlns:a16="http://schemas.microsoft.com/office/drawing/2014/main" id="{BB55237D-8480-427C-AB5A-9FBAB38C26EF}"/>
              </a:ext>
            </a:extLst>
          </p:cNvPr>
          <p:cNvSpPr/>
          <p:nvPr/>
        </p:nvSpPr>
        <p:spPr>
          <a:xfrm>
            <a:off x="1348151" y="4930043"/>
            <a:ext cx="4560277" cy="43863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مستطيل: زوايا مستديرة 8">
            <a:extLst>
              <a:ext uri="{FF2B5EF4-FFF2-40B4-BE49-F238E27FC236}">
                <a16:creationId xmlns:a16="http://schemas.microsoft.com/office/drawing/2014/main" id="{B31D37A3-D759-4208-AC85-FC57050DA1AD}"/>
              </a:ext>
            </a:extLst>
          </p:cNvPr>
          <p:cNvSpPr/>
          <p:nvPr/>
        </p:nvSpPr>
        <p:spPr>
          <a:xfrm>
            <a:off x="1348150" y="4704375"/>
            <a:ext cx="4560277" cy="23690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مستطيل: زوايا مستديرة 10">
            <a:extLst>
              <a:ext uri="{FF2B5EF4-FFF2-40B4-BE49-F238E27FC236}">
                <a16:creationId xmlns:a16="http://schemas.microsoft.com/office/drawing/2014/main" id="{A6F2F448-6141-4F9B-B129-7C5F9B3EA194}"/>
              </a:ext>
            </a:extLst>
          </p:cNvPr>
          <p:cNvSpPr/>
          <p:nvPr/>
        </p:nvSpPr>
        <p:spPr>
          <a:xfrm>
            <a:off x="1348150" y="5362087"/>
            <a:ext cx="3020650" cy="1712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شكل بيضاوي 9">
            <a:extLst>
              <a:ext uri="{FF2B5EF4-FFF2-40B4-BE49-F238E27FC236}">
                <a16:creationId xmlns:a16="http://schemas.microsoft.com/office/drawing/2014/main" id="{7EDE1C50-C85F-4795-9B84-5191B7222207}"/>
              </a:ext>
            </a:extLst>
          </p:cNvPr>
          <p:cNvSpPr/>
          <p:nvPr/>
        </p:nvSpPr>
        <p:spPr>
          <a:xfrm>
            <a:off x="8650241" y="2688112"/>
            <a:ext cx="941033" cy="8522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شكل بيضاوي 11">
            <a:extLst>
              <a:ext uri="{FF2B5EF4-FFF2-40B4-BE49-F238E27FC236}">
                <a16:creationId xmlns:a16="http://schemas.microsoft.com/office/drawing/2014/main" id="{0C518FDA-6A5E-495D-B3D0-5107E6EFAE6E}"/>
              </a:ext>
            </a:extLst>
          </p:cNvPr>
          <p:cNvSpPr/>
          <p:nvPr/>
        </p:nvSpPr>
        <p:spPr>
          <a:xfrm>
            <a:off x="8225403" y="3776100"/>
            <a:ext cx="941033" cy="8522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شكل بيضاوي 12">
            <a:extLst>
              <a:ext uri="{FF2B5EF4-FFF2-40B4-BE49-F238E27FC236}">
                <a16:creationId xmlns:a16="http://schemas.microsoft.com/office/drawing/2014/main" id="{AEB820BA-58B4-44D8-A173-A2293E8BA6EA}"/>
              </a:ext>
            </a:extLst>
          </p:cNvPr>
          <p:cNvSpPr/>
          <p:nvPr/>
        </p:nvSpPr>
        <p:spPr>
          <a:xfrm>
            <a:off x="9306751" y="4770697"/>
            <a:ext cx="941033" cy="8522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رابط مستقيم 14">
            <a:extLst>
              <a:ext uri="{FF2B5EF4-FFF2-40B4-BE49-F238E27FC236}">
                <a16:creationId xmlns:a16="http://schemas.microsoft.com/office/drawing/2014/main" id="{3929589B-6D4E-45D6-B8B9-1E590D592725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flipV="1">
            <a:off x="8695920" y="3415558"/>
            <a:ext cx="92132" cy="360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CFC76F86-27C8-4104-9A6D-D8973F349B1E}"/>
              </a:ext>
            </a:extLst>
          </p:cNvPr>
          <p:cNvSpPr txBox="1"/>
          <p:nvPr/>
        </p:nvSpPr>
        <p:spPr>
          <a:xfrm>
            <a:off x="8663557" y="292468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W</a:t>
            </a:r>
            <a:endParaRPr lang="ar-SA" dirty="0"/>
          </a:p>
        </p:txBody>
      </p: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D5C1C05C-A53E-497D-A1FB-1F7DF26DB1C2}"/>
              </a:ext>
            </a:extLst>
          </p:cNvPr>
          <p:cNvSpPr txBox="1"/>
          <p:nvPr/>
        </p:nvSpPr>
        <p:spPr>
          <a:xfrm>
            <a:off x="8252036" y="403611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</a:t>
            </a:r>
            <a:endParaRPr lang="ar-SA" dirty="0"/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469B78AD-48C6-4CBA-8A6D-2442DD8B4443}"/>
              </a:ext>
            </a:extLst>
          </p:cNvPr>
          <p:cNvSpPr txBox="1"/>
          <p:nvPr/>
        </p:nvSpPr>
        <p:spPr>
          <a:xfrm>
            <a:off x="9320067" y="5012159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E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07524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0" grpId="0" animBg="1"/>
      <p:bldP spid="12" grpId="0" animBg="1"/>
      <p:bldP spid="13" grpId="0" animBg="1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981861D-B81F-487D-87E1-55CE98EA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ar-SA" dirty="0"/>
          </a:p>
        </p:txBody>
      </p:sp>
      <p:sp>
        <p:nvSpPr>
          <p:cNvPr id="4" name="شكل بيضاوي 3">
            <a:extLst>
              <a:ext uri="{FF2B5EF4-FFF2-40B4-BE49-F238E27FC236}">
                <a16:creationId xmlns:a16="http://schemas.microsoft.com/office/drawing/2014/main" id="{5BBB7E25-8CD1-465F-935E-3183FED32AFD}"/>
              </a:ext>
            </a:extLst>
          </p:cNvPr>
          <p:cNvSpPr/>
          <p:nvPr/>
        </p:nvSpPr>
        <p:spPr>
          <a:xfrm>
            <a:off x="2147841" y="2823099"/>
            <a:ext cx="941033" cy="8522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شكل بيضاوي 4">
            <a:extLst>
              <a:ext uri="{FF2B5EF4-FFF2-40B4-BE49-F238E27FC236}">
                <a16:creationId xmlns:a16="http://schemas.microsoft.com/office/drawing/2014/main" id="{A2DB2219-345E-4164-AC44-2885F7E97029}"/>
              </a:ext>
            </a:extLst>
          </p:cNvPr>
          <p:cNvSpPr/>
          <p:nvPr/>
        </p:nvSpPr>
        <p:spPr>
          <a:xfrm>
            <a:off x="1723003" y="3911087"/>
            <a:ext cx="941033" cy="8522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شكل بيضاوي 5">
            <a:extLst>
              <a:ext uri="{FF2B5EF4-FFF2-40B4-BE49-F238E27FC236}">
                <a16:creationId xmlns:a16="http://schemas.microsoft.com/office/drawing/2014/main" id="{D6A56763-BDEC-4123-A3F6-13DE21A9EFF7}"/>
              </a:ext>
            </a:extLst>
          </p:cNvPr>
          <p:cNvSpPr/>
          <p:nvPr/>
        </p:nvSpPr>
        <p:spPr>
          <a:xfrm>
            <a:off x="2804351" y="4905684"/>
            <a:ext cx="941033" cy="8522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شكل بيضاوي 6">
            <a:extLst>
              <a:ext uri="{FF2B5EF4-FFF2-40B4-BE49-F238E27FC236}">
                <a16:creationId xmlns:a16="http://schemas.microsoft.com/office/drawing/2014/main" id="{8D2419FA-089F-4448-AFBE-B4C3FAD644A4}"/>
              </a:ext>
            </a:extLst>
          </p:cNvPr>
          <p:cNvSpPr/>
          <p:nvPr/>
        </p:nvSpPr>
        <p:spPr>
          <a:xfrm>
            <a:off x="4118659" y="2792592"/>
            <a:ext cx="941033" cy="8522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9" name="رابط مستقيم 8">
            <a:extLst>
              <a:ext uri="{FF2B5EF4-FFF2-40B4-BE49-F238E27FC236}">
                <a16:creationId xmlns:a16="http://schemas.microsoft.com/office/drawing/2014/main" id="{88A8CCAA-3450-4AD8-94D8-B039725DED0D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2951063" y="3550545"/>
            <a:ext cx="323805" cy="1355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رابط مستقيم 10">
            <a:extLst>
              <a:ext uri="{FF2B5EF4-FFF2-40B4-BE49-F238E27FC236}">
                <a16:creationId xmlns:a16="http://schemas.microsoft.com/office/drawing/2014/main" id="{5A105B43-24AA-4685-BA71-FCD14064AF09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2193520" y="3550545"/>
            <a:ext cx="92132" cy="360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A1F6AE63-EB21-46F8-9150-AF663D9D9D01}"/>
              </a:ext>
            </a:extLst>
          </p:cNvPr>
          <p:cNvSpPr txBox="1"/>
          <p:nvPr/>
        </p:nvSpPr>
        <p:spPr>
          <a:xfrm>
            <a:off x="2161157" y="3059668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</a:t>
            </a:r>
            <a:endParaRPr lang="ar-SA" dirty="0"/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39905B95-4D03-42E4-8530-42087B4D7AD5}"/>
              </a:ext>
            </a:extLst>
          </p:cNvPr>
          <p:cNvSpPr txBox="1"/>
          <p:nvPr/>
        </p:nvSpPr>
        <p:spPr>
          <a:xfrm>
            <a:off x="1742696" y="417051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B</a:t>
            </a:r>
            <a:endParaRPr lang="ar-SA" dirty="0"/>
          </a:p>
        </p:txBody>
      </p: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301494F1-8405-427E-8897-60B9550BA4C3}"/>
              </a:ext>
            </a:extLst>
          </p:cNvPr>
          <p:cNvSpPr txBox="1"/>
          <p:nvPr/>
        </p:nvSpPr>
        <p:spPr>
          <a:xfrm>
            <a:off x="4149731" y="302386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E</a:t>
            </a:r>
            <a:endParaRPr lang="ar-SA" dirty="0"/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CDA9BB7E-C475-4771-861E-F7298002ECFE}"/>
              </a:ext>
            </a:extLst>
          </p:cNvPr>
          <p:cNvSpPr txBox="1"/>
          <p:nvPr/>
        </p:nvSpPr>
        <p:spPr>
          <a:xfrm>
            <a:off x="2817667" y="5147146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C</a:t>
            </a:r>
            <a:endParaRPr lang="ar-SA" dirty="0"/>
          </a:p>
        </p:txBody>
      </p:sp>
      <p:sp>
        <p:nvSpPr>
          <p:cNvPr id="21" name="مستطيل 20">
            <a:extLst>
              <a:ext uri="{FF2B5EF4-FFF2-40B4-BE49-F238E27FC236}">
                <a16:creationId xmlns:a16="http://schemas.microsoft.com/office/drawing/2014/main" id="{8FF7FFE9-0D6F-4684-95BF-8568EE1F5DC5}"/>
              </a:ext>
            </a:extLst>
          </p:cNvPr>
          <p:cNvSpPr/>
          <p:nvPr/>
        </p:nvSpPr>
        <p:spPr>
          <a:xfrm>
            <a:off x="6096000" y="2393238"/>
            <a:ext cx="798990" cy="43514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رابط مستقيم 21">
            <a:extLst>
              <a:ext uri="{FF2B5EF4-FFF2-40B4-BE49-F238E27FC236}">
                <a16:creationId xmlns:a16="http://schemas.microsoft.com/office/drawing/2014/main" id="{8D209C74-A2DA-4DDF-ABCF-A5B6E4098A4F}"/>
              </a:ext>
            </a:extLst>
          </p:cNvPr>
          <p:cNvCxnSpPr/>
          <p:nvPr/>
        </p:nvCxnSpPr>
        <p:spPr>
          <a:xfrm>
            <a:off x="6077487" y="3151733"/>
            <a:ext cx="7989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رابط مستقيم 22">
            <a:extLst>
              <a:ext uri="{FF2B5EF4-FFF2-40B4-BE49-F238E27FC236}">
                <a16:creationId xmlns:a16="http://schemas.microsoft.com/office/drawing/2014/main" id="{6953E788-64A8-4987-A2BA-291FF4C1B8BB}"/>
              </a:ext>
            </a:extLst>
          </p:cNvPr>
          <p:cNvCxnSpPr/>
          <p:nvPr/>
        </p:nvCxnSpPr>
        <p:spPr>
          <a:xfrm>
            <a:off x="6096000" y="3851218"/>
            <a:ext cx="7989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رابط مستقيم 23">
            <a:extLst>
              <a:ext uri="{FF2B5EF4-FFF2-40B4-BE49-F238E27FC236}">
                <a16:creationId xmlns:a16="http://schemas.microsoft.com/office/drawing/2014/main" id="{CE875DC6-0A70-45AF-AB52-85AED7D0E6D3}"/>
              </a:ext>
            </a:extLst>
          </p:cNvPr>
          <p:cNvCxnSpPr/>
          <p:nvPr/>
        </p:nvCxnSpPr>
        <p:spPr>
          <a:xfrm>
            <a:off x="6073557" y="4609800"/>
            <a:ext cx="7989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37BCE008-4EBB-4A21-9D08-59AF5D329D0F}"/>
              </a:ext>
            </a:extLst>
          </p:cNvPr>
          <p:cNvSpPr txBox="1"/>
          <p:nvPr/>
        </p:nvSpPr>
        <p:spPr>
          <a:xfrm>
            <a:off x="6206426" y="4074917"/>
            <a:ext cx="5487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C</a:t>
            </a:r>
            <a:endParaRPr lang="ar-SA" dirty="0"/>
          </a:p>
        </p:txBody>
      </p: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75EEC4EA-1BDC-40B4-BADE-BDB393BB8E79}"/>
              </a:ext>
            </a:extLst>
          </p:cNvPr>
          <p:cNvSpPr txBox="1"/>
          <p:nvPr/>
        </p:nvSpPr>
        <p:spPr>
          <a:xfrm>
            <a:off x="6230014" y="2607928"/>
            <a:ext cx="5487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</a:t>
            </a:r>
            <a:endParaRPr lang="ar-SA" dirty="0"/>
          </a:p>
        </p:txBody>
      </p: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7F84FBC9-EC7D-4F2F-8E9A-5886232220B4}"/>
              </a:ext>
            </a:extLst>
          </p:cNvPr>
          <p:cNvSpPr txBox="1"/>
          <p:nvPr/>
        </p:nvSpPr>
        <p:spPr>
          <a:xfrm>
            <a:off x="6238577" y="4839674"/>
            <a:ext cx="5487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</a:t>
            </a:r>
            <a:endParaRPr lang="ar-SA" dirty="0"/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AC39CE05-4087-48B6-B1F2-267B17F8C917}"/>
              </a:ext>
            </a:extLst>
          </p:cNvPr>
          <p:cNvSpPr txBox="1"/>
          <p:nvPr/>
        </p:nvSpPr>
        <p:spPr>
          <a:xfrm>
            <a:off x="6215435" y="3349446"/>
            <a:ext cx="5487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B</a:t>
            </a:r>
            <a:endParaRPr lang="ar-SA" dirty="0"/>
          </a:p>
        </p:txBody>
      </p:sp>
      <p:sp>
        <p:nvSpPr>
          <p:cNvPr id="34" name="شكل بيضاوي 33">
            <a:extLst>
              <a:ext uri="{FF2B5EF4-FFF2-40B4-BE49-F238E27FC236}">
                <a16:creationId xmlns:a16="http://schemas.microsoft.com/office/drawing/2014/main" id="{B335F0B2-209B-46E7-B563-1DF7A3F4DC22}"/>
              </a:ext>
            </a:extLst>
          </p:cNvPr>
          <p:cNvSpPr/>
          <p:nvPr/>
        </p:nvSpPr>
        <p:spPr>
          <a:xfrm>
            <a:off x="4266291" y="4029100"/>
            <a:ext cx="941033" cy="8522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FDCEC63A-8342-4D19-87FF-23ED6FD4F5A6}"/>
              </a:ext>
            </a:extLst>
          </p:cNvPr>
          <p:cNvSpPr txBox="1"/>
          <p:nvPr/>
        </p:nvSpPr>
        <p:spPr>
          <a:xfrm>
            <a:off x="4279607" y="427056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F</a:t>
            </a:r>
            <a:endParaRPr lang="ar-SA" dirty="0"/>
          </a:p>
        </p:txBody>
      </p:sp>
      <p:cxnSp>
        <p:nvCxnSpPr>
          <p:cNvPr id="37" name="رابط مستقيم 36">
            <a:extLst>
              <a:ext uri="{FF2B5EF4-FFF2-40B4-BE49-F238E27FC236}">
                <a16:creationId xmlns:a16="http://schemas.microsoft.com/office/drawing/2014/main" id="{C9C2B0BB-848A-456D-8027-982DA4536DF0}"/>
              </a:ext>
            </a:extLst>
          </p:cNvPr>
          <p:cNvCxnSpPr>
            <a:stCxn id="7" idx="4"/>
            <a:endCxn id="34" idx="0"/>
          </p:cNvCxnSpPr>
          <p:nvPr/>
        </p:nvCxnSpPr>
        <p:spPr>
          <a:xfrm>
            <a:off x="4589176" y="3644848"/>
            <a:ext cx="147632" cy="38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مستطيل 47">
            <a:extLst>
              <a:ext uri="{FF2B5EF4-FFF2-40B4-BE49-F238E27FC236}">
                <a16:creationId xmlns:a16="http://schemas.microsoft.com/office/drawing/2014/main" id="{8F5F5775-BB3E-43A5-B2EA-C705059E181A}"/>
              </a:ext>
            </a:extLst>
          </p:cNvPr>
          <p:cNvSpPr/>
          <p:nvPr/>
        </p:nvSpPr>
        <p:spPr>
          <a:xfrm>
            <a:off x="7219339" y="2534848"/>
            <a:ext cx="950761" cy="515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2" name="مستطيل 61">
            <a:extLst>
              <a:ext uri="{FF2B5EF4-FFF2-40B4-BE49-F238E27FC236}">
                <a16:creationId xmlns:a16="http://schemas.microsoft.com/office/drawing/2014/main" id="{2426269D-70E6-42F5-9744-B9160EF881C9}"/>
              </a:ext>
            </a:extLst>
          </p:cNvPr>
          <p:cNvSpPr/>
          <p:nvPr/>
        </p:nvSpPr>
        <p:spPr>
          <a:xfrm>
            <a:off x="7223617" y="4678708"/>
            <a:ext cx="950761" cy="515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3" name="مربع نص 62">
            <a:extLst>
              <a:ext uri="{FF2B5EF4-FFF2-40B4-BE49-F238E27FC236}">
                <a16:creationId xmlns:a16="http://schemas.microsoft.com/office/drawing/2014/main" id="{2BB4607D-3C1B-4CBD-B3D8-F8B7F8DFD3DE}"/>
              </a:ext>
            </a:extLst>
          </p:cNvPr>
          <p:cNvSpPr txBox="1"/>
          <p:nvPr/>
        </p:nvSpPr>
        <p:spPr>
          <a:xfrm>
            <a:off x="7499249" y="4759303"/>
            <a:ext cx="3994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C</a:t>
            </a:r>
            <a:endParaRPr lang="ar-SA" dirty="0"/>
          </a:p>
        </p:txBody>
      </p:sp>
      <p:cxnSp>
        <p:nvCxnSpPr>
          <p:cNvPr id="65" name="رابط مستقيم 64">
            <a:extLst>
              <a:ext uri="{FF2B5EF4-FFF2-40B4-BE49-F238E27FC236}">
                <a16:creationId xmlns:a16="http://schemas.microsoft.com/office/drawing/2014/main" id="{41A17A75-D177-4BDB-8894-4439A33D3228}"/>
              </a:ext>
            </a:extLst>
          </p:cNvPr>
          <p:cNvCxnSpPr/>
          <p:nvPr/>
        </p:nvCxnSpPr>
        <p:spPr>
          <a:xfrm>
            <a:off x="6116714" y="5365072"/>
            <a:ext cx="7989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مربع نص 65">
            <a:extLst>
              <a:ext uri="{FF2B5EF4-FFF2-40B4-BE49-F238E27FC236}">
                <a16:creationId xmlns:a16="http://schemas.microsoft.com/office/drawing/2014/main" id="{ABD00970-0446-40DB-A3C6-2E8D0E31FDA0}"/>
              </a:ext>
            </a:extLst>
          </p:cNvPr>
          <p:cNvSpPr txBox="1"/>
          <p:nvPr/>
        </p:nvSpPr>
        <p:spPr>
          <a:xfrm>
            <a:off x="6291700" y="5515664"/>
            <a:ext cx="45908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E</a:t>
            </a:r>
            <a:endParaRPr lang="ar-SA" dirty="0"/>
          </a:p>
        </p:txBody>
      </p:sp>
      <p:sp>
        <p:nvSpPr>
          <p:cNvPr id="67" name="مستطيل 66">
            <a:extLst>
              <a:ext uri="{FF2B5EF4-FFF2-40B4-BE49-F238E27FC236}">
                <a16:creationId xmlns:a16="http://schemas.microsoft.com/office/drawing/2014/main" id="{7E086E5A-2AFE-4031-9C68-B4E84369FBDD}"/>
              </a:ext>
            </a:extLst>
          </p:cNvPr>
          <p:cNvSpPr/>
          <p:nvPr/>
        </p:nvSpPr>
        <p:spPr>
          <a:xfrm>
            <a:off x="7244598" y="5402042"/>
            <a:ext cx="950761" cy="515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8" name="مربع نص 67">
            <a:extLst>
              <a:ext uri="{FF2B5EF4-FFF2-40B4-BE49-F238E27FC236}">
                <a16:creationId xmlns:a16="http://schemas.microsoft.com/office/drawing/2014/main" id="{A30D5854-6101-43D1-AC3F-BC81A5EFF33C}"/>
              </a:ext>
            </a:extLst>
          </p:cNvPr>
          <p:cNvSpPr txBox="1"/>
          <p:nvPr/>
        </p:nvSpPr>
        <p:spPr>
          <a:xfrm>
            <a:off x="7520230" y="5482637"/>
            <a:ext cx="3994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F</a:t>
            </a:r>
            <a:endParaRPr lang="ar-SA" dirty="0"/>
          </a:p>
        </p:txBody>
      </p:sp>
      <p:sp>
        <p:nvSpPr>
          <p:cNvPr id="69" name="مربع نص 68">
            <a:extLst>
              <a:ext uri="{FF2B5EF4-FFF2-40B4-BE49-F238E27FC236}">
                <a16:creationId xmlns:a16="http://schemas.microsoft.com/office/drawing/2014/main" id="{6AEF94AC-94AF-4CA7-BF56-03F26921A51A}"/>
              </a:ext>
            </a:extLst>
          </p:cNvPr>
          <p:cNvSpPr txBox="1"/>
          <p:nvPr/>
        </p:nvSpPr>
        <p:spPr>
          <a:xfrm>
            <a:off x="7494971" y="2617745"/>
            <a:ext cx="3994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B</a:t>
            </a:r>
            <a:endParaRPr lang="ar-SA" dirty="0"/>
          </a:p>
        </p:txBody>
      </p:sp>
      <p:cxnSp>
        <p:nvCxnSpPr>
          <p:cNvPr id="76" name="رابط مستقيم 75">
            <a:extLst>
              <a:ext uri="{FF2B5EF4-FFF2-40B4-BE49-F238E27FC236}">
                <a16:creationId xmlns:a16="http://schemas.microsoft.com/office/drawing/2014/main" id="{5468FDB9-D0E0-447F-9B82-F1C8D2A002B2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6872547" y="2792593"/>
            <a:ext cx="3467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مستطيل 82">
            <a:extLst>
              <a:ext uri="{FF2B5EF4-FFF2-40B4-BE49-F238E27FC236}">
                <a16:creationId xmlns:a16="http://schemas.microsoft.com/office/drawing/2014/main" id="{6E0D9200-1E99-40AE-B75C-8EF81CE61EB6}"/>
              </a:ext>
            </a:extLst>
          </p:cNvPr>
          <p:cNvSpPr/>
          <p:nvPr/>
        </p:nvSpPr>
        <p:spPr>
          <a:xfrm>
            <a:off x="7249599" y="3246454"/>
            <a:ext cx="950761" cy="515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6" name="مربع نص 85">
            <a:extLst>
              <a:ext uri="{FF2B5EF4-FFF2-40B4-BE49-F238E27FC236}">
                <a16:creationId xmlns:a16="http://schemas.microsoft.com/office/drawing/2014/main" id="{21616D81-7C86-4B3D-9670-FD8454684059}"/>
              </a:ext>
            </a:extLst>
          </p:cNvPr>
          <p:cNvSpPr txBox="1"/>
          <p:nvPr/>
        </p:nvSpPr>
        <p:spPr>
          <a:xfrm>
            <a:off x="7525231" y="3329351"/>
            <a:ext cx="3994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</a:t>
            </a:r>
            <a:endParaRPr lang="ar-SA" dirty="0"/>
          </a:p>
        </p:txBody>
      </p:sp>
      <p:cxnSp>
        <p:nvCxnSpPr>
          <p:cNvPr id="87" name="رابط مستقيم 86">
            <a:extLst>
              <a:ext uri="{FF2B5EF4-FFF2-40B4-BE49-F238E27FC236}">
                <a16:creationId xmlns:a16="http://schemas.microsoft.com/office/drawing/2014/main" id="{25E3CE5E-E1F2-4DD0-B420-BFD72E610A15}"/>
              </a:ext>
            </a:extLst>
          </p:cNvPr>
          <p:cNvCxnSpPr>
            <a:stCxn id="83" idx="1"/>
          </p:cNvCxnSpPr>
          <p:nvPr/>
        </p:nvCxnSpPr>
        <p:spPr>
          <a:xfrm flipH="1" flipV="1">
            <a:off x="6902807" y="3504199"/>
            <a:ext cx="3467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رابط مستقيم 94">
            <a:extLst>
              <a:ext uri="{FF2B5EF4-FFF2-40B4-BE49-F238E27FC236}">
                <a16:creationId xmlns:a16="http://schemas.microsoft.com/office/drawing/2014/main" id="{3F98C7C0-932A-4B29-84C2-6194151E5891}"/>
              </a:ext>
            </a:extLst>
          </p:cNvPr>
          <p:cNvCxnSpPr/>
          <p:nvPr/>
        </p:nvCxnSpPr>
        <p:spPr>
          <a:xfrm flipH="1" flipV="1">
            <a:off x="6887521" y="4951678"/>
            <a:ext cx="3467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رابط مستقيم 95">
            <a:extLst>
              <a:ext uri="{FF2B5EF4-FFF2-40B4-BE49-F238E27FC236}">
                <a16:creationId xmlns:a16="http://schemas.microsoft.com/office/drawing/2014/main" id="{D5EAE25B-113C-459F-AD54-D4085DAC1A18}"/>
              </a:ext>
            </a:extLst>
          </p:cNvPr>
          <p:cNvCxnSpPr/>
          <p:nvPr/>
        </p:nvCxnSpPr>
        <p:spPr>
          <a:xfrm flipH="1" flipV="1">
            <a:off x="6901113" y="5664081"/>
            <a:ext cx="3467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شكل بيضاوي 99">
            <a:extLst>
              <a:ext uri="{FF2B5EF4-FFF2-40B4-BE49-F238E27FC236}">
                <a16:creationId xmlns:a16="http://schemas.microsoft.com/office/drawing/2014/main" id="{93B877BE-18D5-4293-AEC4-655482D878AF}"/>
              </a:ext>
            </a:extLst>
          </p:cNvPr>
          <p:cNvSpPr/>
          <p:nvPr/>
        </p:nvSpPr>
        <p:spPr>
          <a:xfrm>
            <a:off x="1538969" y="5530080"/>
            <a:ext cx="941033" cy="8522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1" name="مربع نص 100">
            <a:extLst>
              <a:ext uri="{FF2B5EF4-FFF2-40B4-BE49-F238E27FC236}">
                <a16:creationId xmlns:a16="http://schemas.microsoft.com/office/drawing/2014/main" id="{BB68F9E7-CD08-4F52-BC57-DF0A403CB197}"/>
              </a:ext>
            </a:extLst>
          </p:cNvPr>
          <p:cNvSpPr txBox="1"/>
          <p:nvPr/>
        </p:nvSpPr>
        <p:spPr>
          <a:xfrm>
            <a:off x="1552285" y="577154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</a:t>
            </a:r>
            <a:endParaRPr lang="ar-SA" dirty="0"/>
          </a:p>
        </p:txBody>
      </p:sp>
      <p:cxnSp>
        <p:nvCxnSpPr>
          <p:cNvPr id="103" name="رابط مستقيم 102">
            <a:extLst>
              <a:ext uri="{FF2B5EF4-FFF2-40B4-BE49-F238E27FC236}">
                <a16:creationId xmlns:a16="http://schemas.microsoft.com/office/drawing/2014/main" id="{4FC08F59-3745-40C1-A6C0-EAC6FC288421}"/>
              </a:ext>
            </a:extLst>
          </p:cNvPr>
          <p:cNvCxnSpPr>
            <a:stCxn id="6" idx="3"/>
            <a:endCxn id="100" idx="7"/>
          </p:cNvCxnSpPr>
          <p:nvPr/>
        </p:nvCxnSpPr>
        <p:spPr>
          <a:xfrm flipH="1">
            <a:off x="2342191" y="5633130"/>
            <a:ext cx="599971" cy="21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مستطيل 103">
            <a:extLst>
              <a:ext uri="{FF2B5EF4-FFF2-40B4-BE49-F238E27FC236}">
                <a16:creationId xmlns:a16="http://schemas.microsoft.com/office/drawing/2014/main" id="{F4A4CAA6-820A-4AB6-8D3C-39D1EC9E3109}"/>
              </a:ext>
            </a:extLst>
          </p:cNvPr>
          <p:cNvSpPr/>
          <p:nvPr/>
        </p:nvSpPr>
        <p:spPr>
          <a:xfrm>
            <a:off x="8518014" y="2534847"/>
            <a:ext cx="950761" cy="515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5" name="مربع نص 104">
            <a:extLst>
              <a:ext uri="{FF2B5EF4-FFF2-40B4-BE49-F238E27FC236}">
                <a16:creationId xmlns:a16="http://schemas.microsoft.com/office/drawing/2014/main" id="{F5F9CF8F-4B25-4A7C-A138-F2BD3F290B52}"/>
              </a:ext>
            </a:extLst>
          </p:cNvPr>
          <p:cNvSpPr txBox="1"/>
          <p:nvPr/>
        </p:nvSpPr>
        <p:spPr>
          <a:xfrm>
            <a:off x="8793646" y="2617744"/>
            <a:ext cx="3994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C</a:t>
            </a:r>
            <a:endParaRPr lang="ar-SA" dirty="0"/>
          </a:p>
        </p:txBody>
      </p:sp>
      <p:cxnSp>
        <p:nvCxnSpPr>
          <p:cNvPr id="106" name="رابط مستقيم 105">
            <a:extLst>
              <a:ext uri="{FF2B5EF4-FFF2-40B4-BE49-F238E27FC236}">
                <a16:creationId xmlns:a16="http://schemas.microsoft.com/office/drawing/2014/main" id="{3C70B7FE-A274-4169-B001-C66434E29E8A}"/>
              </a:ext>
            </a:extLst>
          </p:cNvPr>
          <p:cNvCxnSpPr>
            <a:stCxn id="104" idx="1"/>
          </p:cNvCxnSpPr>
          <p:nvPr/>
        </p:nvCxnSpPr>
        <p:spPr>
          <a:xfrm flipH="1" flipV="1">
            <a:off x="8171222" y="2792592"/>
            <a:ext cx="3467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رابط مستقيم 106">
            <a:extLst>
              <a:ext uri="{FF2B5EF4-FFF2-40B4-BE49-F238E27FC236}">
                <a16:creationId xmlns:a16="http://schemas.microsoft.com/office/drawing/2014/main" id="{98AC88F5-2712-4CC5-9C0F-745816B1C0C3}"/>
              </a:ext>
            </a:extLst>
          </p:cNvPr>
          <p:cNvCxnSpPr/>
          <p:nvPr/>
        </p:nvCxnSpPr>
        <p:spPr>
          <a:xfrm>
            <a:off x="6116714" y="6035587"/>
            <a:ext cx="7989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مربع نص 107">
            <a:extLst>
              <a:ext uri="{FF2B5EF4-FFF2-40B4-BE49-F238E27FC236}">
                <a16:creationId xmlns:a16="http://schemas.microsoft.com/office/drawing/2014/main" id="{1786E521-9E39-48AB-A0D1-6AC1B8923FD5}"/>
              </a:ext>
            </a:extLst>
          </p:cNvPr>
          <p:cNvSpPr txBox="1"/>
          <p:nvPr/>
        </p:nvSpPr>
        <p:spPr>
          <a:xfrm>
            <a:off x="6285030" y="6205466"/>
            <a:ext cx="45908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F</a:t>
            </a:r>
            <a:endParaRPr lang="ar-SA" dirty="0"/>
          </a:p>
        </p:txBody>
      </p:sp>
      <p:sp>
        <p:nvSpPr>
          <p:cNvPr id="109" name="مستطيل 108">
            <a:extLst>
              <a:ext uri="{FF2B5EF4-FFF2-40B4-BE49-F238E27FC236}">
                <a16:creationId xmlns:a16="http://schemas.microsoft.com/office/drawing/2014/main" id="{9F0D9B64-E8D0-4EBD-8EA7-995BB58FFADE}"/>
              </a:ext>
            </a:extLst>
          </p:cNvPr>
          <p:cNvSpPr/>
          <p:nvPr/>
        </p:nvSpPr>
        <p:spPr>
          <a:xfrm>
            <a:off x="7249599" y="3963628"/>
            <a:ext cx="950761" cy="515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0" name="مربع نص 109">
            <a:extLst>
              <a:ext uri="{FF2B5EF4-FFF2-40B4-BE49-F238E27FC236}">
                <a16:creationId xmlns:a16="http://schemas.microsoft.com/office/drawing/2014/main" id="{6537735D-E1FA-4BCB-9B0D-A0F0F16B3FB3}"/>
              </a:ext>
            </a:extLst>
          </p:cNvPr>
          <p:cNvSpPr txBox="1"/>
          <p:nvPr/>
        </p:nvSpPr>
        <p:spPr>
          <a:xfrm>
            <a:off x="7525231" y="4046525"/>
            <a:ext cx="3994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</a:t>
            </a:r>
            <a:endParaRPr lang="ar-SA" dirty="0"/>
          </a:p>
        </p:txBody>
      </p:sp>
      <p:cxnSp>
        <p:nvCxnSpPr>
          <p:cNvPr id="111" name="رابط مستقيم 110">
            <a:extLst>
              <a:ext uri="{FF2B5EF4-FFF2-40B4-BE49-F238E27FC236}">
                <a16:creationId xmlns:a16="http://schemas.microsoft.com/office/drawing/2014/main" id="{09423C8B-2954-42D3-8202-DE70F0DBEA80}"/>
              </a:ext>
            </a:extLst>
          </p:cNvPr>
          <p:cNvCxnSpPr>
            <a:stCxn id="109" idx="1"/>
          </p:cNvCxnSpPr>
          <p:nvPr/>
        </p:nvCxnSpPr>
        <p:spPr>
          <a:xfrm flipH="1" flipV="1">
            <a:off x="6902807" y="4221373"/>
            <a:ext cx="3467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مستطيل 111">
            <a:extLst>
              <a:ext uri="{FF2B5EF4-FFF2-40B4-BE49-F238E27FC236}">
                <a16:creationId xmlns:a16="http://schemas.microsoft.com/office/drawing/2014/main" id="{6EE631BB-B422-4849-8651-DB99A3CCFA15}"/>
              </a:ext>
            </a:extLst>
          </p:cNvPr>
          <p:cNvSpPr/>
          <p:nvPr/>
        </p:nvSpPr>
        <p:spPr>
          <a:xfrm>
            <a:off x="8548274" y="3963627"/>
            <a:ext cx="950761" cy="515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3" name="مربع نص 112">
            <a:extLst>
              <a:ext uri="{FF2B5EF4-FFF2-40B4-BE49-F238E27FC236}">
                <a16:creationId xmlns:a16="http://schemas.microsoft.com/office/drawing/2014/main" id="{D67FFDAF-BB06-4AC0-AF24-CC8D5C7A6F14}"/>
              </a:ext>
            </a:extLst>
          </p:cNvPr>
          <p:cNvSpPr txBox="1"/>
          <p:nvPr/>
        </p:nvSpPr>
        <p:spPr>
          <a:xfrm>
            <a:off x="8823906" y="4046524"/>
            <a:ext cx="3994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</a:t>
            </a:r>
            <a:endParaRPr lang="ar-SA" dirty="0"/>
          </a:p>
        </p:txBody>
      </p:sp>
      <p:cxnSp>
        <p:nvCxnSpPr>
          <p:cNvPr id="114" name="رابط مستقيم 113">
            <a:extLst>
              <a:ext uri="{FF2B5EF4-FFF2-40B4-BE49-F238E27FC236}">
                <a16:creationId xmlns:a16="http://schemas.microsoft.com/office/drawing/2014/main" id="{9EBC4BCE-C568-44F3-876F-65A49525E1EE}"/>
              </a:ext>
            </a:extLst>
          </p:cNvPr>
          <p:cNvCxnSpPr>
            <a:stCxn id="112" idx="1"/>
          </p:cNvCxnSpPr>
          <p:nvPr/>
        </p:nvCxnSpPr>
        <p:spPr>
          <a:xfrm flipH="1" flipV="1">
            <a:off x="8201482" y="4221372"/>
            <a:ext cx="3467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مستطيل 114">
            <a:extLst>
              <a:ext uri="{FF2B5EF4-FFF2-40B4-BE49-F238E27FC236}">
                <a16:creationId xmlns:a16="http://schemas.microsoft.com/office/drawing/2014/main" id="{9D323903-C332-4367-9BCA-5FAC32AD316C}"/>
              </a:ext>
            </a:extLst>
          </p:cNvPr>
          <p:cNvSpPr/>
          <p:nvPr/>
        </p:nvSpPr>
        <p:spPr>
          <a:xfrm>
            <a:off x="7216032" y="6118356"/>
            <a:ext cx="950761" cy="515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6" name="مربع نص 115">
            <a:extLst>
              <a:ext uri="{FF2B5EF4-FFF2-40B4-BE49-F238E27FC236}">
                <a16:creationId xmlns:a16="http://schemas.microsoft.com/office/drawing/2014/main" id="{7ECD6A7D-FF03-4469-A1E7-B63818595980}"/>
              </a:ext>
            </a:extLst>
          </p:cNvPr>
          <p:cNvSpPr txBox="1"/>
          <p:nvPr/>
        </p:nvSpPr>
        <p:spPr>
          <a:xfrm>
            <a:off x="7491664" y="6198951"/>
            <a:ext cx="3994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E</a:t>
            </a:r>
            <a:endParaRPr lang="ar-SA" dirty="0"/>
          </a:p>
        </p:txBody>
      </p:sp>
      <p:cxnSp>
        <p:nvCxnSpPr>
          <p:cNvPr id="117" name="رابط مستقيم 116">
            <a:extLst>
              <a:ext uri="{FF2B5EF4-FFF2-40B4-BE49-F238E27FC236}">
                <a16:creationId xmlns:a16="http://schemas.microsoft.com/office/drawing/2014/main" id="{43A4DFDE-C34F-4F6A-A55F-715627A6B78C}"/>
              </a:ext>
            </a:extLst>
          </p:cNvPr>
          <p:cNvCxnSpPr/>
          <p:nvPr/>
        </p:nvCxnSpPr>
        <p:spPr>
          <a:xfrm flipH="1" flipV="1">
            <a:off x="6872547" y="6380395"/>
            <a:ext cx="3467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شكل بيضاوي 117">
            <a:extLst>
              <a:ext uri="{FF2B5EF4-FFF2-40B4-BE49-F238E27FC236}">
                <a16:creationId xmlns:a16="http://schemas.microsoft.com/office/drawing/2014/main" id="{F133F57E-FFE0-4003-B7C2-8799F8069413}"/>
              </a:ext>
            </a:extLst>
          </p:cNvPr>
          <p:cNvSpPr/>
          <p:nvPr/>
        </p:nvSpPr>
        <p:spPr>
          <a:xfrm>
            <a:off x="976923" y="2393238"/>
            <a:ext cx="3021937" cy="4464762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9" name="شكل بيضاوي 118">
            <a:extLst>
              <a:ext uri="{FF2B5EF4-FFF2-40B4-BE49-F238E27FC236}">
                <a16:creationId xmlns:a16="http://schemas.microsoft.com/office/drawing/2014/main" id="{35589D3C-F157-49A7-8C61-A8BDAFFC5145}"/>
              </a:ext>
            </a:extLst>
          </p:cNvPr>
          <p:cNvSpPr/>
          <p:nvPr/>
        </p:nvSpPr>
        <p:spPr>
          <a:xfrm>
            <a:off x="3947309" y="2487769"/>
            <a:ext cx="1595262" cy="2548351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9640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5" grpId="0"/>
      <p:bldP spid="16" grpId="0"/>
      <p:bldP spid="17" grpId="0"/>
      <p:bldP spid="18" grpId="0"/>
      <p:bldP spid="21" grpId="0" animBg="1"/>
      <p:bldP spid="25" grpId="0"/>
      <p:bldP spid="26" grpId="0"/>
      <p:bldP spid="27" grpId="0"/>
      <p:bldP spid="28" grpId="0"/>
      <p:bldP spid="34" grpId="0" animBg="1"/>
      <p:bldP spid="35" grpId="0"/>
      <p:bldP spid="48" grpId="0" animBg="1"/>
      <p:bldP spid="62" grpId="0" animBg="1"/>
      <p:bldP spid="63" grpId="0"/>
      <p:bldP spid="66" grpId="0"/>
      <p:bldP spid="67" grpId="0" animBg="1"/>
      <p:bldP spid="68" grpId="0"/>
      <p:bldP spid="69" grpId="0"/>
      <p:bldP spid="83" grpId="0" animBg="1"/>
      <p:bldP spid="86" grpId="0"/>
      <p:bldP spid="100" grpId="0" animBg="1"/>
      <p:bldP spid="101" grpId="0"/>
      <p:bldP spid="104" grpId="0" animBg="1"/>
      <p:bldP spid="105" grpId="0"/>
      <p:bldP spid="108" grpId="0"/>
      <p:bldP spid="109" grpId="0" animBg="1"/>
      <p:bldP spid="110" grpId="0"/>
      <p:bldP spid="112" grpId="0" animBg="1"/>
      <p:bldP spid="113" grpId="0"/>
      <p:bldP spid="115" grpId="0" animBg="1"/>
      <p:bldP spid="116" grpId="0"/>
      <p:bldP spid="118" grpId="0" animBg="1"/>
      <p:bldP spid="1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4A7EE2B-A157-4B23-9359-BE3247C15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عنصر نائب للمحتوى 3">
            <a:extLst>
              <a:ext uri="{FF2B5EF4-FFF2-40B4-BE49-F238E27FC236}">
                <a16:creationId xmlns:a16="http://schemas.microsoft.com/office/drawing/2014/main" id="{5A5D985A-2F84-4BA5-951A-9A908CF7F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23" y="2361975"/>
            <a:ext cx="3432316" cy="4118170"/>
          </a:xfrm>
          <a:prstGeom prst="rect">
            <a:avLst/>
          </a:prstGeom>
        </p:spPr>
      </p:pic>
      <p:sp>
        <p:nvSpPr>
          <p:cNvPr id="15" name="مستطيل 14">
            <a:extLst>
              <a:ext uri="{FF2B5EF4-FFF2-40B4-BE49-F238E27FC236}">
                <a16:creationId xmlns:a16="http://schemas.microsoft.com/office/drawing/2014/main" id="{2DEECA6E-F9FB-461B-9D80-D34127356AC9}"/>
              </a:ext>
            </a:extLst>
          </p:cNvPr>
          <p:cNvSpPr/>
          <p:nvPr/>
        </p:nvSpPr>
        <p:spPr>
          <a:xfrm>
            <a:off x="8479692" y="2361976"/>
            <a:ext cx="798990" cy="43514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رابط مستقيم 15">
            <a:extLst>
              <a:ext uri="{FF2B5EF4-FFF2-40B4-BE49-F238E27FC236}">
                <a16:creationId xmlns:a16="http://schemas.microsoft.com/office/drawing/2014/main" id="{269EAEEC-78FF-489E-AC3D-D1F986E068E7}"/>
              </a:ext>
            </a:extLst>
          </p:cNvPr>
          <p:cNvCxnSpPr/>
          <p:nvPr/>
        </p:nvCxnSpPr>
        <p:spPr>
          <a:xfrm>
            <a:off x="8461179" y="3120471"/>
            <a:ext cx="7989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رابط مستقيم 16">
            <a:extLst>
              <a:ext uri="{FF2B5EF4-FFF2-40B4-BE49-F238E27FC236}">
                <a16:creationId xmlns:a16="http://schemas.microsoft.com/office/drawing/2014/main" id="{FA6EA001-61F2-40E0-9490-E870F714DC96}"/>
              </a:ext>
            </a:extLst>
          </p:cNvPr>
          <p:cNvCxnSpPr/>
          <p:nvPr/>
        </p:nvCxnSpPr>
        <p:spPr>
          <a:xfrm>
            <a:off x="8479692" y="3819956"/>
            <a:ext cx="7989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رابط مستقيم 17">
            <a:extLst>
              <a:ext uri="{FF2B5EF4-FFF2-40B4-BE49-F238E27FC236}">
                <a16:creationId xmlns:a16="http://schemas.microsoft.com/office/drawing/2014/main" id="{D25BBD82-DF32-4D4E-B8DC-CC8A23414161}"/>
              </a:ext>
            </a:extLst>
          </p:cNvPr>
          <p:cNvCxnSpPr/>
          <p:nvPr/>
        </p:nvCxnSpPr>
        <p:spPr>
          <a:xfrm>
            <a:off x="8457249" y="4578538"/>
            <a:ext cx="7989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E1F4EE49-93FD-4C79-8AF8-C62C3A95D694}"/>
              </a:ext>
            </a:extLst>
          </p:cNvPr>
          <p:cNvSpPr txBox="1"/>
          <p:nvPr/>
        </p:nvSpPr>
        <p:spPr>
          <a:xfrm>
            <a:off x="8590118" y="4043655"/>
            <a:ext cx="5487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C</a:t>
            </a:r>
            <a:endParaRPr lang="ar-SA" dirty="0"/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B8503AAB-448A-4C65-BB11-7D5953F25C22}"/>
              </a:ext>
            </a:extLst>
          </p:cNvPr>
          <p:cNvSpPr txBox="1"/>
          <p:nvPr/>
        </p:nvSpPr>
        <p:spPr>
          <a:xfrm>
            <a:off x="8613706" y="2576666"/>
            <a:ext cx="5487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</a:t>
            </a:r>
            <a:endParaRPr lang="ar-SA" dirty="0"/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34B426EC-6F85-4A42-A1E4-9249C73069E0}"/>
              </a:ext>
            </a:extLst>
          </p:cNvPr>
          <p:cNvSpPr txBox="1"/>
          <p:nvPr/>
        </p:nvSpPr>
        <p:spPr>
          <a:xfrm>
            <a:off x="8622269" y="4808412"/>
            <a:ext cx="5487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</a:t>
            </a:r>
            <a:endParaRPr lang="ar-SA" dirty="0"/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E4E7DDC9-C6AC-45E4-82AD-E6A71DA9E505}"/>
              </a:ext>
            </a:extLst>
          </p:cNvPr>
          <p:cNvSpPr txBox="1"/>
          <p:nvPr/>
        </p:nvSpPr>
        <p:spPr>
          <a:xfrm>
            <a:off x="8599127" y="3318184"/>
            <a:ext cx="5487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B</a:t>
            </a:r>
            <a:endParaRPr lang="ar-SA" dirty="0"/>
          </a:p>
        </p:txBody>
      </p:sp>
      <p:sp>
        <p:nvSpPr>
          <p:cNvPr id="23" name="مستطيل 22">
            <a:extLst>
              <a:ext uri="{FF2B5EF4-FFF2-40B4-BE49-F238E27FC236}">
                <a16:creationId xmlns:a16="http://schemas.microsoft.com/office/drawing/2014/main" id="{6BE66F83-8A59-4A58-BED2-BD46613CB511}"/>
              </a:ext>
            </a:extLst>
          </p:cNvPr>
          <p:cNvSpPr/>
          <p:nvPr/>
        </p:nvSpPr>
        <p:spPr>
          <a:xfrm>
            <a:off x="9603031" y="2503586"/>
            <a:ext cx="950761" cy="515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مستطيل 23">
            <a:extLst>
              <a:ext uri="{FF2B5EF4-FFF2-40B4-BE49-F238E27FC236}">
                <a16:creationId xmlns:a16="http://schemas.microsoft.com/office/drawing/2014/main" id="{F3B1AB04-22E5-44B5-BD0F-D29F03EF49A9}"/>
              </a:ext>
            </a:extLst>
          </p:cNvPr>
          <p:cNvSpPr/>
          <p:nvPr/>
        </p:nvSpPr>
        <p:spPr>
          <a:xfrm>
            <a:off x="9607309" y="4647446"/>
            <a:ext cx="950761" cy="515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B13909CA-033B-4B10-A745-3E38B5FF287D}"/>
              </a:ext>
            </a:extLst>
          </p:cNvPr>
          <p:cNvSpPr txBox="1"/>
          <p:nvPr/>
        </p:nvSpPr>
        <p:spPr>
          <a:xfrm>
            <a:off x="9882941" y="4728041"/>
            <a:ext cx="3994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C</a:t>
            </a:r>
            <a:endParaRPr lang="ar-SA" dirty="0"/>
          </a:p>
        </p:txBody>
      </p:sp>
      <p:cxnSp>
        <p:nvCxnSpPr>
          <p:cNvPr id="26" name="رابط مستقيم 25">
            <a:extLst>
              <a:ext uri="{FF2B5EF4-FFF2-40B4-BE49-F238E27FC236}">
                <a16:creationId xmlns:a16="http://schemas.microsoft.com/office/drawing/2014/main" id="{6BE828DA-BC23-4F3A-A7AC-3D789258F9C5}"/>
              </a:ext>
            </a:extLst>
          </p:cNvPr>
          <p:cNvCxnSpPr/>
          <p:nvPr/>
        </p:nvCxnSpPr>
        <p:spPr>
          <a:xfrm>
            <a:off x="8500406" y="5333810"/>
            <a:ext cx="7989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1CF04039-5120-4123-86C0-E6EC48805BA6}"/>
              </a:ext>
            </a:extLst>
          </p:cNvPr>
          <p:cNvSpPr txBox="1"/>
          <p:nvPr/>
        </p:nvSpPr>
        <p:spPr>
          <a:xfrm>
            <a:off x="8675392" y="5484402"/>
            <a:ext cx="45908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E</a:t>
            </a:r>
            <a:endParaRPr lang="ar-SA" dirty="0"/>
          </a:p>
        </p:txBody>
      </p:sp>
      <p:sp>
        <p:nvSpPr>
          <p:cNvPr id="28" name="مستطيل 27">
            <a:extLst>
              <a:ext uri="{FF2B5EF4-FFF2-40B4-BE49-F238E27FC236}">
                <a16:creationId xmlns:a16="http://schemas.microsoft.com/office/drawing/2014/main" id="{7560177E-D449-47A6-9D74-012928E9B572}"/>
              </a:ext>
            </a:extLst>
          </p:cNvPr>
          <p:cNvSpPr/>
          <p:nvPr/>
        </p:nvSpPr>
        <p:spPr>
          <a:xfrm>
            <a:off x="9628290" y="5370780"/>
            <a:ext cx="950761" cy="515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FF2A84F8-38C5-46C9-BFD0-820A37E2E013}"/>
              </a:ext>
            </a:extLst>
          </p:cNvPr>
          <p:cNvSpPr txBox="1"/>
          <p:nvPr/>
        </p:nvSpPr>
        <p:spPr>
          <a:xfrm>
            <a:off x="9903922" y="5451375"/>
            <a:ext cx="3994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F</a:t>
            </a:r>
            <a:endParaRPr lang="ar-SA" dirty="0"/>
          </a:p>
        </p:txBody>
      </p:sp>
      <p:sp>
        <p:nvSpPr>
          <p:cNvPr id="30" name="مربع نص 29">
            <a:extLst>
              <a:ext uri="{FF2B5EF4-FFF2-40B4-BE49-F238E27FC236}">
                <a16:creationId xmlns:a16="http://schemas.microsoft.com/office/drawing/2014/main" id="{687F1325-26CB-4232-A07A-C85B4E52B743}"/>
              </a:ext>
            </a:extLst>
          </p:cNvPr>
          <p:cNvSpPr txBox="1"/>
          <p:nvPr/>
        </p:nvSpPr>
        <p:spPr>
          <a:xfrm>
            <a:off x="9878663" y="2586483"/>
            <a:ext cx="3994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B</a:t>
            </a:r>
            <a:endParaRPr lang="ar-SA" dirty="0"/>
          </a:p>
        </p:txBody>
      </p:sp>
      <p:cxnSp>
        <p:nvCxnSpPr>
          <p:cNvPr id="31" name="رابط مستقيم 30">
            <a:extLst>
              <a:ext uri="{FF2B5EF4-FFF2-40B4-BE49-F238E27FC236}">
                <a16:creationId xmlns:a16="http://schemas.microsoft.com/office/drawing/2014/main" id="{C43FBC65-AA2F-4570-A1AF-5E499479DB25}"/>
              </a:ext>
            </a:extLst>
          </p:cNvPr>
          <p:cNvCxnSpPr>
            <a:stCxn id="23" idx="1"/>
          </p:cNvCxnSpPr>
          <p:nvPr/>
        </p:nvCxnSpPr>
        <p:spPr>
          <a:xfrm flipH="1" flipV="1">
            <a:off x="9256239" y="2761331"/>
            <a:ext cx="3467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مستطيل 31">
            <a:extLst>
              <a:ext uri="{FF2B5EF4-FFF2-40B4-BE49-F238E27FC236}">
                <a16:creationId xmlns:a16="http://schemas.microsoft.com/office/drawing/2014/main" id="{286D0DD0-0C66-4207-9649-7A8D040513D4}"/>
              </a:ext>
            </a:extLst>
          </p:cNvPr>
          <p:cNvSpPr/>
          <p:nvPr/>
        </p:nvSpPr>
        <p:spPr>
          <a:xfrm>
            <a:off x="9633291" y="3215192"/>
            <a:ext cx="950761" cy="515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9234841A-055C-48E4-80C5-9F1DBA2DB3B8}"/>
              </a:ext>
            </a:extLst>
          </p:cNvPr>
          <p:cNvSpPr txBox="1"/>
          <p:nvPr/>
        </p:nvSpPr>
        <p:spPr>
          <a:xfrm>
            <a:off x="9908923" y="3298089"/>
            <a:ext cx="3994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</a:t>
            </a:r>
            <a:endParaRPr lang="ar-SA" dirty="0"/>
          </a:p>
        </p:txBody>
      </p:sp>
      <p:cxnSp>
        <p:nvCxnSpPr>
          <p:cNvPr id="34" name="رابط مستقيم 33">
            <a:extLst>
              <a:ext uri="{FF2B5EF4-FFF2-40B4-BE49-F238E27FC236}">
                <a16:creationId xmlns:a16="http://schemas.microsoft.com/office/drawing/2014/main" id="{0EB858AF-DD33-4426-A27F-9CF379BB7BB7}"/>
              </a:ext>
            </a:extLst>
          </p:cNvPr>
          <p:cNvCxnSpPr>
            <a:stCxn id="32" idx="1"/>
          </p:cNvCxnSpPr>
          <p:nvPr/>
        </p:nvCxnSpPr>
        <p:spPr>
          <a:xfrm flipH="1" flipV="1">
            <a:off x="9286499" y="3472937"/>
            <a:ext cx="3467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رابط مستقيم 34">
            <a:extLst>
              <a:ext uri="{FF2B5EF4-FFF2-40B4-BE49-F238E27FC236}">
                <a16:creationId xmlns:a16="http://schemas.microsoft.com/office/drawing/2014/main" id="{21E23C6F-6054-4335-9A0F-E30DAC417F09}"/>
              </a:ext>
            </a:extLst>
          </p:cNvPr>
          <p:cNvCxnSpPr/>
          <p:nvPr/>
        </p:nvCxnSpPr>
        <p:spPr>
          <a:xfrm flipH="1" flipV="1">
            <a:off x="9271213" y="4920416"/>
            <a:ext cx="3467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رابط مستقيم 35">
            <a:extLst>
              <a:ext uri="{FF2B5EF4-FFF2-40B4-BE49-F238E27FC236}">
                <a16:creationId xmlns:a16="http://schemas.microsoft.com/office/drawing/2014/main" id="{1F7048F4-62E8-4FAC-8622-38B0D7C07475}"/>
              </a:ext>
            </a:extLst>
          </p:cNvPr>
          <p:cNvCxnSpPr/>
          <p:nvPr/>
        </p:nvCxnSpPr>
        <p:spPr>
          <a:xfrm flipH="1" flipV="1">
            <a:off x="9284805" y="5632819"/>
            <a:ext cx="3467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مستطيل 36">
            <a:extLst>
              <a:ext uri="{FF2B5EF4-FFF2-40B4-BE49-F238E27FC236}">
                <a16:creationId xmlns:a16="http://schemas.microsoft.com/office/drawing/2014/main" id="{F905264E-A980-4CF3-B764-5D8FB302E11D}"/>
              </a:ext>
            </a:extLst>
          </p:cNvPr>
          <p:cNvSpPr/>
          <p:nvPr/>
        </p:nvSpPr>
        <p:spPr>
          <a:xfrm>
            <a:off x="10901706" y="2503585"/>
            <a:ext cx="950761" cy="515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مربع نص 37">
            <a:extLst>
              <a:ext uri="{FF2B5EF4-FFF2-40B4-BE49-F238E27FC236}">
                <a16:creationId xmlns:a16="http://schemas.microsoft.com/office/drawing/2014/main" id="{FD274EEA-7537-44FA-AC75-4BB5F573D492}"/>
              </a:ext>
            </a:extLst>
          </p:cNvPr>
          <p:cNvSpPr txBox="1"/>
          <p:nvPr/>
        </p:nvSpPr>
        <p:spPr>
          <a:xfrm>
            <a:off x="11177338" y="2586482"/>
            <a:ext cx="3994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C</a:t>
            </a:r>
            <a:endParaRPr lang="ar-SA" dirty="0"/>
          </a:p>
        </p:txBody>
      </p:sp>
      <p:cxnSp>
        <p:nvCxnSpPr>
          <p:cNvPr id="39" name="رابط مستقيم 38">
            <a:extLst>
              <a:ext uri="{FF2B5EF4-FFF2-40B4-BE49-F238E27FC236}">
                <a16:creationId xmlns:a16="http://schemas.microsoft.com/office/drawing/2014/main" id="{BF7ECDE5-9FB6-460A-ACB8-D6E1019013A0}"/>
              </a:ext>
            </a:extLst>
          </p:cNvPr>
          <p:cNvCxnSpPr>
            <a:stCxn id="37" idx="1"/>
          </p:cNvCxnSpPr>
          <p:nvPr/>
        </p:nvCxnSpPr>
        <p:spPr>
          <a:xfrm flipH="1" flipV="1">
            <a:off x="10554914" y="2761330"/>
            <a:ext cx="3467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رابط مستقيم 39">
            <a:extLst>
              <a:ext uri="{FF2B5EF4-FFF2-40B4-BE49-F238E27FC236}">
                <a16:creationId xmlns:a16="http://schemas.microsoft.com/office/drawing/2014/main" id="{9089CA9B-6713-49E8-846B-3EA6C72104AB}"/>
              </a:ext>
            </a:extLst>
          </p:cNvPr>
          <p:cNvCxnSpPr/>
          <p:nvPr/>
        </p:nvCxnSpPr>
        <p:spPr>
          <a:xfrm>
            <a:off x="8500406" y="6004325"/>
            <a:ext cx="7989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مربع نص 40">
            <a:extLst>
              <a:ext uri="{FF2B5EF4-FFF2-40B4-BE49-F238E27FC236}">
                <a16:creationId xmlns:a16="http://schemas.microsoft.com/office/drawing/2014/main" id="{CDFCBF36-F331-41A0-8BF7-E08CAC9CDD7E}"/>
              </a:ext>
            </a:extLst>
          </p:cNvPr>
          <p:cNvSpPr txBox="1"/>
          <p:nvPr/>
        </p:nvSpPr>
        <p:spPr>
          <a:xfrm>
            <a:off x="8668722" y="6174204"/>
            <a:ext cx="45908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F</a:t>
            </a:r>
            <a:endParaRPr lang="ar-SA" dirty="0"/>
          </a:p>
        </p:txBody>
      </p:sp>
      <p:sp>
        <p:nvSpPr>
          <p:cNvPr id="42" name="مستطيل 41">
            <a:extLst>
              <a:ext uri="{FF2B5EF4-FFF2-40B4-BE49-F238E27FC236}">
                <a16:creationId xmlns:a16="http://schemas.microsoft.com/office/drawing/2014/main" id="{FFC8CB10-AA5A-4B8B-9D52-603A79E1176F}"/>
              </a:ext>
            </a:extLst>
          </p:cNvPr>
          <p:cNvSpPr/>
          <p:nvPr/>
        </p:nvSpPr>
        <p:spPr>
          <a:xfrm>
            <a:off x="9633291" y="3932366"/>
            <a:ext cx="950761" cy="515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مربع نص 42">
            <a:extLst>
              <a:ext uri="{FF2B5EF4-FFF2-40B4-BE49-F238E27FC236}">
                <a16:creationId xmlns:a16="http://schemas.microsoft.com/office/drawing/2014/main" id="{A5385AAB-D8AF-4896-BA1C-16BFE9A187A3}"/>
              </a:ext>
            </a:extLst>
          </p:cNvPr>
          <p:cNvSpPr txBox="1"/>
          <p:nvPr/>
        </p:nvSpPr>
        <p:spPr>
          <a:xfrm>
            <a:off x="9908923" y="4015263"/>
            <a:ext cx="3994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</a:t>
            </a:r>
            <a:endParaRPr lang="ar-SA" dirty="0"/>
          </a:p>
        </p:txBody>
      </p:sp>
      <p:cxnSp>
        <p:nvCxnSpPr>
          <p:cNvPr id="44" name="رابط مستقيم 43">
            <a:extLst>
              <a:ext uri="{FF2B5EF4-FFF2-40B4-BE49-F238E27FC236}">
                <a16:creationId xmlns:a16="http://schemas.microsoft.com/office/drawing/2014/main" id="{C86421AE-A330-48F9-875F-B89BABFDE794}"/>
              </a:ext>
            </a:extLst>
          </p:cNvPr>
          <p:cNvCxnSpPr>
            <a:stCxn id="42" idx="1"/>
          </p:cNvCxnSpPr>
          <p:nvPr/>
        </p:nvCxnSpPr>
        <p:spPr>
          <a:xfrm flipH="1" flipV="1">
            <a:off x="9286499" y="4190111"/>
            <a:ext cx="3467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مستطيل 44">
            <a:extLst>
              <a:ext uri="{FF2B5EF4-FFF2-40B4-BE49-F238E27FC236}">
                <a16:creationId xmlns:a16="http://schemas.microsoft.com/office/drawing/2014/main" id="{FCDFB678-B2A7-4A15-96EB-464D3DB98736}"/>
              </a:ext>
            </a:extLst>
          </p:cNvPr>
          <p:cNvSpPr/>
          <p:nvPr/>
        </p:nvSpPr>
        <p:spPr>
          <a:xfrm>
            <a:off x="10931966" y="3932365"/>
            <a:ext cx="950761" cy="515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مربع نص 45">
            <a:extLst>
              <a:ext uri="{FF2B5EF4-FFF2-40B4-BE49-F238E27FC236}">
                <a16:creationId xmlns:a16="http://schemas.microsoft.com/office/drawing/2014/main" id="{D691E48B-D372-427B-958A-0AC4F12536F7}"/>
              </a:ext>
            </a:extLst>
          </p:cNvPr>
          <p:cNvSpPr txBox="1"/>
          <p:nvPr/>
        </p:nvSpPr>
        <p:spPr>
          <a:xfrm>
            <a:off x="11207598" y="4015262"/>
            <a:ext cx="3994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</a:t>
            </a:r>
            <a:endParaRPr lang="ar-SA" dirty="0"/>
          </a:p>
        </p:txBody>
      </p:sp>
      <p:cxnSp>
        <p:nvCxnSpPr>
          <p:cNvPr id="47" name="رابط مستقيم 46">
            <a:extLst>
              <a:ext uri="{FF2B5EF4-FFF2-40B4-BE49-F238E27FC236}">
                <a16:creationId xmlns:a16="http://schemas.microsoft.com/office/drawing/2014/main" id="{D271794D-B92B-42C9-87BF-0D8998D74A41}"/>
              </a:ext>
            </a:extLst>
          </p:cNvPr>
          <p:cNvCxnSpPr>
            <a:stCxn id="45" idx="1"/>
          </p:cNvCxnSpPr>
          <p:nvPr/>
        </p:nvCxnSpPr>
        <p:spPr>
          <a:xfrm flipH="1" flipV="1">
            <a:off x="10585174" y="4190110"/>
            <a:ext cx="3467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مستطيل 47">
            <a:extLst>
              <a:ext uri="{FF2B5EF4-FFF2-40B4-BE49-F238E27FC236}">
                <a16:creationId xmlns:a16="http://schemas.microsoft.com/office/drawing/2014/main" id="{2132A8B5-B5B1-4020-AE85-B377D58E47D4}"/>
              </a:ext>
            </a:extLst>
          </p:cNvPr>
          <p:cNvSpPr/>
          <p:nvPr/>
        </p:nvSpPr>
        <p:spPr>
          <a:xfrm>
            <a:off x="9599724" y="6087094"/>
            <a:ext cx="950761" cy="515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9" name="مربع نص 48">
            <a:extLst>
              <a:ext uri="{FF2B5EF4-FFF2-40B4-BE49-F238E27FC236}">
                <a16:creationId xmlns:a16="http://schemas.microsoft.com/office/drawing/2014/main" id="{DAD5587F-306D-464D-AA12-976D64945835}"/>
              </a:ext>
            </a:extLst>
          </p:cNvPr>
          <p:cNvSpPr txBox="1"/>
          <p:nvPr/>
        </p:nvSpPr>
        <p:spPr>
          <a:xfrm>
            <a:off x="9875356" y="6167689"/>
            <a:ext cx="3994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E</a:t>
            </a:r>
            <a:endParaRPr lang="ar-SA" dirty="0"/>
          </a:p>
        </p:txBody>
      </p:sp>
      <p:cxnSp>
        <p:nvCxnSpPr>
          <p:cNvPr id="50" name="رابط مستقيم 49">
            <a:extLst>
              <a:ext uri="{FF2B5EF4-FFF2-40B4-BE49-F238E27FC236}">
                <a16:creationId xmlns:a16="http://schemas.microsoft.com/office/drawing/2014/main" id="{02581E65-4ACD-42F8-AF29-D84AC00C4D68}"/>
              </a:ext>
            </a:extLst>
          </p:cNvPr>
          <p:cNvCxnSpPr/>
          <p:nvPr/>
        </p:nvCxnSpPr>
        <p:spPr>
          <a:xfrm flipH="1" flipV="1">
            <a:off x="9256239" y="6349133"/>
            <a:ext cx="3467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مستطيل 50">
            <a:extLst>
              <a:ext uri="{FF2B5EF4-FFF2-40B4-BE49-F238E27FC236}">
                <a16:creationId xmlns:a16="http://schemas.microsoft.com/office/drawing/2014/main" id="{23B1CDF2-71CB-4318-83C8-3C9FC09C4CE6}"/>
              </a:ext>
            </a:extLst>
          </p:cNvPr>
          <p:cNvSpPr/>
          <p:nvPr/>
        </p:nvSpPr>
        <p:spPr>
          <a:xfrm>
            <a:off x="7270191" y="2361975"/>
            <a:ext cx="798990" cy="43514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52" name="رابط مستقيم 51">
            <a:extLst>
              <a:ext uri="{FF2B5EF4-FFF2-40B4-BE49-F238E27FC236}">
                <a16:creationId xmlns:a16="http://schemas.microsoft.com/office/drawing/2014/main" id="{10A6D05A-9AA2-44D8-AAB4-227F96F93910}"/>
              </a:ext>
            </a:extLst>
          </p:cNvPr>
          <p:cNvCxnSpPr/>
          <p:nvPr/>
        </p:nvCxnSpPr>
        <p:spPr>
          <a:xfrm>
            <a:off x="7270191" y="3120471"/>
            <a:ext cx="7989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رابط مستقيم 52">
            <a:extLst>
              <a:ext uri="{FF2B5EF4-FFF2-40B4-BE49-F238E27FC236}">
                <a16:creationId xmlns:a16="http://schemas.microsoft.com/office/drawing/2014/main" id="{97098137-9866-4054-8E89-795149F8FDDF}"/>
              </a:ext>
            </a:extLst>
          </p:cNvPr>
          <p:cNvCxnSpPr/>
          <p:nvPr/>
        </p:nvCxnSpPr>
        <p:spPr>
          <a:xfrm>
            <a:off x="7270191" y="3819956"/>
            <a:ext cx="7989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رابط مستقيم 53">
            <a:extLst>
              <a:ext uri="{FF2B5EF4-FFF2-40B4-BE49-F238E27FC236}">
                <a16:creationId xmlns:a16="http://schemas.microsoft.com/office/drawing/2014/main" id="{813ADE3A-CCDD-4463-A1DA-F5772C12A4F5}"/>
              </a:ext>
            </a:extLst>
          </p:cNvPr>
          <p:cNvCxnSpPr/>
          <p:nvPr/>
        </p:nvCxnSpPr>
        <p:spPr>
          <a:xfrm>
            <a:off x="7270191" y="4551550"/>
            <a:ext cx="7989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رابط مستقيم 54">
            <a:extLst>
              <a:ext uri="{FF2B5EF4-FFF2-40B4-BE49-F238E27FC236}">
                <a16:creationId xmlns:a16="http://schemas.microsoft.com/office/drawing/2014/main" id="{FB23917C-F60E-449C-B96F-1A3D13AC5788}"/>
              </a:ext>
            </a:extLst>
          </p:cNvPr>
          <p:cNvCxnSpPr/>
          <p:nvPr/>
        </p:nvCxnSpPr>
        <p:spPr>
          <a:xfrm>
            <a:off x="7270191" y="5333810"/>
            <a:ext cx="7989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رابط مستقيم 55">
            <a:extLst>
              <a:ext uri="{FF2B5EF4-FFF2-40B4-BE49-F238E27FC236}">
                <a16:creationId xmlns:a16="http://schemas.microsoft.com/office/drawing/2014/main" id="{836DFCAA-6F95-47D0-8952-2B6D0CD16288}"/>
              </a:ext>
            </a:extLst>
          </p:cNvPr>
          <p:cNvCxnSpPr/>
          <p:nvPr/>
        </p:nvCxnSpPr>
        <p:spPr>
          <a:xfrm>
            <a:off x="7270191" y="6004325"/>
            <a:ext cx="7989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مربع نص 6">
            <a:extLst>
              <a:ext uri="{FF2B5EF4-FFF2-40B4-BE49-F238E27FC236}">
                <a16:creationId xmlns:a16="http://schemas.microsoft.com/office/drawing/2014/main" id="{3330EDCF-69CA-4011-851A-E7CDF5F3DD00}"/>
              </a:ext>
            </a:extLst>
          </p:cNvPr>
          <p:cNvSpPr txBox="1"/>
          <p:nvPr/>
        </p:nvSpPr>
        <p:spPr>
          <a:xfrm>
            <a:off x="3943225" y="2657231"/>
            <a:ext cx="286074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Table_counter</a:t>
            </a:r>
            <a:r>
              <a:rPr lang="en-US" dirty="0"/>
              <a:t> =0</a:t>
            </a:r>
          </a:p>
          <a:p>
            <a:r>
              <a:rPr lang="en-US" dirty="0" err="1"/>
              <a:t>Table_counter</a:t>
            </a:r>
            <a:r>
              <a:rPr lang="en-US" dirty="0"/>
              <a:t> =1</a:t>
            </a:r>
          </a:p>
          <a:p>
            <a:r>
              <a:rPr lang="en-US" dirty="0" err="1"/>
              <a:t>Table_counter</a:t>
            </a:r>
            <a:r>
              <a:rPr lang="en-US" dirty="0"/>
              <a:t> =2</a:t>
            </a:r>
          </a:p>
          <a:p>
            <a:endParaRPr lang="ar-SA" dirty="0"/>
          </a:p>
        </p:txBody>
      </p:sp>
      <p:sp>
        <p:nvSpPr>
          <p:cNvPr id="8" name="علامة الضرب 7">
            <a:extLst>
              <a:ext uri="{FF2B5EF4-FFF2-40B4-BE49-F238E27FC236}">
                <a16:creationId xmlns:a16="http://schemas.microsoft.com/office/drawing/2014/main" id="{4DBB99C4-7BAB-44C5-A870-8E1EC636B2EF}"/>
              </a:ext>
            </a:extLst>
          </p:cNvPr>
          <p:cNvSpPr/>
          <p:nvPr/>
        </p:nvSpPr>
        <p:spPr>
          <a:xfrm>
            <a:off x="7414948" y="2503585"/>
            <a:ext cx="461108" cy="51548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7" name="علامة الضرب 56">
            <a:extLst>
              <a:ext uri="{FF2B5EF4-FFF2-40B4-BE49-F238E27FC236}">
                <a16:creationId xmlns:a16="http://schemas.microsoft.com/office/drawing/2014/main" id="{562A3C3D-5BE6-4072-B606-5CCCEB0092C3}"/>
              </a:ext>
            </a:extLst>
          </p:cNvPr>
          <p:cNvSpPr/>
          <p:nvPr/>
        </p:nvSpPr>
        <p:spPr>
          <a:xfrm>
            <a:off x="7439132" y="3897507"/>
            <a:ext cx="461108" cy="51548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8" name="علامة الضرب 57">
            <a:extLst>
              <a:ext uri="{FF2B5EF4-FFF2-40B4-BE49-F238E27FC236}">
                <a16:creationId xmlns:a16="http://schemas.microsoft.com/office/drawing/2014/main" id="{E5408A56-E96D-4720-A637-2401ABBC5A0D}"/>
              </a:ext>
            </a:extLst>
          </p:cNvPr>
          <p:cNvSpPr/>
          <p:nvPr/>
        </p:nvSpPr>
        <p:spPr>
          <a:xfrm>
            <a:off x="7412083" y="4700798"/>
            <a:ext cx="461108" cy="51548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9" name="علامة الضرب 58">
            <a:extLst>
              <a:ext uri="{FF2B5EF4-FFF2-40B4-BE49-F238E27FC236}">
                <a16:creationId xmlns:a16="http://schemas.microsoft.com/office/drawing/2014/main" id="{7217F243-1CBB-48EC-AEAB-4710ABB424D4}"/>
              </a:ext>
            </a:extLst>
          </p:cNvPr>
          <p:cNvSpPr/>
          <p:nvPr/>
        </p:nvSpPr>
        <p:spPr>
          <a:xfrm>
            <a:off x="7408985" y="5446439"/>
            <a:ext cx="461108" cy="51548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60" name="علامة الضرب 59">
            <a:extLst>
              <a:ext uri="{FF2B5EF4-FFF2-40B4-BE49-F238E27FC236}">
                <a16:creationId xmlns:a16="http://schemas.microsoft.com/office/drawing/2014/main" id="{BB9A7466-A527-43C6-ACD0-5CD5EFD0F723}"/>
              </a:ext>
            </a:extLst>
          </p:cNvPr>
          <p:cNvSpPr/>
          <p:nvPr/>
        </p:nvSpPr>
        <p:spPr>
          <a:xfrm>
            <a:off x="7414948" y="6085140"/>
            <a:ext cx="461108" cy="51548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1" name="علامة الضرب 60">
            <a:extLst>
              <a:ext uri="{FF2B5EF4-FFF2-40B4-BE49-F238E27FC236}">
                <a16:creationId xmlns:a16="http://schemas.microsoft.com/office/drawing/2014/main" id="{3F1BA8CD-BC2E-4E2F-BAE5-02A65E46AE9F}"/>
              </a:ext>
            </a:extLst>
          </p:cNvPr>
          <p:cNvSpPr/>
          <p:nvPr/>
        </p:nvSpPr>
        <p:spPr>
          <a:xfrm>
            <a:off x="7408985" y="3211649"/>
            <a:ext cx="461108" cy="51548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1379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/>
      <p:bldP spid="20" grpId="0"/>
      <p:bldP spid="21" grpId="0"/>
      <p:bldP spid="22" grpId="0"/>
      <p:bldP spid="23" grpId="0" animBg="1"/>
      <p:bldP spid="24" grpId="0" animBg="1"/>
      <p:bldP spid="25" grpId="0"/>
      <p:bldP spid="27" grpId="0"/>
      <p:bldP spid="28" grpId="0" animBg="1"/>
      <p:bldP spid="29" grpId="0"/>
      <p:bldP spid="30" grpId="0"/>
      <p:bldP spid="32" grpId="0" animBg="1"/>
      <p:bldP spid="33" grpId="0"/>
      <p:bldP spid="37" grpId="0" animBg="1"/>
      <p:bldP spid="38" grpId="0"/>
      <p:bldP spid="41" grpId="0"/>
      <p:bldP spid="42" grpId="0" animBg="1"/>
      <p:bldP spid="43" grpId="0"/>
      <p:bldP spid="45" grpId="0" animBg="1"/>
      <p:bldP spid="46" grpId="0"/>
      <p:bldP spid="48" grpId="0" animBg="1"/>
      <p:bldP spid="49" grpId="0"/>
      <p:bldP spid="51" grpId="0" animBg="1"/>
      <p:bldP spid="8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B7135CE-7F36-4FF5-97DD-F1DD8EEF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</a:t>
            </a:r>
            <a:r>
              <a:rPr lang="en-US" dirty="0" err="1"/>
              <a:t>comlexity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079613D-A1D1-455A-A0B3-3C7234BF7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n</a:t>
            </a:r>
            <a:endParaRPr lang="ar-SA" dirty="0"/>
          </a:p>
          <a:p>
            <a:pPr algn="l"/>
            <a:r>
              <a:rPr lang="en-US" dirty="0"/>
              <a:t>1</a:t>
            </a:r>
            <a:r>
              <a:rPr lang="ar-SA" dirty="0"/>
              <a:t>∑</a:t>
            </a:r>
          </a:p>
          <a:p>
            <a:pPr algn="l"/>
            <a:r>
              <a:rPr lang="en-US" dirty="0" err="1"/>
              <a:t>i</a:t>
            </a:r>
            <a:r>
              <a:rPr lang="en-US" dirty="0"/>
              <a:t>=0</a:t>
            </a:r>
            <a:endParaRPr lang="ar-SA" dirty="0"/>
          </a:p>
          <a:p>
            <a:pPr algn="l"/>
            <a:r>
              <a:rPr lang="en-US" dirty="0"/>
              <a:t>n=number of vertices and edges</a:t>
            </a:r>
          </a:p>
          <a:p>
            <a:pPr algn="l"/>
            <a:r>
              <a:rPr lang="en-US" dirty="0"/>
              <a:t>-------------------------------------------------</a:t>
            </a:r>
          </a:p>
          <a:p>
            <a:pPr algn="l"/>
            <a:r>
              <a:rPr lang="en-US" dirty="0"/>
              <a:t>n-0+1=n</a:t>
            </a:r>
          </a:p>
          <a:p>
            <a:pPr algn="l"/>
            <a:r>
              <a:rPr lang="el-GR" dirty="0"/>
              <a:t>Θ</a:t>
            </a:r>
            <a:r>
              <a:rPr lang="en-US" dirty="0"/>
              <a:t>n</a:t>
            </a:r>
          </a:p>
          <a:p>
            <a:pPr algn="l"/>
            <a:r>
              <a:rPr lang="el-GR" dirty="0"/>
              <a:t>Θ</a:t>
            </a:r>
            <a:r>
              <a:rPr lang="en-US" dirty="0"/>
              <a:t>|V+E|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72309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F9BDE4F-97BD-4F59-AF53-154AE20F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2A93F95-A697-4A55-B4D8-77C7E60F1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4126522"/>
            <a:ext cx="8825659" cy="38295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19170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مجلس إدارة أيون">
  <a:themeElements>
    <a:clrScheme name="مجلس إدارة أيون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مجلس إدارة أيون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مجلس إدارة أيون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1429</TotalTime>
  <Words>317</Words>
  <Application>Microsoft Office PowerPoint</Application>
  <PresentationFormat>شاشة عريضة</PresentationFormat>
  <Paragraphs>66</Paragraphs>
  <Slides>7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12" baseType="lpstr">
      <vt:lpstr>Amiri Quran</vt:lpstr>
      <vt:lpstr>Arial</vt:lpstr>
      <vt:lpstr>Century Gothic</vt:lpstr>
      <vt:lpstr>Wingdings 3</vt:lpstr>
      <vt:lpstr>مجلس إدارة أيون</vt:lpstr>
      <vt:lpstr>wedding planner needed tables Counter </vt:lpstr>
      <vt:lpstr>The problem</vt:lpstr>
      <vt:lpstr>Input example documentation</vt:lpstr>
      <vt:lpstr>example</vt:lpstr>
      <vt:lpstr>عرض تقديمي في PowerPoint</vt:lpstr>
      <vt:lpstr>Time comlexity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mohammed khalil</dc:creator>
  <cp:lastModifiedBy>mohammed khalil</cp:lastModifiedBy>
  <cp:revision>26</cp:revision>
  <dcterms:created xsi:type="dcterms:W3CDTF">2020-06-04T14:06:38Z</dcterms:created>
  <dcterms:modified xsi:type="dcterms:W3CDTF">2020-06-06T05:53:00Z</dcterms:modified>
</cp:coreProperties>
</file>