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4098" r:id="rId4"/>
    <p:sldId id="4102" r:id="rId5"/>
    <p:sldId id="264" r:id="rId6"/>
    <p:sldId id="269" r:id="rId7"/>
    <p:sldId id="4096" r:id="rId8"/>
    <p:sldId id="27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Microsoft Yahei" panose="020B0503020204020204" pitchFamily="34" charset="-122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F4E"/>
    <a:srgbClr val="56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B8504-5086-4BC2-ACC3-BAB14E507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69058-2970-41DC-82A5-7BA3BF474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59062-5A9F-45D8-8348-D737B4DA6ED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FB06CB-8D9F-4A8F-9D1B-BCF052DE93D5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50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9100364" y="6422314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ingdefined.com/2014/06/nodejs-asynchronous-approach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wineofbits/how-to-change-angular-material-theme-in-just-5-minutes-d8719d1f026" TargetMode="External"/><Relationship Id="rId5" Type="http://schemas.microsoft.com/office/2007/relationships/hdphoto" Target="../media/hdphoto1.wdp"/><Relationship Id="rId10" Type="http://schemas.openxmlformats.org/officeDocument/2006/relationships/hyperlink" Target="https://markus-gattol.name/ws/mongodb.html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5B25C1-FF82-44BD-94AA-4666DCE84896}"/>
              </a:ext>
            </a:extLst>
          </p:cNvPr>
          <p:cNvSpPr/>
          <p:nvPr/>
        </p:nvSpPr>
        <p:spPr>
          <a:xfrm>
            <a:off x="339876" y="5379241"/>
            <a:ext cx="3812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113F4E"/>
                </a:solidFill>
              </a:rPr>
              <a:t>Réalisé par : </a:t>
            </a:r>
          </a:p>
          <a:p>
            <a:r>
              <a:rPr lang="fr-FR" sz="1400" dirty="0"/>
              <a:t>Mohammed Mesbahi aouam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F93EC-2FA8-4B8E-BEC9-1964E0B111D9}"/>
              </a:ext>
            </a:extLst>
          </p:cNvPr>
          <p:cNvSpPr/>
          <p:nvPr/>
        </p:nvSpPr>
        <p:spPr>
          <a:xfrm>
            <a:off x="2778914" y="6183729"/>
            <a:ext cx="66341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Année universitaire :    </a:t>
            </a:r>
            <a:r>
              <a:rPr lang="fr-FR" sz="1600" dirty="0">
                <a:solidFill>
                  <a:srgbClr val="002060"/>
                </a:solidFill>
              </a:rPr>
              <a:t>2022/2023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C3BA7E1D-BCFB-4C61-A35C-855AC8D9B5E5}"/>
              </a:ext>
            </a:extLst>
          </p:cNvPr>
          <p:cNvSpPr txBox="1"/>
          <p:nvPr/>
        </p:nvSpPr>
        <p:spPr>
          <a:xfrm>
            <a:off x="3036921" y="5271519"/>
            <a:ext cx="1795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113F4E"/>
                </a:solidFill>
              </a:rPr>
              <a:t>Membres du jury:</a:t>
            </a:r>
          </a:p>
          <a:p>
            <a:r>
              <a:rPr lang="fr-FR" sz="1400" dirty="0"/>
              <a:t>Mr. Mehdi Tmimi </a:t>
            </a:r>
          </a:p>
          <a:p>
            <a:r>
              <a:rPr lang="fr-FR" sz="1400" dirty="0"/>
              <a:t>Mr. IBRIZ Abdelali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6316C08A-66A3-4F16-A739-56B21F74EC61}"/>
              </a:ext>
            </a:extLst>
          </p:cNvPr>
          <p:cNvSpPr txBox="1"/>
          <p:nvPr/>
        </p:nvSpPr>
        <p:spPr>
          <a:xfrm>
            <a:off x="176579" y="1597286"/>
            <a:ext cx="57206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partement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Informatique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	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 informatique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cialit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 	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Génie Logiciel</a:t>
            </a:r>
            <a:endParaRPr lang="fr-MA" sz="2800" b="1" dirty="0"/>
          </a:p>
        </p:txBody>
      </p:sp>
      <p:pic>
        <p:nvPicPr>
          <p:cNvPr id="14" name="Image 12">
            <a:extLst>
              <a:ext uri="{FF2B5EF4-FFF2-40B4-BE49-F238E27FC236}">
                <a16:creationId xmlns:a16="http://schemas.microsoft.com/office/drawing/2014/main" id="{A9A24B38-3F47-4BB5-864A-711711FC4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16" y="112958"/>
            <a:ext cx="4236960" cy="1122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3B882-CB84-47FF-92D1-1AA5C3D34301}"/>
              </a:ext>
            </a:extLst>
          </p:cNvPr>
          <p:cNvSpPr txBox="1"/>
          <p:nvPr/>
        </p:nvSpPr>
        <p:spPr>
          <a:xfrm>
            <a:off x="183873" y="3263003"/>
            <a:ext cx="64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13F4E"/>
                </a:solidFill>
                <a:latin typeface="Century Gothic"/>
              </a:rPr>
              <a:t>Projet de fin d’études sous le thème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DEBF4-98D6-4BEF-8D68-4EBDAD30AD2E}"/>
              </a:ext>
            </a:extLst>
          </p:cNvPr>
          <p:cNvSpPr txBox="1"/>
          <p:nvPr/>
        </p:nvSpPr>
        <p:spPr>
          <a:xfrm>
            <a:off x="339876" y="3960034"/>
            <a:ext cx="7121248" cy="1077218"/>
          </a:xfrm>
          <a:prstGeom prst="rect">
            <a:avLst/>
          </a:prstGeom>
          <a:noFill/>
          <a:ln>
            <a:solidFill>
              <a:srgbClr val="56BF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56BFB0"/>
                </a:solidFill>
              </a:rPr>
              <a:t>Développement d’un réseau social pour les étudiants de ESTF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554004" y="958009"/>
            <a:ext cx="27382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55C0AF"/>
                </a:solidFill>
                <a:latin typeface="Century Gothic"/>
                <a:sym typeface="Century Gothic"/>
              </a:rPr>
              <a:t>Plan</a:t>
            </a:r>
            <a:endParaRPr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81565" y="1734273"/>
            <a:ext cx="709987" cy="0"/>
          </a:xfrm>
          <a:prstGeom prst="straightConnector1">
            <a:avLst/>
          </a:prstGeom>
          <a:noFill/>
          <a:ln w="28575" cap="rnd" cmpd="sng">
            <a:solidFill>
              <a:srgbClr val="55C0A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1669129" y="2046624"/>
            <a:ext cx="5940711" cy="603475"/>
            <a:chOff x="956666" y="3447854"/>
            <a:chExt cx="3668373" cy="603475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1695308" y="3447854"/>
              <a:ext cx="29297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algn="ctr"/>
              <a:r>
                <a:rPr lang="fr-FR" sz="2800" b="1" i="0" u="none" strike="noStrike" kern="0" cap="none" spc="0" baseline="0" dirty="0">
                  <a:solidFill>
                    <a:srgbClr val="44546A"/>
                  </a:solidFill>
                  <a:uFillTx/>
                  <a:latin typeface="Times New Roman" pitchFamily="18"/>
                  <a:ea typeface="Roboto"/>
                  <a:cs typeface="Times New Roman" pitchFamily="18"/>
                </a:rPr>
                <a:t>Les Fonctionnalités du projet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176679" y="3689818"/>
              <a:ext cx="234898" cy="361511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9" name="Google Shape;102;p14">
            <a:extLst>
              <a:ext uri="{FF2B5EF4-FFF2-40B4-BE49-F238E27FC236}">
                <a16:creationId xmlns:a16="http://schemas.microsoft.com/office/drawing/2014/main" id="{AC35F26D-BBF2-4319-A784-186FB85F425E}"/>
              </a:ext>
            </a:extLst>
          </p:cNvPr>
          <p:cNvGrpSpPr/>
          <p:nvPr/>
        </p:nvGrpSpPr>
        <p:grpSpPr>
          <a:xfrm>
            <a:off x="1669129" y="2894726"/>
            <a:ext cx="3563271" cy="603475"/>
            <a:chOff x="956666" y="3447854"/>
            <a:chExt cx="2200310" cy="603475"/>
          </a:xfrm>
        </p:grpSpPr>
        <p:sp>
          <p:nvSpPr>
            <p:cNvPr id="30" name="Google Shape;103;p14">
              <a:extLst>
                <a:ext uri="{FF2B5EF4-FFF2-40B4-BE49-F238E27FC236}">
                  <a16:creationId xmlns:a16="http://schemas.microsoft.com/office/drawing/2014/main" id="{F6A72799-FF59-4962-8728-81061752744C}"/>
                </a:ext>
              </a:extLst>
            </p:cNvPr>
            <p:cNvSpPr txBox="1"/>
            <p:nvPr/>
          </p:nvSpPr>
          <p:spPr>
            <a:xfrm>
              <a:off x="1695308" y="3447854"/>
              <a:ext cx="14616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r>
                <a:rPr lang="fr-FR" sz="2800" b="1" i="0" u="none" strike="noStrike" kern="0" cap="none" spc="0" baseline="0" dirty="0">
                  <a:solidFill>
                    <a:srgbClr val="44546A"/>
                  </a:solidFill>
                  <a:uFillTx/>
                  <a:latin typeface="Times New Roman" pitchFamily="18"/>
                  <a:ea typeface="Roboto"/>
                  <a:cs typeface="Times New Roman" pitchFamily="18"/>
                </a:rPr>
                <a:t>Arborescence</a:t>
              </a:r>
              <a:endParaRPr lang="fr-FR"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104;p14">
              <a:extLst>
                <a:ext uri="{FF2B5EF4-FFF2-40B4-BE49-F238E27FC236}">
                  <a16:creationId xmlns:a16="http://schemas.microsoft.com/office/drawing/2014/main" id="{1BE0A15B-FD00-4365-82B9-CC2160E87611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105;p14">
              <a:extLst>
                <a:ext uri="{FF2B5EF4-FFF2-40B4-BE49-F238E27FC236}">
                  <a16:creationId xmlns:a16="http://schemas.microsoft.com/office/drawing/2014/main" id="{DF6594B3-B19A-4477-899D-646B18568053}"/>
                </a:ext>
              </a:extLst>
            </p:cNvPr>
            <p:cNvSpPr/>
            <p:nvPr/>
          </p:nvSpPr>
          <p:spPr>
            <a:xfrm>
              <a:off x="1176679" y="3689818"/>
              <a:ext cx="234898" cy="361511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3" name="Google Shape;102;p14">
            <a:extLst>
              <a:ext uri="{FF2B5EF4-FFF2-40B4-BE49-F238E27FC236}">
                <a16:creationId xmlns:a16="http://schemas.microsoft.com/office/drawing/2014/main" id="{D7EDB4D4-E373-4DA1-AA54-0DA93E276B9C}"/>
              </a:ext>
            </a:extLst>
          </p:cNvPr>
          <p:cNvGrpSpPr/>
          <p:nvPr/>
        </p:nvGrpSpPr>
        <p:grpSpPr>
          <a:xfrm>
            <a:off x="1669129" y="3742828"/>
            <a:ext cx="6781706" cy="603475"/>
            <a:chOff x="956666" y="3447854"/>
            <a:chExt cx="4187685" cy="603475"/>
          </a:xfrm>
        </p:grpSpPr>
        <p:sp>
          <p:nvSpPr>
            <p:cNvPr id="34" name="Google Shape;103;p14">
              <a:extLst>
                <a:ext uri="{FF2B5EF4-FFF2-40B4-BE49-F238E27FC236}">
                  <a16:creationId xmlns:a16="http://schemas.microsoft.com/office/drawing/2014/main" id="{1DC8CB45-8DE4-48EF-971C-462088D0F9D2}"/>
                </a:ext>
              </a:extLst>
            </p:cNvPr>
            <p:cNvSpPr txBox="1"/>
            <p:nvPr/>
          </p:nvSpPr>
          <p:spPr>
            <a:xfrm>
              <a:off x="1411577" y="3447854"/>
              <a:ext cx="37327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457200" marR="0" lvl="1" indent="0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800" b="1" dirty="0">
                  <a:solidFill>
                    <a:srgbClr val="44546A"/>
                  </a:solidFill>
                  <a:latin typeface="Times New Roman" pitchFamily="18"/>
                  <a:ea typeface="Roboto"/>
                  <a:cs typeface="Times New Roman" pitchFamily="18"/>
                </a:rPr>
                <a:t>Technologies et outils implémentés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104;p14">
              <a:extLst>
                <a:ext uri="{FF2B5EF4-FFF2-40B4-BE49-F238E27FC236}">
                  <a16:creationId xmlns:a16="http://schemas.microsoft.com/office/drawing/2014/main" id="{44CA7342-5331-45BA-8498-45A97436364A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105;p14">
              <a:extLst>
                <a:ext uri="{FF2B5EF4-FFF2-40B4-BE49-F238E27FC236}">
                  <a16:creationId xmlns:a16="http://schemas.microsoft.com/office/drawing/2014/main" id="{F6D06036-97D1-4FD7-95B0-A66F48C39605}"/>
                </a:ext>
              </a:extLst>
            </p:cNvPr>
            <p:cNvSpPr/>
            <p:nvPr/>
          </p:nvSpPr>
          <p:spPr>
            <a:xfrm>
              <a:off x="1176679" y="3689818"/>
              <a:ext cx="234898" cy="361511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7" name="Google Shape;102;p14">
            <a:extLst>
              <a:ext uri="{FF2B5EF4-FFF2-40B4-BE49-F238E27FC236}">
                <a16:creationId xmlns:a16="http://schemas.microsoft.com/office/drawing/2014/main" id="{290E2C21-9A17-46E6-A341-D2A1AF402CDC}"/>
              </a:ext>
            </a:extLst>
          </p:cNvPr>
          <p:cNvGrpSpPr/>
          <p:nvPr/>
        </p:nvGrpSpPr>
        <p:grpSpPr>
          <a:xfrm>
            <a:off x="1669129" y="4594252"/>
            <a:ext cx="5392072" cy="604796"/>
            <a:chOff x="956666" y="3446533"/>
            <a:chExt cx="3329590" cy="604796"/>
          </a:xfrm>
        </p:grpSpPr>
        <p:sp>
          <p:nvSpPr>
            <p:cNvPr id="38" name="Google Shape;103;p14">
              <a:extLst>
                <a:ext uri="{FF2B5EF4-FFF2-40B4-BE49-F238E27FC236}">
                  <a16:creationId xmlns:a16="http://schemas.microsoft.com/office/drawing/2014/main" id="{110EFF07-C802-47E8-9080-A2BFE715EE50}"/>
                </a:ext>
              </a:extLst>
            </p:cNvPr>
            <p:cNvSpPr txBox="1"/>
            <p:nvPr/>
          </p:nvSpPr>
          <p:spPr>
            <a:xfrm>
              <a:off x="1356525" y="3446533"/>
              <a:ext cx="29297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457200" marR="0" lvl="1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800" b="1" dirty="0">
                  <a:solidFill>
                    <a:srgbClr val="44546A"/>
                  </a:solidFill>
                  <a:latin typeface="Times New Roman" pitchFamily="18"/>
                  <a:ea typeface="Roboto"/>
                  <a:cs typeface="Times New Roman" pitchFamily="18"/>
                </a:rPr>
                <a:t> Conception et réalisation 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104;p14">
              <a:extLst>
                <a:ext uri="{FF2B5EF4-FFF2-40B4-BE49-F238E27FC236}">
                  <a16:creationId xmlns:a16="http://schemas.microsoft.com/office/drawing/2014/main" id="{FBA69FD2-05DB-4112-921E-F525940FE2A7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105;p14">
              <a:extLst>
                <a:ext uri="{FF2B5EF4-FFF2-40B4-BE49-F238E27FC236}">
                  <a16:creationId xmlns:a16="http://schemas.microsoft.com/office/drawing/2014/main" id="{0F745341-F884-4CF7-86BD-D3BE6A5D4D0D}"/>
                </a:ext>
              </a:extLst>
            </p:cNvPr>
            <p:cNvSpPr/>
            <p:nvPr/>
          </p:nvSpPr>
          <p:spPr>
            <a:xfrm>
              <a:off x="1176679" y="3689818"/>
              <a:ext cx="234898" cy="361511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3">
            <a:extLst>
              <a:ext uri="{FF2B5EF4-FFF2-40B4-BE49-F238E27FC236}">
                <a16:creationId xmlns:a16="http://schemas.microsoft.com/office/drawing/2014/main" id="{2B60D1D7-5F58-44DF-9387-C4F2B01C3A78}"/>
              </a:ext>
            </a:extLst>
          </p:cNvPr>
          <p:cNvGrpSpPr/>
          <p:nvPr/>
        </p:nvGrpSpPr>
        <p:grpSpPr>
          <a:xfrm>
            <a:off x="1990182" y="2785326"/>
            <a:ext cx="8647352" cy="2566235"/>
            <a:chOff x="1990182" y="2785326"/>
            <a:chExt cx="8647352" cy="2566235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5E3B1EA5-5B00-41A9-A4A9-3B2B072F8E2D}"/>
                </a:ext>
              </a:extLst>
            </p:cNvPr>
            <p:cNvSpPr/>
            <p:nvPr/>
          </p:nvSpPr>
          <p:spPr>
            <a:xfrm>
              <a:off x="2042376" y="3321823"/>
              <a:ext cx="8542379" cy="1479270"/>
            </a:xfrm>
            <a:custGeom>
              <a:avLst>
                <a:gd name="f1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noFill/>
            <a:ln w="38103" cap="flat">
              <a:solidFill>
                <a:srgbClr val="44546A"/>
              </a:solidFill>
              <a:custDash>
                <a:ds d="799927" sp="799927"/>
              </a:custDash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Straight Connector 4">
              <a:extLst>
                <a:ext uri="{FF2B5EF4-FFF2-40B4-BE49-F238E27FC236}">
                  <a16:creationId xmlns:a16="http://schemas.microsoft.com/office/drawing/2014/main" id="{5673E3C6-ABD3-4F19-89E9-E0F85A9B418E}"/>
                </a:ext>
              </a:extLst>
            </p:cNvPr>
            <p:cNvSpPr/>
            <p:nvPr/>
          </p:nvSpPr>
          <p:spPr>
            <a:xfrm flipH="1">
              <a:off x="10585341" y="4036536"/>
              <a:ext cx="52193" cy="49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" name="Straight Connector 5">
              <a:extLst>
                <a:ext uri="{FF2B5EF4-FFF2-40B4-BE49-F238E27FC236}">
                  <a16:creationId xmlns:a16="http://schemas.microsoft.com/office/drawing/2014/main" id="{62359986-5DBB-456B-B1ED-364E41604CBC}"/>
                </a:ext>
              </a:extLst>
            </p:cNvPr>
            <p:cNvSpPr/>
            <p:nvPr/>
          </p:nvSpPr>
          <p:spPr>
            <a:xfrm flipH="1" flipV="1">
              <a:off x="10533156" y="4036536"/>
              <a:ext cx="52193" cy="49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Straight Connector 6">
              <a:extLst>
                <a:ext uri="{FF2B5EF4-FFF2-40B4-BE49-F238E27FC236}">
                  <a16:creationId xmlns:a16="http://schemas.microsoft.com/office/drawing/2014/main" id="{026E7139-B31E-4E7C-B91A-C126B17A7E29}"/>
                </a:ext>
              </a:extLst>
            </p:cNvPr>
            <p:cNvSpPr/>
            <p:nvPr/>
          </p:nvSpPr>
          <p:spPr>
            <a:xfrm flipH="1">
              <a:off x="9335777" y="4745644"/>
              <a:ext cx="46853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111340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" name="Straight Connector 7">
              <a:extLst>
                <a:ext uri="{FF2B5EF4-FFF2-40B4-BE49-F238E27FC236}">
                  <a16:creationId xmlns:a16="http://schemas.microsoft.com/office/drawing/2014/main" id="{D6ADD167-B0E5-4BAD-A211-A253B612550B}"/>
                </a:ext>
              </a:extLst>
            </p:cNvPr>
            <p:cNvSpPr/>
            <p:nvPr/>
          </p:nvSpPr>
          <p:spPr>
            <a:xfrm>
              <a:off x="9335777" y="4800471"/>
              <a:ext cx="46853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111340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Straight Connector 8">
              <a:extLst>
                <a:ext uri="{FF2B5EF4-FFF2-40B4-BE49-F238E27FC236}">
                  <a16:creationId xmlns:a16="http://schemas.microsoft.com/office/drawing/2014/main" id="{A2BC436B-B84B-4C46-B06B-A4083BD9F5F9}"/>
                </a:ext>
              </a:extLst>
            </p:cNvPr>
            <p:cNvSpPr/>
            <p:nvPr/>
          </p:nvSpPr>
          <p:spPr>
            <a:xfrm>
              <a:off x="7859066" y="3266986"/>
              <a:ext cx="46259" cy="554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Straight Connector 9">
              <a:extLst>
                <a:ext uri="{FF2B5EF4-FFF2-40B4-BE49-F238E27FC236}">
                  <a16:creationId xmlns:a16="http://schemas.microsoft.com/office/drawing/2014/main" id="{9386C97A-724A-4232-B028-FDC709C04539}"/>
                </a:ext>
              </a:extLst>
            </p:cNvPr>
            <p:cNvSpPr/>
            <p:nvPr/>
          </p:nvSpPr>
          <p:spPr>
            <a:xfrm flipH="1">
              <a:off x="7859066" y="3322444"/>
              <a:ext cx="46259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Straight Connector 10">
              <a:extLst>
                <a:ext uri="{FF2B5EF4-FFF2-40B4-BE49-F238E27FC236}">
                  <a16:creationId xmlns:a16="http://schemas.microsoft.com/office/drawing/2014/main" id="{3565DF29-5EDD-49EE-ADC6-A4532A4EE540}"/>
                </a:ext>
              </a:extLst>
            </p:cNvPr>
            <p:cNvSpPr/>
            <p:nvPr/>
          </p:nvSpPr>
          <p:spPr>
            <a:xfrm>
              <a:off x="4711125" y="3266986"/>
              <a:ext cx="46853" cy="554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Straight Connector 11">
              <a:extLst>
                <a:ext uri="{FF2B5EF4-FFF2-40B4-BE49-F238E27FC236}">
                  <a16:creationId xmlns:a16="http://schemas.microsoft.com/office/drawing/2014/main" id="{B7204207-52CC-4746-B814-E56BDC7A14CF}"/>
                </a:ext>
              </a:extLst>
            </p:cNvPr>
            <p:cNvSpPr/>
            <p:nvPr/>
          </p:nvSpPr>
          <p:spPr>
            <a:xfrm flipH="1">
              <a:off x="4711125" y="3322444"/>
              <a:ext cx="46853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Straight Connector 12">
              <a:extLst>
                <a:ext uri="{FF2B5EF4-FFF2-40B4-BE49-F238E27FC236}">
                  <a16:creationId xmlns:a16="http://schemas.microsoft.com/office/drawing/2014/main" id="{3C1472D0-534D-4AC3-9F97-810843DAEE9A}"/>
                </a:ext>
              </a:extLst>
            </p:cNvPr>
            <p:cNvSpPr/>
            <p:nvPr/>
          </p:nvSpPr>
          <p:spPr>
            <a:xfrm flipH="1">
              <a:off x="6291026" y="4745644"/>
              <a:ext cx="46259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Straight Connector 13">
              <a:extLst>
                <a:ext uri="{FF2B5EF4-FFF2-40B4-BE49-F238E27FC236}">
                  <a16:creationId xmlns:a16="http://schemas.microsoft.com/office/drawing/2014/main" id="{BBCA3116-9529-4E2B-BF61-4EEAA407238B}"/>
                </a:ext>
              </a:extLst>
            </p:cNvPr>
            <p:cNvSpPr/>
            <p:nvPr/>
          </p:nvSpPr>
          <p:spPr>
            <a:xfrm>
              <a:off x="6291026" y="4800471"/>
              <a:ext cx="46259" cy="554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Straight Connector 14">
              <a:extLst>
                <a:ext uri="{FF2B5EF4-FFF2-40B4-BE49-F238E27FC236}">
                  <a16:creationId xmlns:a16="http://schemas.microsoft.com/office/drawing/2014/main" id="{BEA7B9D6-C781-46B1-B30C-93FB23EE5FD9}"/>
                </a:ext>
              </a:extLst>
            </p:cNvPr>
            <p:cNvSpPr/>
            <p:nvPr/>
          </p:nvSpPr>
          <p:spPr>
            <a:xfrm flipV="1">
              <a:off x="1990182" y="4036536"/>
              <a:ext cx="52193" cy="49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Straight Connector 15">
              <a:extLst>
                <a:ext uri="{FF2B5EF4-FFF2-40B4-BE49-F238E27FC236}">
                  <a16:creationId xmlns:a16="http://schemas.microsoft.com/office/drawing/2014/main" id="{6FF4F8B4-B0DD-43EE-8D9A-8BE183C0955A}"/>
                </a:ext>
              </a:extLst>
            </p:cNvPr>
            <p:cNvSpPr/>
            <p:nvPr/>
          </p:nvSpPr>
          <p:spPr>
            <a:xfrm>
              <a:off x="2042376" y="4036536"/>
              <a:ext cx="52193" cy="49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38103" cap="flat">
              <a:solidFill>
                <a:srgbClr val="44546A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Straight Connector 16">
              <a:extLst>
                <a:ext uri="{FF2B5EF4-FFF2-40B4-BE49-F238E27FC236}">
                  <a16:creationId xmlns:a16="http://schemas.microsoft.com/office/drawing/2014/main" id="{FE62352C-0CFC-481D-8A54-718EEEABFCA6}"/>
                </a:ext>
              </a:extLst>
            </p:cNvPr>
            <p:cNvSpPr/>
            <p:nvPr/>
          </p:nvSpPr>
          <p:spPr>
            <a:xfrm flipH="1">
              <a:off x="3229075" y="4745644"/>
              <a:ext cx="46853" cy="554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11155" cap="flat">
              <a:solidFill>
                <a:srgbClr val="111340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Straight Connector 17">
              <a:extLst>
                <a:ext uri="{FF2B5EF4-FFF2-40B4-BE49-F238E27FC236}">
                  <a16:creationId xmlns:a16="http://schemas.microsoft.com/office/drawing/2014/main" id="{35494938-7A72-4936-AB61-CDBE0EABE7F5}"/>
                </a:ext>
              </a:extLst>
            </p:cNvPr>
            <p:cNvSpPr/>
            <p:nvPr/>
          </p:nvSpPr>
          <p:spPr>
            <a:xfrm>
              <a:off x="3229075" y="4801102"/>
              <a:ext cx="46853" cy="548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11155" cap="flat">
              <a:solidFill>
                <a:srgbClr val="111340"/>
              </a:solidFill>
              <a:prstDash val="solid"/>
              <a:round/>
            </a:ln>
          </p:spPr>
          <p:txBody>
            <a:bodyPr vert="horz" wrap="none" lIns="2697" tIns="2697" rIns="2697" bIns="2697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438">
              <a:extLst>
                <a:ext uri="{FF2B5EF4-FFF2-40B4-BE49-F238E27FC236}">
                  <a16:creationId xmlns:a16="http://schemas.microsoft.com/office/drawing/2014/main" id="{C1B57A82-D1D8-4A77-A122-5242CF55068E}"/>
                </a:ext>
              </a:extLst>
            </p:cNvPr>
            <p:cNvSpPr/>
            <p:nvPr/>
          </p:nvSpPr>
          <p:spPr>
            <a:xfrm>
              <a:off x="4302508" y="4268336"/>
              <a:ext cx="1017681" cy="1069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17"/>
                <a:gd name="f4" fmla="val 1718"/>
                <a:gd name="f5" fmla="val 860"/>
                <a:gd name="f6" fmla="val 1334"/>
                <a:gd name="f7" fmla="val 1333"/>
                <a:gd name="f8" fmla="val 859"/>
                <a:gd name="f9" fmla="val 384"/>
                <a:gd name="f10" fmla="val 385"/>
                <a:gd name="f11" fmla="*/ f0 1 1717"/>
                <a:gd name="f12" fmla="*/ f1 1 1718"/>
                <a:gd name="f13" fmla="+- f4 0 f2"/>
                <a:gd name="f14" fmla="+- f3 0 f2"/>
                <a:gd name="f15" fmla="*/ f14 1 1717"/>
                <a:gd name="f16" fmla="*/ f13 1 1718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717" h="1718">
                  <a:moveTo>
                    <a:pt x="f3" y="f5"/>
                  </a:moveTo>
                  <a:cubicBezTo>
                    <a:pt x="f3" y="f6"/>
                    <a:pt x="f7" y="f4"/>
                    <a:pt x="f8" y="f4"/>
                  </a:cubicBezTo>
                  <a:cubicBezTo>
                    <a:pt x="f9" y="f4"/>
                    <a:pt x="f2" y="f6"/>
                    <a:pt x="f2" y="f5"/>
                  </a:cubicBezTo>
                  <a:cubicBezTo>
                    <a:pt x="f2" y="f10"/>
                    <a:pt x="f9" y="f2"/>
                    <a:pt x="f8" y="f2"/>
                  </a:cubicBezTo>
                  <a:cubicBezTo>
                    <a:pt x="f7" y="f2"/>
                    <a:pt x="f3" y="f10"/>
                    <a:pt x="f3" y="f5"/>
                  </a:cubicBezTo>
                  <a:close/>
                </a:path>
              </a:pathLst>
            </a:custGeom>
            <a:solidFill>
              <a:srgbClr val="E7E6E6"/>
            </a:solidFill>
            <a:ln w="38103" cap="flat">
              <a:solidFill>
                <a:srgbClr val="5B9BD5"/>
              </a:solidFill>
              <a:prstDash val="solid"/>
              <a:miter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440">
              <a:extLst>
                <a:ext uri="{FF2B5EF4-FFF2-40B4-BE49-F238E27FC236}">
                  <a16:creationId xmlns:a16="http://schemas.microsoft.com/office/drawing/2014/main" id="{9F30D53A-C2AD-43E8-AF02-266B39363792}"/>
                </a:ext>
              </a:extLst>
            </p:cNvPr>
            <p:cNvSpPr/>
            <p:nvPr/>
          </p:nvSpPr>
          <p:spPr>
            <a:xfrm>
              <a:off x="4359438" y="4328156"/>
              <a:ext cx="904405" cy="950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26"/>
                <a:gd name="f4" fmla="val 764"/>
                <a:gd name="f5" fmla="val 1184"/>
                <a:gd name="f6" fmla="val 763"/>
                <a:gd name="f7" fmla="val 341"/>
                <a:gd name="f8" fmla="val 342"/>
                <a:gd name="f9" fmla="*/ f0 1 1526"/>
                <a:gd name="f10" fmla="*/ f1 1 1526"/>
                <a:gd name="f11" fmla="+- f3 0 f2"/>
                <a:gd name="f12" fmla="*/ f11 1 1526"/>
                <a:gd name="f13" fmla="*/ f2 1 f12"/>
                <a:gd name="f14" fmla="*/ f3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526" h="1526">
                  <a:moveTo>
                    <a:pt x="f3" y="f4"/>
                  </a:moveTo>
                  <a:cubicBezTo>
                    <a:pt x="f3" y="f5"/>
                    <a:pt x="f5" y="f3"/>
                    <a:pt x="f6" y="f3"/>
                  </a:cubicBezTo>
                  <a:cubicBezTo>
                    <a:pt x="f7" y="f3"/>
                    <a:pt x="f2" y="f5"/>
                    <a:pt x="f2" y="f4"/>
                  </a:cubicBezTo>
                  <a:cubicBezTo>
                    <a:pt x="f2" y="f8"/>
                    <a:pt x="f7" y="f2"/>
                    <a:pt x="f6" y="f2"/>
                  </a:cubicBezTo>
                  <a:cubicBezTo>
                    <a:pt x="f5" y="f2"/>
                    <a:pt x="f3" y="f8"/>
                    <a:pt x="f3" y="f4"/>
                  </a:cubicBezTo>
                  <a:close/>
                </a:path>
              </a:pathLst>
            </a:custGeom>
            <a:solidFill>
              <a:srgbClr val="5B9BD5"/>
            </a:solidFill>
            <a:ln cap="flat">
              <a:noFill/>
              <a:prstDash val="solid"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480">
              <a:extLst>
                <a:ext uri="{FF2B5EF4-FFF2-40B4-BE49-F238E27FC236}">
                  <a16:creationId xmlns:a16="http://schemas.microsoft.com/office/drawing/2014/main" id="{CDAA7636-4FE0-4469-BB31-A17C042147ED}"/>
                </a:ext>
              </a:extLst>
            </p:cNvPr>
            <p:cNvSpPr/>
            <p:nvPr/>
          </p:nvSpPr>
          <p:spPr>
            <a:xfrm>
              <a:off x="4533805" y="4584252"/>
              <a:ext cx="532555" cy="4673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8721"/>
                <a:gd name="f7" fmla="val 934672"/>
                <a:gd name="f8" fmla="val 294633"/>
                <a:gd name="f9" fmla="val 550684"/>
                <a:gd name="f10" fmla="val 240080"/>
                <a:gd name="f11" fmla="val 194206"/>
                <a:gd name="f12" fmla="val 594088"/>
                <a:gd name="f13" fmla="val 647413"/>
                <a:gd name="f14" fmla="val 700739"/>
                <a:gd name="f15" fmla="val 744143"/>
                <a:gd name="f16" fmla="val 350425"/>
                <a:gd name="f17" fmla="val 395059"/>
                <a:gd name="f18" fmla="val 520921"/>
                <a:gd name="f19" fmla="val 366543"/>
                <a:gd name="f20" fmla="val 424815"/>
                <a:gd name="f21" fmla="val 577967"/>
                <a:gd name="f22" fmla="val 716860"/>
                <a:gd name="f23" fmla="val 773906"/>
                <a:gd name="f24" fmla="val 223962"/>
                <a:gd name="f25" fmla="val 165690"/>
                <a:gd name="f26" fmla="val 279991"/>
                <a:gd name="f27" fmla="val 388306"/>
                <a:gd name="f28" fmla="val 277503"/>
                <a:gd name="f29" fmla="val 273769"/>
                <a:gd name="f30" fmla="val 390795"/>
                <a:gd name="f31" fmla="val 271281"/>
                <a:gd name="f32" fmla="val 393284"/>
                <a:gd name="f33" fmla="val 270036"/>
                <a:gd name="f34" fmla="val 394529"/>
                <a:gd name="f35" fmla="val 268792"/>
                <a:gd name="f36" fmla="val 397018"/>
                <a:gd name="f37" fmla="val 400751"/>
                <a:gd name="f38" fmla="val 272525"/>
                <a:gd name="f39" fmla="val 421909"/>
                <a:gd name="f40" fmla="val 260081"/>
                <a:gd name="f41" fmla="val 441822"/>
                <a:gd name="f42" fmla="val 240170"/>
                <a:gd name="f43" fmla="val 446801"/>
                <a:gd name="f44" fmla="val 221504"/>
                <a:gd name="f45" fmla="val 451779"/>
                <a:gd name="f46" fmla="val 205327"/>
                <a:gd name="f47" fmla="val 458002"/>
                <a:gd name="f48" fmla="val 189150"/>
                <a:gd name="f49" fmla="val 467958"/>
                <a:gd name="f50" fmla="val 170484"/>
                <a:gd name="f51" fmla="val 477915"/>
                <a:gd name="f52" fmla="val 148084"/>
                <a:gd name="f53" fmla="val 472937"/>
                <a:gd name="f54" fmla="val 135640"/>
                <a:gd name="f55" fmla="val 456757"/>
                <a:gd name="f56" fmla="val 131907"/>
                <a:gd name="f57" fmla="val 128174"/>
                <a:gd name="f58" fmla="val 126929"/>
                <a:gd name="f59" fmla="val 450534"/>
                <a:gd name="f60" fmla="val 123196"/>
                <a:gd name="f61" fmla="val 119463"/>
                <a:gd name="f62" fmla="val 116974"/>
                <a:gd name="f63" fmla="val 455513"/>
                <a:gd name="f64" fmla="val 97064"/>
                <a:gd name="f65" fmla="val 474181"/>
                <a:gd name="f66" fmla="val 93330"/>
                <a:gd name="f67" fmla="val 481649"/>
                <a:gd name="f68" fmla="val 482893"/>
                <a:gd name="f69" fmla="val 485382"/>
                <a:gd name="f70" fmla="val 94575"/>
                <a:gd name="f71" fmla="val 487871"/>
                <a:gd name="f72" fmla="val 98308"/>
                <a:gd name="f73" fmla="val 491605"/>
                <a:gd name="f74" fmla="val 115730"/>
                <a:gd name="f75" fmla="val 502806"/>
                <a:gd name="f76" fmla="val 120707"/>
                <a:gd name="f77" fmla="val 526453"/>
                <a:gd name="f78" fmla="val 110752"/>
                <a:gd name="f79" fmla="val 543877"/>
                <a:gd name="f80" fmla="val 100797"/>
                <a:gd name="f81" fmla="val 560056"/>
                <a:gd name="f82" fmla="val 576236"/>
                <a:gd name="f83" fmla="val 88353"/>
                <a:gd name="f84" fmla="val 593660"/>
                <a:gd name="f85" fmla="val 83375"/>
                <a:gd name="f86" fmla="val 613573"/>
                <a:gd name="f87" fmla="val 63465"/>
                <a:gd name="f88" fmla="val 626019"/>
                <a:gd name="f89" fmla="val 42310"/>
                <a:gd name="f90" fmla="val 622285"/>
                <a:gd name="f91" fmla="val 38577"/>
                <a:gd name="f92" fmla="val 621040"/>
                <a:gd name="f93" fmla="val 36088"/>
                <a:gd name="f94" fmla="val 32355"/>
                <a:gd name="f95" fmla="val 624774"/>
                <a:gd name="f96" fmla="val 31110"/>
                <a:gd name="f97" fmla="val 28621"/>
                <a:gd name="f98" fmla="val 628508"/>
                <a:gd name="f99" fmla="val 633486"/>
                <a:gd name="f100" fmla="val 662111"/>
                <a:gd name="f101" fmla="val 665845"/>
                <a:gd name="f102" fmla="val 668334"/>
                <a:gd name="f103" fmla="val 669579"/>
                <a:gd name="f104" fmla="val 672068"/>
                <a:gd name="f105" fmla="val 673312"/>
                <a:gd name="f106" fmla="val 682024"/>
                <a:gd name="f107" fmla="val 700693"/>
                <a:gd name="f108" fmla="val 718117"/>
                <a:gd name="f109" fmla="val 735541"/>
                <a:gd name="f110" fmla="val 750476"/>
                <a:gd name="f111" fmla="val 767900"/>
                <a:gd name="f112" fmla="val 791546"/>
                <a:gd name="f113" fmla="val 802748"/>
                <a:gd name="f114" fmla="val 806481"/>
                <a:gd name="f115" fmla="val 808970"/>
                <a:gd name="f116" fmla="val 811460"/>
                <a:gd name="f117" fmla="val 813949"/>
                <a:gd name="f118" fmla="val 816438"/>
                <a:gd name="f119" fmla="val 820172"/>
                <a:gd name="f120" fmla="val 840085"/>
                <a:gd name="f121" fmla="val 842574"/>
                <a:gd name="f122" fmla="val 843818"/>
                <a:gd name="f123" fmla="val 838840"/>
                <a:gd name="f124" fmla="val 143107"/>
                <a:gd name="f125" fmla="val 827639"/>
                <a:gd name="f126" fmla="val 155551"/>
                <a:gd name="f127" fmla="val 821416"/>
                <a:gd name="f128" fmla="val 167995"/>
                <a:gd name="f129" fmla="val 175461"/>
                <a:gd name="f130" fmla="val 181683"/>
                <a:gd name="f131" fmla="val 822661"/>
                <a:gd name="f132" fmla="val 836351"/>
                <a:gd name="f133" fmla="val 847552"/>
                <a:gd name="f134" fmla="val 852530"/>
                <a:gd name="f135" fmla="val 872443"/>
                <a:gd name="f136" fmla="val 893601"/>
                <a:gd name="f137" fmla="val 897335"/>
                <a:gd name="f138" fmla="val 901069"/>
                <a:gd name="f139" fmla="val 904802"/>
                <a:gd name="f140" fmla="val 906047"/>
                <a:gd name="f141" fmla="val 309857"/>
                <a:gd name="f142" fmla="val 313590"/>
                <a:gd name="f143" fmla="val 316079"/>
                <a:gd name="f144" fmla="val 318568"/>
                <a:gd name="f145" fmla="val 319812"/>
                <a:gd name="f146" fmla="val 322301"/>
                <a:gd name="f147" fmla="val 321057"/>
                <a:gd name="f148" fmla="val 317324"/>
                <a:gd name="f149" fmla="val 329768"/>
                <a:gd name="f150" fmla="val 350923"/>
                <a:gd name="f151" fmla="val 368344"/>
                <a:gd name="f152" fmla="val 385766"/>
                <a:gd name="f153" fmla="val 401943"/>
                <a:gd name="f154" fmla="val 420609"/>
                <a:gd name="f155" fmla="val 443009"/>
                <a:gd name="f156" fmla="val 455453"/>
                <a:gd name="f157" fmla="val 457941"/>
                <a:gd name="f158" fmla="val 461675"/>
                <a:gd name="f159" fmla="val 462919"/>
                <a:gd name="f160" fmla="val 466652"/>
                <a:gd name="f161" fmla="val 470385"/>
                <a:gd name="f162" fmla="val 472874"/>
                <a:gd name="f163" fmla="val 494029"/>
                <a:gd name="f164" fmla="val 496518"/>
                <a:gd name="f165" fmla="val 492785"/>
                <a:gd name="f166" fmla="val 475363"/>
                <a:gd name="f167" fmla="val 469141"/>
                <a:gd name="f168" fmla="val 480341"/>
                <a:gd name="f169" fmla="val 489052"/>
                <a:gd name="f170" fmla="val 500251"/>
                <a:gd name="f171" fmla="val 506473"/>
                <a:gd name="f172" fmla="val 526384"/>
                <a:gd name="f173" fmla="val 547539"/>
                <a:gd name="f174" fmla="val 551272"/>
                <a:gd name="f175" fmla="val 555005"/>
                <a:gd name="f176" fmla="val 557494"/>
                <a:gd name="f177" fmla="val 558738"/>
                <a:gd name="f178" fmla="val 561227"/>
                <a:gd name="f179" fmla="val 230215"/>
                <a:gd name="f180" fmla="val 28625"/>
                <a:gd name="f181" fmla="val 179194"/>
                <a:gd name="f182" fmla="val 72185"/>
                <a:gd name="f183" fmla="val 124457"/>
                <a:gd name="f184" fmla="val 423154"/>
                <a:gd name="f185" fmla="val 145595"/>
                <a:gd name="f186" fmla="val 425643"/>
                <a:gd name="f187" fmla="val 153062"/>
                <a:gd name="f188" fmla="val 430621"/>
                <a:gd name="f189" fmla="val 159284"/>
                <a:gd name="f190" fmla="val 439333"/>
                <a:gd name="f191" fmla="val 161773"/>
                <a:gd name="f192" fmla="val 444311"/>
                <a:gd name="f193" fmla="val 169239"/>
                <a:gd name="f194" fmla="val 445556"/>
                <a:gd name="f195" fmla="val 174217"/>
                <a:gd name="f196" fmla="val 443067"/>
                <a:gd name="f197" fmla="val 192883"/>
                <a:gd name="f198" fmla="val 431866"/>
                <a:gd name="f199" fmla="val 212793"/>
                <a:gd name="f200" fmla="val 424398"/>
                <a:gd name="f201" fmla="val 231460"/>
                <a:gd name="f202" fmla="val 419420"/>
                <a:gd name="f203" fmla="val 237682"/>
                <a:gd name="f204" fmla="val 416931"/>
                <a:gd name="f205" fmla="val 241415"/>
                <a:gd name="f206" fmla="val 411953"/>
                <a:gd name="f207" fmla="val 406974"/>
                <a:gd name="f208" fmla="val 395773"/>
                <a:gd name="f209" fmla="val 383328"/>
                <a:gd name="f210" fmla="val 248881"/>
                <a:gd name="f211" fmla="val 374616"/>
                <a:gd name="f212" fmla="val 256348"/>
                <a:gd name="f213" fmla="val 364659"/>
                <a:gd name="f214" fmla="val 359681"/>
                <a:gd name="f215" fmla="val 333501"/>
                <a:gd name="f216" fmla="val 342212"/>
                <a:gd name="f217" fmla="val 348434"/>
                <a:gd name="f218" fmla="val 352167"/>
                <a:gd name="f219" fmla="val 349678"/>
                <a:gd name="f220" fmla="val 410708"/>
                <a:gd name="f221" fmla="val 414442"/>
                <a:gd name="f222" fmla="val 353411"/>
                <a:gd name="f223" fmla="val 342257"/>
                <a:gd name="f224" fmla="val 243904"/>
                <a:gd name="f225" fmla="val 187930"/>
                <a:gd name="f226" fmla="val 184196"/>
                <a:gd name="f227" fmla="val 235193"/>
                <a:gd name="f228" fmla="val 174240"/>
                <a:gd name="f229" fmla="val 168017"/>
                <a:gd name="f230" fmla="val 245148"/>
                <a:gd name="f231" fmla="val 161794"/>
                <a:gd name="f232" fmla="val 255103"/>
                <a:gd name="f233" fmla="val 160550"/>
                <a:gd name="f234" fmla="val 261325"/>
                <a:gd name="f235" fmla="val 164283"/>
                <a:gd name="f236" fmla="val 540072"/>
                <a:gd name="f237" fmla="val 367148"/>
                <a:gd name="f238" fmla="val 583626"/>
                <a:gd name="f239" fmla="val 399507"/>
                <a:gd name="f240" fmla="val 642113"/>
                <a:gd name="f241" fmla="val 685668"/>
                <a:gd name="f242" fmla="val 964415"/>
                <a:gd name="f243" fmla="val 970637"/>
                <a:gd name="f244" fmla="val 980592"/>
                <a:gd name="f245" fmla="val 984325"/>
                <a:gd name="f246" fmla="val 989303"/>
                <a:gd name="f247" fmla="val 988058"/>
                <a:gd name="f248" fmla="val 981836"/>
                <a:gd name="f249" fmla="val 770287"/>
                <a:gd name="f250" fmla="val 496583"/>
                <a:gd name="f251" fmla="val 501562"/>
                <a:gd name="f252" fmla="val 510274"/>
                <a:gd name="f253" fmla="val 516497"/>
                <a:gd name="f254" fmla="val 521475"/>
                <a:gd name="f255" fmla="val 976859"/>
                <a:gd name="f256" fmla="val 522719"/>
                <a:gd name="f257" fmla="val 971881"/>
                <a:gd name="f258" fmla="val 969392"/>
                <a:gd name="f259" fmla="val 966903"/>
                <a:gd name="f260" fmla="val 520230"/>
                <a:gd name="f261" fmla="val 745399"/>
                <a:gd name="f262" fmla="val 360925"/>
                <a:gd name="f263" fmla="val 701845"/>
                <a:gd name="f264" fmla="val 392040"/>
                <a:gd name="f265" fmla="val 675712"/>
                <a:gd name="f266" fmla="val 644602"/>
                <a:gd name="f267" fmla="val 420665"/>
                <a:gd name="f268" fmla="val 612248"/>
                <a:gd name="f269" fmla="val 581138"/>
                <a:gd name="f270" fmla="val 550027"/>
                <a:gd name="f271" fmla="val 522651"/>
                <a:gd name="f272" fmla="val 387010"/>
                <a:gd name="f273" fmla="val 429377"/>
                <a:gd name="f274" fmla="val 396966"/>
                <a:gd name="f275" fmla="val 433110"/>
                <a:gd name="f276" fmla="val 406921"/>
                <a:gd name="f277" fmla="val 436844"/>
                <a:gd name="f278" fmla="val 415632"/>
                <a:gd name="f279" fmla="val 421854"/>
                <a:gd name="f280" fmla="val 428076"/>
                <a:gd name="f281" fmla="val 431809"/>
                <a:gd name="f282" fmla="val 438031"/>
                <a:gd name="f283" fmla="val 449231"/>
                <a:gd name="f284" fmla="val 485318"/>
                <a:gd name="f285" fmla="val 513940"/>
                <a:gd name="f286" fmla="val 453023"/>
                <a:gd name="f287" fmla="val 462980"/>
                <a:gd name="f288" fmla="val 527628"/>
                <a:gd name="f289" fmla="val 525139"/>
                <a:gd name="f290" fmla="val 497828"/>
                <a:gd name="f291" fmla="val 518917"/>
                <a:gd name="f292" fmla="val 507785"/>
                <a:gd name="f293" fmla="val 507718"/>
                <a:gd name="f294" fmla="val 515252"/>
                <a:gd name="f295" fmla="val 503984"/>
                <a:gd name="f296" fmla="val 518986"/>
                <a:gd name="f297" fmla="val 501496"/>
                <a:gd name="f298" fmla="val 525209"/>
                <a:gd name="f299" fmla="val 505229"/>
                <a:gd name="f300" fmla="val 528942"/>
                <a:gd name="f301" fmla="val 515184"/>
                <a:gd name="f302" fmla="val 546366"/>
                <a:gd name="f303" fmla="val 523895"/>
                <a:gd name="f304" fmla="val 566279"/>
                <a:gd name="f305" fmla="val 528873"/>
                <a:gd name="f306" fmla="val 586192"/>
                <a:gd name="f307" fmla="val 530117"/>
                <a:gd name="f308" fmla="val 591171"/>
                <a:gd name="f309" fmla="val 536339"/>
                <a:gd name="f310" fmla="val 594904"/>
                <a:gd name="f311" fmla="val 542561"/>
                <a:gd name="f312" fmla="val 592415"/>
                <a:gd name="f313" fmla="val 566205"/>
                <a:gd name="f314" fmla="val 576160"/>
                <a:gd name="f315" fmla="val 602372"/>
                <a:gd name="f316" fmla="val 584871"/>
                <a:gd name="f317" fmla="val 609839"/>
                <a:gd name="f318" fmla="val 591093"/>
                <a:gd name="f319" fmla="val 654644"/>
                <a:gd name="f320" fmla="val 994280"/>
                <a:gd name="f321" fmla="val 1046545"/>
                <a:gd name="f322" fmla="val 1088855"/>
                <a:gd name="f323" fmla="val 1062723"/>
                <a:gd name="f324" fmla="val 56006"/>
                <a:gd name="f325" fmla="val 684513"/>
                <a:gd name="f326" fmla="val 582382"/>
                <a:gd name="f327" fmla="val 687003"/>
                <a:gd name="f328" fmla="val 578649"/>
                <a:gd name="f329" fmla="val 689492"/>
                <a:gd name="f330" fmla="val 691981"/>
                <a:gd name="f331" fmla="val 699448"/>
                <a:gd name="f332" fmla="val 703182"/>
                <a:gd name="f333" fmla="val 709405"/>
                <a:gd name="f334" fmla="val 729318"/>
                <a:gd name="f335" fmla="val 747987"/>
                <a:gd name="f336" fmla="val 765411"/>
                <a:gd name="f337" fmla="val 770389"/>
                <a:gd name="f338" fmla="val 776612"/>
                <a:gd name="f339" fmla="val 779101"/>
                <a:gd name="f340" fmla="val 786568"/>
                <a:gd name="f341" fmla="val 797769"/>
                <a:gd name="f342" fmla="val 832617"/>
                <a:gd name="f343" fmla="val 841329"/>
                <a:gd name="f344" fmla="val 861242"/>
                <a:gd name="f345" fmla="val 869954"/>
                <a:gd name="f346" fmla="val 873688"/>
                <a:gd name="f347" fmla="val 864976"/>
                <a:gd name="f348" fmla="val 856264"/>
                <a:gd name="f349" fmla="val 850041"/>
                <a:gd name="f350" fmla="val 848797"/>
                <a:gd name="f351" fmla="val 851286"/>
                <a:gd name="f352" fmla="val 398210"/>
                <a:gd name="f353" fmla="val 862487"/>
                <a:gd name="f354" fmla="val 378299"/>
                <a:gd name="f355" fmla="val 357145"/>
                <a:gd name="f356" fmla="val 876177"/>
                <a:gd name="f357" fmla="val 877422"/>
                <a:gd name="f358" fmla="val 882400"/>
                <a:gd name="f359" fmla="val 887378"/>
                <a:gd name="f360" fmla="val 899824"/>
                <a:gd name="f361" fmla="val 911025"/>
                <a:gd name="f362" fmla="val 920982"/>
                <a:gd name="f363" fmla="val 929694"/>
                <a:gd name="f364" fmla="val 151818"/>
                <a:gd name="f365" fmla="val 140618"/>
                <a:gd name="f366" fmla="val 129418"/>
                <a:gd name="f367" fmla="val 104530"/>
                <a:gd name="f368" fmla="val 75909"/>
                <a:gd name="f369" fmla="val 67198"/>
                <a:gd name="f370" fmla="val 64709"/>
                <a:gd name="f371" fmla="val 70931"/>
                <a:gd name="f372" fmla="val 80886"/>
                <a:gd name="f373" fmla="val 87108"/>
                <a:gd name="f374" fmla="val 84620"/>
                <a:gd name="f375" fmla="val 74664"/>
                <a:gd name="f376" fmla="val 65954"/>
                <a:gd name="f377" fmla="val 60976"/>
                <a:gd name="f378" fmla="val 58487"/>
                <a:gd name="f379" fmla="val 53509"/>
                <a:gd name="f380" fmla="val 48532"/>
                <a:gd name="f381" fmla="val 23644"/>
                <a:gd name="f382" fmla="val 13688"/>
                <a:gd name="f383" fmla="val 4978"/>
                <a:gd name="f384" fmla="val 99552"/>
                <a:gd name="f385" fmla="val 103286"/>
                <a:gd name="f386" fmla="val 428132"/>
                <a:gd name="f387" fmla="val 107019"/>
                <a:gd name="f388" fmla="val 426887"/>
                <a:gd name="f389" fmla="val 163017"/>
                <a:gd name="f390" fmla="+- 0 0 -90"/>
                <a:gd name="f391" fmla="*/ f3 1 1118721"/>
                <a:gd name="f392" fmla="*/ f4 1 934672"/>
                <a:gd name="f393" fmla="+- f7 0 f5"/>
                <a:gd name="f394" fmla="+- f6 0 f5"/>
                <a:gd name="f395" fmla="*/ f390 f0 1"/>
                <a:gd name="f396" fmla="*/ f394 1 1118721"/>
                <a:gd name="f397" fmla="*/ f393 1 934672"/>
                <a:gd name="f398" fmla="*/ 294633 f394 1"/>
                <a:gd name="f399" fmla="*/ 550684 f393 1"/>
                <a:gd name="f400" fmla="*/ 194206 f394 1"/>
                <a:gd name="f401" fmla="*/ 647413 f393 1"/>
                <a:gd name="f402" fmla="*/ 744143 f393 1"/>
                <a:gd name="f403" fmla="*/ 395059 f394 1"/>
                <a:gd name="f404" fmla="*/ 520921 f393 1"/>
                <a:gd name="f405" fmla="*/ 424815 f394 1"/>
                <a:gd name="f406" fmla="*/ 773906 f393 1"/>
                <a:gd name="f407" fmla="*/ 165690 f394 1"/>
                <a:gd name="f408" fmla="*/ 279991 f394 1"/>
                <a:gd name="f409" fmla="*/ 388306 f393 1"/>
                <a:gd name="f410" fmla="*/ 271281 f394 1"/>
                <a:gd name="f411" fmla="*/ 393284 f393 1"/>
                <a:gd name="f412" fmla="*/ 270036 f394 1"/>
                <a:gd name="f413" fmla="*/ 400751 f393 1"/>
                <a:gd name="f414" fmla="*/ 240170 f394 1"/>
                <a:gd name="f415" fmla="*/ 446801 f393 1"/>
                <a:gd name="f416" fmla="*/ 189150 f394 1"/>
                <a:gd name="f417" fmla="*/ 467958 f393 1"/>
                <a:gd name="f418" fmla="*/ 135640 f394 1"/>
                <a:gd name="f419" fmla="*/ 456757 f393 1"/>
                <a:gd name="f420" fmla="*/ 126929 f394 1"/>
                <a:gd name="f421" fmla="*/ 450534 f393 1"/>
                <a:gd name="f422" fmla="*/ 116974 f394 1"/>
                <a:gd name="f423" fmla="*/ 455513 f393 1"/>
                <a:gd name="f424" fmla="*/ 97064 f394 1"/>
                <a:gd name="f425" fmla="*/ 474181 f393 1"/>
                <a:gd name="f426" fmla="*/ 93330 f394 1"/>
                <a:gd name="f427" fmla="*/ 482893 f393 1"/>
                <a:gd name="f428" fmla="*/ 98308 f394 1"/>
                <a:gd name="f429" fmla="*/ 491605 f393 1"/>
                <a:gd name="f430" fmla="*/ 110752 f394 1"/>
                <a:gd name="f431" fmla="*/ 543877 f393 1"/>
                <a:gd name="f432" fmla="*/ 88353 f394 1"/>
                <a:gd name="f433" fmla="*/ 593660 f393 1"/>
                <a:gd name="f434" fmla="*/ 42310 f394 1"/>
                <a:gd name="f435" fmla="*/ 622285 f393 1"/>
                <a:gd name="f436" fmla="*/ 32355 f394 1"/>
                <a:gd name="f437" fmla="*/ 624774 f393 1"/>
                <a:gd name="f438" fmla="*/ 28621 f394 1"/>
                <a:gd name="f439" fmla="*/ 633486 f393 1"/>
                <a:gd name="f440" fmla="*/ 662111 f393 1"/>
                <a:gd name="f441" fmla="*/ 669579 f393 1"/>
                <a:gd name="f442" fmla="*/ 672068 f393 1"/>
                <a:gd name="f443" fmla="*/ 700693 f393 1"/>
                <a:gd name="f444" fmla="*/ 750476 f393 1"/>
                <a:gd name="f445" fmla="*/ 802748 f393 1"/>
                <a:gd name="f446" fmla="*/ 811460 f393 1"/>
                <a:gd name="f447" fmla="*/ 820172 f393 1"/>
                <a:gd name="f448" fmla="*/ 840085 f393 1"/>
                <a:gd name="f449" fmla="*/ 843818 f393 1"/>
                <a:gd name="f450" fmla="*/ 838840 f393 1"/>
                <a:gd name="f451" fmla="*/ 167995 f394 1"/>
                <a:gd name="f452" fmla="*/ 821416 f393 1"/>
                <a:gd name="f453" fmla="*/ 827639 f393 1"/>
                <a:gd name="f454" fmla="*/ 847552 f393 1"/>
                <a:gd name="f455" fmla="*/ 893601 f393 1"/>
                <a:gd name="f456" fmla="*/ 901069 f393 1"/>
                <a:gd name="f457" fmla="*/ 906047 f393 1"/>
                <a:gd name="f458" fmla="*/ 309857 f394 1"/>
                <a:gd name="f459" fmla="*/ 318568 f394 1"/>
                <a:gd name="f460" fmla="*/ 321057 f394 1"/>
                <a:gd name="f461" fmla="*/ 350923 f394 1"/>
                <a:gd name="f462" fmla="*/ 401943 f394 1"/>
                <a:gd name="f463" fmla="*/ 455453 f394 1"/>
                <a:gd name="f464" fmla="*/ 462919 f394 1"/>
                <a:gd name="f465" fmla="*/ 472874 f394 1"/>
                <a:gd name="f466" fmla="*/ 494029 f394 1"/>
                <a:gd name="f467" fmla="*/ 496518 f394 1"/>
                <a:gd name="f468" fmla="*/ 492785 f394 1"/>
                <a:gd name="f469" fmla="*/ 480341 f394 1"/>
                <a:gd name="f470" fmla="*/ 500251 f394 1"/>
                <a:gd name="f471" fmla="*/ 547539 f394 1"/>
                <a:gd name="f472" fmla="*/ 557494 f394 1"/>
                <a:gd name="f473" fmla="*/ 561227 f394 1"/>
                <a:gd name="f474" fmla="*/ 230215 f394 1"/>
                <a:gd name="f475" fmla="*/ 28625 f393 1"/>
                <a:gd name="f476" fmla="*/ 124457 f393 1"/>
                <a:gd name="f477" fmla="*/ 423154 f393 1"/>
                <a:gd name="f478" fmla="*/ 159284 f394 1"/>
                <a:gd name="f479" fmla="*/ 439333 f393 1"/>
                <a:gd name="f480" fmla="*/ 174217 f394 1"/>
                <a:gd name="f481" fmla="*/ 443067 f393 1"/>
                <a:gd name="f482" fmla="*/ 231460 f394 1"/>
                <a:gd name="f483" fmla="*/ 419420 f393 1"/>
                <a:gd name="f484" fmla="*/ 406974 f393 1"/>
                <a:gd name="f485" fmla="*/ 248881 f394 1"/>
                <a:gd name="f486" fmla="*/ 374616 f393 1"/>
                <a:gd name="f487" fmla="*/ 359681 f393 1"/>
                <a:gd name="f488" fmla="*/ 342212 f394 1"/>
                <a:gd name="f489" fmla="*/ 349678 f394 1"/>
                <a:gd name="f490" fmla="*/ 353411 f394 1"/>
                <a:gd name="f491" fmla="*/ 416931 f393 1"/>
                <a:gd name="f492" fmla="*/ 342257 f393 1"/>
                <a:gd name="f493" fmla="*/ 243904 f394 1"/>
                <a:gd name="f494" fmla="*/ 187930 f393 1"/>
                <a:gd name="f495" fmla="*/ 168017 f393 1"/>
                <a:gd name="f496" fmla="*/ 261325 f394 1"/>
                <a:gd name="f497" fmla="*/ 164283 f393 1"/>
                <a:gd name="f498" fmla="*/ 540072 f394 1"/>
                <a:gd name="f499" fmla="*/ 367148 f393 1"/>
                <a:gd name="f500" fmla="*/ 685668 f394 1"/>
                <a:gd name="f501" fmla="*/ 964415 f394 1"/>
                <a:gd name="f502" fmla="*/ 984325 f394 1"/>
                <a:gd name="f503" fmla="*/ 981836 f394 1"/>
                <a:gd name="f504" fmla="*/ 770287 f394 1"/>
                <a:gd name="f505" fmla="*/ 496583 f393 1"/>
                <a:gd name="f506" fmla="*/ 516497 f393 1"/>
                <a:gd name="f507" fmla="*/ 971881 f394 1"/>
                <a:gd name="f508" fmla="*/ 522719 f393 1"/>
                <a:gd name="f509" fmla="*/ 520230 f393 1"/>
                <a:gd name="f510" fmla="*/ 745399 f394 1"/>
                <a:gd name="f511" fmla="*/ 360925 f393 1"/>
                <a:gd name="f512" fmla="*/ 701845 f394 1"/>
                <a:gd name="f513" fmla="*/ 392040 f393 1"/>
                <a:gd name="f514" fmla="*/ 612248 f394 1"/>
                <a:gd name="f515" fmla="*/ 420665 f393 1"/>
                <a:gd name="f516" fmla="*/ 522651 f394 1"/>
                <a:gd name="f517" fmla="*/ 387010 f394 1"/>
                <a:gd name="f518" fmla="*/ 429377 f393 1"/>
                <a:gd name="f519" fmla="*/ 415632 f394 1"/>
                <a:gd name="f520" fmla="*/ 431809 f394 1"/>
                <a:gd name="f521" fmla="*/ 461675 f394 1"/>
                <a:gd name="f522" fmla="*/ 421909 f393 1"/>
                <a:gd name="f523" fmla="*/ 433110 f393 1"/>
                <a:gd name="f524" fmla="*/ 513940 f394 1"/>
                <a:gd name="f525" fmla="*/ 453023 f393 1"/>
                <a:gd name="f526" fmla="*/ 526384 f394 1"/>
                <a:gd name="f527" fmla="*/ 485382 f393 1"/>
                <a:gd name="f528" fmla="*/ 507718 f394 1"/>
                <a:gd name="f529" fmla="*/ 515252 f393 1"/>
                <a:gd name="f530" fmla="*/ 505229 f394 1"/>
                <a:gd name="f531" fmla="*/ 528942 f393 1"/>
                <a:gd name="f532" fmla="*/ 528873 f394 1"/>
                <a:gd name="f533" fmla="*/ 586192 f393 1"/>
                <a:gd name="f534" fmla="*/ 542561 f394 1"/>
                <a:gd name="f535" fmla="*/ 576160 f394 1"/>
                <a:gd name="f536" fmla="*/ 602372 f393 1"/>
                <a:gd name="f537" fmla="*/ 591093 f394 1"/>
                <a:gd name="f538" fmla="*/ 654644 f393 1"/>
                <a:gd name="f539" fmla="*/ 994280 f394 1"/>
                <a:gd name="f540" fmla="*/ 1088855 f394 1"/>
                <a:gd name="f541" fmla="*/ 560056 f393 1"/>
                <a:gd name="f542" fmla="*/ 0 f393 1"/>
                <a:gd name="f543" fmla="*/ 1118721 f394 1"/>
                <a:gd name="f544" fmla="*/ 684513 f393 1"/>
                <a:gd name="f545" fmla="*/ 582382 f394 1"/>
                <a:gd name="f546" fmla="*/ 691981 f393 1"/>
                <a:gd name="f547" fmla="*/ 709405 f393 1"/>
                <a:gd name="f548" fmla="*/ 765411 f393 1"/>
                <a:gd name="f549" fmla="*/ 779101 f393 1"/>
                <a:gd name="f550" fmla="*/ 808970 f393 1"/>
                <a:gd name="f551" fmla="*/ 841329 f393 1"/>
                <a:gd name="f552" fmla="*/ 861242 f393 1"/>
                <a:gd name="f553" fmla="*/ 872443 f393 1"/>
                <a:gd name="f554" fmla="*/ 856264 f393 1"/>
                <a:gd name="f555" fmla="*/ 851286 f393 1"/>
                <a:gd name="f556" fmla="*/ 357145 f394 1"/>
                <a:gd name="f557" fmla="*/ 876177 f393 1"/>
                <a:gd name="f558" fmla="*/ 887378 f393 1"/>
                <a:gd name="f559" fmla="*/ 920982 f393 1"/>
                <a:gd name="f560" fmla="*/ 934672 f393 1"/>
                <a:gd name="f561" fmla="*/ 129418 f394 1"/>
                <a:gd name="f562" fmla="*/ 75909 f394 1"/>
                <a:gd name="f563" fmla="*/ 63465 f394 1"/>
                <a:gd name="f564" fmla="*/ 80886 f394 1"/>
                <a:gd name="f565" fmla="*/ 84620 f394 1"/>
                <a:gd name="f566" fmla="*/ 60976 f394 1"/>
                <a:gd name="f567" fmla="*/ 48532 f394 1"/>
                <a:gd name="f568" fmla="*/ 13688 f394 1"/>
                <a:gd name="f569" fmla="*/ 0 f394 1"/>
                <a:gd name="f570" fmla="*/ 107019 f394 1"/>
                <a:gd name="f571" fmla="*/ 426887 f393 1"/>
                <a:gd name="f572" fmla="*/ f395 1 f2"/>
                <a:gd name="f573" fmla="*/ f398 1 1118721"/>
                <a:gd name="f574" fmla="*/ f399 1 934672"/>
                <a:gd name="f575" fmla="*/ f400 1 1118721"/>
                <a:gd name="f576" fmla="*/ f401 1 934672"/>
                <a:gd name="f577" fmla="*/ f402 1 934672"/>
                <a:gd name="f578" fmla="*/ f403 1 1118721"/>
                <a:gd name="f579" fmla="*/ f404 1 934672"/>
                <a:gd name="f580" fmla="*/ f405 1 1118721"/>
                <a:gd name="f581" fmla="*/ f406 1 934672"/>
                <a:gd name="f582" fmla="*/ f407 1 1118721"/>
                <a:gd name="f583" fmla="*/ f408 1 1118721"/>
                <a:gd name="f584" fmla="*/ f409 1 934672"/>
                <a:gd name="f585" fmla="*/ f410 1 1118721"/>
                <a:gd name="f586" fmla="*/ f411 1 934672"/>
                <a:gd name="f587" fmla="*/ f412 1 1118721"/>
                <a:gd name="f588" fmla="*/ f413 1 934672"/>
                <a:gd name="f589" fmla="*/ f414 1 1118721"/>
                <a:gd name="f590" fmla="*/ f415 1 934672"/>
                <a:gd name="f591" fmla="*/ f416 1 1118721"/>
                <a:gd name="f592" fmla="*/ f417 1 934672"/>
                <a:gd name="f593" fmla="*/ f418 1 1118721"/>
                <a:gd name="f594" fmla="*/ f419 1 934672"/>
                <a:gd name="f595" fmla="*/ f420 1 1118721"/>
                <a:gd name="f596" fmla="*/ f421 1 934672"/>
                <a:gd name="f597" fmla="*/ f422 1 1118721"/>
                <a:gd name="f598" fmla="*/ f423 1 934672"/>
                <a:gd name="f599" fmla="*/ f424 1 1118721"/>
                <a:gd name="f600" fmla="*/ f425 1 934672"/>
                <a:gd name="f601" fmla="*/ f426 1 1118721"/>
                <a:gd name="f602" fmla="*/ f427 1 934672"/>
                <a:gd name="f603" fmla="*/ f428 1 1118721"/>
                <a:gd name="f604" fmla="*/ f429 1 934672"/>
                <a:gd name="f605" fmla="*/ f430 1 1118721"/>
                <a:gd name="f606" fmla="*/ f431 1 934672"/>
                <a:gd name="f607" fmla="*/ f432 1 1118721"/>
                <a:gd name="f608" fmla="*/ f433 1 934672"/>
                <a:gd name="f609" fmla="*/ f434 1 1118721"/>
                <a:gd name="f610" fmla="*/ f435 1 934672"/>
                <a:gd name="f611" fmla="*/ f436 1 1118721"/>
                <a:gd name="f612" fmla="*/ f437 1 934672"/>
                <a:gd name="f613" fmla="*/ f438 1 1118721"/>
                <a:gd name="f614" fmla="*/ f439 1 934672"/>
                <a:gd name="f615" fmla="*/ f440 1 934672"/>
                <a:gd name="f616" fmla="*/ f441 1 934672"/>
                <a:gd name="f617" fmla="*/ f442 1 934672"/>
                <a:gd name="f618" fmla="*/ f443 1 934672"/>
                <a:gd name="f619" fmla="*/ f444 1 934672"/>
                <a:gd name="f620" fmla="*/ f445 1 934672"/>
                <a:gd name="f621" fmla="*/ f446 1 934672"/>
                <a:gd name="f622" fmla="*/ f447 1 934672"/>
                <a:gd name="f623" fmla="*/ f448 1 934672"/>
                <a:gd name="f624" fmla="*/ f449 1 934672"/>
                <a:gd name="f625" fmla="*/ f450 1 934672"/>
                <a:gd name="f626" fmla="*/ f451 1 1118721"/>
                <a:gd name="f627" fmla="*/ f452 1 934672"/>
                <a:gd name="f628" fmla="*/ f453 1 934672"/>
                <a:gd name="f629" fmla="*/ f454 1 934672"/>
                <a:gd name="f630" fmla="*/ f455 1 934672"/>
                <a:gd name="f631" fmla="*/ f456 1 934672"/>
                <a:gd name="f632" fmla="*/ f457 1 934672"/>
                <a:gd name="f633" fmla="*/ f458 1 1118721"/>
                <a:gd name="f634" fmla="*/ f459 1 1118721"/>
                <a:gd name="f635" fmla="*/ f460 1 1118721"/>
                <a:gd name="f636" fmla="*/ f461 1 1118721"/>
                <a:gd name="f637" fmla="*/ f462 1 1118721"/>
                <a:gd name="f638" fmla="*/ f463 1 1118721"/>
                <a:gd name="f639" fmla="*/ f464 1 1118721"/>
                <a:gd name="f640" fmla="*/ f465 1 1118721"/>
                <a:gd name="f641" fmla="*/ f466 1 1118721"/>
                <a:gd name="f642" fmla="*/ f467 1 1118721"/>
                <a:gd name="f643" fmla="*/ f468 1 1118721"/>
                <a:gd name="f644" fmla="*/ f469 1 1118721"/>
                <a:gd name="f645" fmla="*/ f470 1 1118721"/>
                <a:gd name="f646" fmla="*/ f471 1 1118721"/>
                <a:gd name="f647" fmla="*/ f472 1 1118721"/>
                <a:gd name="f648" fmla="*/ f473 1 1118721"/>
                <a:gd name="f649" fmla="*/ f474 1 1118721"/>
                <a:gd name="f650" fmla="*/ f475 1 934672"/>
                <a:gd name="f651" fmla="*/ f476 1 934672"/>
                <a:gd name="f652" fmla="*/ f477 1 934672"/>
                <a:gd name="f653" fmla="*/ f478 1 1118721"/>
                <a:gd name="f654" fmla="*/ f479 1 934672"/>
                <a:gd name="f655" fmla="*/ f480 1 1118721"/>
                <a:gd name="f656" fmla="*/ f481 1 934672"/>
                <a:gd name="f657" fmla="*/ f482 1 1118721"/>
                <a:gd name="f658" fmla="*/ f483 1 934672"/>
                <a:gd name="f659" fmla="*/ f484 1 934672"/>
                <a:gd name="f660" fmla="*/ f485 1 1118721"/>
                <a:gd name="f661" fmla="*/ f486 1 934672"/>
                <a:gd name="f662" fmla="*/ f487 1 934672"/>
                <a:gd name="f663" fmla="*/ f488 1 1118721"/>
                <a:gd name="f664" fmla="*/ f489 1 1118721"/>
                <a:gd name="f665" fmla="*/ f490 1 1118721"/>
                <a:gd name="f666" fmla="*/ f491 1 934672"/>
                <a:gd name="f667" fmla="*/ f492 1 934672"/>
                <a:gd name="f668" fmla="*/ f493 1 1118721"/>
                <a:gd name="f669" fmla="*/ f494 1 934672"/>
                <a:gd name="f670" fmla="*/ f495 1 934672"/>
                <a:gd name="f671" fmla="*/ f496 1 1118721"/>
                <a:gd name="f672" fmla="*/ f497 1 934672"/>
                <a:gd name="f673" fmla="*/ f498 1 1118721"/>
                <a:gd name="f674" fmla="*/ f499 1 934672"/>
                <a:gd name="f675" fmla="*/ f500 1 1118721"/>
                <a:gd name="f676" fmla="*/ f501 1 1118721"/>
                <a:gd name="f677" fmla="*/ f502 1 1118721"/>
                <a:gd name="f678" fmla="*/ f503 1 1118721"/>
                <a:gd name="f679" fmla="*/ f504 1 1118721"/>
                <a:gd name="f680" fmla="*/ f505 1 934672"/>
                <a:gd name="f681" fmla="*/ f506 1 934672"/>
                <a:gd name="f682" fmla="*/ f507 1 1118721"/>
                <a:gd name="f683" fmla="*/ f508 1 934672"/>
                <a:gd name="f684" fmla="*/ f509 1 934672"/>
                <a:gd name="f685" fmla="*/ f510 1 1118721"/>
                <a:gd name="f686" fmla="*/ f511 1 934672"/>
                <a:gd name="f687" fmla="*/ f512 1 1118721"/>
                <a:gd name="f688" fmla="*/ f513 1 934672"/>
                <a:gd name="f689" fmla="*/ f514 1 1118721"/>
                <a:gd name="f690" fmla="*/ f515 1 934672"/>
                <a:gd name="f691" fmla="*/ f516 1 1118721"/>
                <a:gd name="f692" fmla="*/ f517 1 1118721"/>
                <a:gd name="f693" fmla="*/ f518 1 934672"/>
                <a:gd name="f694" fmla="*/ f519 1 1118721"/>
                <a:gd name="f695" fmla="*/ f520 1 1118721"/>
                <a:gd name="f696" fmla="*/ f521 1 1118721"/>
                <a:gd name="f697" fmla="*/ f522 1 934672"/>
                <a:gd name="f698" fmla="*/ f523 1 934672"/>
                <a:gd name="f699" fmla="*/ f524 1 1118721"/>
                <a:gd name="f700" fmla="*/ f525 1 934672"/>
                <a:gd name="f701" fmla="*/ f526 1 1118721"/>
                <a:gd name="f702" fmla="*/ f527 1 934672"/>
                <a:gd name="f703" fmla="*/ f528 1 1118721"/>
                <a:gd name="f704" fmla="*/ f529 1 934672"/>
                <a:gd name="f705" fmla="*/ f530 1 1118721"/>
                <a:gd name="f706" fmla="*/ f531 1 934672"/>
                <a:gd name="f707" fmla="*/ f532 1 1118721"/>
                <a:gd name="f708" fmla="*/ f533 1 934672"/>
                <a:gd name="f709" fmla="*/ f534 1 1118721"/>
                <a:gd name="f710" fmla="*/ f535 1 1118721"/>
                <a:gd name="f711" fmla="*/ f536 1 934672"/>
                <a:gd name="f712" fmla="*/ f537 1 1118721"/>
                <a:gd name="f713" fmla="*/ f538 1 934672"/>
                <a:gd name="f714" fmla="*/ f539 1 1118721"/>
                <a:gd name="f715" fmla="*/ f540 1 1118721"/>
                <a:gd name="f716" fmla="*/ f541 1 934672"/>
                <a:gd name="f717" fmla="*/ f542 1 934672"/>
                <a:gd name="f718" fmla="*/ f543 1 1118721"/>
                <a:gd name="f719" fmla="*/ f544 1 934672"/>
                <a:gd name="f720" fmla="*/ f545 1 1118721"/>
                <a:gd name="f721" fmla="*/ f546 1 934672"/>
                <a:gd name="f722" fmla="*/ f547 1 934672"/>
                <a:gd name="f723" fmla="*/ f548 1 934672"/>
                <a:gd name="f724" fmla="*/ f549 1 934672"/>
                <a:gd name="f725" fmla="*/ f550 1 934672"/>
                <a:gd name="f726" fmla="*/ f551 1 934672"/>
                <a:gd name="f727" fmla="*/ f552 1 934672"/>
                <a:gd name="f728" fmla="*/ f553 1 934672"/>
                <a:gd name="f729" fmla="*/ f554 1 934672"/>
                <a:gd name="f730" fmla="*/ f555 1 934672"/>
                <a:gd name="f731" fmla="*/ f556 1 1118721"/>
                <a:gd name="f732" fmla="*/ f557 1 934672"/>
                <a:gd name="f733" fmla="*/ f558 1 934672"/>
                <a:gd name="f734" fmla="*/ f559 1 934672"/>
                <a:gd name="f735" fmla="*/ f560 1 934672"/>
                <a:gd name="f736" fmla="*/ f561 1 1118721"/>
                <a:gd name="f737" fmla="*/ f562 1 1118721"/>
                <a:gd name="f738" fmla="*/ f563 1 1118721"/>
                <a:gd name="f739" fmla="*/ f564 1 1118721"/>
                <a:gd name="f740" fmla="*/ f565 1 1118721"/>
                <a:gd name="f741" fmla="*/ f566 1 1118721"/>
                <a:gd name="f742" fmla="*/ f567 1 1118721"/>
                <a:gd name="f743" fmla="*/ f568 1 1118721"/>
                <a:gd name="f744" fmla="*/ f569 1 1118721"/>
                <a:gd name="f745" fmla="*/ f570 1 1118721"/>
                <a:gd name="f746" fmla="*/ f571 1 934672"/>
                <a:gd name="f747" fmla="*/ f5 1 f396"/>
                <a:gd name="f748" fmla="*/ f6 1 f396"/>
                <a:gd name="f749" fmla="*/ f5 1 f397"/>
                <a:gd name="f750" fmla="*/ f7 1 f397"/>
                <a:gd name="f751" fmla="+- f572 0 f1"/>
                <a:gd name="f752" fmla="*/ f573 1 f396"/>
                <a:gd name="f753" fmla="*/ f574 1 f397"/>
                <a:gd name="f754" fmla="*/ f575 1 f396"/>
                <a:gd name="f755" fmla="*/ f576 1 f397"/>
                <a:gd name="f756" fmla="*/ f577 1 f397"/>
                <a:gd name="f757" fmla="*/ f578 1 f396"/>
                <a:gd name="f758" fmla="*/ f579 1 f397"/>
                <a:gd name="f759" fmla="*/ f580 1 f396"/>
                <a:gd name="f760" fmla="*/ f581 1 f397"/>
                <a:gd name="f761" fmla="*/ f582 1 f396"/>
                <a:gd name="f762" fmla="*/ f583 1 f396"/>
                <a:gd name="f763" fmla="*/ f584 1 f397"/>
                <a:gd name="f764" fmla="*/ f585 1 f396"/>
                <a:gd name="f765" fmla="*/ f586 1 f397"/>
                <a:gd name="f766" fmla="*/ f587 1 f396"/>
                <a:gd name="f767" fmla="*/ f588 1 f397"/>
                <a:gd name="f768" fmla="*/ f589 1 f396"/>
                <a:gd name="f769" fmla="*/ f590 1 f397"/>
                <a:gd name="f770" fmla="*/ f591 1 f396"/>
                <a:gd name="f771" fmla="*/ f592 1 f397"/>
                <a:gd name="f772" fmla="*/ f593 1 f396"/>
                <a:gd name="f773" fmla="*/ f594 1 f397"/>
                <a:gd name="f774" fmla="*/ f595 1 f396"/>
                <a:gd name="f775" fmla="*/ f596 1 f397"/>
                <a:gd name="f776" fmla="*/ f597 1 f396"/>
                <a:gd name="f777" fmla="*/ f598 1 f397"/>
                <a:gd name="f778" fmla="*/ f599 1 f396"/>
                <a:gd name="f779" fmla="*/ f600 1 f397"/>
                <a:gd name="f780" fmla="*/ f601 1 f396"/>
                <a:gd name="f781" fmla="*/ f602 1 f397"/>
                <a:gd name="f782" fmla="*/ f603 1 f396"/>
                <a:gd name="f783" fmla="*/ f604 1 f397"/>
                <a:gd name="f784" fmla="*/ f605 1 f396"/>
                <a:gd name="f785" fmla="*/ f606 1 f397"/>
                <a:gd name="f786" fmla="*/ f607 1 f396"/>
                <a:gd name="f787" fmla="*/ f608 1 f397"/>
                <a:gd name="f788" fmla="*/ f609 1 f396"/>
                <a:gd name="f789" fmla="*/ f610 1 f397"/>
                <a:gd name="f790" fmla="*/ f611 1 f396"/>
                <a:gd name="f791" fmla="*/ f612 1 f397"/>
                <a:gd name="f792" fmla="*/ f613 1 f396"/>
                <a:gd name="f793" fmla="*/ f614 1 f397"/>
                <a:gd name="f794" fmla="*/ f615 1 f397"/>
                <a:gd name="f795" fmla="*/ f616 1 f397"/>
                <a:gd name="f796" fmla="*/ f617 1 f397"/>
                <a:gd name="f797" fmla="*/ f618 1 f397"/>
                <a:gd name="f798" fmla="*/ f619 1 f397"/>
                <a:gd name="f799" fmla="*/ f620 1 f397"/>
                <a:gd name="f800" fmla="*/ f621 1 f397"/>
                <a:gd name="f801" fmla="*/ f622 1 f397"/>
                <a:gd name="f802" fmla="*/ f623 1 f397"/>
                <a:gd name="f803" fmla="*/ f624 1 f397"/>
                <a:gd name="f804" fmla="*/ f625 1 f397"/>
                <a:gd name="f805" fmla="*/ f626 1 f396"/>
                <a:gd name="f806" fmla="*/ f627 1 f397"/>
                <a:gd name="f807" fmla="*/ f628 1 f397"/>
                <a:gd name="f808" fmla="*/ f629 1 f397"/>
                <a:gd name="f809" fmla="*/ f630 1 f397"/>
                <a:gd name="f810" fmla="*/ f631 1 f397"/>
                <a:gd name="f811" fmla="*/ f632 1 f397"/>
                <a:gd name="f812" fmla="*/ f633 1 f396"/>
                <a:gd name="f813" fmla="*/ f634 1 f396"/>
                <a:gd name="f814" fmla="*/ f635 1 f396"/>
                <a:gd name="f815" fmla="*/ f636 1 f396"/>
                <a:gd name="f816" fmla="*/ f637 1 f396"/>
                <a:gd name="f817" fmla="*/ f638 1 f396"/>
                <a:gd name="f818" fmla="*/ f639 1 f396"/>
                <a:gd name="f819" fmla="*/ f640 1 f396"/>
                <a:gd name="f820" fmla="*/ f641 1 f396"/>
                <a:gd name="f821" fmla="*/ f642 1 f396"/>
                <a:gd name="f822" fmla="*/ f643 1 f396"/>
                <a:gd name="f823" fmla="*/ f644 1 f396"/>
                <a:gd name="f824" fmla="*/ f645 1 f396"/>
                <a:gd name="f825" fmla="*/ f646 1 f396"/>
                <a:gd name="f826" fmla="*/ f647 1 f396"/>
                <a:gd name="f827" fmla="*/ f648 1 f396"/>
                <a:gd name="f828" fmla="*/ f649 1 f396"/>
                <a:gd name="f829" fmla="*/ f650 1 f397"/>
                <a:gd name="f830" fmla="*/ f651 1 f397"/>
                <a:gd name="f831" fmla="*/ f652 1 f397"/>
                <a:gd name="f832" fmla="*/ f653 1 f396"/>
                <a:gd name="f833" fmla="*/ f654 1 f397"/>
                <a:gd name="f834" fmla="*/ f655 1 f396"/>
                <a:gd name="f835" fmla="*/ f656 1 f397"/>
                <a:gd name="f836" fmla="*/ f657 1 f396"/>
                <a:gd name="f837" fmla="*/ f658 1 f397"/>
                <a:gd name="f838" fmla="*/ f659 1 f397"/>
                <a:gd name="f839" fmla="*/ f660 1 f396"/>
                <a:gd name="f840" fmla="*/ f661 1 f397"/>
                <a:gd name="f841" fmla="*/ f662 1 f397"/>
                <a:gd name="f842" fmla="*/ f663 1 f396"/>
                <a:gd name="f843" fmla="*/ f664 1 f396"/>
                <a:gd name="f844" fmla="*/ f665 1 f396"/>
                <a:gd name="f845" fmla="*/ f666 1 f397"/>
                <a:gd name="f846" fmla="*/ f667 1 f397"/>
                <a:gd name="f847" fmla="*/ f668 1 f396"/>
                <a:gd name="f848" fmla="*/ f669 1 f397"/>
                <a:gd name="f849" fmla="*/ f670 1 f397"/>
                <a:gd name="f850" fmla="*/ f671 1 f396"/>
                <a:gd name="f851" fmla="*/ f672 1 f397"/>
                <a:gd name="f852" fmla="*/ f673 1 f396"/>
                <a:gd name="f853" fmla="*/ f674 1 f397"/>
                <a:gd name="f854" fmla="*/ f675 1 f396"/>
                <a:gd name="f855" fmla="*/ f676 1 f396"/>
                <a:gd name="f856" fmla="*/ f677 1 f396"/>
                <a:gd name="f857" fmla="*/ f678 1 f396"/>
                <a:gd name="f858" fmla="*/ f679 1 f396"/>
                <a:gd name="f859" fmla="*/ f680 1 f397"/>
                <a:gd name="f860" fmla="*/ f681 1 f397"/>
                <a:gd name="f861" fmla="*/ f682 1 f396"/>
                <a:gd name="f862" fmla="*/ f683 1 f397"/>
                <a:gd name="f863" fmla="*/ f684 1 f397"/>
                <a:gd name="f864" fmla="*/ f685 1 f396"/>
                <a:gd name="f865" fmla="*/ f686 1 f397"/>
                <a:gd name="f866" fmla="*/ f687 1 f396"/>
                <a:gd name="f867" fmla="*/ f688 1 f397"/>
                <a:gd name="f868" fmla="*/ f689 1 f396"/>
                <a:gd name="f869" fmla="*/ f690 1 f397"/>
                <a:gd name="f870" fmla="*/ f691 1 f396"/>
                <a:gd name="f871" fmla="*/ f692 1 f396"/>
                <a:gd name="f872" fmla="*/ f693 1 f397"/>
                <a:gd name="f873" fmla="*/ f694 1 f396"/>
                <a:gd name="f874" fmla="*/ f695 1 f396"/>
                <a:gd name="f875" fmla="*/ f696 1 f396"/>
                <a:gd name="f876" fmla="*/ f697 1 f397"/>
                <a:gd name="f877" fmla="*/ f698 1 f397"/>
                <a:gd name="f878" fmla="*/ f699 1 f396"/>
                <a:gd name="f879" fmla="*/ f700 1 f397"/>
                <a:gd name="f880" fmla="*/ f701 1 f396"/>
                <a:gd name="f881" fmla="*/ f702 1 f397"/>
                <a:gd name="f882" fmla="*/ f703 1 f396"/>
                <a:gd name="f883" fmla="*/ f704 1 f397"/>
                <a:gd name="f884" fmla="*/ f705 1 f396"/>
                <a:gd name="f885" fmla="*/ f706 1 f397"/>
                <a:gd name="f886" fmla="*/ f707 1 f396"/>
                <a:gd name="f887" fmla="*/ f708 1 f397"/>
                <a:gd name="f888" fmla="*/ f709 1 f396"/>
                <a:gd name="f889" fmla="*/ f710 1 f396"/>
                <a:gd name="f890" fmla="*/ f711 1 f397"/>
                <a:gd name="f891" fmla="*/ f712 1 f396"/>
                <a:gd name="f892" fmla="*/ f713 1 f397"/>
                <a:gd name="f893" fmla="*/ f714 1 f396"/>
                <a:gd name="f894" fmla="*/ f715 1 f396"/>
                <a:gd name="f895" fmla="*/ f716 1 f397"/>
                <a:gd name="f896" fmla="*/ f717 1 f397"/>
                <a:gd name="f897" fmla="*/ f718 1 f396"/>
                <a:gd name="f898" fmla="*/ f719 1 f397"/>
                <a:gd name="f899" fmla="*/ f720 1 f396"/>
                <a:gd name="f900" fmla="*/ f721 1 f397"/>
                <a:gd name="f901" fmla="*/ f722 1 f397"/>
                <a:gd name="f902" fmla="*/ f723 1 f397"/>
                <a:gd name="f903" fmla="*/ f724 1 f397"/>
                <a:gd name="f904" fmla="*/ f725 1 f397"/>
                <a:gd name="f905" fmla="*/ f726 1 f397"/>
                <a:gd name="f906" fmla="*/ f727 1 f397"/>
                <a:gd name="f907" fmla="*/ f728 1 f397"/>
                <a:gd name="f908" fmla="*/ f729 1 f397"/>
                <a:gd name="f909" fmla="*/ f730 1 f397"/>
                <a:gd name="f910" fmla="*/ f731 1 f396"/>
                <a:gd name="f911" fmla="*/ f732 1 f397"/>
                <a:gd name="f912" fmla="*/ f733 1 f397"/>
                <a:gd name="f913" fmla="*/ f734 1 f397"/>
                <a:gd name="f914" fmla="*/ f735 1 f397"/>
                <a:gd name="f915" fmla="*/ f736 1 f396"/>
                <a:gd name="f916" fmla="*/ f737 1 f396"/>
                <a:gd name="f917" fmla="*/ f738 1 f396"/>
                <a:gd name="f918" fmla="*/ f739 1 f396"/>
                <a:gd name="f919" fmla="*/ f740 1 f396"/>
                <a:gd name="f920" fmla="*/ f741 1 f396"/>
                <a:gd name="f921" fmla="*/ f742 1 f396"/>
                <a:gd name="f922" fmla="*/ f743 1 f396"/>
                <a:gd name="f923" fmla="*/ f744 1 f396"/>
                <a:gd name="f924" fmla="*/ f745 1 f396"/>
                <a:gd name="f925" fmla="*/ f746 1 f397"/>
                <a:gd name="f926" fmla="*/ f747 f391 1"/>
                <a:gd name="f927" fmla="*/ f748 f391 1"/>
                <a:gd name="f928" fmla="*/ f750 f392 1"/>
                <a:gd name="f929" fmla="*/ f749 f392 1"/>
                <a:gd name="f930" fmla="*/ f752 f391 1"/>
                <a:gd name="f931" fmla="*/ f753 f392 1"/>
                <a:gd name="f932" fmla="*/ f754 f391 1"/>
                <a:gd name="f933" fmla="*/ f755 f392 1"/>
                <a:gd name="f934" fmla="*/ f756 f392 1"/>
                <a:gd name="f935" fmla="*/ f757 f391 1"/>
                <a:gd name="f936" fmla="*/ f758 f392 1"/>
                <a:gd name="f937" fmla="*/ f759 f391 1"/>
                <a:gd name="f938" fmla="*/ f760 f392 1"/>
                <a:gd name="f939" fmla="*/ f761 f391 1"/>
                <a:gd name="f940" fmla="*/ f762 f391 1"/>
                <a:gd name="f941" fmla="*/ f763 f392 1"/>
                <a:gd name="f942" fmla="*/ f764 f391 1"/>
                <a:gd name="f943" fmla="*/ f765 f392 1"/>
                <a:gd name="f944" fmla="*/ f766 f391 1"/>
                <a:gd name="f945" fmla="*/ f767 f392 1"/>
                <a:gd name="f946" fmla="*/ f768 f391 1"/>
                <a:gd name="f947" fmla="*/ f769 f392 1"/>
                <a:gd name="f948" fmla="*/ f770 f391 1"/>
                <a:gd name="f949" fmla="*/ f771 f392 1"/>
                <a:gd name="f950" fmla="*/ f772 f391 1"/>
                <a:gd name="f951" fmla="*/ f773 f392 1"/>
                <a:gd name="f952" fmla="*/ f774 f391 1"/>
                <a:gd name="f953" fmla="*/ f775 f392 1"/>
                <a:gd name="f954" fmla="*/ f776 f391 1"/>
                <a:gd name="f955" fmla="*/ f777 f392 1"/>
                <a:gd name="f956" fmla="*/ f778 f391 1"/>
                <a:gd name="f957" fmla="*/ f779 f392 1"/>
                <a:gd name="f958" fmla="*/ f780 f391 1"/>
                <a:gd name="f959" fmla="*/ f781 f392 1"/>
                <a:gd name="f960" fmla="*/ f782 f391 1"/>
                <a:gd name="f961" fmla="*/ f783 f392 1"/>
                <a:gd name="f962" fmla="*/ f784 f391 1"/>
                <a:gd name="f963" fmla="*/ f785 f392 1"/>
                <a:gd name="f964" fmla="*/ f786 f391 1"/>
                <a:gd name="f965" fmla="*/ f787 f392 1"/>
                <a:gd name="f966" fmla="*/ f788 f391 1"/>
                <a:gd name="f967" fmla="*/ f789 f392 1"/>
                <a:gd name="f968" fmla="*/ f790 f391 1"/>
                <a:gd name="f969" fmla="*/ f791 f392 1"/>
                <a:gd name="f970" fmla="*/ f792 f391 1"/>
                <a:gd name="f971" fmla="*/ f793 f392 1"/>
                <a:gd name="f972" fmla="*/ f794 f392 1"/>
                <a:gd name="f973" fmla="*/ f795 f392 1"/>
                <a:gd name="f974" fmla="*/ f796 f392 1"/>
                <a:gd name="f975" fmla="*/ f797 f392 1"/>
                <a:gd name="f976" fmla="*/ f798 f392 1"/>
                <a:gd name="f977" fmla="*/ f799 f392 1"/>
                <a:gd name="f978" fmla="*/ f800 f392 1"/>
                <a:gd name="f979" fmla="*/ f801 f392 1"/>
                <a:gd name="f980" fmla="*/ f802 f392 1"/>
                <a:gd name="f981" fmla="*/ f803 f392 1"/>
                <a:gd name="f982" fmla="*/ f804 f392 1"/>
                <a:gd name="f983" fmla="*/ f805 f391 1"/>
                <a:gd name="f984" fmla="*/ f806 f392 1"/>
                <a:gd name="f985" fmla="*/ f807 f392 1"/>
                <a:gd name="f986" fmla="*/ f808 f392 1"/>
                <a:gd name="f987" fmla="*/ f809 f392 1"/>
                <a:gd name="f988" fmla="*/ f810 f392 1"/>
                <a:gd name="f989" fmla="*/ f811 f392 1"/>
                <a:gd name="f990" fmla="*/ f812 f391 1"/>
                <a:gd name="f991" fmla="*/ f813 f391 1"/>
                <a:gd name="f992" fmla="*/ f814 f391 1"/>
                <a:gd name="f993" fmla="*/ f815 f391 1"/>
                <a:gd name="f994" fmla="*/ f816 f391 1"/>
                <a:gd name="f995" fmla="*/ f817 f391 1"/>
                <a:gd name="f996" fmla="*/ f818 f391 1"/>
                <a:gd name="f997" fmla="*/ f819 f391 1"/>
                <a:gd name="f998" fmla="*/ f820 f391 1"/>
                <a:gd name="f999" fmla="*/ f821 f391 1"/>
                <a:gd name="f1000" fmla="*/ f822 f391 1"/>
                <a:gd name="f1001" fmla="*/ f823 f391 1"/>
                <a:gd name="f1002" fmla="*/ f824 f391 1"/>
                <a:gd name="f1003" fmla="*/ f825 f391 1"/>
                <a:gd name="f1004" fmla="*/ f826 f391 1"/>
                <a:gd name="f1005" fmla="*/ f827 f391 1"/>
                <a:gd name="f1006" fmla="*/ f828 f391 1"/>
                <a:gd name="f1007" fmla="*/ f829 f392 1"/>
                <a:gd name="f1008" fmla="*/ f830 f392 1"/>
                <a:gd name="f1009" fmla="*/ f831 f392 1"/>
                <a:gd name="f1010" fmla="*/ f832 f391 1"/>
                <a:gd name="f1011" fmla="*/ f833 f392 1"/>
                <a:gd name="f1012" fmla="*/ f834 f391 1"/>
                <a:gd name="f1013" fmla="*/ f835 f392 1"/>
                <a:gd name="f1014" fmla="*/ f836 f391 1"/>
                <a:gd name="f1015" fmla="*/ f837 f392 1"/>
                <a:gd name="f1016" fmla="*/ f838 f392 1"/>
                <a:gd name="f1017" fmla="*/ f839 f391 1"/>
                <a:gd name="f1018" fmla="*/ f840 f392 1"/>
                <a:gd name="f1019" fmla="*/ f841 f392 1"/>
                <a:gd name="f1020" fmla="*/ f842 f391 1"/>
                <a:gd name="f1021" fmla="*/ f843 f391 1"/>
                <a:gd name="f1022" fmla="*/ f844 f391 1"/>
                <a:gd name="f1023" fmla="*/ f845 f392 1"/>
                <a:gd name="f1024" fmla="*/ f846 f392 1"/>
                <a:gd name="f1025" fmla="*/ f847 f391 1"/>
                <a:gd name="f1026" fmla="*/ f848 f392 1"/>
                <a:gd name="f1027" fmla="*/ f849 f392 1"/>
                <a:gd name="f1028" fmla="*/ f850 f391 1"/>
                <a:gd name="f1029" fmla="*/ f851 f392 1"/>
                <a:gd name="f1030" fmla="*/ f852 f391 1"/>
                <a:gd name="f1031" fmla="*/ f853 f392 1"/>
                <a:gd name="f1032" fmla="*/ f854 f391 1"/>
                <a:gd name="f1033" fmla="*/ f855 f391 1"/>
                <a:gd name="f1034" fmla="*/ f856 f391 1"/>
                <a:gd name="f1035" fmla="*/ f857 f391 1"/>
                <a:gd name="f1036" fmla="*/ f858 f391 1"/>
                <a:gd name="f1037" fmla="*/ f859 f392 1"/>
                <a:gd name="f1038" fmla="*/ f860 f392 1"/>
                <a:gd name="f1039" fmla="*/ f861 f391 1"/>
                <a:gd name="f1040" fmla="*/ f862 f392 1"/>
                <a:gd name="f1041" fmla="*/ f863 f392 1"/>
                <a:gd name="f1042" fmla="*/ f864 f391 1"/>
                <a:gd name="f1043" fmla="*/ f865 f392 1"/>
                <a:gd name="f1044" fmla="*/ f866 f391 1"/>
                <a:gd name="f1045" fmla="*/ f867 f392 1"/>
                <a:gd name="f1046" fmla="*/ f868 f391 1"/>
                <a:gd name="f1047" fmla="*/ f869 f392 1"/>
                <a:gd name="f1048" fmla="*/ f870 f391 1"/>
                <a:gd name="f1049" fmla="*/ f871 f391 1"/>
                <a:gd name="f1050" fmla="*/ f872 f392 1"/>
                <a:gd name="f1051" fmla="*/ f873 f391 1"/>
                <a:gd name="f1052" fmla="*/ f874 f391 1"/>
                <a:gd name="f1053" fmla="*/ f875 f391 1"/>
                <a:gd name="f1054" fmla="*/ f876 f392 1"/>
                <a:gd name="f1055" fmla="*/ f877 f392 1"/>
                <a:gd name="f1056" fmla="*/ f878 f391 1"/>
                <a:gd name="f1057" fmla="*/ f879 f392 1"/>
                <a:gd name="f1058" fmla="*/ f880 f391 1"/>
                <a:gd name="f1059" fmla="*/ f881 f392 1"/>
                <a:gd name="f1060" fmla="*/ f882 f391 1"/>
                <a:gd name="f1061" fmla="*/ f883 f392 1"/>
                <a:gd name="f1062" fmla="*/ f884 f391 1"/>
                <a:gd name="f1063" fmla="*/ f885 f392 1"/>
                <a:gd name="f1064" fmla="*/ f886 f391 1"/>
                <a:gd name="f1065" fmla="*/ f887 f392 1"/>
                <a:gd name="f1066" fmla="*/ f888 f391 1"/>
                <a:gd name="f1067" fmla="*/ f889 f391 1"/>
                <a:gd name="f1068" fmla="*/ f890 f392 1"/>
                <a:gd name="f1069" fmla="*/ f891 f391 1"/>
                <a:gd name="f1070" fmla="*/ f892 f392 1"/>
                <a:gd name="f1071" fmla="*/ f893 f391 1"/>
                <a:gd name="f1072" fmla="*/ f894 f391 1"/>
                <a:gd name="f1073" fmla="*/ f895 f392 1"/>
                <a:gd name="f1074" fmla="*/ f896 f392 1"/>
                <a:gd name="f1075" fmla="*/ f897 f391 1"/>
                <a:gd name="f1076" fmla="*/ f898 f392 1"/>
                <a:gd name="f1077" fmla="*/ f899 f391 1"/>
                <a:gd name="f1078" fmla="*/ f900 f392 1"/>
                <a:gd name="f1079" fmla="*/ f901 f392 1"/>
                <a:gd name="f1080" fmla="*/ f902 f392 1"/>
                <a:gd name="f1081" fmla="*/ f903 f392 1"/>
                <a:gd name="f1082" fmla="*/ f904 f392 1"/>
                <a:gd name="f1083" fmla="*/ f905 f392 1"/>
                <a:gd name="f1084" fmla="*/ f906 f392 1"/>
                <a:gd name="f1085" fmla="*/ f907 f392 1"/>
                <a:gd name="f1086" fmla="*/ f908 f392 1"/>
                <a:gd name="f1087" fmla="*/ f909 f392 1"/>
                <a:gd name="f1088" fmla="*/ f910 f391 1"/>
                <a:gd name="f1089" fmla="*/ f911 f392 1"/>
                <a:gd name="f1090" fmla="*/ f912 f392 1"/>
                <a:gd name="f1091" fmla="*/ f913 f392 1"/>
                <a:gd name="f1092" fmla="*/ f914 f392 1"/>
                <a:gd name="f1093" fmla="*/ f915 f391 1"/>
                <a:gd name="f1094" fmla="*/ f916 f391 1"/>
                <a:gd name="f1095" fmla="*/ f917 f391 1"/>
                <a:gd name="f1096" fmla="*/ f918 f391 1"/>
                <a:gd name="f1097" fmla="*/ f919 f391 1"/>
                <a:gd name="f1098" fmla="*/ f920 f391 1"/>
                <a:gd name="f1099" fmla="*/ f921 f391 1"/>
                <a:gd name="f1100" fmla="*/ f922 f391 1"/>
                <a:gd name="f1101" fmla="*/ f923 f391 1"/>
                <a:gd name="f1102" fmla="*/ f924 f391 1"/>
                <a:gd name="f1103" fmla="*/ f925 f3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1">
                  <a:pos x="f930" y="f931"/>
                </a:cxn>
                <a:cxn ang="f751">
                  <a:pos x="f932" y="f933"/>
                </a:cxn>
                <a:cxn ang="f751">
                  <a:pos x="f930" y="f934"/>
                </a:cxn>
                <a:cxn ang="f751">
                  <a:pos x="f935" y="f933"/>
                </a:cxn>
                <a:cxn ang="f751">
                  <a:pos x="f930" y="f931"/>
                </a:cxn>
                <a:cxn ang="f751">
                  <a:pos x="f930" y="f936"/>
                </a:cxn>
                <a:cxn ang="f751">
                  <a:pos x="f937" y="f933"/>
                </a:cxn>
                <a:cxn ang="f751">
                  <a:pos x="f930" y="f938"/>
                </a:cxn>
                <a:cxn ang="f751">
                  <a:pos x="f939" y="f933"/>
                </a:cxn>
                <a:cxn ang="f751">
                  <a:pos x="f930" y="f936"/>
                </a:cxn>
                <a:cxn ang="f751">
                  <a:pos x="f940" y="f941"/>
                </a:cxn>
                <a:cxn ang="f751">
                  <a:pos x="f942" y="f943"/>
                </a:cxn>
                <a:cxn ang="f751">
                  <a:pos x="f944" y="f945"/>
                </a:cxn>
                <a:cxn ang="f751">
                  <a:pos x="f946" y="f947"/>
                </a:cxn>
                <a:cxn ang="f751">
                  <a:pos x="f948" y="f949"/>
                </a:cxn>
                <a:cxn ang="f751">
                  <a:pos x="f950" y="f951"/>
                </a:cxn>
                <a:cxn ang="f751">
                  <a:pos x="f952" y="f953"/>
                </a:cxn>
                <a:cxn ang="f751">
                  <a:pos x="f954" y="f955"/>
                </a:cxn>
                <a:cxn ang="f751">
                  <a:pos x="f956" y="f957"/>
                </a:cxn>
                <a:cxn ang="f751">
                  <a:pos x="f958" y="f959"/>
                </a:cxn>
                <a:cxn ang="f751">
                  <a:pos x="f960" y="f961"/>
                </a:cxn>
                <a:cxn ang="f751">
                  <a:pos x="f962" y="f963"/>
                </a:cxn>
                <a:cxn ang="f751">
                  <a:pos x="f964" y="f965"/>
                </a:cxn>
                <a:cxn ang="f751">
                  <a:pos x="f966" y="f967"/>
                </a:cxn>
                <a:cxn ang="f751">
                  <a:pos x="f968" y="f969"/>
                </a:cxn>
                <a:cxn ang="f751">
                  <a:pos x="f970" y="f971"/>
                </a:cxn>
                <a:cxn ang="f751">
                  <a:pos x="f970" y="f972"/>
                </a:cxn>
                <a:cxn ang="f751">
                  <a:pos x="f968" y="f973"/>
                </a:cxn>
                <a:cxn ang="f751">
                  <a:pos x="f966" y="f974"/>
                </a:cxn>
                <a:cxn ang="f751">
                  <a:pos x="f964" y="f975"/>
                </a:cxn>
                <a:cxn ang="f751">
                  <a:pos x="f962" y="f976"/>
                </a:cxn>
                <a:cxn ang="f751">
                  <a:pos x="f960" y="f977"/>
                </a:cxn>
                <a:cxn ang="f751">
                  <a:pos x="f958" y="f978"/>
                </a:cxn>
                <a:cxn ang="f751">
                  <a:pos x="f956" y="f979"/>
                </a:cxn>
                <a:cxn ang="f751">
                  <a:pos x="f954" y="f980"/>
                </a:cxn>
                <a:cxn ang="f751">
                  <a:pos x="f952" y="f981"/>
                </a:cxn>
                <a:cxn ang="f751">
                  <a:pos x="f950" y="f982"/>
                </a:cxn>
                <a:cxn ang="f751">
                  <a:pos x="f983" y="f984"/>
                </a:cxn>
                <a:cxn ang="f751">
                  <a:pos x="f948" y="f985"/>
                </a:cxn>
                <a:cxn ang="f751">
                  <a:pos x="f946" y="f986"/>
                </a:cxn>
                <a:cxn ang="f751">
                  <a:pos x="f944" y="f987"/>
                </a:cxn>
                <a:cxn ang="f751">
                  <a:pos x="f942" y="f988"/>
                </a:cxn>
                <a:cxn ang="f751">
                  <a:pos x="f940" y="f989"/>
                </a:cxn>
                <a:cxn ang="f751">
                  <a:pos x="f990" y="f989"/>
                </a:cxn>
                <a:cxn ang="f751">
                  <a:pos x="f991" y="f988"/>
                </a:cxn>
                <a:cxn ang="f751">
                  <a:pos x="f992" y="f987"/>
                </a:cxn>
                <a:cxn ang="f751">
                  <a:pos x="f993" y="f986"/>
                </a:cxn>
                <a:cxn ang="f751">
                  <a:pos x="f994" y="f985"/>
                </a:cxn>
                <a:cxn ang="f751">
                  <a:pos x="f995" y="f982"/>
                </a:cxn>
                <a:cxn ang="f751">
                  <a:pos x="f996" y="f981"/>
                </a:cxn>
                <a:cxn ang="f751">
                  <a:pos x="f997" y="f980"/>
                </a:cxn>
                <a:cxn ang="f751">
                  <a:pos x="f998" y="f979"/>
                </a:cxn>
                <a:cxn ang="f751">
                  <a:pos x="f999" y="f978"/>
                </a:cxn>
                <a:cxn ang="f751">
                  <a:pos x="f1000" y="f977"/>
                </a:cxn>
                <a:cxn ang="f751">
                  <a:pos x="f1001" y="f976"/>
                </a:cxn>
                <a:cxn ang="f751">
                  <a:pos x="f1002" y="f975"/>
                </a:cxn>
                <a:cxn ang="f751">
                  <a:pos x="f1003" y="f974"/>
                </a:cxn>
                <a:cxn ang="f751">
                  <a:pos x="f1004" y="f973"/>
                </a:cxn>
                <a:cxn ang="f751">
                  <a:pos x="f1005" y="f972"/>
                </a:cxn>
                <a:cxn ang="f751">
                  <a:pos x="f1005" y="f971"/>
                </a:cxn>
                <a:cxn ang="f751">
                  <a:pos x="f1004" y="f969"/>
                </a:cxn>
                <a:cxn ang="f751">
                  <a:pos x="f1003" y="f967"/>
                </a:cxn>
                <a:cxn ang="f751">
                  <a:pos x="f1002" y="f965"/>
                </a:cxn>
                <a:cxn ang="f751">
                  <a:pos x="f1001" y="f963"/>
                </a:cxn>
                <a:cxn ang="f751">
                  <a:pos x="f1000" y="f961"/>
                </a:cxn>
                <a:cxn ang="f751">
                  <a:pos x="f999" y="f959"/>
                </a:cxn>
                <a:cxn ang="f751">
                  <a:pos x="f998" y="f957"/>
                </a:cxn>
                <a:cxn ang="f751">
                  <a:pos x="f997" y="f955"/>
                </a:cxn>
                <a:cxn ang="f751">
                  <a:pos x="f996" y="f953"/>
                </a:cxn>
                <a:cxn ang="f751">
                  <a:pos x="f995" y="f951"/>
                </a:cxn>
                <a:cxn ang="f751">
                  <a:pos x="f994" y="f949"/>
                </a:cxn>
                <a:cxn ang="f751">
                  <a:pos x="f993" y="f947"/>
                </a:cxn>
                <a:cxn ang="f751">
                  <a:pos x="f992" y="f945"/>
                </a:cxn>
                <a:cxn ang="f751">
                  <a:pos x="f991" y="f943"/>
                </a:cxn>
                <a:cxn ang="f751">
                  <a:pos x="f990" y="f941"/>
                </a:cxn>
                <a:cxn ang="f751">
                  <a:pos x="f1006" y="f1007"/>
                </a:cxn>
                <a:cxn ang="f751">
                  <a:pos x="f950" y="f1008"/>
                </a:cxn>
                <a:cxn ang="f751">
                  <a:pos x="f950" y="f1009"/>
                </a:cxn>
                <a:cxn ang="f751">
                  <a:pos x="f1010" y="f1011"/>
                </a:cxn>
                <a:cxn ang="f751">
                  <a:pos x="f1012" y="f1013"/>
                </a:cxn>
                <a:cxn ang="f751">
                  <a:pos x="f1014" y="f1015"/>
                </a:cxn>
                <a:cxn ang="f751">
                  <a:pos x="f946" y="f1016"/>
                </a:cxn>
                <a:cxn ang="f751">
                  <a:pos x="f1017" y="f1018"/>
                </a:cxn>
                <a:cxn ang="f751">
                  <a:pos x="f940" y="f1019"/>
                </a:cxn>
                <a:cxn ang="f751">
                  <a:pos x="f990" y="f1019"/>
                </a:cxn>
                <a:cxn ang="f751">
                  <a:pos x="f1020" y="f1018"/>
                </a:cxn>
                <a:cxn ang="f751">
                  <a:pos x="f1021" y="f1016"/>
                </a:cxn>
                <a:cxn ang="f751">
                  <a:pos x="f1022" y="f1023"/>
                </a:cxn>
                <a:cxn ang="f751">
                  <a:pos x="f995" y="f1024"/>
                </a:cxn>
                <a:cxn ang="f751">
                  <a:pos x="f1025" y="f1026"/>
                </a:cxn>
                <a:cxn ang="f751">
                  <a:pos x="f946" y="f1027"/>
                </a:cxn>
                <a:cxn ang="f751">
                  <a:pos x="f1028" y="f1029"/>
                </a:cxn>
                <a:cxn ang="f751">
                  <a:pos x="f1030" y="f1031"/>
                </a:cxn>
                <a:cxn ang="f751">
                  <a:pos x="f1032" y="f1031"/>
                </a:cxn>
                <a:cxn ang="f751">
                  <a:pos x="f1033" y="f1029"/>
                </a:cxn>
                <a:cxn ang="f751">
                  <a:pos x="f1034" y="f1027"/>
                </a:cxn>
                <a:cxn ang="f751">
                  <a:pos x="f1035" y="f1026"/>
                </a:cxn>
                <a:cxn ang="f751">
                  <a:pos x="f1036" y="f1024"/>
                </a:cxn>
                <a:cxn ang="f751">
                  <a:pos x="f1035" y="f1037"/>
                </a:cxn>
                <a:cxn ang="f751">
                  <a:pos x="f1034" y="f1038"/>
                </a:cxn>
                <a:cxn ang="f751">
                  <a:pos x="f1039" y="f1040"/>
                </a:cxn>
                <a:cxn ang="f751">
                  <a:pos x="f1033" y="f1041"/>
                </a:cxn>
                <a:cxn ang="f751">
                  <a:pos x="f1042" y="f1043"/>
                </a:cxn>
                <a:cxn ang="f751">
                  <a:pos x="f1044" y="f1045"/>
                </a:cxn>
                <a:cxn ang="f751">
                  <a:pos x="f1046" y="f1047"/>
                </a:cxn>
                <a:cxn ang="f751">
                  <a:pos x="f1048" y="f1045"/>
                </a:cxn>
                <a:cxn ang="f751">
                  <a:pos x="f1001" y="f1043"/>
                </a:cxn>
                <a:cxn ang="f751">
                  <a:pos x="f1049" y="f1050"/>
                </a:cxn>
                <a:cxn ang="f751">
                  <a:pos x="f1051" y="f1013"/>
                </a:cxn>
                <a:cxn ang="f751">
                  <a:pos x="f1052" y="f1011"/>
                </a:cxn>
                <a:cxn ang="f751">
                  <a:pos x="f1053" y="f1054"/>
                </a:cxn>
                <a:cxn ang="f751">
                  <a:pos x="f998" y="f1055"/>
                </a:cxn>
                <a:cxn ang="f751">
                  <a:pos x="f1056" y="f1057"/>
                </a:cxn>
                <a:cxn ang="f751">
                  <a:pos x="f1058" y="f1059"/>
                </a:cxn>
                <a:cxn ang="f751">
                  <a:pos x="f1060" y="f1061"/>
                </a:cxn>
                <a:cxn ang="f751">
                  <a:pos x="f1062" y="f1063"/>
                </a:cxn>
                <a:cxn ang="f751">
                  <a:pos x="f1064" y="f1065"/>
                </a:cxn>
                <a:cxn ang="f751">
                  <a:pos x="f1066" y="f965"/>
                </a:cxn>
                <a:cxn ang="f751">
                  <a:pos x="f1067" y="f1068"/>
                </a:cxn>
                <a:cxn ang="f751">
                  <a:pos x="f1069" y="f971"/>
                </a:cxn>
                <a:cxn ang="f751">
                  <a:pos x="f1069" y="f1070"/>
                </a:cxn>
                <a:cxn ang="f751">
                  <a:pos x="f1071" y="f1070"/>
                </a:cxn>
                <a:cxn ang="f751">
                  <a:pos x="f1072" y="f1073"/>
                </a:cxn>
                <a:cxn ang="f751">
                  <a:pos x="f1072" y="f1008"/>
                </a:cxn>
                <a:cxn ang="f751">
                  <a:pos x="f1071" y="f1007"/>
                </a:cxn>
                <a:cxn ang="f751">
                  <a:pos x="f1006" y="f1074"/>
                </a:cxn>
                <a:cxn ang="f751">
                  <a:pos x="f1071" y="f1074"/>
                </a:cxn>
                <a:cxn ang="f751">
                  <a:pos x="f1075" y="f1008"/>
                </a:cxn>
                <a:cxn ang="f751">
                  <a:pos x="f1075" y="f1073"/>
                </a:cxn>
                <a:cxn ang="f751">
                  <a:pos x="f1071" y="f1076"/>
                </a:cxn>
                <a:cxn ang="f751">
                  <a:pos x="f1077" y="f1076"/>
                </a:cxn>
                <a:cxn ang="f751">
                  <a:pos x="f1067" y="f1078"/>
                </a:cxn>
                <a:cxn ang="f751">
                  <a:pos x="f1066" y="f975"/>
                </a:cxn>
                <a:cxn ang="f751">
                  <a:pos x="f1064" y="f1079"/>
                </a:cxn>
                <a:cxn ang="f751">
                  <a:pos x="f1062" y="f1080"/>
                </a:cxn>
                <a:cxn ang="f751">
                  <a:pos x="f1060" y="f1081"/>
                </a:cxn>
                <a:cxn ang="f751">
                  <a:pos x="f1058" y="f1082"/>
                </a:cxn>
                <a:cxn ang="f751">
                  <a:pos x="f1056" y="f1083"/>
                </a:cxn>
                <a:cxn ang="f751">
                  <a:pos x="f998" y="f1084"/>
                </a:cxn>
                <a:cxn ang="f751">
                  <a:pos x="f1053" y="f1085"/>
                </a:cxn>
                <a:cxn ang="f751">
                  <a:pos x="f1052" y="f1086"/>
                </a:cxn>
                <a:cxn ang="f751">
                  <a:pos x="f1051" y="f1087"/>
                </a:cxn>
                <a:cxn ang="f751">
                  <a:pos x="f1088" y="f1089"/>
                </a:cxn>
                <a:cxn ang="f751">
                  <a:pos x="f1021" y="f1090"/>
                </a:cxn>
                <a:cxn ang="f751">
                  <a:pos x="f1020" y="f1091"/>
                </a:cxn>
                <a:cxn ang="f751">
                  <a:pos x="f990" y="f1092"/>
                </a:cxn>
                <a:cxn ang="f751">
                  <a:pos x="f940" y="f1092"/>
                </a:cxn>
                <a:cxn ang="f751">
                  <a:pos x="f1017" y="f1091"/>
                </a:cxn>
                <a:cxn ang="f751">
                  <a:pos x="f946" y="f1090"/>
                </a:cxn>
                <a:cxn ang="f751">
                  <a:pos x="f1014" y="f1089"/>
                </a:cxn>
                <a:cxn ang="f751">
                  <a:pos x="f1012" y="f1087"/>
                </a:cxn>
                <a:cxn ang="f751">
                  <a:pos x="f1010" y="f1086"/>
                </a:cxn>
                <a:cxn ang="f751">
                  <a:pos x="f1093" y="f1085"/>
                </a:cxn>
                <a:cxn ang="f751">
                  <a:pos x="f956" y="f1084"/>
                </a:cxn>
                <a:cxn ang="f751">
                  <a:pos x="f1094" y="f1083"/>
                </a:cxn>
                <a:cxn ang="f751">
                  <a:pos x="f1095" y="f1082"/>
                </a:cxn>
                <a:cxn ang="f751">
                  <a:pos x="f1096" y="f1081"/>
                </a:cxn>
                <a:cxn ang="f751">
                  <a:pos x="f1097" y="f1080"/>
                </a:cxn>
                <a:cxn ang="f751">
                  <a:pos x="f1098" y="f1079"/>
                </a:cxn>
                <a:cxn ang="f751">
                  <a:pos x="f1099" y="f975"/>
                </a:cxn>
                <a:cxn ang="f751">
                  <a:pos x="f1100" y="f1078"/>
                </a:cxn>
                <a:cxn ang="f751">
                  <a:pos x="f1101" y="f972"/>
                </a:cxn>
                <a:cxn ang="f751">
                  <a:pos x="f1101" y="f971"/>
                </a:cxn>
                <a:cxn ang="f751">
                  <a:pos x="f1100" y="f1068"/>
                </a:cxn>
                <a:cxn ang="f751">
                  <a:pos x="f1099" y="f965"/>
                </a:cxn>
                <a:cxn ang="f751">
                  <a:pos x="f1098" y="f1065"/>
                </a:cxn>
                <a:cxn ang="f751">
                  <a:pos x="f1097" y="f1063"/>
                </a:cxn>
                <a:cxn ang="f751">
                  <a:pos x="f1096" y="f1061"/>
                </a:cxn>
                <a:cxn ang="f751">
                  <a:pos x="f1095" y="f1059"/>
                </a:cxn>
                <a:cxn ang="f751">
                  <a:pos x="f1094" y="f1057"/>
                </a:cxn>
                <a:cxn ang="f751">
                  <a:pos x="f956" y="f1055"/>
                </a:cxn>
                <a:cxn ang="f751">
                  <a:pos x="f1102" y="f1103"/>
                </a:cxn>
                <a:cxn ang="f751">
                  <a:pos x="f1102" y="f1008"/>
                </a:cxn>
                <a:cxn ang="f751">
                  <a:pos x="f1006" y="f1074"/>
                </a:cxn>
              </a:cxnLst>
              <a:rect l="f926" t="f929" r="f927" b="f928"/>
              <a:pathLst>
                <a:path w="1118721" h="934672">
                  <a:moveTo>
                    <a:pt x="f8" y="f9"/>
                  </a:moveTo>
                  <a:cubicBezTo>
                    <a:pt x="f10" y="f9"/>
                    <a:pt x="f11" y="f12"/>
                    <a:pt x="f11" y="f13"/>
                  </a:cubicBezTo>
                  <a:cubicBezTo>
                    <a:pt x="f11" y="f14"/>
                    <a:pt x="f10" y="f15"/>
                    <a:pt x="f8" y="f15"/>
                  </a:cubicBezTo>
                  <a:cubicBezTo>
                    <a:pt x="f16" y="f15"/>
                    <a:pt x="f17" y="f14"/>
                    <a:pt x="f17" y="f13"/>
                  </a:cubicBezTo>
                  <a:cubicBezTo>
                    <a:pt x="f17" y="f12"/>
                    <a:pt x="f16" y="f9"/>
                    <a:pt x="f8" y="f9"/>
                  </a:cubicBezTo>
                  <a:close/>
                  <a:moveTo>
                    <a:pt x="f8" y="f18"/>
                  </a:moveTo>
                  <a:cubicBezTo>
                    <a:pt x="f19" y="f18"/>
                    <a:pt x="f20" y="f21"/>
                    <a:pt x="f20" y="f13"/>
                  </a:cubicBezTo>
                  <a:cubicBezTo>
                    <a:pt x="f20" y="f22"/>
                    <a:pt x="f19" y="f23"/>
                    <a:pt x="f8" y="f23"/>
                  </a:cubicBezTo>
                  <a:cubicBezTo>
                    <a:pt x="f24" y="f23"/>
                    <a:pt x="f25" y="f22"/>
                    <a:pt x="f25" y="f13"/>
                  </a:cubicBezTo>
                  <a:cubicBezTo>
                    <a:pt x="f25" y="f21"/>
                    <a:pt x="f24" y="f18"/>
                    <a:pt x="f8" y="f18"/>
                  </a:cubicBezTo>
                  <a:close/>
                  <a:moveTo>
                    <a:pt x="f26" y="f27"/>
                  </a:moveTo>
                  <a:cubicBezTo>
                    <a:pt x="f28" y="f27"/>
                    <a:pt x="f29" y="f30"/>
                    <a:pt x="f31" y="f32"/>
                  </a:cubicBezTo>
                  <a:cubicBezTo>
                    <a:pt x="f33" y="f34"/>
                    <a:pt x="f35" y="f36"/>
                    <a:pt x="f33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45"/>
                    <a:pt x="f57" y="f45"/>
                    <a:pt x="f58" y="f59"/>
                  </a:cubicBezTo>
                  <a:cubicBezTo>
                    <a:pt x="f60" y="f59"/>
                    <a:pt x="f61" y="f45"/>
                    <a:pt x="f62" y="f63"/>
                  </a:cubicBezTo>
                  <a:lnTo>
                    <a:pt x="f64" y="f65"/>
                  </a:lnTo>
                  <a:cubicBezTo>
                    <a:pt x="f66" y="f51"/>
                    <a:pt x="f66" y="f67"/>
                    <a:pt x="f66" y="f68"/>
                  </a:cubicBezTo>
                  <a:cubicBezTo>
                    <a:pt x="f66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70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0"/>
                    <a:pt x="f94" y="f95"/>
                  </a:cubicBezTo>
                  <a:cubicBezTo>
                    <a:pt x="f96" y="f88"/>
                    <a:pt x="f97" y="f98"/>
                    <a:pt x="f97" y="f99"/>
                  </a:cubicBezTo>
                  <a:lnTo>
                    <a:pt x="f97" y="f100"/>
                  </a:lnTo>
                  <a:cubicBezTo>
                    <a:pt x="f97" y="f101"/>
                    <a:pt x="f96" y="f102"/>
                    <a:pt x="f94" y="f103"/>
                  </a:cubicBezTo>
                  <a:cubicBezTo>
                    <a:pt x="f93" y="f104"/>
                    <a:pt x="f91" y="f105"/>
                    <a:pt x="f89" y="f104"/>
                  </a:cubicBezTo>
                  <a:cubicBezTo>
                    <a:pt x="f87" y="f102"/>
                    <a:pt x="f85" y="f106"/>
                    <a:pt x="f83" y="f107"/>
                  </a:cubicBezTo>
                  <a:cubicBezTo>
                    <a:pt x="f70" y="f108"/>
                    <a:pt x="f80" y="f109"/>
                    <a:pt x="f78" y="f110"/>
                  </a:cubicBezTo>
                  <a:cubicBezTo>
                    <a:pt x="f76" y="f111"/>
                    <a:pt x="f74" y="f112"/>
                    <a:pt x="f72" y="f113"/>
                  </a:cubicBezTo>
                  <a:cubicBezTo>
                    <a:pt x="f70" y="f114"/>
                    <a:pt x="f66" y="f115"/>
                    <a:pt x="f66" y="f116"/>
                  </a:cubicBezTo>
                  <a:cubicBezTo>
                    <a:pt x="f66" y="f117"/>
                    <a:pt x="f66" y="f118"/>
                    <a:pt x="f64" y="f119"/>
                  </a:cubicBezTo>
                  <a:lnTo>
                    <a:pt x="f62" y="f120"/>
                  </a:lnTo>
                  <a:cubicBezTo>
                    <a:pt x="f61" y="f121"/>
                    <a:pt x="f60" y="f122"/>
                    <a:pt x="f58" y="f122"/>
                  </a:cubicBezTo>
                  <a:cubicBezTo>
                    <a:pt x="f57" y="f121"/>
                    <a:pt x="f56" y="f121"/>
                    <a:pt x="f54" y="f123"/>
                  </a:cubicBezTo>
                  <a:cubicBezTo>
                    <a:pt x="f124" y="f125"/>
                    <a:pt x="f126" y="f127"/>
                    <a:pt x="f128" y="f127"/>
                  </a:cubicBezTo>
                  <a:cubicBezTo>
                    <a:pt x="f129" y="f127"/>
                    <a:pt x="f130" y="f131"/>
                    <a:pt x="f48" y="f125"/>
                  </a:cubicBezTo>
                  <a:cubicBezTo>
                    <a:pt x="f46" y="f132"/>
                    <a:pt x="f44" y="f121"/>
                    <a:pt x="f42" y="f133"/>
                  </a:cubicBezTo>
                  <a:cubicBezTo>
                    <a:pt x="f40" y="f134"/>
                    <a:pt x="f38" y="f135"/>
                    <a:pt x="f33" y="f136"/>
                  </a:cubicBezTo>
                  <a:cubicBezTo>
                    <a:pt x="f35" y="f137"/>
                    <a:pt x="f33" y="f138"/>
                    <a:pt x="f31" y="f138"/>
                  </a:cubicBezTo>
                  <a:cubicBezTo>
                    <a:pt x="f29" y="f139"/>
                    <a:pt x="f28" y="f140"/>
                    <a:pt x="f26" y="f140"/>
                  </a:cubicBezTo>
                  <a:lnTo>
                    <a:pt x="f141" y="f140"/>
                  </a:lnTo>
                  <a:cubicBezTo>
                    <a:pt x="f142" y="f140"/>
                    <a:pt x="f143" y="f139"/>
                    <a:pt x="f144" y="f138"/>
                  </a:cubicBezTo>
                  <a:cubicBezTo>
                    <a:pt x="f145" y="f138"/>
                    <a:pt x="f146" y="f137"/>
                    <a:pt x="f147" y="f136"/>
                  </a:cubicBezTo>
                  <a:cubicBezTo>
                    <a:pt x="f148" y="f135"/>
                    <a:pt x="f149" y="f134"/>
                    <a:pt x="f150" y="f133"/>
                  </a:cubicBezTo>
                  <a:cubicBezTo>
                    <a:pt x="f151" y="f121"/>
                    <a:pt x="f152" y="f132"/>
                    <a:pt x="f153" y="f125"/>
                  </a:cubicBezTo>
                  <a:cubicBezTo>
                    <a:pt x="f154" y="f118"/>
                    <a:pt x="f155" y="f127"/>
                    <a:pt x="f156" y="f123"/>
                  </a:cubicBezTo>
                  <a:cubicBezTo>
                    <a:pt x="f157" y="f121"/>
                    <a:pt x="f158" y="f121"/>
                    <a:pt x="f159" y="f122"/>
                  </a:cubicBezTo>
                  <a:cubicBezTo>
                    <a:pt x="f160" y="f122"/>
                    <a:pt x="f161" y="f121"/>
                    <a:pt x="f162" y="f120"/>
                  </a:cubicBezTo>
                  <a:lnTo>
                    <a:pt x="f163" y="f119"/>
                  </a:lnTo>
                  <a:cubicBezTo>
                    <a:pt x="f164" y="f118"/>
                    <a:pt x="f164" y="f117"/>
                    <a:pt x="f164" y="f116"/>
                  </a:cubicBezTo>
                  <a:cubicBezTo>
                    <a:pt x="f164" y="f115"/>
                    <a:pt x="f164" y="f114"/>
                    <a:pt x="f165" y="f113"/>
                  </a:cubicBezTo>
                  <a:cubicBezTo>
                    <a:pt x="f166" y="f112"/>
                    <a:pt x="f167" y="f111"/>
                    <a:pt x="f168" y="f110"/>
                  </a:cubicBezTo>
                  <a:cubicBezTo>
                    <a:pt x="f169" y="f109"/>
                    <a:pt x="f164" y="f108"/>
                    <a:pt x="f170" y="f107"/>
                  </a:cubicBezTo>
                  <a:cubicBezTo>
                    <a:pt x="f171" y="f106"/>
                    <a:pt x="f172" y="f102"/>
                    <a:pt x="f173" y="f104"/>
                  </a:cubicBezTo>
                  <a:cubicBezTo>
                    <a:pt x="f174" y="f105"/>
                    <a:pt x="f175" y="f104"/>
                    <a:pt x="f176" y="f103"/>
                  </a:cubicBezTo>
                  <a:cubicBezTo>
                    <a:pt x="f177" y="f102"/>
                    <a:pt x="f178" y="f101"/>
                    <a:pt x="f178" y="f100"/>
                  </a:cubicBezTo>
                  <a:lnTo>
                    <a:pt x="f178" y="f99"/>
                  </a:lnTo>
                  <a:cubicBezTo>
                    <a:pt x="f178" y="f98"/>
                    <a:pt x="f177" y="f88"/>
                    <a:pt x="f176" y="f95"/>
                  </a:cubicBezTo>
                  <a:cubicBezTo>
                    <a:pt x="f175" y="f90"/>
                    <a:pt x="f174" y="f90"/>
                    <a:pt x="f173" y="f90"/>
                  </a:cubicBezTo>
                  <a:cubicBezTo>
                    <a:pt x="f172" y="f88"/>
                    <a:pt x="f171" y="f86"/>
                    <a:pt x="f170" y="f84"/>
                  </a:cubicBezTo>
                  <a:cubicBezTo>
                    <a:pt x="f164" y="f82"/>
                    <a:pt x="f169" y="f81"/>
                    <a:pt x="f168" y="f79"/>
                  </a:cubicBezTo>
                  <a:cubicBezTo>
                    <a:pt x="f167" y="f77"/>
                    <a:pt x="f166" y="f75"/>
                    <a:pt x="f165" y="f73"/>
                  </a:cubicBezTo>
                  <a:cubicBezTo>
                    <a:pt x="f164" y="f71"/>
                    <a:pt x="f164" y="f69"/>
                    <a:pt x="f164" y="f68"/>
                  </a:cubicBezTo>
                  <a:cubicBezTo>
                    <a:pt x="f164" y="f67"/>
                    <a:pt x="f164" y="f51"/>
                    <a:pt x="f163" y="f65"/>
                  </a:cubicBezTo>
                  <a:lnTo>
                    <a:pt x="f162" y="f63"/>
                  </a:lnTo>
                  <a:cubicBezTo>
                    <a:pt x="f161" y="f45"/>
                    <a:pt x="f160" y="f59"/>
                    <a:pt x="f159" y="f59"/>
                  </a:cubicBezTo>
                  <a:cubicBezTo>
                    <a:pt x="f158" y="f45"/>
                    <a:pt x="f157" y="f45"/>
                    <a:pt x="f156" y="f55"/>
                  </a:cubicBezTo>
                  <a:cubicBezTo>
                    <a:pt x="f155" y="f53"/>
                    <a:pt x="f154" y="f51"/>
                    <a:pt x="f153" y="f49"/>
                  </a:cubicBezTo>
                  <a:cubicBezTo>
                    <a:pt x="f152" y="f47"/>
                    <a:pt x="f151" y="f45"/>
                    <a:pt x="f150" y="f43"/>
                  </a:cubicBezTo>
                  <a:cubicBezTo>
                    <a:pt x="f149" y="f41"/>
                    <a:pt x="f148" y="f39"/>
                    <a:pt x="f147" y="f37"/>
                  </a:cubicBezTo>
                  <a:cubicBezTo>
                    <a:pt x="f146" y="f36"/>
                    <a:pt x="f145" y="f34"/>
                    <a:pt x="f144" y="f32"/>
                  </a:cubicBezTo>
                  <a:cubicBezTo>
                    <a:pt x="f143" y="f30"/>
                    <a:pt x="f142" y="f27"/>
                    <a:pt x="f141" y="f27"/>
                  </a:cubicBezTo>
                  <a:close/>
                  <a:moveTo>
                    <a:pt x="f179" y="f180"/>
                  </a:moveTo>
                  <a:cubicBezTo>
                    <a:pt x="f181" y="f180"/>
                    <a:pt x="f54" y="f182"/>
                    <a:pt x="f54" y="f183"/>
                  </a:cubicBezTo>
                  <a:lnTo>
                    <a:pt x="f54" y="f184"/>
                  </a:lnTo>
                  <a:cubicBezTo>
                    <a:pt x="f185" y="f186"/>
                    <a:pt x="f187" y="f188"/>
                    <a:pt x="f189" y="f190"/>
                  </a:cubicBezTo>
                  <a:cubicBezTo>
                    <a:pt x="f191" y="f192"/>
                    <a:pt x="f193" y="f194"/>
                    <a:pt x="f195" y="f196"/>
                  </a:cubicBezTo>
                  <a:cubicBezTo>
                    <a:pt x="f197" y="f198"/>
                    <a:pt x="f199" y="f200"/>
                    <a:pt x="f201" y="f202"/>
                  </a:cubicBezTo>
                  <a:cubicBezTo>
                    <a:pt x="f203" y="f204"/>
                    <a:pt x="f205" y="f206"/>
                    <a:pt x="f42" y="f207"/>
                  </a:cubicBezTo>
                  <a:cubicBezTo>
                    <a:pt x="f203" y="f208"/>
                    <a:pt x="f205" y="f209"/>
                    <a:pt x="f210" y="f211"/>
                  </a:cubicBezTo>
                  <a:cubicBezTo>
                    <a:pt x="f212" y="f213"/>
                    <a:pt x="f35" y="f214"/>
                    <a:pt x="f26" y="f214"/>
                  </a:cubicBezTo>
                  <a:lnTo>
                    <a:pt x="f141" y="f214"/>
                  </a:lnTo>
                  <a:cubicBezTo>
                    <a:pt x="f146" y="f214"/>
                    <a:pt x="f215" y="f213"/>
                    <a:pt x="f216" y="f211"/>
                  </a:cubicBezTo>
                  <a:cubicBezTo>
                    <a:pt x="f217" y="f209"/>
                    <a:pt x="f218" y="f208"/>
                    <a:pt x="f219" y="f207"/>
                  </a:cubicBezTo>
                  <a:cubicBezTo>
                    <a:pt x="f219" y="f220"/>
                    <a:pt x="f150" y="f221"/>
                    <a:pt x="f222" y="f204"/>
                  </a:cubicBezTo>
                  <a:lnTo>
                    <a:pt x="f156" y="f223"/>
                  </a:lnTo>
                  <a:lnTo>
                    <a:pt x="f224" y="f225"/>
                  </a:lnTo>
                  <a:cubicBezTo>
                    <a:pt x="f203" y="f226"/>
                    <a:pt x="f227" y="f228"/>
                    <a:pt x="f42" y="f229"/>
                  </a:cubicBezTo>
                  <a:cubicBezTo>
                    <a:pt x="f230" y="f231"/>
                    <a:pt x="f232" y="f233"/>
                    <a:pt x="f234" y="f235"/>
                  </a:cubicBezTo>
                  <a:lnTo>
                    <a:pt x="f236" y="f237"/>
                  </a:lnTo>
                  <a:cubicBezTo>
                    <a:pt x="f238" y="f239"/>
                    <a:pt x="f240" y="f239"/>
                    <a:pt x="f241" y="f237"/>
                  </a:cubicBezTo>
                  <a:lnTo>
                    <a:pt x="f242" y="f235"/>
                  </a:lnTo>
                  <a:cubicBezTo>
                    <a:pt x="f243" y="f233"/>
                    <a:pt x="f244" y="f231"/>
                    <a:pt x="f245" y="f229"/>
                  </a:cubicBezTo>
                  <a:cubicBezTo>
                    <a:pt x="f246" y="f228"/>
                    <a:pt x="f247" y="f226"/>
                    <a:pt x="f248" y="f225"/>
                  </a:cubicBezTo>
                  <a:lnTo>
                    <a:pt x="f249" y="f223"/>
                  </a:lnTo>
                  <a:lnTo>
                    <a:pt x="f248" y="f250"/>
                  </a:lnTo>
                  <a:cubicBezTo>
                    <a:pt x="f247" y="f251"/>
                    <a:pt x="f246" y="f252"/>
                    <a:pt x="f245" y="f253"/>
                  </a:cubicBezTo>
                  <a:cubicBezTo>
                    <a:pt x="f248" y="f254"/>
                    <a:pt x="f255" y="f256"/>
                    <a:pt x="f257" y="f256"/>
                  </a:cubicBezTo>
                  <a:cubicBezTo>
                    <a:pt x="f258" y="f256"/>
                    <a:pt x="f259" y="f254"/>
                    <a:pt x="f242" y="f260"/>
                  </a:cubicBezTo>
                  <a:lnTo>
                    <a:pt x="f261" y="f262"/>
                  </a:lnTo>
                  <a:lnTo>
                    <a:pt x="f263" y="f264"/>
                  </a:lnTo>
                  <a:cubicBezTo>
                    <a:pt x="f265" y="f220"/>
                    <a:pt x="f266" y="f267"/>
                    <a:pt x="f268" y="f267"/>
                  </a:cubicBezTo>
                  <a:cubicBezTo>
                    <a:pt x="f269" y="f267"/>
                    <a:pt x="f270" y="f220"/>
                    <a:pt x="f271" y="f264"/>
                  </a:cubicBezTo>
                  <a:lnTo>
                    <a:pt x="f168" y="f262"/>
                  </a:lnTo>
                  <a:lnTo>
                    <a:pt x="f272" y="f273"/>
                  </a:lnTo>
                  <a:cubicBezTo>
                    <a:pt x="f274" y="f275"/>
                    <a:pt x="f276" y="f277"/>
                    <a:pt x="f278" y="f196"/>
                  </a:cubicBezTo>
                  <a:cubicBezTo>
                    <a:pt x="f279" y="f194"/>
                    <a:pt x="f280" y="f192"/>
                    <a:pt x="f281" y="f190"/>
                  </a:cubicBezTo>
                  <a:cubicBezTo>
                    <a:pt x="f282" y="f273"/>
                    <a:pt x="f283" y="f184"/>
                    <a:pt x="f158" y="f39"/>
                  </a:cubicBezTo>
                  <a:cubicBezTo>
                    <a:pt x="f162" y="f267"/>
                    <a:pt x="f284" y="f186"/>
                    <a:pt x="f163" y="f275"/>
                  </a:cubicBezTo>
                  <a:lnTo>
                    <a:pt x="f285" y="f286"/>
                  </a:lnTo>
                  <a:cubicBezTo>
                    <a:pt x="f271" y="f287"/>
                    <a:pt x="f288" y="f65"/>
                    <a:pt x="f172" y="f69"/>
                  </a:cubicBezTo>
                  <a:cubicBezTo>
                    <a:pt x="f289" y="f290"/>
                    <a:pt x="f291" y="f292"/>
                    <a:pt x="f293" y="f294"/>
                  </a:cubicBezTo>
                  <a:cubicBezTo>
                    <a:pt x="f295" y="f296"/>
                    <a:pt x="f297" y="f298"/>
                    <a:pt x="f299" y="f300"/>
                  </a:cubicBezTo>
                  <a:cubicBezTo>
                    <a:pt x="f301" y="f302"/>
                    <a:pt x="f303" y="f304"/>
                    <a:pt x="f305" y="f306"/>
                  </a:cubicBezTo>
                  <a:cubicBezTo>
                    <a:pt x="f307" y="f308"/>
                    <a:pt x="f309" y="f310"/>
                    <a:pt x="f311" y="f84"/>
                  </a:cubicBezTo>
                  <a:cubicBezTo>
                    <a:pt x="f175" y="f312"/>
                    <a:pt x="f313" y="f310"/>
                    <a:pt x="f314" y="f315"/>
                  </a:cubicBezTo>
                  <a:cubicBezTo>
                    <a:pt x="f316" y="f317"/>
                    <a:pt x="f318" y="f92"/>
                    <a:pt x="f318" y="f99"/>
                  </a:cubicBezTo>
                  <a:lnTo>
                    <a:pt x="f318" y="f319"/>
                  </a:lnTo>
                  <a:lnTo>
                    <a:pt x="f320" y="f319"/>
                  </a:lnTo>
                  <a:cubicBezTo>
                    <a:pt x="f321" y="f319"/>
                    <a:pt x="f322" y="f86"/>
                    <a:pt x="f322" y="f81"/>
                  </a:cubicBezTo>
                  <a:lnTo>
                    <a:pt x="f322" y="f183"/>
                  </a:lnTo>
                  <a:cubicBezTo>
                    <a:pt x="f322" y="f182"/>
                    <a:pt x="f321" y="f180"/>
                    <a:pt x="f320" y="f180"/>
                  </a:cubicBezTo>
                  <a:close/>
                  <a:moveTo>
                    <a:pt x="f179" y="f5"/>
                  </a:moveTo>
                  <a:lnTo>
                    <a:pt x="f320" y="f5"/>
                  </a:lnTo>
                  <a:cubicBezTo>
                    <a:pt x="f323" y="f5"/>
                    <a:pt x="f6" y="f324"/>
                    <a:pt x="f6" y="f183"/>
                  </a:cubicBezTo>
                  <a:lnTo>
                    <a:pt x="f6" y="f81"/>
                  </a:lnTo>
                  <a:cubicBezTo>
                    <a:pt x="f6" y="f98"/>
                    <a:pt x="f323" y="f325"/>
                    <a:pt x="f320" y="f325"/>
                  </a:cubicBezTo>
                  <a:lnTo>
                    <a:pt x="f326" y="f325"/>
                  </a:lnTo>
                  <a:cubicBezTo>
                    <a:pt x="f269" y="f327"/>
                    <a:pt x="f328" y="f329"/>
                    <a:pt x="f314" y="f330"/>
                  </a:cubicBezTo>
                  <a:cubicBezTo>
                    <a:pt x="f313" y="f331"/>
                    <a:pt x="f175" y="f332"/>
                    <a:pt x="f311" y="f107"/>
                  </a:cubicBezTo>
                  <a:cubicBezTo>
                    <a:pt x="f309" y="f331"/>
                    <a:pt x="f307" y="f332"/>
                    <a:pt x="f305" y="f333"/>
                  </a:cubicBezTo>
                  <a:cubicBezTo>
                    <a:pt x="f303" y="f334"/>
                    <a:pt x="f301" y="f335"/>
                    <a:pt x="f299" y="f336"/>
                  </a:cubicBezTo>
                  <a:cubicBezTo>
                    <a:pt x="f297" y="f337"/>
                    <a:pt x="f295" y="f338"/>
                    <a:pt x="f293" y="f339"/>
                  </a:cubicBezTo>
                  <a:cubicBezTo>
                    <a:pt x="f291" y="f340"/>
                    <a:pt x="f289" y="f341"/>
                    <a:pt x="f172" y="f115"/>
                  </a:cubicBezTo>
                  <a:cubicBezTo>
                    <a:pt x="f288" y="f127"/>
                    <a:pt x="f271" y="f342"/>
                    <a:pt x="f285" y="f343"/>
                  </a:cubicBezTo>
                  <a:lnTo>
                    <a:pt x="f163" y="f344"/>
                  </a:lnTo>
                  <a:cubicBezTo>
                    <a:pt x="f284" y="f345"/>
                    <a:pt x="f162" y="f346"/>
                    <a:pt x="f158" y="f135"/>
                  </a:cubicBezTo>
                  <a:cubicBezTo>
                    <a:pt x="f283" y="f135"/>
                    <a:pt x="f282" y="f347"/>
                    <a:pt x="f281" y="f348"/>
                  </a:cubicBezTo>
                  <a:cubicBezTo>
                    <a:pt x="f280" y="f349"/>
                    <a:pt x="f154" y="f350"/>
                    <a:pt x="f278" y="f351"/>
                  </a:cubicBezTo>
                  <a:cubicBezTo>
                    <a:pt x="f352" y="f353"/>
                    <a:pt x="f354" y="f345"/>
                    <a:pt x="f355" y="f356"/>
                  </a:cubicBezTo>
                  <a:cubicBezTo>
                    <a:pt x="f218" y="f357"/>
                    <a:pt x="f219" y="f358"/>
                    <a:pt x="f219" y="f359"/>
                  </a:cubicBezTo>
                  <a:cubicBezTo>
                    <a:pt x="f218" y="f360"/>
                    <a:pt x="f217" y="f361"/>
                    <a:pt x="f216" y="f362"/>
                  </a:cubicBezTo>
                  <a:cubicBezTo>
                    <a:pt x="f215" y="f363"/>
                    <a:pt x="f146" y="f7"/>
                    <a:pt x="f141" y="f7"/>
                  </a:cubicBezTo>
                  <a:lnTo>
                    <a:pt x="f26" y="f7"/>
                  </a:lnTo>
                  <a:cubicBezTo>
                    <a:pt x="f35" y="f7"/>
                    <a:pt x="f212" y="f363"/>
                    <a:pt x="f210" y="f362"/>
                  </a:cubicBezTo>
                  <a:cubicBezTo>
                    <a:pt x="f205" y="f361"/>
                    <a:pt x="f203" y="f360"/>
                    <a:pt x="f42" y="f359"/>
                  </a:cubicBezTo>
                  <a:cubicBezTo>
                    <a:pt x="f205" y="f358"/>
                    <a:pt x="f203" y="f357"/>
                    <a:pt x="f201" y="f356"/>
                  </a:cubicBezTo>
                  <a:cubicBezTo>
                    <a:pt x="f199" y="f345"/>
                    <a:pt x="f197" y="f353"/>
                    <a:pt x="f195" y="f351"/>
                  </a:cubicBezTo>
                  <a:cubicBezTo>
                    <a:pt x="f193" y="f350"/>
                    <a:pt x="f191" y="f349"/>
                    <a:pt x="f189" y="f348"/>
                  </a:cubicBezTo>
                  <a:cubicBezTo>
                    <a:pt x="f364" y="f347"/>
                    <a:pt x="f365" y="f135"/>
                    <a:pt x="f366" y="f135"/>
                  </a:cubicBezTo>
                  <a:cubicBezTo>
                    <a:pt x="f62" y="f346"/>
                    <a:pt x="f367" y="f345"/>
                    <a:pt x="f64" y="f344"/>
                  </a:cubicBezTo>
                  <a:lnTo>
                    <a:pt x="f368" y="f343"/>
                  </a:lnTo>
                  <a:cubicBezTo>
                    <a:pt x="f369" y="f342"/>
                    <a:pt x="f87" y="f127"/>
                    <a:pt x="f87" y="f115"/>
                  </a:cubicBezTo>
                  <a:cubicBezTo>
                    <a:pt x="f370" y="f341"/>
                    <a:pt x="f371" y="f340"/>
                    <a:pt x="f372" y="f339"/>
                  </a:cubicBezTo>
                  <a:cubicBezTo>
                    <a:pt x="f373" y="f338"/>
                    <a:pt x="f83" y="f337"/>
                    <a:pt x="f374" y="f336"/>
                  </a:cubicBezTo>
                  <a:cubicBezTo>
                    <a:pt x="f375" y="f335"/>
                    <a:pt x="f376" y="f334"/>
                    <a:pt x="f377" y="f333"/>
                  </a:cubicBezTo>
                  <a:cubicBezTo>
                    <a:pt x="f378" y="f332"/>
                    <a:pt x="f379" y="f331"/>
                    <a:pt x="f380" y="f107"/>
                  </a:cubicBezTo>
                  <a:cubicBezTo>
                    <a:pt x="f93" y="f332"/>
                    <a:pt x="f381" y="f331"/>
                    <a:pt x="f382" y="f330"/>
                  </a:cubicBezTo>
                  <a:cubicBezTo>
                    <a:pt x="f383" y="f325"/>
                    <a:pt x="f5" y="f105"/>
                    <a:pt x="f5" y="f100"/>
                  </a:cubicBezTo>
                  <a:lnTo>
                    <a:pt x="f5" y="f99"/>
                  </a:lnTo>
                  <a:cubicBezTo>
                    <a:pt x="f5" y="f92"/>
                    <a:pt x="f383" y="f317"/>
                    <a:pt x="f382" y="f315"/>
                  </a:cubicBezTo>
                  <a:cubicBezTo>
                    <a:pt x="f381" y="f310"/>
                    <a:pt x="f93" y="f312"/>
                    <a:pt x="f380" y="f84"/>
                  </a:cubicBezTo>
                  <a:cubicBezTo>
                    <a:pt x="f379" y="f310"/>
                    <a:pt x="f378" y="f308"/>
                    <a:pt x="f377" y="f306"/>
                  </a:cubicBezTo>
                  <a:cubicBezTo>
                    <a:pt x="f376" y="f304"/>
                    <a:pt x="f375" y="f302"/>
                    <a:pt x="f374" y="f300"/>
                  </a:cubicBezTo>
                  <a:cubicBezTo>
                    <a:pt x="f83" y="f298"/>
                    <a:pt x="f373" y="f296"/>
                    <a:pt x="f372" y="f294"/>
                  </a:cubicBezTo>
                  <a:cubicBezTo>
                    <a:pt x="f371" y="f292"/>
                    <a:pt x="f370" y="f290"/>
                    <a:pt x="f87" y="f69"/>
                  </a:cubicBezTo>
                  <a:cubicBezTo>
                    <a:pt x="f87" y="f65"/>
                    <a:pt x="f369" y="f287"/>
                    <a:pt x="f368" y="f286"/>
                  </a:cubicBezTo>
                  <a:lnTo>
                    <a:pt x="f64" y="f275"/>
                  </a:lnTo>
                  <a:cubicBezTo>
                    <a:pt x="f384" y="f188"/>
                    <a:pt x="f385" y="f386"/>
                    <a:pt x="f387" y="f388"/>
                  </a:cubicBezTo>
                  <a:lnTo>
                    <a:pt x="f387" y="f183"/>
                  </a:lnTo>
                  <a:cubicBezTo>
                    <a:pt x="f387" y="f324"/>
                    <a:pt x="f389" y="f5"/>
                    <a:pt x="f179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443">
              <a:extLst>
                <a:ext uri="{FF2B5EF4-FFF2-40B4-BE49-F238E27FC236}">
                  <a16:creationId xmlns:a16="http://schemas.microsoft.com/office/drawing/2014/main" id="{CEFC5E2F-8A84-4B9E-893B-EC5404EC67DA}"/>
                </a:ext>
              </a:extLst>
            </p:cNvPr>
            <p:cNvSpPr/>
            <p:nvPr/>
          </p:nvSpPr>
          <p:spPr>
            <a:xfrm>
              <a:off x="2800304" y="2785326"/>
              <a:ext cx="1017681" cy="1069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17"/>
                <a:gd name="f4" fmla="val 1718"/>
                <a:gd name="f5" fmla="val 859"/>
                <a:gd name="f6" fmla="val 1334"/>
                <a:gd name="f7" fmla="val 1333"/>
                <a:gd name="f8" fmla="val 858"/>
                <a:gd name="f9" fmla="val 384"/>
                <a:gd name="f10" fmla="*/ f0 1 1717"/>
                <a:gd name="f11" fmla="*/ f1 1 1718"/>
                <a:gd name="f12" fmla="+- f4 0 f2"/>
                <a:gd name="f13" fmla="+- f3 0 f2"/>
                <a:gd name="f14" fmla="*/ f13 1 1717"/>
                <a:gd name="f15" fmla="*/ f12 1 1718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717" h="1718">
                  <a:moveTo>
                    <a:pt x="f3" y="f5"/>
                  </a:moveTo>
                  <a:cubicBezTo>
                    <a:pt x="f3" y="f6"/>
                    <a:pt x="f7" y="f4"/>
                    <a:pt x="f8" y="f4"/>
                  </a:cubicBezTo>
                  <a:cubicBezTo>
                    <a:pt x="f9" y="f4"/>
                    <a:pt x="f2" y="f6"/>
                    <a:pt x="f2" y="f5"/>
                  </a:cubicBezTo>
                  <a:cubicBezTo>
                    <a:pt x="f2" y="f9"/>
                    <a:pt x="f9" y="f2"/>
                    <a:pt x="f8" y="f2"/>
                  </a:cubicBezTo>
                  <a:cubicBezTo>
                    <a:pt x="f7" y="f2"/>
                    <a:pt x="f3" y="f9"/>
                    <a:pt x="f3" y="f5"/>
                  </a:cubicBezTo>
                  <a:close/>
                </a:path>
              </a:pathLst>
            </a:custGeom>
            <a:solidFill>
              <a:srgbClr val="E7E6E6"/>
            </a:solidFill>
            <a:ln w="38103" cap="flat">
              <a:solidFill>
                <a:srgbClr val="4472C4"/>
              </a:solidFill>
              <a:prstDash val="solid"/>
              <a:miter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445">
              <a:extLst>
                <a:ext uri="{FF2B5EF4-FFF2-40B4-BE49-F238E27FC236}">
                  <a16:creationId xmlns:a16="http://schemas.microsoft.com/office/drawing/2014/main" id="{37645F07-A78B-4680-98E4-90AA9F8FFA9F}"/>
                </a:ext>
              </a:extLst>
            </p:cNvPr>
            <p:cNvSpPr/>
            <p:nvPr/>
          </p:nvSpPr>
          <p:spPr>
            <a:xfrm>
              <a:off x="2857225" y="2845146"/>
              <a:ext cx="903820" cy="950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25"/>
                <a:gd name="f4" fmla="val 1526"/>
                <a:gd name="f5" fmla="val 763"/>
                <a:gd name="f6" fmla="val 1184"/>
                <a:gd name="f7" fmla="val 762"/>
                <a:gd name="f8" fmla="val 341"/>
                <a:gd name="f9" fmla="val 342"/>
                <a:gd name="f10" fmla="*/ f0 1 1525"/>
                <a:gd name="f11" fmla="*/ f1 1 1526"/>
                <a:gd name="f12" fmla="+- f4 0 f2"/>
                <a:gd name="f13" fmla="+- f3 0 f2"/>
                <a:gd name="f14" fmla="*/ f13 1 1525"/>
                <a:gd name="f15" fmla="*/ f12 1 1526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525" h="1526">
                  <a:moveTo>
                    <a:pt x="f3" y="f5"/>
                  </a:moveTo>
                  <a:cubicBezTo>
                    <a:pt x="f3" y="f6"/>
                    <a:pt x="f6" y="f4"/>
                    <a:pt x="f7" y="f4"/>
                  </a:cubicBezTo>
                  <a:cubicBezTo>
                    <a:pt x="f8" y="f4"/>
                    <a:pt x="f2" y="f6"/>
                    <a:pt x="f2" y="f5"/>
                  </a:cubicBezTo>
                  <a:cubicBezTo>
                    <a:pt x="f2" y="f9"/>
                    <a:pt x="f8" y="f2"/>
                    <a:pt x="f7" y="f2"/>
                  </a:cubicBezTo>
                  <a:cubicBezTo>
                    <a:pt x="f6" y="f2"/>
                    <a:pt x="f3" y="f9"/>
                    <a:pt x="f3" y="f5"/>
                  </a:cubicBezTo>
                  <a:close/>
                </a:path>
              </a:pathLst>
            </a:custGeom>
            <a:solidFill>
              <a:srgbClr val="4472C4"/>
            </a:solidFill>
            <a:ln cap="flat">
              <a:noFill/>
              <a:prstDash val="solid"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451">
              <a:extLst>
                <a:ext uri="{FF2B5EF4-FFF2-40B4-BE49-F238E27FC236}">
                  <a16:creationId xmlns:a16="http://schemas.microsoft.com/office/drawing/2014/main" id="{F0A60714-B83C-4541-8919-B88E4B30A8AB}"/>
                </a:ext>
              </a:extLst>
            </p:cNvPr>
            <p:cNvSpPr/>
            <p:nvPr/>
          </p:nvSpPr>
          <p:spPr>
            <a:xfrm>
              <a:off x="8809146" y="2785326"/>
              <a:ext cx="1018275" cy="1069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18"/>
                <a:gd name="f4" fmla="val 859"/>
                <a:gd name="f5" fmla="val 1334"/>
                <a:gd name="f6" fmla="val 1333"/>
                <a:gd name="f7" fmla="val 384"/>
                <a:gd name="f8" fmla="*/ f0 1 1718"/>
                <a:gd name="f9" fmla="*/ f1 1 1718"/>
                <a:gd name="f10" fmla="+- f3 0 f2"/>
                <a:gd name="f11" fmla="*/ f10 1 1718"/>
                <a:gd name="f12" fmla="*/ f2 1 f11"/>
                <a:gd name="f13" fmla="*/ f3 1 f11"/>
                <a:gd name="f14" fmla="*/ f12 f8 1"/>
                <a:gd name="f15" fmla="*/ f13 f8 1"/>
                <a:gd name="f16" fmla="*/ f13 f9 1"/>
                <a:gd name="f17" fmla="*/ f12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4" t="f17" r="f15" b="f16"/>
              <a:pathLst>
                <a:path w="1718" h="1718">
                  <a:moveTo>
                    <a:pt x="f3" y="f4"/>
                  </a:moveTo>
                  <a:cubicBezTo>
                    <a:pt x="f3" y="f5"/>
                    <a:pt x="f6" y="f3"/>
                    <a:pt x="f4" y="f3"/>
                  </a:cubicBezTo>
                  <a:cubicBezTo>
                    <a:pt x="f7" y="f3"/>
                    <a:pt x="f2" y="f5"/>
                    <a:pt x="f2" y="f4"/>
                  </a:cubicBezTo>
                  <a:cubicBezTo>
                    <a:pt x="f2" y="f7"/>
                    <a:pt x="f7" y="f2"/>
                    <a:pt x="f4" y="f2"/>
                  </a:cubicBezTo>
                  <a:cubicBezTo>
                    <a:pt x="f6" y="f2"/>
                    <a:pt x="f3" y="f7"/>
                    <a:pt x="f3" y="f4"/>
                  </a:cubicBezTo>
                  <a:close/>
                </a:path>
              </a:pathLst>
            </a:custGeom>
            <a:solidFill>
              <a:srgbClr val="E7E6E6"/>
            </a:solidFill>
            <a:ln w="38103" cap="flat">
              <a:solidFill>
                <a:srgbClr val="A5A5A5"/>
              </a:solidFill>
              <a:prstDash val="solid"/>
              <a:miter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453">
              <a:extLst>
                <a:ext uri="{FF2B5EF4-FFF2-40B4-BE49-F238E27FC236}">
                  <a16:creationId xmlns:a16="http://schemas.microsoft.com/office/drawing/2014/main" id="{2C75A7A6-1226-461B-8FEC-FF5AA8C11328}"/>
                </a:ext>
              </a:extLst>
            </p:cNvPr>
            <p:cNvSpPr/>
            <p:nvPr/>
          </p:nvSpPr>
          <p:spPr>
            <a:xfrm>
              <a:off x="8866068" y="2845146"/>
              <a:ext cx="904405" cy="950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26"/>
                <a:gd name="f4" fmla="val 763"/>
                <a:gd name="f5" fmla="val 1184"/>
                <a:gd name="f6" fmla="val 342"/>
                <a:gd name="f7" fmla="*/ f0 1 1526"/>
                <a:gd name="f8" fmla="*/ f1 1 1526"/>
                <a:gd name="f9" fmla="+- f3 0 f2"/>
                <a:gd name="f10" fmla="*/ f9 1 1526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526" h="1526">
                  <a:moveTo>
                    <a:pt x="f3" y="f4"/>
                  </a:moveTo>
                  <a:cubicBezTo>
                    <a:pt x="f3" y="f5"/>
                    <a:pt x="f5" y="f3"/>
                    <a:pt x="f4" y="f3"/>
                  </a:cubicBezTo>
                  <a:cubicBezTo>
                    <a:pt x="f6" y="f3"/>
                    <a:pt x="f2" y="f5"/>
                    <a:pt x="f2" y="f4"/>
                  </a:cubicBezTo>
                  <a:cubicBezTo>
                    <a:pt x="f2" y="f6"/>
                    <a:pt x="f6" y="f2"/>
                    <a:pt x="f4" y="f2"/>
                  </a:cubicBezTo>
                  <a:cubicBezTo>
                    <a:pt x="f5" y="f2"/>
                    <a:pt x="f3" y="f6"/>
                    <a:pt x="f3" y="f4"/>
                  </a:cubicBezTo>
                  <a:close/>
                </a:path>
              </a:pathLst>
            </a:custGeom>
            <a:solidFill>
              <a:srgbClr val="A5A5A5"/>
            </a:solidFill>
            <a:ln cap="flat">
              <a:noFill/>
              <a:prstDash val="solid"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60727A25-782D-40ED-B8B3-237180F475AB}"/>
                </a:ext>
              </a:extLst>
            </p:cNvPr>
            <p:cNvSpPr/>
            <p:nvPr/>
          </p:nvSpPr>
          <p:spPr>
            <a:xfrm>
              <a:off x="9052880" y="2994687"/>
              <a:ext cx="533753" cy="5589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21214"/>
                <a:gd name="f7" fmla="val 1117868"/>
                <a:gd name="f8" fmla="val 941548"/>
                <a:gd name="f9" fmla="val 894428"/>
                <a:gd name="f10" fmla="val 937514"/>
                <a:gd name="f11" fmla="val 1020560"/>
                <a:gd name="f12" fmla="val 926734"/>
                <a:gd name="f13" fmla="val 864883"/>
                <a:gd name="f14" fmla="val 1034142"/>
                <a:gd name="f15" fmla="val 1042784"/>
                <a:gd name="f16" fmla="val 1048956"/>
                <a:gd name="f17" fmla="val 871038"/>
                <a:gd name="f18" fmla="val 879656"/>
                <a:gd name="f19" fmla="val 951056"/>
                <a:gd name="f20" fmla="val 959673"/>
                <a:gd name="f21" fmla="val 965828"/>
                <a:gd name="f22" fmla="val 918092"/>
                <a:gd name="f23" fmla="val 911918"/>
                <a:gd name="f24" fmla="val 996410"/>
                <a:gd name="f25" fmla="val 682624"/>
                <a:gd name="f26" fmla="val 1000130"/>
                <a:gd name="f27" fmla="val 682005"/>
                <a:gd name="f28" fmla="val 1004158"/>
                <a:gd name="f29" fmla="val 682934"/>
                <a:gd name="f30" fmla="val 1007876"/>
                <a:gd name="f31" fmla="val 685413"/>
                <a:gd name="f32" fmla="val 1014074"/>
                <a:gd name="f33" fmla="val 689130"/>
                <a:gd name="f34" fmla="val 1016554"/>
                <a:gd name="f35" fmla="val 697804"/>
                <a:gd name="f36" fmla="val 1011594"/>
                <a:gd name="f37" fmla="val 705239"/>
                <a:gd name="f38" fmla="val 947140"/>
                <a:gd name="f39" fmla="val 801892"/>
                <a:gd name="f40" fmla="val 942182"/>
                <a:gd name="f41" fmla="val 808088"/>
                <a:gd name="f42" fmla="val 934744"/>
                <a:gd name="f43" fmla="val 813045"/>
                <a:gd name="f44" fmla="val 926068"/>
                <a:gd name="f45" fmla="val 810566"/>
                <a:gd name="f46" fmla="val 918630"/>
                <a:gd name="f47" fmla="val 809327"/>
                <a:gd name="f48" fmla="val 911192"/>
                <a:gd name="f49" fmla="val 804371"/>
                <a:gd name="f50" fmla="val 908714"/>
                <a:gd name="f51" fmla="val 796936"/>
                <a:gd name="f52" fmla="val 896318"/>
                <a:gd name="f53" fmla="val 757283"/>
                <a:gd name="f54" fmla="val 875246"/>
                <a:gd name="f55" fmla="val 884915"/>
                <a:gd name="f56" fmla="val 872768"/>
                <a:gd name="f57" fmla="val 893589"/>
                <a:gd name="f58" fmla="val 865330"/>
                <a:gd name="f59" fmla="val 901024"/>
                <a:gd name="f60" fmla="val 854174"/>
                <a:gd name="f61" fmla="val 844258"/>
                <a:gd name="f62" fmla="val 835582"/>
                <a:gd name="f63" fmla="val 896068"/>
                <a:gd name="f64" fmla="val 833102"/>
                <a:gd name="f65" fmla="val 886154"/>
                <a:gd name="f66" fmla="val 816988"/>
                <a:gd name="f67" fmla="val 821719"/>
                <a:gd name="f68" fmla="val 797156"/>
                <a:gd name="f69" fmla="val 882437"/>
                <a:gd name="f70" fmla="val 793438"/>
                <a:gd name="f71" fmla="val 889872"/>
                <a:gd name="f72" fmla="val 784760"/>
                <a:gd name="f73" fmla="val 777324"/>
                <a:gd name="f74" fmla="val 891111"/>
                <a:gd name="f75" fmla="val 769886"/>
                <a:gd name="f76" fmla="val 888633"/>
                <a:gd name="f77" fmla="val 766168"/>
                <a:gd name="f78" fmla="val 879959"/>
                <a:gd name="f79" fmla="val 768646"/>
                <a:gd name="f80" fmla="val 872524"/>
                <a:gd name="f81" fmla="val 785784"/>
                <a:gd name="f82" fmla="val 800874"/>
                <a:gd name="f83" fmla="val 777109"/>
                <a:gd name="f84" fmla="val 809552"/>
                <a:gd name="f85" fmla="val 770914"/>
                <a:gd name="f86" fmla="val 819468"/>
                <a:gd name="f87" fmla="val 828144"/>
                <a:gd name="f88" fmla="val 772153"/>
                <a:gd name="f89" fmla="val 778349"/>
                <a:gd name="f90" fmla="val 838060"/>
                <a:gd name="f91" fmla="val 787023"/>
                <a:gd name="f92" fmla="val 851696"/>
                <a:gd name="f93" fmla="val 841545"/>
                <a:gd name="f94" fmla="val 721348"/>
                <a:gd name="f95" fmla="val 874006"/>
                <a:gd name="f96" fmla="val 711435"/>
                <a:gd name="f97" fmla="val 881444"/>
                <a:gd name="f98" fmla="val 704000"/>
                <a:gd name="f99" fmla="val 891360"/>
                <a:gd name="f100" fmla="val 702761"/>
                <a:gd name="f101" fmla="val 901276"/>
                <a:gd name="f102" fmla="val 708956"/>
                <a:gd name="f103" fmla="val 913672"/>
                <a:gd name="f104" fmla="val 717630"/>
                <a:gd name="f105" fmla="val 932264"/>
                <a:gd name="f106" fmla="val 986804"/>
                <a:gd name="f107" fmla="val 989284"/>
                <a:gd name="f108" fmla="val 992692"/>
                <a:gd name="f109" fmla="val 683244"/>
                <a:gd name="f110" fmla="val 780988"/>
                <a:gd name="f111" fmla="val 635577"/>
                <a:gd name="f112" fmla="val 889630"/>
                <a:gd name="f113" fmla="val 897036"/>
                <a:gd name="f114" fmla="val 904444"/>
                <a:gd name="f115" fmla="val 641549"/>
                <a:gd name="f116" fmla="val 649909"/>
                <a:gd name="f117" fmla="val 658269"/>
                <a:gd name="f118" fmla="val 664240"/>
                <a:gd name="f119" fmla="val 773580"/>
                <a:gd name="f120" fmla="val 767406"/>
                <a:gd name="f121" fmla="val 291192"/>
                <a:gd name="f122" fmla="val 615388"/>
                <a:gd name="f123" fmla="val 251370"/>
                <a:gd name="f124" fmla="val 890260"/>
                <a:gd name="f125" fmla="val 304880"/>
                <a:gd name="f126" fmla="val 943742"/>
                <a:gd name="f127" fmla="val 316080"/>
                <a:gd name="f128" fmla="val 954935"/>
                <a:gd name="f129" fmla="val 333502"/>
                <a:gd name="f130" fmla="val 344702"/>
                <a:gd name="f131" fmla="val 398212"/>
                <a:gd name="f132" fmla="val 358390"/>
                <a:gd name="f133" fmla="val 348434"/>
                <a:gd name="f134" fmla="val 621607"/>
                <a:gd name="f135" fmla="val 337234"/>
                <a:gd name="f136" fmla="val 626582"/>
                <a:gd name="f137" fmla="val 324790"/>
                <a:gd name="f138" fmla="val 312346"/>
                <a:gd name="f139" fmla="val 301148"/>
                <a:gd name="f140" fmla="val 781012"/>
                <a:gd name="f141" fmla="val 563296"/>
                <a:gd name="f142" fmla="val 925730"/>
                <a:gd name="f143" fmla="val 934388"/>
                <a:gd name="f144" fmla="val 940572"/>
                <a:gd name="f145" fmla="val 569267"/>
                <a:gd name="f146" fmla="val 577627"/>
                <a:gd name="f147" fmla="val 584793"/>
                <a:gd name="f148" fmla="val 591959"/>
                <a:gd name="f149" fmla="val 773592"/>
                <a:gd name="f150" fmla="val 419366"/>
                <a:gd name="f151" fmla="val 554443"/>
                <a:gd name="f152" fmla="val 384522"/>
                <a:gd name="f153" fmla="val 590513"/>
                <a:gd name="f154" fmla="val 420610"/>
                <a:gd name="f155" fmla="val 844241"/>
                <a:gd name="f156" fmla="val 567450"/>
                <a:gd name="f157" fmla="val 596072"/>
                <a:gd name="f158" fmla="val 618472"/>
                <a:gd name="f159" fmla="val 821853"/>
                <a:gd name="f160" fmla="val 794490"/>
                <a:gd name="f161" fmla="val 714889"/>
                <a:gd name="f162" fmla="val 699964"/>
                <a:gd name="f163" fmla="val 619119"/>
                <a:gd name="f164" fmla="val 553762"/>
                <a:gd name="f165" fmla="val 474120"/>
                <a:gd name="f166" fmla="val 271282"/>
                <a:gd name="f167" fmla="val 588025"/>
                <a:gd name="f168" fmla="val 599219"/>
                <a:gd name="f169" fmla="val 334746"/>
                <a:gd name="f170" fmla="val 378300"/>
                <a:gd name="f171" fmla="val 172972"/>
                <a:gd name="f172" fmla="val 93330"/>
                <a:gd name="f173" fmla="val 28622"/>
                <a:gd name="f174" fmla="val 51020"/>
                <a:gd name="f175" fmla="val 79642"/>
                <a:gd name="f176" fmla="val 228972"/>
                <a:gd name="f177" fmla="val 265060"/>
                <a:gd name="f178" fmla="val 230216"/>
                <a:gd name="f179" fmla="val 736690"/>
                <a:gd name="f180" fmla="val 519618"/>
                <a:gd name="f181" fmla="val 729224"/>
                <a:gd name="f182" fmla="val 723002"/>
                <a:gd name="f183" fmla="val 525837"/>
                <a:gd name="f184" fmla="val 533299"/>
                <a:gd name="f185" fmla="val 995980"/>
                <a:gd name="f186" fmla="val 1003442"/>
                <a:gd name="f187" fmla="val 1009661"/>
                <a:gd name="f188" fmla="val 1078904"/>
                <a:gd name="f189" fmla="val 1086370"/>
                <a:gd name="f190" fmla="val 1092592"/>
                <a:gd name="f191" fmla="val 681308"/>
                <a:gd name="f192" fmla="val 658920"/>
                <a:gd name="f193" fmla="val 1073926"/>
                <a:gd name="f194" fmla="val 639020"/>
                <a:gd name="f195" fmla="val 1051526"/>
                <a:gd name="f196" fmla="val 998016"/>
                <a:gd name="f197" fmla="val 990550"/>
                <a:gd name="f198" fmla="val 983084"/>
                <a:gd name="f199" fmla="val 632800"/>
                <a:gd name="f200" fmla="val 625338"/>
                <a:gd name="f201" fmla="val 560662"/>
                <a:gd name="f202" fmla="val 538274"/>
                <a:gd name="f203" fmla="val 965662"/>
                <a:gd name="f204" fmla="val 942018"/>
                <a:gd name="f205" fmla="val 489768"/>
                <a:gd name="f206" fmla="val 981840"/>
                <a:gd name="f207" fmla="val 1012950"/>
                <a:gd name="f208" fmla="val 522106"/>
                <a:gd name="f209" fmla="val 610413"/>
                <a:gd name="f210" fmla="val 1090102"/>
                <a:gd name="f211" fmla="val 642751"/>
                <a:gd name="f212" fmla="val 1018367"/>
                <a:gd name="f213" fmla="val 1102546"/>
                <a:gd name="f214" fmla="val 1038267"/>
                <a:gd name="f215" fmla="val 1046548"/>
                <a:gd name="f216" fmla="val 1075580"/>
                <a:gd name="f217" fmla="val 1099212"/>
                <a:gd name="f218" fmla="val 1027882"/>
                <a:gd name="f219" fmla="val 1004238"/>
                <a:gd name="f220" fmla="val 662026"/>
                <a:gd name="f221" fmla="val 638382"/>
                <a:gd name="f222" fmla="val 855434"/>
                <a:gd name="f223" fmla="val 604784"/>
                <a:gd name="f224" fmla="val 866628"/>
                <a:gd name="f225" fmla="val 587362"/>
                <a:gd name="f226" fmla="val 874091"/>
                <a:gd name="f227" fmla="val 425588"/>
                <a:gd name="f228" fmla="val 428076"/>
                <a:gd name="f229" fmla="val 893991"/>
                <a:gd name="f230" fmla="val 429322"/>
                <a:gd name="f231" fmla="val 897722"/>
                <a:gd name="f232" fmla="val 426832"/>
                <a:gd name="f233" fmla="val 902697"/>
                <a:gd name="f234" fmla="val 424344"/>
                <a:gd name="f235" fmla="val 905185"/>
                <a:gd name="f236" fmla="val 365856"/>
                <a:gd name="f237" fmla="val 964885"/>
                <a:gd name="f238" fmla="val 354656"/>
                <a:gd name="f239" fmla="val 976079"/>
                <a:gd name="f240" fmla="val 339724"/>
                <a:gd name="f241" fmla="val 981054"/>
                <a:gd name="f242" fmla="val 309858"/>
                <a:gd name="f243" fmla="val 296170"/>
                <a:gd name="f244" fmla="val 283726"/>
                <a:gd name="f245" fmla="val 225238"/>
                <a:gd name="f246" fmla="val 222750"/>
                <a:gd name="f247" fmla="val 221504"/>
                <a:gd name="f248" fmla="val 34844"/>
                <a:gd name="f249" fmla="val 838022"/>
                <a:gd name="f250" fmla="val 602950"/>
                <a:gd name="f251" fmla="val 77154"/>
                <a:gd name="f252" fmla="val 569940"/>
                <a:gd name="f253" fmla="val 648338"/>
                <a:gd name="f254" fmla="val 1083043"/>
                <a:gd name="f255" fmla="val 654560"/>
                <a:gd name="f256" fmla="val 1089262"/>
                <a:gd name="f257" fmla="val 1011704"/>
                <a:gd name="f258" fmla="val 1017926"/>
                <a:gd name="f259" fmla="val 713046"/>
                <a:gd name="f260" fmla="val 694380"/>
                <a:gd name="f261" fmla="val 509668"/>
                <a:gd name="f262" fmla="val 360564"/>
                <a:gd name="f263" fmla="val 142940"/>
                <a:gd name="f264" fmla="val 323288"/>
                <a:gd name="f265" fmla="val 164070"/>
                <a:gd name="f266" fmla="val 281042"/>
                <a:gd name="f267" fmla="val 176500"/>
                <a:gd name="f268" fmla="val 238796"/>
                <a:gd name="f269" fmla="val 180229"/>
                <a:gd name="f270" fmla="val 123242"/>
                <a:gd name="f271" fmla="val 190172"/>
                <a:gd name="f272" fmla="val 119514"/>
                <a:gd name="f273" fmla="val 205088"/>
                <a:gd name="f274" fmla="val 117030"/>
                <a:gd name="f275" fmla="val 221246"/>
                <a:gd name="f276" fmla="val 236162"/>
                <a:gd name="f277" fmla="val 350514"/>
                <a:gd name="f278" fmla="val 210218"/>
                <a:gd name="f279" fmla="val 443736"/>
                <a:gd name="f280" fmla="val 324530"/>
                <a:gd name="f281" fmla="val 438842"/>
                <a:gd name="f282" fmla="val 532032"/>
                <a:gd name="f283" fmla="val 530788"/>
                <a:gd name="f284" fmla="val 206331"/>
                <a:gd name="f285" fmla="val 525818"/>
                <a:gd name="f286" fmla="val 191415"/>
                <a:gd name="f287" fmla="val 524576"/>
                <a:gd name="f288" fmla="val 520848"/>
                <a:gd name="f289" fmla="val 515878"/>
                <a:gd name="f290" fmla="val 510908"/>
                <a:gd name="f291" fmla="val 457480"/>
                <a:gd name="f292" fmla="val 405294"/>
                <a:gd name="f293" fmla="val 175257"/>
                <a:gd name="f294" fmla="val 361806"/>
                <a:gd name="f295" fmla="val 78306"/>
                <a:gd name="f296" fmla="val 386656"/>
                <a:gd name="f297" fmla="val 125539"/>
                <a:gd name="f298" fmla="val 425174"/>
                <a:gd name="f299" fmla="val 150398"/>
                <a:gd name="f300" fmla="val 472390"/>
                <a:gd name="f301" fmla="val 518364"/>
                <a:gd name="f302" fmla="val 162827"/>
                <a:gd name="f303" fmla="val 504696"/>
                <a:gd name="f304" fmla="val 129267"/>
                <a:gd name="f305" fmla="val 483574"/>
                <a:gd name="f306" fmla="val 100679"/>
                <a:gd name="f307" fmla="val 29831"/>
                <a:gd name="f308" fmla="val 237554"/>
                <a:gd name="f309" fmla="val 163002"/>
                <a:gd name="f310" fmla="val 84521"/>
                <a:gd name="f311" fmla="val 133182"/>
                <a:gd name="f312" fmla="val 160341"/>
                <a:gd name="f313" fmla="val 236312"/>
                <a:gd name="f314" fmla="val 279800"/>
                <a:gd name="f315" fmla="val 147912"/>
                <a:gd name="f316" fmla="val 132996"/>
                <a:gd name="f317" fmla="val 359320"/>
                <a:gd name="f318" fmla="val 108137"/>
                <a:gd name="f319" fmla="val 432630"/>
                <a:gd name="f320" fmla="val 59662"/>
                <a:gd name="f321" fmla="val 400324"/>
                <a:gd name="f322" fmla="val 41017"/>
                <a:gd name="f323" fmla="val 364290"/>
                <a:gd name="f324" fmla="val 523334"/>
                <a:gd name="f325" fmla="val 72091"/>
                <a:gd name="f326" fmla="val 551912"/>
                <a:gd name="f327" fmla="val 171528"/>
                <a:gd name="f328" fmla="val 172771"/>
                <a:gd name="f329" fmla="val 558124"/>
                <a:gd name="f330" fmla="val 193901"/>
                <a:gd name="f331" fmla="val 561852"/>
                <a:gd name="f332" fmla="val 215031"/>
                <a:gd name="f333" fmla="val 367915"/>
                <a:gd name="f334" fmla="val 454996"/>
                <a:gd name="f335" fmla="val 473567"/>
                <a:gd name="f336" fmla="val 194066"/>
                <a:gd name="f337" fmla="val 88450"/>
                <a:gd name="f338" fmla="val 92178"/>
                <a:gd name="f339" fmla="val 192658"/>
                <a:gd name="f340" fmla="val 97148"/>
                <a:gd name="f341" fmla="val 125726"/>
                <a:gd name="f342" fmla="val 217674"/>
                <a:gd name="f343" fmla="+- 0 0 -90"/>
                <a:gd name="f344" fmla="*/ f3 1 1121214"/>
                <a:gd name="f345" fmla="*/ f4 1 1117868"/>
                <a:gd name="f346" fmla="+- f7 0 f5"/>
                <a:gd name="f347" fmla="+- f6 0 f5"/>
                <a:gd name="f348" fmla="*/ f343 f0 1"/>
                <a:gd name="f349" fmla="*/ f347 1 1121214"/>
                <a:gd name="f350" fmla="*/ f346 1 1117868"/>
                <a:gd name="f351" fmla="*/ 941548 f347 1"/>
                <a:gd name="f352" fmla="*/ 894428 f346 1"/>
                <a:gd name="f353" fmla="*/ 937514 f346 1"/>
                <a:gd name="f354" fmla="*/ 1020560 f347 1"/>
                <a:gd name="f355" fmla="*/ 926734 f347 1"/>
                <a:gd name="f356" fmla="*/ 864883 f346 1"/>
                <a:gd name="f357" fmla="*/ 1034142 f347 1"/>
                <a:gd name="f358" fmla="*/ 1048956 f347 1"/>
                <a:gd name="f359" fmla="*/ 879656 f346 1"/>
                <a:gd name="f360" fmla="*/ 951056 f346 1"/>
                <a:gd name="f361" fmla="*/ 965828 f346 1"/>
                <a:gd name="f362" fmla="*/ 911918 f347 1"/>
                <a:gd name="f363" fmla="*/ 996410 f347 1"/>
                <a:gd name="f364" fmla="*/ 682624 f346 1"/>
                <a:gd name="f365" fmla="*/ 1007876 f347 1"/>
                <a:gd name="f366" fmla="*/ 685413 f346 1"/>
                <a:gd name="f367" fmla="*/ 1011594 f347 1"/>
                <a:gd name="f368" fmla="*/ 705239 f346 1"/>
                <a:gd name="f369" fmla="*/ 947140 f347 1"/>
                <a:gd name="f370" fmla="*/ 801892 f346 1"/>
                <a:gd name="f371" fmla="*/ 926068 f347 1"/>
                <a:gd name="f372" fmla="*/ 810566 f346 1"/>
                <a:gd name="f373" fmla="*/ 908714 f347 1"/>
                <a:gd name="f374" fmla="*/ 796936 f346 1"/>
                <a:gd name="f375" fmla="*/ 896318 f347 1"/>
                <a:gd name="f376" fmla="*/ 757283 f346 1"/>
                <a:gd name="f377" fmla="*/ 875246 f347 1"/>
                <a:gd name="f378" fmla="*/ 884915 f346 1"/>
                <a:gd name="f379" fmla="*/ 854174 f347 1"/>
                <a:gd name="f380" fmla="*/ 901024 f346 1"/>
                <a:gd name="f381" fmla="*/ 833102 f347 1"/>
                <a:gd name="f382" fmla="*/ 886154 f346 1"/>
                <a:gd name="f383" fmla="*/ 816988 f347 1"/>
                <a:gd name="f384" fmla="*/ 821719 f346 1"/>
                <a:gd name="f385" fmla="*/ 797156 f347 1"/>
                <a:gd name="f386" fmla="*/ 882437 f346 1"/>
                <a:gd name="f387" fmla="*/ 777324 f347 1"/>
                <a:gd name="f388" fmla="*/ 891111 f346 1"/>
                <a:gd name="f389" fmla="*/ 768646 f347 1"/>
                <a:gd name="f390" fmla="*/ 872524 f346 1"/>
                <a:gd name="f391" fmla="*/ 785784 f346 1"/>
                <a:gd name="f392" fmla="*/ 819468 f347 1"/>
                <a:gd name="f393" fmla="*/ 770914 f346 1"/>
                <a:gd name="f394" fmla="*/ 838060 f347 1"/>
                <a:gd name="f395" fmla="*/ 787023 f346 1"/>
                <a:gd name="f396" fmla="*/ 851696 f347 1"/>
                <a:gd name="f397" fmla="*/ 841545 f346 1"/>
                <a:gd name="f398" fmla="*/ 872768 f347 1"/>
                <a:gd name="f399" fmla="*/ 721348 f346 1"/>
                <a:gd name="f400" fmla="*/ 891360 f347 1"/>
                <a:gd name="f401" fmla="*/ 702761 f346 1"/>
                <a:gd name="f402" fmla="*/ 913672 f347 1"/>
                <a:gd name="f403" fmla="*/ 717630 f346 1"/>
                <a:gd name="f404" fmla="*/ 932264 f347 1"/>
                <a:gd name="f405" fmla="*/ 772153 f346 1"/>
                <a:gd name="f406" fmla="*/ 986804 f347 1"/>
                <a:gd name="f407" fmla="*/ 689130 f346 1"/>
                <a:gd name="f408" fmla="*/ 780988 f347 1"/>
                <a:gd name="f409" fmla="*/ 635577 f346 1"/>
                <a:gd name="f410" fmla="*/ 889630 f347 1"/>
                <a:gd name="f411" fmla="*/ 904444 f347 1"/>
                <a:gd name="f412" fmla="*/ 649909 f346 1"/>
                <a:gd name="f413" fmla="*/ 664240 f346 1"/>
                <a:gd name="f414" fmla="*/ 767406 f347 1"/>
                <a:gd name="f415" fmla="*/ 291192 f347 1"/>
                <a:gd name="f416" fmla="*/ 615388 f346 1"/>
                <a:gd name="f417" fmla="*/ 251370 f347 1"/>
                <a:gd name="f418" fmla="*/ 890260 f346 1"/>
                <a:gd name="f419" fmla="*/ 304880 f347 1"/>
                <a:gd name="f420" fmla="*/ 943742 f346 1"/>
                <a:gd name="f421" fmla="*/ 344702 f347 1"/>
                <a:gd name="f422" fmla="*/ 398212 f347 1"/>
                <a:gd name="f423" fmla="*/ 358390 f347 1"/>
                <a:gd name="f424" fmla="*/ 324790 f347 1"/>
                <a:gd name="f425" fmla="*/ 626582 f346 1"/>
                <a:gd name="f426" fmla="*/ 781012 f347 1"/>
                <a:gd name="f427" fmla="*/ 563296 f346 1"/>
                <a:gd name="f428" fmla="*/ 925730 f347 1"/>
                <a:gd name="f429" fmla="*/ 940572 f347 1"/>
                <a:gd name="f430" fmla="*/ 577627 f346 1"/>
                <a:gd name="f431" fmla="*/ 591959 f346 1"/>
                <a:gd name="f432" fmla="*/ 419366 f347 1"/>
                <a:gd name="f433" fmla="*/ 554443 f346 1"/>
                <a:gd name="f434" fmla="*/ 384522 f347 1"/>
                <a:gd name="f435" fmla="*/ 590513 f346 1"/>
                <a:gd name="f436" fmla="*/ 420610 f347 1"/>
                <a:gd name="f437" fmla="*/ 844241 f346 1"/>
                <a:gd name="f438" fmla="*/ 567450 f347 1"/>
                <a:gd name="f439" fmla="*/ 618472 f347 1"/>
                <a:gd name="f440" fmla="*/ 794490 f346 1"/>
                <a:gd name="f441" fmla="*/ 714889 f346 1"/>
                <a:gd name="f442" fmla="*/ 699964 f346 1"/>
                <a:gd name="f443" fmla="*/ 474120 f347 1"/>
                <a:gd name="f444" fmla="*/ 271282 f347 1"/>
                <a:gd name="f445" fmla="*/ 588025 f346 1"/>
                <a:gd name="f446" fmla="*/ 378300 f347 1"/>
                <a:gd name="f447" fmla="*/ 172972 f347 1"/>
                <a:gd name="f448" fmla="*/ 28622 f347 1"/>
                <a:gd name="f449" fmla="*/ 79642 f347 1"/>
                <a:gd name="f450" fmla="*/ 228972 f347 1"/>
                <a:gd name="f451" fmla="*/ 265060 f347 1"/>
                <a:gd name="f452" fmla="*/ 230216 f347 1"/>
                <a:gd name="f453" fmla="*/ 736690 f347 1"/>
                <a:gd name="f454" fmla="*/ 519618 f346 1"/>
                <a:gd name="f455" fmla="*/ 723002 f347 1"/>
                <a:gd name="f456" fmla="*/ 533299 f346 1"/>
                <a:gd name="f457" fmla="*/ 995980 f346 1"/>
                <a:gd name="f458" fmla="*/ 1009661 f346 1"/>
                <a:gd name="f459" fmla="*/ 1078904 f347 1"/>
                <a:gd name="f460" fmla="*/ 1092592 f347 1"/>
                <a:gd name="f461" fmla="*/ 681308 f346 1"/>
                <a:gd name="f462" fmla="*/ 1051526 f347 1"/>
                <a:gd name="f463" fmla="*/ 639020 f346 1"/>
                <a:gd name="f464" fmla="*/ 998016 f347 1"/>
                <a:gd name="f465" fmla="*/ 983084 f347 1"/>
                <a:gd name="f466" fmla="*/ 625338 f346 1"/>
                <a:gd name="f467" fmla="*/ 560662 f346 1"/>
                <a:gd name="f468" fmla="*/ 942018 f347 1"/>
                <a:gd name="f469" fmla="*/ 489768 f346 1"/>
                <a:gd name="f470" fmla="*/ 1012950 f347 1"/>
                <a:gd name="f471" fmla="*/ 610413 f346 1"/>
                <a:gd name="f472" fmla="*/ 1121214 f347 1"/>
                <a:gd name="f473" fmla="*/ 1038267 f346 1"/>
                <a:gd name="f474" fmla="*/ 1046548 f347 1"/>
                <a:gd name="f475" fmla="*/ 1075580 f346 1"/>
                <a:gd name="f476" fmla="*/ 1004238 f347 1"/>
                <a:gd name="f477" fmla="*/ 1117868 f346 1"/>
                <a:gd name="f478" fmla="*/ 662026 f347 1"/>
                <a:gd name="f479" fmla="*/ 855434 f346 1"/>
                <a:gd name="f480" fmla="*/ 874091 f346 1"/>
                <a:gd name="f481" fmla="*/ 425588 f347 1"/>
                <a:gd name="f482" fmla="*/ 428076 f347 1"/>
                <a:gd name="f483" fmla="*/ 893991 f346 1"/>
                <a:gd name="f484" fmla="*/ 424344 f347 1"/>
                <a:gd name="f485" fmla="*/ 905185 f346 1"/>
                <a:gd name="f486" fmla="*/ 365856 f347 1"/>
                <a:gd name="f487" fmla="*/ 964885 f346 1"/>
                <a:gd name="f488" fmla="*/ 981054 f346 1"/>
                <a:gd name="f489" fmla="*/ 283726 f347 1"/>
                <a:gd name="f490" fmla="*/ 225238 f347 1"/>
                <a:gd name="f491" fmla="*/ 221504 f347 1"/>
                <a:gd name="f492" fmla="*/ 0 f347 1"/>
                <a:gd name="f493" fmla="*/ 525837 f346 1"/>
                <a:gd name="f494" fmla="*/ 648338 f347 1"/>
                <a:gd name="f495" fmla="*/ 1089262 f346 1"/>
                <a:gd name="f496" fmla="*/ 1017926 f347 1"/>
                <a:gd name="f497" fmla="*/ 694380 f347 1"/>
                <a:gd name="f498" fmla="*/ 360564 f347 1"/>
                <a:gd name="f499" fmla="*/ 142940 f346 1"/>
                <a:gd name="f500" fmla="*/ 238796 f347 1"/>
                <a:gd name="f501" fmla="*/ 180229 f346 1"/>
                <a:gd name="f502" fmla="*/ 123242 f347 1"/>
                <a:gd name="f503" fmla="*/ 190172 f346 1"/>
                <a:gd name="f504" fmla="*/ 117030 f347 1"/>
                <a:gd name="f505" fmla="*/ 236162 f346 1"/>
                <a:gd name="f506" fmla="*/ 324530 f347 1"/>
                <a:gd name="f507" fmla="*/ 443736 f346 1"/>
                <a:gd name="f508" fmla="*/ 532032 f347 1"/>
                <a:gd name="f509" fmla="*/ 525818 f347 1"/>
                <a:gd name="f510" fmla="*/ 191415 f346 1"/>
                <a:gd name="f511" fmla="*/ 524576 f347 1"/>
                <a:gd name="f512" fmla="*/ 510908 f347 1"/>
                <a:gd name="f513" fmla="*/ 361806 f347 1"/>
                <a:gd name="f514" fmla="*/ 457480 f347 1"/>
                <a:gd name="f515" fmla="*/ 78306 f346 1"/>
                <a:gd name="f516" fmla="*/ 386656 f347 1"/>
                <a:gd name="f517" fmla="*/ 125539 f346 1"/>
                <a:gd name="f518" fmla="*/ 518364 f347 1"/>
                <a:gd name="f519" fmla="*/ 162827 f346 1"/>
                <a:gd name="f520" fmla="*/ 29831 f346 1"/>
                <a:gd name="f521" fmla="*/ 133182 f347 1"/>
                <a:gd name="f522" fmla="*/ 160341 f346 1"/>
                <a:gd name="f523" fmla="*/ 236312 f347 1"/>
                <a:gd name="f524" fmla="*/ 150398 f346 1"/>
                <a:gd name="f525" fmla="*/ 359320 f347 1"/>
                <a:gd name="f526" fmla="*/ 108137 f346 1"/>
                <a:gd name="f527" fmla="*/ 432630 f347 1"/>
                <a:gd name="f528" fmla="*/ 59662 f346 1"/>
                <a:gd name="f529" fmla="*/ 0 f346 1"/>
                <a:gd name="f530" fmla="*/ 551912 f347 1"/>
                <a:gd name="f531" fmla="*/ 171528 f346 1"/>
                <a:gd name="f532" fmla="*/ 172771 f346 1"/>
                <a:gd name="f533" fmla="*/ 561852 f347 1"/>
                <a:gd name="f534" fmla="*/ 473567 f346 1"/>
                <a:gd name="f535" fmla="*/ 88450 f347 1"/>
                <a:gd name="f536" fmla="*/ 97148 f347 1"/>
                <a:gd name="f537" fmla="*/ f348 1 f2"/>
                <a:gd name="f538" fmla="*/ f351 1 1121214"/>
                <a:gd name="f539" fmla="*/ f352 1 1117868"/>
                <a:gd name="f540" fmla="*/ f353 1 1117868"/>
                <a:gd name="f541" fmla="*/ f354 1 1121214"/>
                <a:gd name="f542" fmla="*/ f355 1 1121214"/>
                <a:gd name="f543" fmla="*/ f356 1 1117868"/>
                <a:gd name="f544" fmla="*/ f357 1 1121214"/>
                <a:gd name="f545" fmla="*/ f358 1 1121214"/>
                <a:gd name="f546" fmla="*/ f359 1 1117868"/>
                <a:gd name="f547" fmla="*/ f360 1 1117868"/>
                <a:gd name="f548" fmla="*/ f361 1 1117868"/>
                <a:gd name="f549" fmla="*/ f362 1 1121214"/>
                <a:gd name="f550" fmla="*/ f363 1 1121214"/>
                <a:gd name="f551" fmla="*/ f364 1 1117868"/>
                <a:gd name="f552" fmla="*/ f365 1 1121214"/>
                <a:gd name="f553" fmla="*/ f366 1 1117868"/>
                <a:gd name="f554" fmla="*/ f367 1 1121214"/>
                <a:gd name="f555" fmla="*/ f368 1 1117868"/>
                <a:gd name="f556" fmla="*/ f369 1 1121214"/>
                <a:gd name="f557" fmla="*/ f370 1 1117868"/>
                <a:gd name="f558" fmla="*/ f371 1 1121214"/>
                <a:gd name="f559" fmla="*/ f372 1 1117868"/>
                <a:gd name="f560" fmla="*/ f373 1 1121214"/>
                <a:gd name="f561" fmla="*/ f374 1 1117868"/>
                <a:gd name="f562" fmla="*/ f375 1 1121214"/>
                <a:gd name="f563" fmla="*/ f376 1 1117868"/>
                <a:gd name="f564" fmla="*/ f377 1 1121214"/>
                <a:gd name="f565" fmla="*/ f378 1 1117868"/>
                <a:gd name="f566" fmla="*/ f379 1 1121214"/>
                <a:gd name="f567" fmla="*/ f380 1 1117868"/>
                <a:gd name="f568" fmla="*/ f381 1 1121214"/>
                <a:gd name="f569" fmla="*/ f382 1 1117868"/>
                <a:gd name="f570" fmla="*/ f383 1 1121214"/>
                <a:gd name="f571" fmla="*/ f384 1 1117868"/>
                <a:gd name="f572" fmla="*/ f385 1 1121214"/>
                <a:gd name="f573" fmla="*/ f386 1 1117868"/>
                <a:gd name="f574" fmla="*/ f387 1 1121214"/>
                <a:gd name="f575" fmla="*/ f388 1 1117868"/>
                <a:gd name="f576" fmla="*/ f389 1 1121214"/>
                <a:gd name="f577" fmla="*/ f390 1 1117868"/>
                <a:gd name="f578" fmla="*/ f391 1 1117868"/>
                <a:gd name="f579" fmla="*/ f392 1 1121214"/>
                <a:gd name="f580" fmla="*/ f393 1 1117868"/>
                <a:gd name="f581" fmla="*/ f394 1 1121214"/>
                <a:gd name="f582" fmla="*/ f395 1 1117868"/>
                <a:gd name="f583" fmla="*/ f396 1 1121214"/>
                <a:gd name="f584" fmla="*/ f397 1 1117868"/>
                <a:gd name="f585" fmla="*/ f398 1 1121214"/>
                <a:gd name="f586" fmla="*/ f399 1 1117868"/>
                <a:gd name="f587" fmla="*/ f400 1 1121214"/>
                <a:gd name="f588" fmla="*/ f401 1 1117868"/>
                <a:gd name="f589" fmla="*/ f402 1 1121214"/>
                <a:gd name="f590" fmla="*/ f403 1 1117868"/>
                <a:gd name="f591" fmla="*/ f404 1 1121214"/>
                <a:gd name="f592" fmla="*/ f405 1 1117868"/>
                <a:gd name="f593" fmla="*/ f406 1 1121214"/>
                <a:gd name="f594" fmla="*/ f407 1 1117868"/>
                <a:gd name="f595" fmla="*/ f408 1 1121214"/>
                <a:gd name="f596" fmla="*/ f409 1 1117868"/>
                <a:gd name="f597" fmla="*/ f410 1 1121214"/>
                <a:gd name="f598" fmla="*/ f411 1 1121214"/>
                <a:gd name="f599" fmla="*/ f412 1 1117868"/>
                <a:gd name="f600" fmla="*/ f413 1 1117868"/>
                <a:gd name="f601" fmla="*/ f414 1 1121214"/>
                <a:gd name="f602" fmla="*/ f415 1 1121214"/>
                <a:gd name="f603" fmla="*/ f416 1 1117868"/>
                <a:gd name="f604" fmla="*/ f417 1 1121214"/>
                <a:gd name="f605" fmla="*/ f418 1 1117868"/>
                <a:gd name="f606" fmla="*/ f419 1 1121214"/>
                <a:gd name="f607" fmla="*/ f420 1 1117868"/>
                <a:gd name="f608" fmla="*/ f421 1 1121214"/>
                <a:gd name="f609" fmla="*/ f422 1 1121214"/>
                <a:gd name="f610" fmla="*/ f423 1 1121214"/>
                <a:gd name="f611" fmla="*/ f424 1 1121214"/>
                <a:gd name="f612" fmla="*/ f425 1 1117868"/>
                <a:gd name="f613" fmla="*/ f426 1 1121214"/>
                <a:gd name="f614" fmla="*/ f427 1 1117868"/>
                <a:gd name="f615" fmla="*/ f428 1 1121214"/>
                <a:gd name="f616" fmla="*/ f429 1 1121214"/>
                <a:gd name="f617" fmla="*/ f430 1 1117868"/>
                <a:gd name="f618" fmla="*/ f431 1 1117868"/>
                <a:gd name="f619" fmla="*/ f432 1 1121214"/>
                <a:gd name="f620" fmla="*/ f433 1 1117868"/>
                <a:gd name="f621" fmla="*/ f434 1 1121214"/>
                <a:gd name="f622" fmla="*/ f435 1 1117868"/>
                <a:gd name="f623" fmla="*/ f436 1 1121214"/>
                <a:gd name="f624" fmla="*/ f437 1 1117868"/>
                <a:gd name="f625" fmla="*/ f438 1 1121214"/>
                <a:gd name="f626" fmla="*/ f439 1 1121214"/>
                <a:gd name="f627" fmla="*/ f440 1 1117868"/>
                <a:gd name="f628" fmla="*/ f441 1 1117868"/>
                <a:gd name="f629" fmla="*/ f442 1 1117868"/>
                <a:gd name="f630" fmla="*/ f443 1 1121214"/>
                <a:gd name="f631" fmla="*/ f444 1 1121214"/>
                <a:gd name="f632" fmla="*/ f445 1 1117868"/>
                <a:gd name="f633" fmla="*/ f446 1 1121214"/>
                <a:gd name="f634" fmla="*/ f447 1 1121214"/>
                <a:gd name="f635" fmla="*/ f448 1 1121214"/>
                <a:gd name="f636" fmla="*/ f449 1 1121214"/>
                <a:gd name="f637" fmla="*/ f450 1 1121214"/>
                <a:gd name="f638" fmla="*/ f451 1 1121214"/>
                <a:gd name="f639" fmla="*/ f452 1 1121214"/>
                <a:gd name="f640" fmla="*/ f453 1 1121214"/>
                <a:gd name="f641" fmla="*/ f454 1 1117868"/>
                <a:gd name="f642" fmla="*/ f455 1 1121214"/>
                <a:gd name="f643" fmla="*/ f456 1 1117868"/>
                <a:gd name="f644" fmla="*/ f457 1 1117868"/>
                <a:gd name="f645" fmla="*/ f458 1 1117868"/>
                <a:gd name="f646" fmla="*/ f459 1 1121214"/>
                <a:gd name="f647" fmla="*/ f460 1 1121214"/>
                <a:gd name="f648" fmla="*/ f461 1 1117868"/>
                <a:gd name="f649" fmla="*/ f462 1 1121214"/>
                <a:gd name="f650" fmla="*/ f463 1 1117868"/>
                <a:gd name="f651" fmla="*/ f464 1 1121214"/>
                <a:gd name="f652" fmla="*/ f465 1 1121214"/>
                <a:gd name="f653" fmla="*/ f466 1 1117868"/>
                <a:gd name="f654" fmla="*/ f467 1 1117868"/>
                <a:gd name="f655" fmla="*/ f468 1 1121214"/>
                <a:gd name="f656" fmla="*/ f469 1 1117868"/>
                <a:gd name="f657" fmla="*/ f470 1 1121214"/>
                <a:gd name="f658" fmla="*/ f471 1 1117868"/>
                <a:gd name="f659" fmla="*/ f472 1 1121214"/>
                <a:gd name="f660" fmla="*/ f473 1 1117868"/>
                <a:gd name="f661" fmla="*/ f474 1 1121214"/>
                <a:gd name="f662" fmla="*/ f475 1 1117868"/>
                <a:gd name="f663" fmla="*/ f476 1 1121214"/>
                <a:gd name="f664" fmla="*/ f477 1 1117868"/>
                <a:gd name="f665" fmla="*/ f478 1 1121214"/>
                <a:gd name="f666" fmla="*/ f479 1 1117868"/>
                <a:gd name="f667" fmla="*/ f480 1 1117868"/>
                <a:gd name="f668" fmla="*/ f481 1 1121214"/>
                <a:gd name="f669" fmla="*/ f482 1 1121214"/>
                <a:gd name="f670" fmla="*/ f483 1 1117868"/>
                <a:gd name="f671" fmla="*/ f484 1 1121214"/>
                <a:gd name="f672" fmla="*/ f485 1 1117868"/>
                <a:gd name="f673" fmla="*/ f486 1 1121214"/>
                <a:gd name="f674" fmla="*/ f487 1 1117868"/>
                <a:gd name="f675" fmla="*/ f488 1 1117868"/>
                <a:gd name="f676" fmla="*/ f489 1 1121214"/>
                <a:gd name="f677" fmla="*/ f490 1 1121214"/>
                <a:gd name="f678" fmla="*/ f491 1 1121214"/>
                <a:gd name="f679" fmla="*/ f492 1 1121214"/>
                <a:gd name="f680" fmla="*/ f493 1 1117868"/>
                <a:gd name="f681" fmla="*/ f494 1 1121214"/>
                <a:gd name="f682" fmla="*/ f495 1 1117868"/>
                <a:gd name="f683" fmla="*/ f496 1 1121214"/>
                <a:gd name="f684" fmla="*/ f497 1 1121214"/>
                <a:gd name="f685" fmla="*/ f498 1 1121214"/>
                <a:gd name="f686" fmla="*/ f499 1 1117868"/>
                <a:gd name="f687" fmla="*/ f500 1 1121214"/>
                <a:gd name="f688" fmla="*/ f501 1 1117868"/>
                <a:gd name="f689" fmla="*/ f502 1 1121214"/>
                <a:gd name="f690" fmla="*/ f503 1 1117868"/>
                <a:gd name="f691" fmla="*/ f504 1 1121214"/>
                <a:gd name="f692" fmla="*/ f505 1 1117868"/>
                <a:gd name="f693" fmla="*/ f506 1 1121214"/>
                <a:gd name="f694" fmla="*/ f507 1 1117868"/>
                <a:gd name="f695" fmla="*/ f508 1 1121214"/>
                <a:gd name="f696" fmla="*/ f509 1 1121214"/>
                <a:gd name="f697" fmla="*/ f510 1 1117868"/>
                <a:gd name="f698" fmla="*/ f511 1 1121214"/>
                <a:gd name="f699" fmla="*/ f512 1 1121214"/>
                <a:gd name="f700" fmla="*/ f513 1 1121214"/>
                <a:gd name="f701" fmla="*/ f514 1 1121214"/>
                <a:gd name="f702" fmla="*/ f515 1 1117868"/>
                <a:gd name="f703" fmla="*/ f516 1 1121214"/>
                <a:gd name="f704" fmla="*/ f517 1 1117868"/>
                <a:gd name="f705" fmla="*/ f518 1 1121214"/>
                <a:gd name="f706" fmla="*/ f519 1 1117868"/>
                <a:gd name="f707" fmla="*/ f520 1 1117868"/>
                <a:gd name="f708" fmla="*/ f521 1 1121214"/>
                <a:gd name="f709" fmla="*/ f522 1 1117868"/>
                <a:gd name="f710" fmla="*/ f523 1 1121214"/>
                <a:gd name="f711" fmla="*/ f524 1 1117868"/>
                <a:gd name="f712" fmla="*/ f525 1 1121214"/>
                <a:gd name="f713" fmla="*/ f526 1 1117868"/>
                <a:gd name="f714" fmla="*/ f527 1 1121214"/>
                <a:gd name="f715" fmla="*/ f528 1 1117868"/>
                <a:gd name="f716" fmla="*/ f529 1 1117868"/>
                <a:gd name="f717" fmla="*/ f530 1 1121214"/>
                <a:gd name="f718" fmla="*/ f531 1 1117868"/>
                <a:gd name="f719" fmla="*/ f532 1 1117868"/>
                <a:gd name="f720" fmla="*/ f533 1 1121214"/>
                <a:gd name="f721" fmla="*/ f534 1 1117868"/>
                <a:gd name="f722" fmla="*/ f535 1 1121214"/>
                <a:gd name="f723" fmla="*/ f536 1 1121214"/>
                <a:gd name="f724" fmla="*/ f5 1 f349"/>
                <a:gd name="f725" fmla="*/ f6 1 f349"/>
                <a:gd name="f726" fmla="*/ f5 1 f350"/>
                <a:gd name="f727" fmla="*/ f7 1 f350"/>
                <a:gd name="f728" fmla="+- f537 0 f1"/>
                <a:gd name="f729" fmla="*/ f538 1 f349"/>
                <a:gd name="f730" fmla="*/ f539 1 f350"/>
                <a:gd name="f731" fmla="*/ f540 1 f350"/>
                <a:gd name="f732" fmla="*/ f541 1 f349"/>
                <a:gd name="f733" fmla="*/ f542 1 f349"/>
                <a:gd name="f734" fmla="*/ f543 1 f350"/>
                <a:gd name="f735" fmla="*/ f544 1 f349"/>
                <a:gd name="f736" fmla="*/ f545 1 f349"/>
                <a:gd name="f737" fmla="*/ f546 1 f350"/>
                <a:gd name="f738" fmla="*/ f547 1 f350"/>
                <a:gd name="f739" fmla="*/ f548 1 f350"/>
                <a:gd name="f740" fmla="*/ f549 1 f349"/>
                <a:gd name="f741" fmla="*/ f550 1 f349"/>
                <a:gd name="f742" fmla="*/ f551 1 f350"/>
                <a:gd name="f743" fmla="*/ f552 1 f349"/>
                <a:gd name="f744" fmla="*/ f553 1 f350"/>
                <a:gd name="f745" fmla="*/ f554 1 f349"/>
                <a:gd name="f746" fmla="*/ f555 1 f350"/>
                <a:gd name="f747" fmla="*/ f556 1 f349"/>
                <a:gd name="f748" fmla="*/ f557 1 f350"/>
                <a:gd name="f749" fmla="*/ f558 1 f349"/>
                <a:gd name="f750" fmla="*/ f559 1 f350"/>
                <a:gd name="f751" fmla="*/ f560 1 f349"/>
                <a:gd name="f752" fmla="*/ f561 1 f350"/>
                <a:gd name="f753" fmla="*/ f562 1 f349"/>
                <a:gd name="f754" fmla="*/ f563 1 f350"/>
                <a:gd name="f755" fmla="*/ f564 1 f349"/>
                <a:gd name="f756" fmla="*/ f565 1 f350"/>
                <a:gd name="f757" fmla="*/ f566 1 f349"/>
                <a:gd name="f758" fmla="*/ f567 1 f350"/>
                <a:gd name="f759" fmla="*/ f568 1 f349"/>
                <a:gd name="f760" fmla="*/ f569 1 f350"/>
                <a:gd name="f761" fmla="*/ f570 1 f349"/>
                <a:gd name="f762" fmla="*/ f571 1 f350"/>
                <a:gd name="f763" fmla="*/ f572 1 f349"/>
                <a:gd name="f764" fmla="*/ f573 1 f350"/>
                <a:gd name="f765" fmla="*/ f574 1 f349"/>
                <a:gd name="f766" fmla="*/ f575 1 f350"/>
                <a:gd name="f767" fmla="*/ f576 1 f349"/>
                <a:gd name="f768" fmla="*/ f577 1 f350"/>
                <a:gd name="f769" fmla="*/ f578 1 f350"/>
                <a:gd name="f770" fmla="*/ f579 1 f349"/>
                <a:gd name="f771" fmla="*/ f580 1 f350"/>
                <a:gd name="f772" fmla="*/ f581 1 f349"/>
                <a:gd name="f773" fmla="*/ f582 1 f350"/>
                <a:gd name="f774" fmla="*/ f583 1 f349"/>
                <a:gd name="f775" fmla="*/ f584 1 f350"/>
                <a:gd name="f776" fmla="*/ f585 1 f349"/>
                <a:gd name="f777" fmla="*/ f586 1 f350"/>
                <a:gd name="f778" fmla="*/ f587 1 f349"/>
                <a:gd name="f779" fmla="*/ f588 1 f350"/>
                <a:gd name="f780" fmla="*/ f589 1 f349"/>
                <a:gd name="f781" fmla="*/ f590 1 f350"/>
                <a:gd name="f782" fmla="*/ f591 1 f349"/>
                <a:gd name="f783" fmla="*/ f592 1 f350"/>
                <a:gd name="f784" fmla="*/ f593 1 f349"/>
                <a:gd name="f785" fmla="*/ f594 1 f350"/>
                <a:gd name="f786" fmla="*/ f595 1 f349"/>
                <a:gd name="f787" fmla="*/ f596 1 f350"/>
                <a:gd name="f788" fmla="*/ f597 1 f349"/>
                <a:gd name="f789" fmla="*/ f598 1 f349"/>
                <a:gd name="f790" fmla="*/ f599 1 f350"/>
                <a:gd name="f791" fmla="*/ f600 1 f350"/>
                <a:gd name="f792" fmla="*/ f601 1 f349"/>
                <a:gd name="f793" fmla="*/ f602 1 f349"/>
                <a:gd name="f794" fmla="*/ f603 1 f350"/>
                <a:gd name="f795" fmla="*/ f604 1 f349"/>
                <a:gd name="f796" fmla="*/ f605 1 f350"/>
                <a:gd name="f797" fmla="*/ f606 1 f349"/>
                <a:gd name="f798" fmla="*/ f607 1 f350"/>
                <a:gd name="f799" fmla="*/ f608 1 f349"/>
                <a:gd name="f800" fmla="*/ f609 1 f349"/>
                <a:gd name="f801" fmla="*/ f610 1 f349"/>
                <a:gd name="f802" fmla="*/ f611 1 f349"/>
                <a:gd name="f803" fmla="*/ f612 1 f350"/>
                <a:gd name="f804" fmla="*/ f613 1 f349"/>
                <a:gd name="f805" fmla="*/ f614 1 f350"/>
                <a:gd name="f806" fmla="*/ f615 1 f349"/>
                <a:gd name="f807" fmla="*/ f616 1 f349"/>
                <a:gd name="f808" fmla="*/ f617 1 f350"/>
                <a:gd name="f809" fmla="*/ f618 1 f350"/>
                <a:gd name="f810" fmla="*/ f619 1 f349"/>
                <a:gd name="f811" fmla="*/ f620 1 f350"/>
                <a:gd name="f812" fmla="*/ f621 1 f349"/>
                <a:gd name="f813" fmla="*/ f622 1 f350"/>
                <a:gd name="f814" fmla="*/ f623 1 f349"/>
                <a:gd name="f815" fmla="*/ f624 1 f350"/>
                <a:gd name="f816" fmla="*/ f625 1 f349"/>
                <a:gd name="f817" fmla="*/ f626 1 f349"/>
                <a:gd name="f818" fmla="*/ f627 1 f350"/>
                <a:gd name="f819" fmla="*/ f628 1 f350"/>
                <a:gd name="f820" fmla="*/ f629 1 f350"/>
                <a:gd name="f821" fmla="*/ f630 1 f349"/>
                <a:gd name="f822" fmla="*/ f631 1 f349"/>
                <a:gd name="f823" fmla="*/ f632 1 f350"/>
                <a:gd name="f824" fmla="*/ f633 1 f349"/>
                <a:gd name="f825" fmla="*/ f634 1 f349"/>
                <a:gd name="f826" fmla="*/ f635 1 f349"/>
                <a:gd name="f827" fmla="*/ f636 1 f349"/>
                <a:gd name="f828" fmla="*/ f637 1 f349"/>
                <a:gd name="f829" fmla="*/ f638 1 f349"/>
                <a:gd name="f830" fmla="*/ f639 1 f349"/>
                <a:gd name="f831" fmla="*/ f640 1 f349"/>
                <a:gd name="f832" fmla="*/ f641 1 f350"/>
                <a:gd name="f833" fmla="*/ f642 1 f349"/>
                <a:gd name="f834" fmla="*/ f643 1 f350"/>
                <a:gd name="f835" fmla="*/ f644 1 f350"/>
                <a:gd name="f836" fmla="*/ f645 1 f350"/>
                <a:gd name="f837" fmla="*/ f646 1 f349"/>
                <a:gd name="f838" fmla="*/ f647 1 f349"/>
                <a:gd name="f839" fmla="*/ f648 1 f350"/>
                <a:gd name="f840" fmla="*/ f649 1 f349"/>
                <a:gd name="f841" fmla="*/ f650 1 f350"/>
                <a:gd name="f842" fmla="*/ f651 1 f349"/>
                <a:gd name="f843" fmla="*/ f652 1 f349"/>
                <a:gd name="f844" fmla="*/ f653 1 f350"/>
                <a:gd name="f845" fmla="*/ f654 1 f350"/>
                <a:gd name="f846" fmla="*/ f655 1 f349"/>
                <a:gd name="f847" fmla="*/ f656 1 f350"/>
                <a:gd name="f848" fmla="*/ f657 1 f349"/>
                <a:gd name="f849" fmla="*/ f658 1 f350"/>
                <a:gd name="f850" fmla="*/ f659 1 f349"/>
                <a:gd name="f851" fmla="*/ f660 1 f350"/>
                <a:gd name="f852" fmla="*/ f661 1 f349"/>
                <a:gd name="f853" fmla="*/ f662 1 f350"/>
                <a:gd name="f854" fmla="*/ f663 1 f349"/>
                <a:gd name="f855" fmla="*/ f664 1 f350"/>
                <a:gd name="f856" fmla="*/ f665 1 f349"/>
                <a:gd name="f857" fmla="*/ f666 1 f350"/>
                <a:gd name="f858" fmla="*/ f667 1 f350"/>
                <a:gd name="f859" fmla="*/ f668 1 f349"/>
                <a:gd name="f860" fmla="*/ f669 1 f349"/>
                <a:gd name="f861" fmla="*/ f670 1 f350"/>
                <a:gd name="f862" fmla="*/ f671 1 f349"/>
                <a:gd name="f863" fmla="*/ f672 1 f350"/>
                <a:gd name="f864" fmla="*/ f673 1 f349"/>
                <a:gd name="f865" fmla="*/ f674 1 f350"/>
                <a:gd name="f866" fmla="*/ f675 1 f350"/>
                <a:gd name="f867" fmla="*/ f676 1 f349"/>
                <a:gd name="f868" fmla="*/ f677 1 f349"/>
                <a:gd name="f869" fmla="*/ f678 1 f349"/>
                <a:gd name="f870" fmla="*/ f679 1 f349"/>
                <a:gd name="f871" fmla="*/ f680 1 f350"/>
                <a:gd name="f872" fmla="*/ f681 1 f349"/>
                <a:gd name="f873" fmla="*/ f682 1 f350"/>
                <a:gd name="f874" fmla="*/ f683 1 f349"/>
                <a:gd name="f875" fmla="*/ f684 1 f349"/>
                <a:gd name="f876" fmla="*/ f685 1 f349"/>
                <a:gd name="f877" fmla="*/ f686 1 f350"/>
                <a:gd name="f878" fmla="*/ f687 1 f349"/>
                <a:gd name="f879" fmla="*/ f688 1 f350"/>
                <a:gd name="f880" fmla="*/ f689 1 f349"/>
                <a:gd name="f881" fmla="*/ f690 1 f350"/>
                <a:gd name="f882" fmla="*/ f691 1 f349"/>
                <a:gd name="f883" fmla="*/ f692 1 f350"/>
                <a:gd name="f884" fmla="*/ f693 1 f349"/>
                <a:gd name="f885" fmla="*/ f694 1 f350"/>
                <a:gd name="f886" fmla="*/ f695 1 f349"/>
                <a:gd name="f887" fmla="*/ f696 1 f349"/>
                <a:gd name="f888" fmla="*/ f697 1 f350"/>
                <a:gd name="f889" fmla="*/ f698 1 f349"/>
                <a:gd name="f890" fmla="*/ f699 1 f349"/>
                <a:gd name="f891" fmla="*/ f700 1 f349"/>
                <a:gd name="f892" fmla="*/ f701 1 f349"/>
                <a:gd name="f893" fmla="*/ f702 1 f350"/>
                <a:gd name="f894" fmla="*/ f703 1 f349"/>
                <a:gd name="f895" fmla="*/ f704 1 f350"/>
                <a:gd name="f896" fmla="*/ f705 1 f349"/>
                <a:gd name="f897" fmla="*/ f706 1 f350"/>
                <a:gd name="f898" fmla="*/ f707 1 f350"/>
                <a:gd name="f899" fmla="*/ f708 1 f349"/>
                <a:gd name="f900" fmla="*/ f709 1 f350"/>
                <a:gd name="f901" fmla="*/ f710 1 f349"/>
                <a:gd name="f902" fmla="*/ f711 1 f350"/>
                <a:gd name="f903" fmla="*/ f712 1 f349"/>
                <a:gd name="f904" fmla="*/ f713 1 f350"/>
                <a:gd name="f905" fmla="*/ f714 1 f349"/>
                <a:gd name="f906" fmla="*/ f715 1 f350"/>
                <a:gd name="f907" fmla="*/ f716 1 f350"/>
                <a:gd name="f908" fmla="*/ f717 1 f349"/>
                <a:gd name="f909" fmla="*/ f718 1 f350"/>
                <a:gd name="f910" fmla="*/ f719 1 f350"/>
                <a:gd name="f911" fmla="*/ f720 1 f349"/>
                <a:gd name="f912" fmla="*/ f721 1 f350"/>
                <a:gd name="f913" fmla="*/ f722 1 f349"/>
                <a:gd name="f914" fmla="*/ f723 1 f349"/>
                <a:gd name="f915" fmla="*/ f724 f344 1"/>
                <a:gd name="f916" fmla="*/ f725 f344 1"/>
                <a:gd name="f917" fmla="*/ f727 f345 1"/>
                <a:gd name="f918" fmla="*/ f726 f345 1"/>
                <a:gd name="f919" fmla="*/ f729 f344 1"/>
                <a:gd name="f920" fmla="*/ f730 f345 1"/>
                <a:gd name="f921" fmla="*/ f731 f345 1"/>
                <a:gd name="f922" fmla="*/ f732 f344 1"/>
                <a:gd name="f923" fmla="*/ f733 f344 1"/>
                <a:gd name="f924" fmla="*/ f734 f345 1"/>
                <a:gd name="f925" fmla="*/ f735 f344 1"/>
                <a:gd name="f926" fmla="*/ f736 f344 1"/>
                <a:gd name="f927" fmla="*/ f737 f345 1"/>
                <a:gd name="f928" fmla="*/ f738 f345 1"/>
                <a:gd name="f929" fmla="*/ f739 f345 1"/>
                <a:gd name="f930" fmla="*/ f740 f344 1"/>
                <a:gd name="f931" fmla="*/ f741 f344 1"/>
                <a:gd name="f932" fmla="*/ f742 f345 1"/>
                <a:gd name="f933" fmla="*/ f743 f344 1"/>
                <a:gd name="f934" fmla="*/ f744 f345 1"/>
                <a:gd name="f935" fmla="*/ f745 f344 1"/>
                <a:gd name="f936" fmla="*/ f746 f345 1"/>
                <a:gd name="f937" fmla="*/ f747 f344 1"/>
                <a:gd name="f938" fmla="*/ f748 f345 1"/>
                <a:gd name="f939" fmla="*/ f749 f344 1"/>
                <a:gd name="f940" fmla="*/ f750 f345 1"/>
                <a:gd name="f941" fmla="*/ f751 f344 1"/>
                <a:gd name="f942" fmla="*/ f752 f345 1"/>
                <a:gd name="f943" fmla="*/ f753 f344 1"/>
                <a:gd name="f944" fmla="*/ f754 f345 1"/>
                <a:gd name="f945" fmla="*/ f755 f344 1"/>
                <a:gd name="f946" fmla="*/ f756 f345 1"/>
                <a:gd name="f947" fmla="*/ f757 f344 1"/>
                <a:gd name="f948" fmla="*/ f758 f345 1"/>
                <a:gd name="f949" fmla="*/ f759 f344 1"/>
                <a:gd name="f950" fmla="*/ f760 f345 1"/>
                <a:gd name="f951" fmla="*/ f761 f344 1"/>
                <a:gd name="f952" fmla="*/ f762 f345 1"/>
                <a:gd name="f953" fmla="*/ f763 f344 1"/>
                <a:gd name="f954" fmla="*/ f764 f345 1"/>
                <a:gd name="f955" fmla="*/ f765 f344 1"/>
                <a:gd name="f956" fmla="*/ f766 f345 1"/>
                <a:gd name="f957" fmla="*/ f767 f344 1"/>
                <a:gd name="f958" fmla="*/ f768 f345 1"/>
                <a:gd name="f959" fmla="*/ f769 f345 1"/>
                <a:gd name="f960" fmla="*/ f770 f344 1"/>
                <a:gd name="f961" fmla="*/ f771 f345 1"/>
                <a:gd name="f962" fmla="*/ f772 f344 1"/>
                <a:gd name="f963" fmla="*/ f773 f345 1"/>
                <a:gd name="f964" fmla="*/ f774 f344 1"/>
                <a:gd name="f965" fmla="*/ f775 f345 1"/>
                <a:gd name="f966" fmla="*/ f776 f344 1"/>
                <a:gd name="f967" fmla="*/ f777 f345 1"/>
                <a:gd name="f968" fmla="*/ f778 f344 1"/>
                <a:gd name="f969" fmla="*/ f779 f345 1"/>
                <a:gd name="f970" fmla="*/ f780 f344 1"/>
                <a:gd name="f971" fmla="*/ f781 f345 1"/>
                <a:gd name="f972" fmla="*/ f782 f344 1"/>
                <a:gd name="f973" fmla="*/ f783 f345 1"/>
                <a:gd name="f974" fmla="*/ f784 f344 1"/>
                <a:gd name="f975" fmla="*/ f785 f345 1"/>
                <a:gd name="f976" fmla="*/ f786 f344 1"/>
                <a:gd name="f977" fmla="*/ f787 f345 1"/>
                <a:gd name="f978" fmla="*/ f788 f344 1"/>
                <a:gd name="f979" fmla="*/ f789 f344 1"/>
                <a:gd name="f980" fmla="*/ f790 f345 1"/>
                <a:gd name="f981" fmla="*/ f791 f345 1"/>
                <a:gd name="f982" fmla="*/ f792 f344 1"/>
                <a:gd name="f983" fmla="*/ f793 f344 1"/>
                <a:gd name="f984" fmla="*/ f794 f345 1"/>
                <a:gd name="f985" fmla="*/ f795 f344 1"/>
                <a:gd name="f986" fmla="*/ f796 f345 1"/>
                <a:gd name="f987" fmla="*/ f797 f344 1"/>
                <a:gd name="f988" fmla="*/ f798 f345 1"/>
                <a:gd name="f989" fmla="*/ f799 f344 1"/>
                <a:gd name="f990" fmla="*/ f800 f344 1"/>
                <a:gd name="f991" fmla="*/ f801 f344 1"/>
                <a:gd name="f992" fmla="*/ f802 f344 1"/>
                <a:gd name="f993" fmla="*/ f803 f345 1"/>
                <a:gd name="f994" fmla="*/ f804 f344 1"/>
                <a:gd name="f995" fmla="*/ f805 f345 1"/>
                <a:gd name="f996" fmla="*/ f806 f344 1"/>
                <a:gd name="f997" fmla="*/ f807 f344 1"/>
                <a:gd name="f998" fmla="*/ f808 f345 1"/>
                <a:gd name="f999" fmla="*/ f809 f345 1"/>
                <a:gd name="f1000" fmla="*/ f810 f344 1"/>
                <a:gd name="f1001" fmla="*/ f811 f345 1"/>
                <a:gd name="f1002" fmla="*/ f812 f344 1"/>
                <a:gd name="f1003" fmla="*/ f813 f345 1"/>
                <a:gd name="f1004" fmla="*/ f814 f344 1"/>
                <a:gd name="f1005" fmla="*/ f815 f345 1"/>
                <a:gd name="f1006" fmla="*/ f816 f344 1"/>
                <a:gd name="f1007" fmla="*/ f817 f344 1"/>
                <a:gd name="f1008" fmla="*/ f818 f345 1"/>
                <a:gd name="f1009" fmla="*/ f819 f345 1"/>
                <a:gd name="f1010" fmla="*/ f820 f345 1"/>
                <a:gd name="f1011" fmla="*/ f821 f344 1"/>
                <a:gd name="f1012" fmla="*/ f822 f344 1"/>
                <a:gd name="f1013" fmla="*/ f823 f345 1"/>
                <a:gd name="f1014" fmla="*/ f824 f344 1"/>
                <a:gd name="f1015" fmla="*/ f825 f344 1"/>
                <a:gd name="f1016" fmla="*/ f826 f344 1"/>
                <a:gd name="f1017" fmla="*/ f827 f344 1"/>
                <a:gd name="f1018" fmla="*/ f828 f344 1"/>
                <a:gd name="f1019" fmla="*/ f829 f344 1"/>
                <a:gd name="f1020" fmla="*/ f830 f344 1"/>
                <a:gd name="f1021" fmla="*/ f831 f344 1"/>
                <a:gd name="f1022" fmla="*/ f832 f345 1"/>
                <a:gd name="f1023" fmla="*/ f833 f344 1"/>
                <a:gd name="f1024" fmla="*/ f834 f345 1"/>
                <a:gd name="f1025" fmla="*/ f835 f345 1"/>
                <a:gd name="f1026" fmla="*/ f836 f345 1"/>
                <a:gd name="f1027" fmla="*/ f837 f344 1"/>
                <a:gd name="f1028" fmla="*/ f838 f344 1"/>
                <a:gd name="f1029" fmla="*/ f839 f345 1"/>
                <a:gd name="f1030" fmla="*/ f840 f344 1"/>
                <a:gd name="f1031" fmla="*/ f841 f345 1"/>
                <a:gd name="f1032" fmla="*/ f842 f344 1"/>
                <a:gd name="f1033" fmla="*/ f843 f344 1"/>
                <a:gd name="f1034" fmla="*/ f844 f345 1"/>
                <a:gd name="f1035" fmla="*/ f845 f345 1"/>
                <a:gd name="f1036" fmla="*/ f846 f344 1"/>
                <a:gd name="f1037" fmla="*/ f847 f345 1"/>
                <a:gd name="f1038" fmla="*/ f848 f344 1"/>
                <a:gd name="f1039" fmla="*/ f849 f345 1"/>
                <a:gd name="f1040" fmla="*/ f850 f344 1"/>
                <a:gd name="f1041" fmla="*/ f851 f345 1"/>
                <a:gd name="f1042" fmla="*/ f852 f344 1"/>
                <a:gd name="f1043" fmla="*/ f853 f345 1"/>
                <a:gd name="f1044" fmla="*/ f854 f344 1"/>
                <a:gd name="f1045" fmla="*/ f855 f345 1"/>
                <a:gd name="f1046" fmla="*/ f856 f344 1"/>
                <a:gd name="f1047" fmla="*/ f857 f345 1"/>
                <a:gd name="f1048" fmla="*/ f858 f345 1"/>
                <a:gd name="f1049" fmla="*/ f859 f344 1"/>
                <a:gd name="f1050" fmla="*/ f860 f344 1"/>
                <a:gd name="f1051" fmla="*/ f861 f345 1"/>
                <a:gd name="f1052" fmla="*/ f862 f344 1"/>
                <a:gd name="f1053" fmla="*/ f863 f345 1"/>
                <a:gd name="f1054" fmla="*/ f864 f344 1"/>
                <a:gd name="f1055" fmla="*/ f865 f345 1"/>
                <a:gd name="f1056" fmla="*/ f866 f345 1"/>
                <a:gd name="f1057" fmla="*/ f867 f344 1"/>
                <a:gd name="f1058" fmla="*/ f868 f344 1"/>
                <a:gd name="f1059" fmla="*/ f869 f344 1"/>
                <a:gd name="f1060" fmla="*/ f870 f344 1"/>
                <a:gd name="f1061" fmla="*/ f871 f345 1"/>
                <a:gd name="f1062" fmla="*/ f872 f344 1"/>
                <a:gd name="f1063" fmla="*/ f873 f345 1"/>
                <a:gd name="f1064" fmla="*/ f874 f344 1"/>
                <a:gd name="f1065" fmla="*/ f875 f344 1"/>
                <a:gd name="f1066" fmla="*/ f876 f344 1"/>
                <a:gd name="f1067" fmla="*/ f877 f345 1"/>
                <a:gd name="f1068" fmla="*/ f878 f344 1"/>
                <a:gd name="f1069" fmla="*/ f879 f345 1"/>
                <a:gd name="f1070" fmla="*/ f880 f344 1"/>
                <a:gd name="f1071" fmla="*/ f881 f345 1"/>
                <a:gd name="f1072" fmla="*/ f882 f344 1"/>
                <a:gd name="f1073" fmla="*/ f883 f345 1"/>
                <a:gd name="f1074" fmla="*/ f884 f344 1"/>
                <a:gd name="f1075" fmla="*/ f885 f345 1"/>
                <a:gd name="f1076" fmla="*/ f886 f344 1"/>
                <a:gd name="f1077" fmla="*/ f887 f344 1"/>
                <a:gd name="f1078" fmla="*/ f888 f345 1"/>
                <a:gd name="f1079" fmla="*/ f889 f344 1"/>
                <a:gd name="f1080" fmla="*/ f890 f344 1"/>
                <a:gd name="f1081" fmla="*/ f891 f344 1"/>
                <a:gd name="f1082" fmla="*/ f892 f344 1"/>
                <a:gd name="f1083" fmla="*/ f893 f345 1"/>
                <a:gd name="f1084" fmla="*/ f894 f344 1"/>
                <a:gd name="f1085" fmla="*/ f895 f345 1"/>
                <a:gd name="f1086" fmla="*/ f896 f344 1"/>
                <a:gd name="f1087" fmla="*/ f897 f345 1"/>
                <a:gd name="f1088" fmla="*/ f898 f345 1"/>
                <a:gd name="f1089" fmla="*/ f899 f344 1"/>
                <a:gd name="f1090" fmla="*/ f900 f345 1"/>
                <a:gd name="f1091" fmla="*/ f901 f344 1"/>
                <a:gd name="f1092" fmla="*/ f902 f345 1"/>
                <a:gd name="f1093" fmla="*/ f903 f344 1"/>
                <a:gd name="f1094" fmla="*/ f904 f345 1"/>
                <a:gd name="f1095" fmla="*/ f905 f344 1"/>
                <a:gd name="f1096" fmla="*/ f906 f345 1"/>
                <a:gd name="f1097" fmla="*/ f907 f345 1"/>
                <a:gd name="f1098" fmla="*/ f908 f344 1"/>
                <a:gd name="f1099" fmla="*/ f909 f345 1"/>
                <a:gd name="f1100" fmla="*/ f910 f345 1"/>
                <a:gd name="f1101" fmla="*/ f911 f344 1"/>
                <a:gd name="f1102" fmla="*/ f912 f345 1"/>
                <a:gd name="f1103" fmla="*/ f913 f344 1"/>
                <a:gd name="f1104" fmla="*/ f914 f3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8">
                  <a:pos x="f919" y="f920"/>
                </a:cxn>
                <a:cxn ang="f728">
                  <a:pos x="f919" y="f921"/>
                </a:cxn>
                <a:cxn ang="f728">
                  <a:pos x="f922" y="f921"/>
                </a:cxn>
                <a:cxn ang="f728">
                  <a:pos x="f922" y="f920"/>
                </a:cxn>
                <a:cxn ang="f728">
                  <a:pos x="f923" y="f924"/>
                </a:cxn>
                <a:cxn ang="f728">
                  <a:pos x="f925" y="f924"/>
                </a:cxn>
                <a:cxn ang="f728">
                  <a:pos x="f926" y="f927"/>
                </a:cxn>
                <a:cxn ang="f728">
                  <a:pos x="f926" y="f928"/>
                </a:cxn>
                <a:cxn ang="f728">
                  <a:pos x="f925" y="f929"/>
                </a:cxn>
                <a:cxn ang="f728">
                  <a:pos x="f923" y="f929"/>
                </a:cxn>
                <a:cxn ang="f728">
                  <a:pos x="f930" y="f928"/>
                </a:cxn>
                <a:cxn ang="f728">
                  <a:pos x="f930" y="f927"/>
                </a:cxn>
                <a:cxn ang="f728">
                  <a:pos x="f923" y="f924"/>
                </a:cxn>
                <a:cxn ang="f728">
                  <a:pos x="f931" y="f932"/>
                </a:cxn>
                <a:cxn ang="f728">
                  <a:pos x="f933" y="f934"/>
                </a:cxn>
                <a:cxn ang="f728">
                  <a:pos x="f935" y="f936"/>
                </a:cxn>
                <a:cxn ang="f728">
                  <a:pos x="f937" y="f938"/>
                </a:cxn>
                <a:cxn ang="f728">
                  <a:pos x="f939" y="f940"/>
                </a:cxn>
                <a:cxn ang="f728">
                  <a:pos x="f941" y="f942"/>
                </a:cxn>
                <a:cxn ang="f728">
                  <a:pos x="f943" y="f944"/>
                </a:cxn>
                <a:cxn ang="f728">
                  <a:pos x="f945" y="f946"/>
                </a:cxn>
                <a:cxn ang="f728">
                  <a:pos x="f947" y="f948"/>
                </a:cxn>
                <a:cxn ang="f728">
                  <a:pos x="f949" y="f950"/>
                </a:cxn>
                <a:cxn ang="f728">
                  <a:pos x="f951" y="f952"/>
                </a:cxn>
                <a:cxn ang="f728">
                  <a:pos x="f953" y="f954"/>
                </a:cxn>
                <a:cxn ang="f728">
                  <a:pos x="f955" y="f956"/>
                </a:cxn>
                <a:cxn ang="f728">
                  <a:pos x="f957" y="f958"/>
                </a:cxn>
                <a:cxn ang="f728">
                  <a:pos x="f953" y="f959"/>
                </a:cxn>
                <a:cxn ang="f728">
                  <a:pos x="f960" y="f961"/>
                </a:cxn>
                <a:cxn ang="f728">
                  <a:pos x="f962" y="f963"/>
                </a:cxn>
                <a:cxn ang="f728">
                  <a:pos x="f964" y="f965"/>
                </a:cxn>
                <a:cxn ang="f728">
                  <a:pos x="f966" y="f967"/>
                </a:cxn>
                <a:cxn ang="f728">
                  <a:pos x="f968" y="f969"/>
                </a:cxn>
                <a:cxn ang="f728">
                  <a:pos x="f970" y="f971"/>
                </a:cxn>
                <a:cxn ang="f728">
                  <a:pos x="f972" y="f973"/>
                </a:cxn>
                <a:cxn ang="f728">
                  <a:pos x="f974" y="f975"/>
                </a:cxn>
                <a:cxn ang="f728">
                  <a:pos x="f931" y="f932"/>
                </a:cxn>
                <a:cxn ang="f728">
                  <a:pos x="f976" y="f977"/>
                </a:cxn>
                <a:cxn ang="f728">
                  <a:pos x="f978" y="f977"/>
                </a:cxn>
                <a:cxn ang="f728">
                  <a:pos x="f979" y="f980"/>
                </a:cxn>
                <a:cxn ang="f728">
                  <a:pos x="f978" y="f981"/>
                </a:cxn>
                <a:cxn ang="f728">
                  <a:pos x="f976" y="f981"/>
                </a:cxn>
                <a:cxn ang="f728">
                  <a:pos x="f982" y="f980"/>
                </a:cxn>
                <a:cxn ang="f728">
                  <a:pos x="f976" y="f977"/>
                </a:cxn>
                <a:cxn ang="f728">
                  <a:pos x="f983" y="f984"/>
                </a:cxn>
                <a:cxn ang="f728">
                  <a:pos x="f985" y="f986"/>
                </a:cxn>
                <a:cxn ang="f728">
                  <a:pos x="f987" y="f988"/>
                </a:cxn>
                <a:cxn ang="f728">
                  <a:pos x="f989" y="f988"/>
                </a:cxn>
                <a:cxn ang="f728">
                  <a:pos x="f990" y="f986"/>
                </a:cxn>
                <a:cxn ang="f728">
                  <a:pos x="f991" y="f984"/>
                </a:cxn>
                <a:cxn ang="f728">
                  <a:pos x="f992" y="f993"/>
                </a:cxn>
                <a:cxn ang="f728">
                  <a:pos x="f983" y="f984"/>
                </a:cxn>
                <a:cxn ang="f728">
                  <a:pos x="f994" y="f995"/>
                </a:cxn>
                <a:cxn ang="f728">
                  <a:pos x="f996" y="f995"/>
                </a:cxn>
                <a:cxn ang="f728">
                  <a:pos x="f997" y="f998"/>
                </a:cxn>
                <a:cxn ang="f728">
                  <a:pos x="f996" y="f999"/>
                </a:cxn>
                <a:cxn ang="f728">
                  <a:pos x="f994" y="f999"/>
                </a:cxn>
                <a:cxn ang="f728">
                  <a:pos x="f982" y="f998"/>
                </a:cxn>
                <a:cxn ang="f728">
                  <a:pos x="f994" y="f995"/>
                </a:cxn>
                <a:cxn ang="f728">
                  <a:pos x="f1000" y="f1001"/>
                </a:cxn>
                <a:cxn ang="f728">
                  <a:pos x="f1002" y="f1003"/>
                </a:cxn>
                <a:cxn ang="f728">
                  <a:pos x="f1004" y="f1005"/>
                </a:cxn>
                <a:cxn ang="f728">
                  <a:pos x="f1006" y="f1005"/>
                </a:cxn>
                <a:cxn ang="f728">
                  <a:pos x="f1007" y="f1008"/>
                </a:cxn>
                <a:cxn ang="f728">
                  <a:pos x="f1007" y="f1009"/>
                </a:cxn>
                <a:cxn ang="f728">
                  <a:pos x="f1007" y="f1010"/>
                </a:cxn>
                <a:cxn ang="f728">
                  <a:pos x="f1011" y="f1001"/>
                </a:cxn>
                <a:cxn ang="f728">
                  <a:pos x="f1012" y="f1001"/>
                </a:cxn>
                <a:cxn ang="f728">
                  <a:pos x="f987" y="f1013"/>
                </a:cxn>
                <a:cxn ang="f728">
                  <a:pos x="f989" y="f1013"/>
                </a:cxn>
                <a:cxn ang="f728">
                  <a:pos x="f1014" y="f1001"/>
                </a:cxn>
                <a:cxn ang="f728">
                  <a:pos x="f1015" y="f1001"/>
                </a:cxn>
                <a:cxn ang="f728">
                  <a:pos x="f1016" y="f1010"/>
                </a:cxn>
                <a:cxn ang="f728">
                  <a:pos x="f1016" y="f1008"/>
                </a:cxn>
                <a:cxn ang="f728">
                  <a:pos x="f1017" y="f1005"/>
                </a:cxn>
                <a:cxn ang="f728">
                  <a:pos x="f1018" y="f1005"/>
                </a:cxn>
                <a:cxn ang="f728">
                  <a:pos x="f1019" y="f1003"/>
                </a:cxn>
                <a:cxn ang="f728">
                  <a:pos x="f1020" y="f1001"/>
                </a:cxn>
                <a:cxn ang="f728">
                  <a:pos x="f1021" y="f1022"/>
                </a:cxn>
                <a:cxn ang="f728">
                  <a:pos x="f1023" y="f1024"/>
                </a:cxn>
                <a:cxn ang="f728">
                  <a:pos x="f1023" y="f1025"/>
                </a:cxn>
                <a:cxn ang="f728">
                  <a:pos x="f1021" y="f1026"/>
                </a:cxn>
                <a:cxn ang="f728">
                  <a:pos x="f1027" y="f1026"/>
                </a:cxn>
                <a:cxn ang="f728">
                  <a:pos x="f1028" y="f1025"/>
                </a:cxn>
                <a:cxn ang="f728">
                  <a:pos x="f1028" y="f1029"/>
                </a:cxn>
                <a:cxn ang="f728">
                  <a:pos x="f1030" y="f1031"/>
                </a:cxn>
                <a:cxn ang="f728">
                  <a:pos x="f1032" y="f1031"/>
                </a:cxn>
                <a:cxn ang="f728">
                  <a:pos x="f1033" y="f1034"/>
                </a:cxn>
                <a:cxn ang="f728">
                  <a:pos x="f1033" y="f1035"/>
                </a:cxn>
                <a:cxn ang="f728">
                  <a:pos x="f1036" y="f1022"/>
                </a:cxn>
                <a:cxn ang="f728">
                  <a:pos x="f1021" y="f1037"/>
                </a:cxn>
                <a:cxn ang="f728">
                  <a:pos x="f1036" y="f1037"/>
                </a:cxn>
                <a:cxn ang="f728">
                  <a:pos x="f1038" y="f1035"/>
                </a:cxn>
                <a:cxn ang="f728">
                  <a:pos x="f1038" y="f1039"/>
                </a:cxn>
                <a:cxn ang="f728">
                  <a:pos x="f1030" y="f1039"/>
                </a:cxn>
                <a:cxn ang="f728">
                  <a:pos x="f1040" y="f1029"/>
                </a:cxn>
                <a:cxn ang="f728">
                  <a:pos x="f1040" y="f1025"/>
                </a:cxn>
                <a:cxn ang="f728">
                  <a:pos x="f1027" y="f1041"/>
                </a:cxn>
                <a:cxn ang="f728">
                  <a:pos x="f1042" y="f1041"/>
                </a:cxn>
                <a:cxn ang="f728">
                  <a:pos x="f1042" y="f1043"/>
                </a:cxn>
                <a:cxn ang="f728">
                  <a:pos x="f1044" y="f1045"/>
                </a:cxn>
                <a:cxn ang="f728">
                  <a:pos x="f1046" y="f1045"/>
                </a:cxn>
                <a:cxn ang="f728">
                  <a:pos x="f1007" y="f1043"/>
                </a:cxn>
                <a:cxn ang="f728">
                  <a:pos x="f1007" y="f1047"/>
                </a:cxn>
                <a:cxn ang="f728">
                  <a:pos x="f1006" y="f1048"/>
                </a:cxn>
                <a:cxn ang="f728">
                  <a:pos x="f1049" y="f1048"/>
                </a:cxn>
                <a:cxn ang="f728">
                  <a:pos x="f1050" y="f1051"/>
                </a:cxn>
                <a:cxn ang="f728">
                  <a:pos x="f1052" y="f1053"/>
                </a:cxn>
                <a:cxn ang="f728">
                  <a:pos x="f1054" y="f1055"/>
                </a:cxn>
                <a:cxn ang="f728">
                  <a:pos x="f992" y="f1056"/>
                </a:cxn>
                <a:cxn ang="f728">
                  <a:pos x="f1057" y="f1055"/>
                </a:cxn>
                <a:cxn ang="f728">
                  <a:pos x="f1058" y="f1053"/>
                </a:cxn>
                <a:cxn ang="f728">
                  <a:pos x="f1059" y="f1051"/>
                </a:cxn>
                <a:cxn ang="f728">
                  <a:pos x="f1058" y="f1048"/>
                </a:cxn>
                <a:cxn ang="f728">
                  <a:pos x="f1017" y="f1048"/>
                </a:cxn>
                <a:cxn ang="f728">
                  <a:pos x="f1060" y="f1008"/>
                </a:cxn>
                <a:cxn ang="f728">
                  <a:pos x="f1060" y="f1010"/>
                </a:cxn>
                <a:cxn ang="f728">
                  <a:pos x="f1015" y="f1061"/>
                </a:cxn>
                <a:cxn ang="f728">
                  <a:pos x="f1011" y="f1061"/>
                </a:cxn>
                <a:cxn ang="f728">
                  <a:pos x="f1062" y="f1010"/>
                </a:cxn>
                <a:cxn ang="f728">
                  <a:pos x="f1062" y="f1009"/>
                </a:cxn>
                <a:cxn ang="f728">
                  <a:pos x="f1062" y="f1008"/>
                </a:cxn>
                <a:cxn ang="f728">
                  <a:pos x="f1062" y="f1043"/>
                </a:cxn>
                <a:cxn ang="f728">
                  <a:pos x="f1046" y="f1063"/>
                </a:cxn>
                <a:cxn ang="f728">
                  <a:pos x="f1044" y="f1063"/>
                </a:cxn>
                <a:cxn ang="f728">
                  <a:pos x="f1064" y="f1043"/>
                </a:cxn>
                <a:cxn ang="f728">
                  <a:pos x="f1064" y="f1041"/>
                </a:cxn>
                <a:cxn ang="f728">
                  <a:pos x="f1021" y="f1041"/>
                </a:cxn>
                <a:cxn ang="f728">
                  <a:pos x="f1065" y="f1025"/>
                </a:cxn>
                <a:cxn ang="f728">
                  <a:pos x="f1065" y="f1024"/>
                </a:cxn>
                <a:cxn ang="f728">
                  <a:pos x="f1021" y="f1037"/>
                </a:cxn>
                <a:cxn ang="f728">
                  <a:pos x="f1066" y="f1067"/>
                </a:cxn>
                <a:cxn ang="f728">
                  <a:pos x="f1068" y="f1069"/>
                </a:cxn>
                <a:cxn ang="f728">
                  <a:pos x="f1070" y="f1071"/>
                </a:cxn>
                <a:cxn ang="f728">
                  <a:pos x="f1072" y="f1073"/>
                </a:cxn>
                <a:cxn ang="f728">
                  <a:pos x="f1074" y="f1075"/>
                </a:cxn>
                <a:cxn ang="f728">
                  <a:pos x="f1076" y="f1073"/>
                </a:cxn>
                <a:cxn ang="f728">
                  <a:pos x="f1077" y="f1078"/>
                </a:cxn>
                <a:cxn ang="f728">
                  <a:pos x="f1079" y="f1078"/>
                </a:cxn>
                <a:cxn ang="f728">
                  <a:pos x="f1080" y="f1078"/>
                </a:cxn>
                <a:cxn ang="f728">
                  <a:pos x="f1081" y="f1067"/>
                </a:cxn>
                <a:cxn ang="f728">
                  <a:pos x="f1082" y="f1083"/>
                </a:cxn>
                <a:cxn ang="f728">
                  <a:pos x="f1084" y="f1085"/>
                </a:cxn>
                <a:cxn ang="f728">
                  <a:pos x="f1086" y="f1087"/>
                </a:cxn>
                <a:cxn ang="f728">
                  <a:pos x="f1082" y="f1083"/>
                </a:cxn>
                <a:cxn ang="f728">
                  <a:pos x="f1074" y="f1088"/>
                </a:cxn>
                <a:cxn ang="f728">
                  <a:pos x="f1089" y="f1090"/>
                </a:cxn>
                <a:cxn ang="f728">
                  <a:pos x="f1091" y="f1092"/>
                </a:cxn>
                <a:cxn ang="f728">
                  <a:pos x="f1093" y="f1094"/>
                </a:cxn>
                <a:cxn ang="f728">
                  <a:pos x="f1095" y="f1096"/>
                </a:cxn>
                <a:cxn ang="f728">
                  <a:pos x="f1074" y="f1088"/>
                </a:cxn>
                <a:cxn ang="f728">
                  <a:pos x="f1074" y="f1097"/>
                </a:cxn>
                <a:cxn ang="f728">
                  <a:pos x="f1098" y="f1099"/>
                </a:cxn>
                <a:cxn ang="f728">
                  <a:pos x="f1098" y="f1100"/>
                </a:cxn>
                <a:cxn ang="f728">
                  <a:pos x="f1101" y="f1073"/>
                </a:cxn>
                <a:cxn ang="f728">
                  <a:pos x="f1074" y="f1102"/>
                </a:cxn>
                <a:cxn ang="f728">
                  <a:pos x="f1103" y="f1073"/>
                </a:cxn>
                <a:cxn ang="f728">
                  <a:pos x="f1104" y="f1099"/>
                </a:cxn>
                <a:cxn ang="f728">
                  <a:pos x="f1074" y="f1097"/>
                </a:cxn>
              </a:cxnLst>
              <a:rect l="f915" t="f918" r="f916" b="f917"/>
              <a:pathLst>
                <a:path w="1121214" h="1117868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close/>
                  <a:moveTo>
                    <a:pt x="f12" y="f13"/>
                  </a:moveTo>
                  <a:lnTo>
                    <a:pt x="f14" y="f13"/>
                  </a:lnTo>
                  <a:cubicBezTo>
                    <a:pt x="f15" y="f13"/>
                    <a:pt x="f16" y="f17"/>
                    <a:pt x="f16" y="f18"/>
                  </a:cubicBezTo>
                  <a:lnTo>
                    <a:pt x="f16" y="f19"/>
                  </a:lnTo>
                  <a:cubicBezTo>
                    <a:pt x="f16" y="f20"/>
                    <a:pt x="f15" y="f21"/>
                    <a:pt x="f14" y="f21"/>
                  </a:cubicBezTo>
                  <a:lnTo>
                    <a:pt x="f12" y="f21"/>
                  </a:lnTo>
                  <a:cubicBezTo>
                    <a:pt x="f22" y="f21"/>
                    <a:pt x="f23" y="f20"/>
                    <a:pt x="f23" y="f19"/>
                  </a:cubicBezTo>
                  <a:lnTo>
                    <a:pt x="f23" y="f18"/>
                  </a:lnTo>
                  <a:cubicBezTo>
                    <a:pt x="f23" y="f17"/>
                    <a:pt x="f22" y="f13"/>
                    <a:pt x="f12" y="f13"/>
                  </a:cubicBezTo>
                  <a:close/>
                  <a:moveTo>
                    <a:pt x="f24" y="f25"/>
                  </a:move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39"/>
                  </a:ln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lnTo>
                    <a:pt x="f52" y="f53"/>
                  </a:lnTo>
                  <a:lnTo>
                    <a:pt x="f54" y="f55"/>
                  </a:lnTo>
                  <a:cubicBezTo>
                    <a:pt x="f56" y="f57"/>
                    <a:pt x="f58" y="f59"/>
                    <a:pt x="f60" y="f59"/>
                  </a:cubicBezTo>
                  <a:cubicBezTo>
                    <a:pt x="f61" y="f59"/>
                    <a:pt x="f62" y="f63"/>
                    <a:pt x="f64" y="f65"/>
                  </a:cubicBezTo>
                  <a:lnTo>
                    <a:pt x="f66" y="f67"/>
                  </a:lnTo>
                  <a:lnTo>
                    <a:pt x="f68" y="f69"/>
                  </a:lnTo>
                  <a:cubicBezTo>
                    <a:pt x="f70" y="f71"/>
                    <a:pt x="f72" y="f57"/>
                    <a:pt x="f73" y="f74"/>
                  </a:cubicBezTo>
                  <a:cubicBezTo>
                    <a:pt x="f75" y="f76"/>
                    <a:pt x="f77" y="f78"/>
                    <a:pt x="f79" y="f80"/>
                  </a:cubicBezTo>
                  <a:lnTo>
                    <a:pt x="f68" y="f81"/>
                  </a:lnTo>
                  <a:cubicBezTo>
                    <a:pt x="f82" y="f83"/>
                    <a:pt x="f84" y="f85"/>
                    <a:pt x="f86" y="f85"/>
                  </a:cubicBezTo>
                  <a:cubicBezTo>
                    <a:pt x="f87" y="f88"/>
                    <a:pt x="f62" y="f89"/>
                    <a:pt x="f90" y="f91"/>
                  </a:cubicBezTo>
                  <a:lnTo>
                    <a:pt x="f92" y="f93"/>
                  </a:lnTo>
                  <a:lnTo>
                    <a:pt x="f56" y="f94"/>
                  </a:lnTo>
                  <a:cubicBezTo>
                    <a:pt x="f95" y="f96"/>
                    <a:pt x="f97" y="f98"/>
                    <a:pt x="f99" y="f100"/>
                  </a:cubicBezTo>
                  <a:cubicBezTo>
                    <a:pt x="f101" y="f100"/>
                    <a:pt x="f48" y="f102"/>
                    <a:pt x="f103" y="f104"/>
                  </a:cubicBezTo>
                  <a:lnTo>
                    <a:pt x="f105" y="f88"/>
                  </a:lnTo>
                  <a:lnTo>
                    <a:pt x="f106" y="f33"/>
                  </a:lnTo>
                  <a:cubicBezTo>
                    <a:pt x="f107" y="f31"/>
                    <a:pt x="f108" y="f109"/>
                    <a:pt x="f24" y="f25"/>
                  </a:cubicBezTo>
                  <a:close/>
                  <a:moveTo>
                    <a:pt x="f110" y="f111"/>
                  </a:moveTo>
                  <a:lnTo>
                    <a:pt x="f112" y="f111"/>
                  </a:lnTo>
                  <a:cubicBezTo>
                    <a:pt x="f113" y="f111"/>
                    <a:pt x="f114" y="f115"/>
                    <a:pt x="f114" y="f116"/>
                  </a:cubicBezTo>
                  <a:cubicBezTo>
                    <a:pt x="f114" y="f117"/>
                    <a:pt x="f113" y="f118"/>
                    <a:pt x="f112" y="f118"/>
                  </a:cubicBezTo>
                  <a:lnTo>
                    <a:pt x="f110" y="f118"/>
                  </a:lnTo>
                  <a:cubicBezTo>
                    <a:pt x="f119" y="f118"/>
                    <a:pt x="f120" y="f117"/>
                    <a:pt x="f120" y="f116"/>
                  </a:cubicBezTo>
                  <a:cubicBezTo>
                    <a:pt x="f120" y="f115"/>
                    <a:pt x="f119" y="f111"/>
                    <a:pt x="f110" y="f111"/>
                  </a:cubicBezTo>
                  <a:close/>
                  <a:moveTo>
                    <a:pt x="f121" y="f122"/>
                  </a:moveTo>
                  <a:lnTo>
                    <a:pt x="f123" y="f124"/>
                  </a:lnTo>
                  <a:lnTo>
                    <a:pt x="f125" y="f126"/>
                  </a:lnTo>
                  <a:cubicBezTo>
                    <a:pt x="f127" y="f128"/>
                    <a:pt x="f129" y="f128"/>
                    <a:pt x="f130" y="f126"/>
                  </a:cubicBezTo>
                  <a:lnTo>
                    <a:pt x="f131" y="f124"/>
                  </a:lnTo>
                  <a:lnTo>
                    <a:pt x="f132" y="f122"/>
                  </a:lnTo>
                  <a:cubicBezTo>
                    <a:pt x="f133" y="f134"/>
                    <a:pt x="f135" y="f136"/>
                    <a:pt x="f137" y="f136"/>
                  </a:cubicBezTo>
                  <a:cubicBezTo>
                    <a:pt x="f138" y="f136"/>
                    <a:pt x="f139" y="f134"/>
                    <a:pt x="f121" y="f122"/>
                  </a:cubicBezTo>
                  <a:close/>
                  <a:moveTo>
                    <a:pt x="f140" y="f141"/>
                  </a:moveTo>
                  <a:lnTo>
                    <a:pt x="f142" y="f141"/>
                  </a:lnTo>
                  <a:cubicBezTo>
                    <a:pt x="f143" y="f141"/>
                    <a:pt x="f144" y="f145"/>
                    <a:pt x="f144" y="f146"/>
                  </a:cubicBezTo>
                  <a:cubicBezTo>
                    <a:pt x="f144" y="f147"/>
                    <a:pt x="f143" y="f148"/>
                    <a:pt x="f142" y="f148"/>
                  </a:cubicBezTo>
                  <a:lnTo>
                    <a:pt x="f140" y="f148"/>
                  </a:lnTo>
                  <a:cubicBezTo>
                    <a:pt x="f149" y="f148"/>
                    <a:pt x="f120" y="f147"/>
                    <a:pt x="f120" y="f146"/>
                  </a:cubicBezTo>
                  <a:cubicBezTo>
                    <a:pt x="f120" y="f145"/>
                    <a:pt x="f149" y="f141"/>
                    <a:pt x="f140" y="f141"/>
                  </a:cubicBezTo>
                  <a:close/>
                  <a:moveTo>
                    <a:pt x="f150" y="f151"/>
                  </a:moveTo>
                  <a:lnTo>
                    <a:pt x="f152" y="f153"/>
                  </a:lnTo>
                  <a:lnTo>
                    <a:pt x="f154" y="f155"/>
                  </a:lnTo>
                  <a:lnTo>
                    <a:pt x="f156" y="f155"/>
                  </a:lnTo>
                  <a:cubicBezTo>
                    <a:pt x="f157" y="f155"/>
                    <a:pt x="f158" y="f159"/>
                    <a:pt x="f158" y="f160"/>
                  </a:cubicBezTo>
                  <a:lnTo>
                    <a:pt x="f158" y="f161"/>
                  </a:lnTo>
                  <a:lnTo>
                    <a:pt x="f158" y="f162"/>
                  </a:lnTo>
                  <a:cubicBezTo>
                    <a:pt x="f158" y="f163"/>
                    <a:pt x="f164" y="f151"/>
                    <a:pt x="f165" y="f151"/>
                  </a:cubicBezTo>
                  <a:close/>
                  <a:moveTo>
                    <a:pt x="f166" y="f151"/>
                  </a:moveTo>
                  <a:lnTo>
                    <a:pt x="f125" y="f167"/>
                  </a:lnTo>
                  <a:cubicBezTo>
                    <a:pt x="f127" y="f168"/>
                    <a:pt x="f169" y="f168"/>
                    <a:pt x="f130" y="f167"/>
                  </a:cubicBezTo>
                  <a:lnTo>
                    <a:pt x="f170" y="f151"/>
                  </a:lnTo>
                  <a:close/>
                  <a:moveTo>
                    <a:pt x="f171" y="f151"/>
                  </a:moveTo>
                  <a:cubicBezTo>
                    <a:pt x="f172" y="f151"/>
                    <a:pt x="f173" y="f163"/>
                    <a:pt x="f173" y="f162"/>
                  </a:cubicBezTo>
                  <a:lnTo>
                    <a:pt x="f173" y="f160"/>
                  </a:lnTo>
                  <a:cubicBezTo>
                    <a:pt x="f173" y="f159"/>
                    <a:pt x="f174" y="f155"/>
                    <a:pt x="f175" y="f155"/>
                  </a:cubicBezTo>
                  <a:lnTo>
                    <a:pt x="f176" y="f155"/>
                  </a:lnTo>
                  <a:lnTo>
                    <a:pt x="f177" y="f153"/>
                  </a:lnTo>
                  <a:lnTo>
                    <a:pt x="f178" y="f151"/>
                  </a:lnTo>
                  <a:close/>
                  <a:moveTo>
                    <a:pt x="f179" y="f180"/>
                  </a:moveTo>
                  <a:cubicBezTo>
                    <a:pt x="f181" y="f180"/>
                    <a:pt x="f182" y="f183"/>
                    <a:pt x="f182" y="f184"/>
                  </a:cubicBezTo>
                  <a:lnTo>
                    <a:pt x="f182" y="f185"/>
                  </a:lnTo>
                  <a:cubicBezTo>
                    <a:pt x="f182" y="f186"/>
                    <a:pt x="f181" y="f187"/>
                    <a:pt x="f179" y="f187"/>
                  </a:cubicBezTo>
                  <a:lnTo>
                    <a:pt x="f188" y="f187"/>
                  </a:lnTo>
                  <a:cubicBezTo>
                    <a:pt x="f189" y="f187"/>
                    <a:pt x="f190" y="f186"/>
                    <a:pt x="f190" y="f185"/>
                  </a:cubicBezTo>
                  <a:lnTo>
                    <a:pt x="f190" y="f191"/>
                  </a:lnTo>
                  <a:cubicBezTo>
                    <a:pt x="f190" y="f192"/>
                    <a:pt x="f193" y="f194"/>
                    <a:pt x="f195" y="f194"/>
                  </a:cubicBezTo>
                  <a:lnTo>
                    <a:pt x="f196" y="f194"/>
                  </a:lnTo>
                  <a:cubicBezTo>
                    <a:pt x="f197" y="f194"/>
                    <a:pt x="f198" y="f199"/>
                    <a:pt x="f198" y="f200"/>
                  </a:cubicBezTo>
                  <a:lnTo>
                    <a:pt x="f198" y="f201"/>
                  </a:lnTo>
                  <a:cubicBezTo>
                    <a:pt x="f198" y="f202"/>
                    <a:pt x="f203" y="f180"/>
                    <a:pt x="f204" y="f180"/>
                  </a:cubicBezTo>
                  <a:close/>
                  <a:moveTo>
                    <a:pt x="f179" y="f205"/>
                  </a:moveTo>
                  <a:lnTo>
                    <a:pt x="f204" y="f205"/>
                  </a:lnTo>
                  <a:cubicBezTo>
                    <a:pt x="f206" y="f205"/>
                    <a:pt x="f207" y="f208"/>
                    <a:pt x="f207" y="f201"/>
                  </a:cubicBezTo>
                  <a:lnTo>
                    <a:pt x="f207" y="f209"/>
                  </a:lnTo>
                  <a:lnTo>
                    <a:pt x="f195" y="f209"/>
                  </a:lnTo>
                  <a:cubicBezTo>
                    <a:pt x="f210" y="f209"/>
                    <a:pt x="f6" y="f211"/>
                    <a:pt x="f6" y="f191"/>
                  </a:cubicBezTo>
                  <a:lnTo>
                    <a:pt x="f6" y="f185"/>
                  </a:lnTo>
                  <a:cubicBezTo>
                    <a:pt x="f6" y="f212"/>
                    <a:pt x="f213" y="f214"/>
                    <a:pt x="f188" y="f214"/>
                  </a:cubicBezTo>
                  <a:lnTo>
                    <a:pt x="f215" y="f214"/>
                  </a:lnTo>
                  <a:lnTo>
                    <a:pt x="f215" y="f216"/>
                  </a:lnTo>
                  <a:cubicBezTo>
                    <a:pt x="f215" y="f217"/>
                    <a:pt x="f218" y="f7"/>
                    <a:pt x="f219" y="f7"/>
                  </a:cubicBezTo>
                  <a:lnTo>
                    <a:pt x="f220" y="f7"/>
                  </a:lnTo>
                  <a:cubicBezTo>
                    <a:pt x="f221" y="f7"/>
                    <a:pt x="f158" y="f217"/>
                    <a:pt x="f158" y="f216"/>
                  </a:cubicBezTo>
                  <a:lnTo>
                    <a:pt x="f158" y="f222"/>
                  </a:lnTo>
                  <a:cubicBezTo>
                    <a:pt x="f223" y="f224"/>
                    <a:pt x="f225" y="f226"/>
                    <a:pt x="f156" y="f226"/>
                  </a:cubicBezTo>
                  <a:lnTo>
                    <a:pt x="f227" y="f226"/>
                  </a:lnTo>
                  <a:lnTo>
                    <a:pt x="f228" y="f229"/>
                  </a:lnTo>
                  <a:cubicBezTo>
                    <a:pt x="f230" y="f231"/>
                    <a:pt x="f232" y="f233"/>
                    <a:pt x="f234" y="f235"/>
                  </a:cubicBezTo>
                  <a:lnTo>
                    <a:pt x="f236" y="f237"/>
                  </a:lnTo>
                  <a:cubicBezTo>
                    <a:pt x="f238" y="f239"/>
                    <a:pt x="f240" y="f241"/>
                    <a:pt x="f137" y="f241"/>
                  </a:cubicBezTo>
                  <a:cubicBezTo>
                    <a:pt x="f242" y="f241"/>
                    <a:pt x="f243" y="f239"/>
                    <a:pt x="f244" y="f237"/>
                  </a:cubicBezTo>
                  <a:lnTo>
                    <a:pt x="f245" y="f235"/>
                  </a:lnTo>
                  <a:cubicBezTo>
                    <a:pt x="f246" y="f233"/>
                    <a:pt x="f247" y="f231"/>
                    <a:pt x="f247" y="f229"/>
                  </a:cubicBezTo>
                  <a:lnTo>
                    <a:pt x="f245" y="f226"/>
                  </a:lnTo>
                  <a:lnTo>
                    <a:pt x="f175" y="f226"/>
                  </a:lnTo>
                  <a:cubicBezTo>
                    <a:pt x="f248" y="f226"/>
                    <a:pt x="f5" y="f249"/>
                    <a:pt x="f5" y="f160"/>
                  </a:cubicBezTo>
                  <a:lnTo>
                    <a:pt x="f5" y="f162"/>
                  </a:lnTo>
                  <a:cubicBezTo>
                    <a:pt x="f5" y="f250"/>
                    <a:pt x="f251" y="f183"/>
                    <a:pt x="f171" y="f183"/>
                  </a:cubicBezTo>
                  <a:lnTo>
                    <a:pt x="f165" y="f183"/>
                  </a:lnTo>
                  <a:cubicBezTo>
                    <a:pt x="f252" y="f183"/>
                    <a:pt x="f253" y="f250"/>
                    <a:pt x="f253" y="f162"/>
                  </a:cubicBezTo>
                  <a:lnTo>
                    <a:pt x="f253" y="f161"/>
                  </a:lnTo>
                  <a:lnTo>
                    <a:pt x="f253" y="f160"/>
                  </a:lnTo>
                  <a:lnTo>
                    <a:pt x="f253" y="f216"/>
                  </a:lnTo>
                  <a:cubicBezTo>
                    <a:pt x="f253" y="f254"/>
                    <a:pt x="f255" y="f256"/>
                    <a:pt x="f220" y="f256"/>
                  </a:cubicBezTo>
                  <a:lnTo>
                    <a:pt x="f219" y="f256"/>
                  </a:lnTo>
                  <a:cubicBezTo>
                    <a:pt x="f257" y="f256"/>
                    <a:pt x="f258" y="f254"/>
                    <a:pt x="f258" y="f216"/>
                  </a:cubicBezTo>
                  <a:lnTo>
                    <a:pt x="f258" y="f214"/>
                  </a:lnTo>
                  <a:lnTo>
                    <a:pt x="f179" y="f214"/>
                  </a:lnTo>
                  <a:cubicBezTo>
                    <a:pt x="f259" y="f214"/>
                    <a:pt x="f260" y="f212"/>
                    <a:pt x="f260" y="f185"/>
                  </a:cubicBezTo>
                  <a:lnTo>
                    <a:pt x="f260" y="f184"/>
                  </a:lnTo>
                  <a:cubicBezTo>
                    <a:pt x="f260" y="f261"/>
                    <a:pt x="f259" y="f205"/>
                    <a:pt x="f179" y="f205"/>
                  </a:cubicBezTo>
                  <a:close/>
                  <a:moveTo>
                    <a:pt x="f262" y="f263"/>
                  </a:moveTo>
                  <a:cubicBezTo>
                    <a:pt x="f264" y="f265"/>
                    <a:pt x="f266" y="f267"/>
                    <a:pt x="f268" y="f269"/>
                  </a:cubicBezTo>
                  <a:lnTo>
                    <a:pt x="f270" y="f271"/>
                  </a:lnTo>
                  <a:cubicBezTo>
                    <a:pt x="f272" y="f273"/>
                    <a:pt x="f274" y="f275"/>
                    <a:pt x="f274" y="f276"/>
                  </a:cubicBezTo>
                  <a:cubicBezTo>
                    <a:pt x="f274" y="f277"/>
                    <a:pt x="f278" y="f279"/>
                    <a:pt x="f280" y="f279"/>
                  </a:cubicBezTo>
                  <a:cubicBezTo>
                    <a:pt x="f281" y="f279"/>
                    <a:pt x="f282" y="f277"/>
                    <a:pt x="f282" y="f276"/>
                  </a:cubicBezTo>
                  <a:cubicBezTo>
                    <a:pt x="f282" y="f275"/>
                    <a:pt x="f283" y="f284"/>
                    <a:pt x="f285" y="f286"/>
                  </a:cubicBezTo>
                  <a:lnTo>
                    <a:pt x="f287" y="f286"/>
                  </a:lnTo>
                  <a:cubicBezTo>
                    <a:pt x="f288" y="f286"/>
                    <a:pt x="f289" y="f286"/>
                    <a:pt x="f290" y="f286"/>
                  </a:cubicBezTo>
                  <a:cubicBezTo>
                    <a:pt x="f291" y="f286"/>
                    <a:pt x="f292" y="f293"/>
                    <a:pt x="f294" y="f263"/>
                  </a:cubicBezTo>
                  <a:close/>
                  <a:moveTo>
                    <a:pt x="f291" y="f295"/>
                  </a:moveTo>
                  <a:lnTo>
                    <a:pt x="f296" y="f297"/>
                  </a:lnTo>
                  <a:cubicBezTo>
                    <a:pt x="f298" y="f299"/>
                    <a:pt x="f300" y="f265"/>
                    <a:pt x="f301" y="f302"/>
                  </a:cubicBezTo>
                  <a:cubicBezTo>
                    <a:pt x="f303" y="f304"/>
                    <a:pt x="f305" y="f306"/>
                    <a:pt x="f291" y="f295"/>
                  </a:cubicBezTo>
                  <a:close/>
                  <a:moveTo>
                    <a:pt x="f280" y="f307"/>
                  </a:moveTo>
                  <a:cubicBezTo>
                    <a:pt x="f308" y="f307"/>
                    <a:pt x="f309" y="f310"/>
                    <a:pt x="f311" y="f312"/>
                  </a:cubicBezTo>
                  <a:lnTo>
                    <a:pt x="f313" y="f299"/>
                  </a:lnTo>
                  <a:cubicBezTo>
                    <a:pt x="f314" y="f315"/>
                    <a:pt x="f264" y="f316"/>
                    <a:pt x="f317" y="f318"/>
                  </a:cubicBezTo>
                  <a:lnTo>
                    <a:pt x="f319" y="f320"/>
                  </a:lnTo>
                  <a:cubicBezTo>
                    <a:pt x="f321" y="f322"/>
                    <a:pt x="f323" y="f307"/>
                    <a:pt x="f280" y="f307"/>
                  </a:cubicBezTo>
                  <a:close/>
                  <a:moveTo>
                    <a:pt x="f280" y="f5"/>
                  </a:moveTo>
                  <a:cubicBezTo>
                    <a:pt x="f319" y="f5"/>
                    <a:pt x="f324" y="f325"/>
                    <a:pt x="f326" y="f327"/>
                  </a:cubicBezTo>
                  <a:cubicBezTo>
                    <a:pt x="f326" y="f327"/>
                    <a:pt x="f326" y="f327"/>
                    <a:pt x="f326" y="f328"/>
                  </a:cubicBezTo>
                  <a:cubicBezTo>
                    <a:pt x="f329" y="f330"/>
                    <a:pt x="f331" y="f332"/>
                    <a:pt x="f331" y="f276"/>
                  </a:cubicBezTo>
                  <a:cubicBezTo>
                    <a:pt x="f331" y="f333"/>
                    <a:pt x="f334" y="f335"/>
                    <a:pt x="f280" y="f335"/>
                  </a:cubicBezTo>
                  <a:cubicBezTo>
                    <a:pt x="f336" y="f335"/>
                    <a:pt x="f337" y="f333"/>
                    <a:pt x="f337" y="f276"/>
                  </a:cubicBezTo>
                  <a:cubicBezTo>
                    <a:pt x="f337" y="f332"/>
                    <a:pt x="f338" y="f339"/>
                    <a:pt x="f340" y="f327"/>
                  </a:cubicBezTo>
                  <a:cubicBezTo>
                    <a:pt x="f341" y="f325"/>
                    <a:pt x="f342" y="f5"/>
                    <a:pt x="f280" y="f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460">
              <a:extLst>
                <a:ext uri="{FF2B5EF4-FFF2-40B4-BE49-F238E27FC236}">
                  <a16:creationId xmlns:a16="http://schemas.microsoft.com/office/drawing/2014/main" id="{7DA11828-FA07-4798-B50B-20A1A57FE97F}"/>
                </a:ext>
              </a:extLst>
            </p:cNvPr>
            <p:cNvSpPr/>
            <p:nvPr/>
          </p:nvSpPr>
          <p:spPr>
            <a:xfrm>
              <a:off x="5804720" y="2785326"/>
              <a:ext cx="1018275" cy="1069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18"/>
                <a:gd name="f4" fmla="val 859"/>
                <a:gd name="f5" fmla="val 1334"/>
                <a:gd name="f6" fmla="val 384"/>
                <a:gd name="f7" fmla="*/ f0 1 1718"/>
                <a:gd name="f8" fmla="*/ f1 1 1718"/>
                <a:gd name="f9" fmla="+- f3 0 f2"/>
                <a:gd name="f10" fmla="*/ f9 1 1718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718" h="1718">
                  <a:moveTo>
                    <a:pt x="f3" y="f4"/>
                  </a:moveTo>
                  <a:cubicBezTo>
                    <a:pt x="f3" y="f5"/>
                    <a:pt x="f5" y="f3"/>
                    <a:pt x="f4" y="f3"/>
                  </a:cubicBezTo>
                  <a:cubicBezTo>
                    <a:pt x="f6" y="f3"/>
                    <a:pt x="f2" y="f5"/>
                    <a:pt x="f2" y="f4"/>
                  </a:cubicBezTo>
                  <a:cubicBezTo>
                    <a:pt x="f2" y="f6"/>
                    <a:pt x="f6" y="f2"/>
                    <a:pt x="f4" y="f2"/>
                  </a:cubicBezTo>
                  <a:cubicBezTo>
                    <a:pt x="f5" y="f2"/>
                    <a:pt x="f3" y="f6"/>
                    <a:pt x="f3" y="f4"/>
                  </a:cubicBezTo>
                  <a:close/>
                </a:path>
              </a:pathLst>
            </a:custGeom>
            <a:solidFill>
              <a:srgbClr val="E7E6E6"/>
            </a:solidFill>
            <a:ln w="38103" cap="flat">
              <a:solidFill>
                <a:srgbClr val="ED7D31"/>
              </a:solidFill>
              <a:prstDash val="solid"/>
              <a:miter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462">
              <a:extLst>
                <a:ext uri="{FF2B5EF4-FFF2-40B4-BE49-F238E27FC236}">
                  <a16:creationId xmlns:a16="http://schemas.microsoft.com/office/drawing/2014/main" id="{E04B1ADD-98F8-4EC2-9C34-7AF6EBEA8C22}"/>
                </a:ext>
              </a:extLst>
            </p:cNvPr>
            <p:cNvSpPr/>
            <p:nvPr/>
          </p:nvSpPr>
          <p:spPr>
            <a:xfrm>
              <a:off x="5861651" y="2845146"/>
              <a:ext cx="904405" cy="950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26"/>
                <a:gd name="f4" fmla="val 763"/>
                <a:gd name="f5" fmla="val 1184"/>
                <a:gd name="f6" fmla="val 342"/>
                <a:gd name="f7" fmla="*/ f0 1 1526"/>
                <a:gd name="f8" fmla="*/ f1 1 1526"/>
                <a:gd name="f9" fmla="+- f3 0 f2"/>
                <a:gd name="f10" fmla="*/ f9 1 1526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526" h="1526">
                  <a:moveTo>
                    <a:pt x="f3" y="f4"/>
                  </a:moveTo>
                  <a:cubicBezTo>
                    <a:pt x="f3" y="f5"/>
                    <a:pt x="f5" y="f3"/>
                    <a:pt x="f4" y="f3"/>
                  </a:cubicBezTo>
                  <a:cubicBezTo>
                    <a:pt x="f6" y="f3"/>
                    <a:pt x="f2" y="f5"/>
                    <a:pt x="f2" y="f4"/>
                  </a:cubicBezTo>
                  <a:cubicBezTo>
                    <a:pt x="f2" y="f6"/>
                    <a:pt x="f6" y="f2"/>
                    <a:pt x="f4" y="f2"/>
                  </a:cubicBezTo>
                  <a:cubicBezTo>
                    <a:pt x="f5" y="f2"/>
                    <a:pt x="f3" y="f6"/>
                    <a:pt x="f3" y="f4"/>
                  </a:cubicBezTo>
                  <a:close/>
                </a:path>
              </a:pathLst>
            </a:custGeom>
            <a:solidFill>
              <a:srgbClr val="ED7D31"/>
            </a:solidFill>
            <a:ln cap="flat">
              <a:noFill/>
              <a:prstDash val="solid"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465">
              <a:extLst>
                <a:ext uri="{FF2B5EF4-FFF2-40B4-BE49-F238E27FC236}">
                  <a16:creationId xmlns:a16="http://schemas.microsoft.com/office/drawing/2014/main" id="{05512AA5-2E2D-427A-A5CA-21FECFA90415}"/>
                </a:ext>
              </a:extLst>
            </p:cNvPr>
            <p:cNvSpPr/>
            <p:nvPr/>
          </p:nvSpPr>
          <p:spPr>
            <a:xfrm>
              <a:off x="6320095" y="4281677"/>
              <a:ext cx="1018275" cy="1069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18"/>
                <a:gd name="f4" fmla="val 859"/>
                <a:gd name="f5" fmla="val 1334"/>
                <a:gd name="f6" fmla="val 1333"/>
                <a:gd name="f7" fmla="val 858"/>
                <a:gd name="f8" fmla="val 384"/>
                <a:gd name="f9" fmla="*/ f0 1 1718"/>
                <a:gd name="f10" fmla="*/ f1 1 1718"/>
                <a:gd name="f11" fmla="+- f3 0 f2"/>
                <a:gd name="f12" fmla="*/ f11 1 1718"/>
                <a:gd name="f13" fmla="*/ f2 1 f12"/>
                <a:gd name="f14" fmla="*/ f3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718" h="1718">
                  <a:moveTo>
                    <a:pt x="f3" y="f4"/>
                  </a:moveTo>
                  <a:cubicBezTo>
                    <a:pt x="f3" y="f5"/>
                    <a:pt x="f6" y="f3"/>
                    <a:pt x="f7" y="f3"/>
                  </a:cubicBezTo>
                  <a:cubicBezTo>
                    <a:pt x="f8" y="f3"/>
                    <a:pt x="f2" y="f5"/>
                    <a:pt x="f2" y="f4"/>
                  </a:cubicBezTo>
                  <a:cubicBezTo>
                    <a:pt x="f2" y="f8"/>
                    <a:pt x="f8" y="f2"/>
                    <a:pt x="f7" y="f2"/>
                  </a:cubicBezTo>
                  <a:cubicBezTo>
                    <a:pt x="f6" y="f2"/>
                    <a:pt x="f3" y="f8"/>
                    <a:pt x="f3" y="f4"/>
                  </a:cubicBezTo>
                  <a:close/>
                </a:path>
              </a:pathLst>
            </a:custGeom>
            <a:solidFill>
              <a:srgbClr val="E7E6E6"/>
            </a:solidFill>
            <a:ln w="38103" cap="flat">
              <a:solidFill>
                <a:srgbClr val="FFC000"/>
              </a:solidFill>
              <a:prstDash val="solid"/>
              <a:miter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8AF2F864-7040-4075-A43E-31E5A84C71F4}"/>
                </a:ext>
              </a:extLst>
            </p:cNvPr>
            <p:cNvSpPr/>
            <p:nvPr/>
          </p:nvSpPr>
          <p:spPr>
            <a:xfrm>
              <a:off x="6400370" y="4327516"/>
              <a:ext cx="904405" cy="9502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26"/>
                <a:gd name="f4" fmla="val 763"/>
                <a:gd name="f5" fmla="val 1184"/>
                <a:gd name="f6" fmla="val 1185"/>
                <a:gd name="f7" fmla="val 343"/>
                <a:gd name="f8" fmla="val 342"/>
                <a:gd name="f9" fmla="*/ f0 1 1526"/>
                <a:gd name="f10" fmla="*/ f1 1 1526"/>
                <a:gd name="f11" fmla="+- f3 0 f2"/>
                <a:gd name="f12" fmla="*/ f11 1 1526"/>
                <a:gd name="f13" fmla="*/ f2 1 f12"/>
                <a:gd name="f14" fmla="*/ f3 1 f12"/>
                <a:gd name="f15" fmla="*/ f13 f9 1"/>
                <a:gd name="f16" fmla="*/ f14 f9 1"/>
                <a:gd name="f17" fmla="*/ f14 f10 1"/>
                <a:gd name="f18" fmla="*/ f1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8" r="f16" b="f17"/>
              <a:pathLst>
                <a:path w="1526" h="1526">
                  <a:moveTo>
                    <a:pt x="f3" y="f4"/>
                  </a:moveTo>
                  <a:cubicBezTo>
                    <a:pt x="f3" y="f5"/>
                    <a:pt x="f6" y="f3"/>
                    <a:pt x="f4" y="f3"/>
                  </a:cubicBezTo>
                  <a:cubicBezTo>
                    <a:pt x="f7" y="f3"/>
                    <a:pt x="f2" y="f5"/>
                    <a:pt x="f2" y="f4"/>
                  </a:cubicBezTo>
                  <a:cubicBezTo>
                    <a:pt x="f2" y="f8"/>
                    <a:pt x="f7" y="f2"/>
                    <a:pt x="f4" y="f2"/>
                  </a:cubicBezTo>
                  <a:cubicBezTo>
                    <a:pt x="f6" y="f2"/>
                    <a:pt x="f3" y="f8"/>
                    <a:pt x="f3" y="f4"/>
                  </a:cubicBezTo>
                  <a:close/>
                </a:path>
              </a:pathLst>
            </a:custGeom>
            <a:solidFill>
              <a:srgbClr val="FFC000"/>
            </a:solidFill>
            <a:ln cap="flat">
              <a:noFill/>
              <a:prstDash val="solid"/>
            </a:ln>
          </p:spPr>
          <p:txBody>
            <a:bodyPr vert="horz" wrap="none" lIns="44997" tIns="22503" rIns="44997" bIns="22503" anchor="ctr" anchorCtr="1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ZZ" sz="9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TextBox 486">
            <a:extLst>
              <a:ext uri="{FF2B5EF4-FFF2-40B4-BE49-F238E27FC236}">
                <a16:creationId xmlns:a16="http://schemas.microsoft.com/office/drawing/2014/main" id="{49E9F72B-BB0A-4AA9-A549-71A128EC760C}"/>
              </a:ext>
            </a:extLst>
          </p:cNvPr>
          <p:cNvSpPr txBox="1"/>
          <p:nvPr/>
        </p:nvSpPr>
        <p:spPr>
          <a:xfrm>
            <a:off x="707681" y="1600081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Inscription  </a:t>
            </a:r>
          </a:p>
        </p:txBody>
      </p:sp>
      <p:sp>
        <p:nvSpPr>
          <p:cNvPr id="31" name="TextBox 487">
            <a:extLst>
              <a:ext uri="{FF2B5EF4-FFF2-40B4-BE49-F238E27FC236}">
                <a16:creationId xmlns:a16="http://schemas.microsoft.com/office/drawing/2014/main" id="{4428F9A5-72B5-4A33-A4BB-0B36F45D8AC8}"/>
              </a:ext>
            </a:extLst>
          </p:cNvPr>
          <p:cNvSpPr txBox="1"/>
          <p:nvPr/>
        </p:nvSpPr>
        <p:spPr>
          <a:xfrm>
            <a:off x="712207" y="1974079"/>
            <a:ext cx="2990856" cy="770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Dans la première utilisation de l’application doit s’inscrire par l’entré de les  informations de l’étudiant  .</a:t>
            </a:r>
          </a:p>
        </p:txBody>
      </p:sp>
      <p:sp>
        <p:nvSpPr>
          <p:cNvPr id="32" name="TextBox 488">
            <a:extLst>
              <a:ext uri="{FF2B5EF4-FFF2-40B4-BE49-F238E27FC236}">
                <a16:creationId xmlns:a16="http://schemas.microsoft.com/office/drawing/2014/main" id="{CC6B84E9-5F69-412C-8254-A00262279301}"/>
              </a:ext>
            </a:extLst>
          </p:cNvPr>
          <p:cNvSpPr txBox="1"/>
          <p:nvPr/>
        </p:nvSpPr>
        <p:spPr>
          <a:xfrm>
            <a:off x="4597932" y="1602275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Authentification </a:t>
            </a:r>
          </a:p>
        </p:txBody>
      </p:sp>
      <p:sp>
        <p:nvSpPr>
          <p:cNvPr id="33" name="TextBox 489">
            <a:extLst>
              <a:ext uri="{FF2B5EF4-FFF2-40B4-BE49-F238E27FC236}">
                <a16:creationId xmlns:a16="http://schemas.microsoft.com/office/drawing/2014/main" id="{507E8E7D-E6EB-487F-86AC-70829503D4FF}"/>
              </a:ext>
            </a:extLst>
          </p:cNvPr>
          <p:cNvSpPr txBox="1"/>
          <p:nvPr/>
        </p:nvSpPr>
        <p:spPr>
          <a:xfrm>
            <a:off x="4597484" y="1976274"/>
            <a:ext cx="2990856" cy="770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Pour l’accés a l’application doit utiliser l’adresse email et le mot de passe     .</a:t>
            </a:r>
          </a:p>
        </p:txBody>
      </p:sp>
      <p:sp>
        <p:nvSpPr>
          <p:cNvPr id="34" name="TextBox 490">
            <a:extLst>
              <a:ext uri="{FF2B5EF4-FFF2-40B4-BE49-F238E27FC236}">
                <a16:creationId xmlns:a16="http://schemas.microsoft.com/office/drawing/2014/main" id="{007E33F9-4774-44F9-9A25-8B5E2362B812}"/>
              </a:ext>
            </a:extLst>
          </p:cNvPr>
          <p:cNvSpPr txBox="1"/>
          <p:nvPr/>
        </p:nvSpPr>
        <p:spPr>
          <a:xfrm>
            <a:off x="8493468" y="1600108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Publications </a:t>
            </a:r>
          </a:p>
        </p:txBody>
      </p:sp>
      <p:sp>
        <p:nvSpPr>
          <p:cNvPr id="35" name="TextBox 491">
            <a:extLst>
              <a:ext uri="{FF2B5EF4-FFF2-40B4-BE49-F238E27FC236}">
                <a16:creationId xmlns:a16="http://schemas.microsoft.com/office/drawing/2014/main" id="{CF8571B8-D81D-42E6-8F5B-D26D00DCFFE2}"/>
              </a:ext>
            </a:extLst>
          </p:cNvPr>
          <p:cNvSpPr txBox="1"/>
          <p:nvPr/>
        </p:nvSpPr>
        <p:spPr>
          <a:xfrm>
            <a:off x="8488174" y="1974107"/>
            <a:ext cx="2990856" cy="770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Tous les members ont la possibilité d’ajouter des publications dans leurs espace .</a:t>
            </a:r>
          </a:p>
        </p:txBody>
      </p:sp>
      <p:sp>
        <p:nvSpPr>
          <p:cNvPr id="36" name="TextBox 492">
            <a:extLst>
              <a:ext uri="{FF2B5EF4-FFF2-40B4-BE49-F238E27FC236}">
                <a16:creationId xmlns:a16="http://schemas.microsoft.com/office/drawing/2014/main" id="{EB78306C-06AB-49FF-A2ED-F27C952D2C99}"/>
              </a:ext>
            </a:extLst>
          </p:cNvPr>
          <p:cNvSpPr txBox="1"/>
          <p:nvPr/>
        </p:nvSpPr>
        <p:spPr>
          <a:xfrm>
            <a:off x="826050" y="5431499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Messagerie </a:t>
            </a:r>
          </a:p>
        </p:txBody>
      </p:sp>
      <p:sp>
        <p:nvSpPr>
          <p:cNvPr id="37" name="TextBox 493">
            <a:extLst>
              <a:ext uri="{FF2B5EF4-FFF2-40B4-BE49-F238E27FC236}">
                <a16:creationId xmlns:a16="http://schemas.microsoft.com/office/drawing/2014/main" id="{3B26FF19-2F99-4B50-BE34-5B1CD3C3F018}"/>
              </a:ext>
            </a:extLst>
          </p:cNvPr>
          <p:cNvSpPr txBox="1"/>
          <p:nvPr/>
        </p:nvSpPr>
        <p:spPr>
          <a:xfrm>
            <a:off x="802587" y="5830516"/>
            <a:ext cx="2990856" cy="5393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La possibilité d’envoyer et recevoire des messages  .</a:t>
            </a:r>
          </a:p>
        </p:txBody>
      </p:sp>
      <p:sp>
        <p:nvSpPr>
          <p:cNvPr id="38" name="TextBox 494">
            <a:extLst>
              <a:ext uri="{FF2B5EF4-FFF2-40B4-BE49-F238E27FC236}">
                <a16:creationId xmlns:a16="http://schemas.microsoft.com/office/drawing/2014/main" id="{82B76B54-2188-4452-B12A-876874FB96C7}"/>
              </a:ext>
            </a:extLst>
          </p:cNvPr>
          <p:cNvSpPr txBox="1"/>
          <p:nvPr/>
        </p:nvSpPr>
        <p:spPr>
          <a:xfrm>
            <a:off x="4262192" y="5641838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Notifications </a:t>
            </a:r>
          </a:p>
        </p:txBody>
      </p:sp>
      <p:sp>
        <p:nvSpPr>
          <p:cNvPr id="39" name="TextBox 495">
            <a:extLst>
              <a:ext uri="{FF2B5EF4-FFF2-40B4-BE49-F238E27FC236}">
                <a16:creationId xmlns:a16="http://schemas.microsoft.com/office/drawing/2014/main" id="{86B522A7-AC54-472A-8592-51BB7E1E1FCD}"/>
              </a:ext>
            </a:extLst>
          </p:cNvPr>
          <p:cNvSpPr txBox="1"/>
          <p:nvPr/>
        </p:nvSpPr>
        <p:spPr>
          <a:xfrm>
            <a:off x="4387922" y="5925659"/>
            <a:ext cx="2990856" cy="770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Recevoire des Nouvelles publications et les reactions  partagés  par les autres étudiants .</a:t>
            </a:r>
          </a:p>
        </p:txBody>
      </p:sp>
      <p:sp>
        <p:nvSpPr>
          <p:cNvPr id="42" name="AutoShape 4" descr="Alertes / Notifications | Québec Studio">
            <a:extLst>
              <a:ext uri="{FF2B5EF4-FFF2-40B4-BE49-F238E27FC236}">
                <a16:creationId xmlns:a16="http://schemas.microsoft.com/office/drawing/2014/main" id="{CBE447F3-4CFD-4432-BB4C-DFEA60166033}"/>
              </a:ext>
            </a:extLst>
          </p:cNvPr>
          <p:cNvSpPr/>
          <p:nvPr/>
        </p:nvSpPr>
        <p:spPr>
          <a:xfrm>
            <a:off x="6196632" y="3276596"/>
            <a:ext cx="51773" cy="517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AutoShape 6" descr="Alertes / Notifications | Québec Studio">
            <a:extLst>
              <a:ext uri="{FF2B5EF4-FFF2-40B4-BE49-F238E27FC236}">
                <a16:creationId xmlns:a16="http://schemas.microsoft.com/office/drawing/2014/main" id="{5D54CE61-509A-4452-BB95-0CDE1F0BEC52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AutoShape 8" descr="Alertes / Notifications | Québec Studio">
            <a:extLst>
              <a:ext uri="{FF2B5EF4-FFF2-40B4-BE49-F238E27FC236}">
                <a16:creationId xmlns:a16="http://schemas.microsoft.com/office/drawing/2014/main" id="{00CB2DDE-BD8C-4364-827A-64E99974DD0C}"/>
              </a:ext>
            </a:extLst>
          </p:cNvPr>
          <p:cNvSpPr/>
          <p:nvPr/>
        </p:nvSpPr>
        <p:spPr>
          <a:xfrm>
            <a:off x="7615452" y="465646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AutoShape 10">
            <a:extLst>
              <a:ext uri="{FF2B5EF4-FFF2-40B4-BE49-F238E27FC236}">
                <a16:creationId xmlns:a16="http://schemas.microsoft.com/office/drawing/2014/main" id="{A5C1222E-91D7-419D-9D55-E897FE2295DB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6" name="Picture 14" descr="Notification - Free interface icons">
            <a:extLst>
              <a:ext uri="{FF2B5EF4-FFF2-40B4-BE49-F238E27FC236}">
                <a16:creationId xmlns:a16="http://schemas.microsoft.com/office/drawing/2014/main" id="{C20DD0DD-1FB8-4662-AC1B-BBE0782B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91104" y="4553190"/>
            <a:ext cx="494562" cy="4945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" name="Picture 16" descr="Gérer des inscriptions en ligne simplement - Linscription.com">
            <a:extLst>
              <a:ext uri="{FF2B5EF4-FFF2-40B4-BE49-F238E27FC236}">
                <a16:creationId xmlns:a16="http://schemas.microsoft.com/office/drawing/2014/main" id="{7FDB4815-39DE-42F7-875E-84A0B150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70070" y="3070783"/>
            <a:ext cx="503669" cy="5011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8" name="Picture 18" descr="Icône remplie d&amp;#39;authentification d&amp;#39;utilisateur 331973 - Telecharger  Vectoriel Gratuit, Clipart Graphique, Vecteur Dessins et Pictogramme Gratuit">
            <a:extLst>
              <a:ext uri="{FF2B5EF4-FFF2-40B4-BE49-F238E27FC236}">
                <a16:creationId xmlns:a16="http://schemas.microsoft.com/office/drawing/2014/main" id="{92BDB911-2C2E-490C-B7AE-0C52C3552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1328" y="3070783"/>
            <a:ext cx="523411" cy="5234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9" name="Freeform 451">
            <a:extLst>
              <a:ext uri="{FF2B5EF4-FFF2-40B4-BE49-F238E27FC236}">
                <a16:creationId xmlns:a16="http://schemas.microsoft.com/office/drawing/2014/main" id="{C2F5D543-03D7-41C4-86B3-A683E69E1236}"/>
              </a:ext>
            </a:extLst>
          </p:cNvPr>
          <p:cNvSpPr/>
          <p:nvPr/>
        </p:nvSpPr>
        <p:spPr>
          <a:xfrm>
            <a:off x="9201031" y="4238115"/>
            <a:ext cx="1069509" cy="1069884"/>
          </a:xfrm>
          <a:custGeom>
            <a:avLst/>
            <a:gdLst>
              <a:gd name="f0" fmla="val w"/>
              <a:gd name="f1" fmla="val h"/>
              <a:gd name="f2" fmla="val 0"/>
              <a:gd name="f3" fmla="val 1718"/>
              <a:gd name="f4" fmla="val 859"/>
              <a:gd name="f5" fmla="val 1334"/>
              <a:gd name="f6" fmla="val 1333"/>
              <a:gd name="f7" fmla="val 384"/>
              <a:gd name="f8" fmla="*/ f0 1 1718"/>
              <a:gd name="f9" fmla="*/ f1 1 1718"/>
              <a:gd name="f10" fmla="+- f3 0 f2"/>
              <a:gd name="f11" fmla="*/ f10 1 1718"/>
              <a:gd name="f12" fmla="*/ f2 1 f11"/>
              <a:gd name="f13" fmla="*/ f3 1 f11"/>
              <a:gd name="f14" fmla="*/ f12 f8 1"/>
              <a:gd name="f15" fmla="*/ f13 f8 1"/>
              <a:gd name="f16" fmla="*/ f13 f9 1"/>
              <a:gd name="f17" fmla="*/ f12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1718" h="1718">
                <a:moveTo>
                  <a:pt x="f3" y="f4"/>
                </a:moveTo>
                <a:cubicBezTo>
                  <a:pt x="f3" y="f5"/>
                  <a:pt x="f6" y="f3"/>
                  <a:pt x="f4" y="f3"/>
                </a:cubicBezTo>
                <a:cubicBezTo>
                  <a:pt x="f7" y="f3"/>
                  <a:pt x="f2" y="f5"/>
                  <a:pt x="f2" y="f4"/>
                </a:cubicBezTo>
                <a:cubicBezTo>
                  <a:pt x="f2" y="f7"/>
                  <a:pt x="f7" y="f2"/>
                  <a:pt x="f4" y="f2"/>
                </a:cubicBezTo>
                <a:cubicBezTo>
                  <a:pt x="f6" y="f2"/>
                  <a:pt x="f3" y="f7"/>
                  <a:pt x="f3" y="f4"/>
                </a:cubicBezTo>
                <a:close/>
              </a:path>
            </a:pathLst>
          </a:custGeom>
          <a:solidFill>
            <a:srgbClr val="E7E6E6"/>
          </a:solidFill>
          <a:ln w="38103" cap="flat">
            <a:solidFill>
              <a:srgbClr val="A5A5A5"/>
            </a:solidFill>
            <a:prstDash val="solid"/>
            <a:miter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53">
            <a:extLst>
              <a:ext uri="{FF2B5EF4-FFF2-40B4-BE49-F238E27FC236}">
                <a16:creationId xmlns:a16="http://schemas.microsoft.com/office/drawing/2014/main" id="{9DDFE315-2CC2-48C4-80C5-ED540C73E4E0}"/>
              </a:ext>
            </a:extLst>
          </p:cNvPr>
          <p:cNvSpPr/>
          <p:nvPr/>
        </p:nvSpPr>
        <p:spPr>
          <a:xfrm>
            <a:off x="9251899" y="4296381"/>
            <a:ext cx="949915" cy="950253"/>
          </a:xfrm>
          <a:custGeom>
            <a:avLst/>
            <a:gdLst>
              <a:gd name="f0" fmla="val w"/>
              <a:gd name="f1" fmla="val h"/>
              <a:gd name="f2" fmla="val 0"/>
              <a:gd name="f3" fmla="val 1526"/>
              <a:gd name="f4" fmla="val 763"/>
              <a:gd name="f5" fmla="val 1184"/>
              <a:gd name="f6" fmla="val 342"/>
              <a:gd name="f7" fmla="*/ f0 1 1526"/>
              <a:gd name="f8" fmla="*/ f1 1 1526"/>
              <a:gd name="f9" fmla="+- f3 0 f2"/>
              <a:gd name="f10" fmla="*/ f9 1 1526"/>
              <a:gd name="f11" fmla="*/ f2 1 f10"/>
              <a:gd name="f12" fmla="*/ f3 1 f10"/>
              <a:gd name="f13" fmla="*/ f11 f7 1"/>
              <a:gd name="f14" fmla="*/ f12 f7 1"/>
              <a:gd name="f15" fmla="*/ f12 f8 1"/>
              <a:gd name="f16" fmla="*/ f11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3" t="f16" r="f14" b="f15"/>
            <a:pathLst>
              <a:path w="1526" h="1526">
                <a:moveTo>
                  <a:pt x="f3" y="f4"/>
                </a:moveTo>
                <a:cubicBezTo>
                  <a:pt x="f3" y="f5"/>
                  <a:pt x="f5" y="f3"/>
                  <a:pt x="f4" y="f3"/>
                </a:cubicBezTo>
                <a:cubicBezTo>
                  <a:pt x="f6" y="f3"/>
                  <a:pt x="f2" y="f5"/>
                  <a:pt x="f2" y="f4"/>
                </a:cubicBezTo>
                <a:cubicBezTo>
                  <a:pt x="f2" y="f6"/>
                  <a:pt x="f6" y="f2"/>
                  <a:pt x="f4" y="f2"/>
                </a:cubicBezTo>
                <a:cubicBezTo>
                  <a:pt x="f5" y="f2"/>
                  <a:pt x="f3" y="f6"/>
                  <a:pt x="f3" y="f4"/>
                </a:cubicBezTo>
                <a:close/>
              </a:path>
            </a:pathLst>
          </a:custGeom>
          <a:solidFill>
            <a:srgbClr val="A5A5A5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 479">
            <a:extLst>
              <a:ext uri="{FF2B5EF4-FFF2-40B4-BE49-F238E27FC236}">
                <a16:creationId xmlns:a16="http://schemas.microsoft.com/office/drawing/2014/main" id="{56B90BAE-6789-432E-8CFE-CB528713F601}"/>
              </a:ext>
            </a:extLst>
          </p:cNvPr>
          <p:cNvSpPr/>
          <p:nvPr/>
        </p:nvSpPr>
        <p:spPr>
          <a:xfrm>
            <a:off x="9480343" y="4442630"/>
            <a:ext cx="560609" cy="5589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1214"/>
              <a:gd name="f7" fmla="val 1117868"/>
              <a:gd name="f8" fmla="val 941548"/>
              <a:gd name="f9" fmla="val 894428"/>
              <a:gd name="f10" fmla="val 937514"/>
              <a:gd name="f11" fmla="val 1020560"/>
              <a:gd name="f12" fmla="val 926734"/>
              <a:gd name="f13" fmla="val 864883"/>
              <a:gd name="f14" fmla="val 1034142"/>
              <a:gd name="f15" fmla="val 1042784"/>
              <a:gd name="f16" fmla="val 1048956"/>
              <a:gd name="f17" fmla="val 871038"/>
              <a:gd name="f18" fmla="val 879656"/>
              <a:gd name="f19" fmla="val 951056"/>
              <a:gd name="f20" fmla="val 959673"/>
              <a:gd name="f21" fmla="val 965828"/>
              <a:gd name="f22" fmla="val 918092"/>
              <a:gd name="f23" fmla="val 911918"/>
              <a:gd name="f24" fmla="val 996410"/>
              <a:gd name="f25" fmla="val 682624"/>
              <a:gd name="f26" fmla="val 1000130"/>
              <a:gd name="f27" fmla="val 682005"/>
              <a:gd name="f28" fmla="val 1004158"/>
              <a:gd name="f29" fmla="val 682934"/>
              <a:gd name="f30" fmla="val 1007876"/>
              <a:gd name="f31" fmla="val 685413"/>
              <a:gd name="f32" fmla="val 1014074"/>
              <a:gd name="f33" fmla="val 689130"/>
              <a:gd name="f34" fmla="val 1016554"/>
              <a:gd name="f35" fmla="val 697804"/>
              <a:gd name="f36" fmla="val 1011594"/>
              <a:gd name="f37" fmla="val 705239"/>
              <a:gd name="f38" fmla="val 947140"/>
              <a:gd name="f39" fmla="val 801892"/>
              <a:gd name="f40" fmla="val 942182"/>
              <a:gd name="f41" fmla="val 808088"/>
              <a:gd name="f42" fmla="val 934744"/>
              <a:gd name="f43" fmla="val 813045"/>
              <a:gd name="f44" fmla="val 926068"/>
              <a:gd name="f45" fmla="val 810566"/>
              <a:gd name="f46" fmla="val 918630"/>
              <a:gd name="f47" fmla="val 809327"/>
              <a:gd name="f48" fmla="val 911192"/>
              <a:gd name="f49" fmla="val 804371"/>
              <a:gd name="f50" fmla="val 908714"/>
              <a:gd name="f51" fmla="val 796936"/>
              <a:gd name="f52" fmla="val 896318"/>
              <a:gd name="f53" fmla="val 757283"/>
              <a:gd name="f54" fmla="val 875246"/>
              <a:gd name="f55" fmla="val 884915"/>
              <a:gd name="f56" fmla="val 872768"/>
              <a:gd name="f57" fmla="val 893589"/>
              <a:gd name="f58" fmla="val 865330"/>
              <a:gd name="f59" fmla="val 901024"/>
              <a:gd name="f60" fmla="val 854174"/>
              <a:gd name="f61" fmla="val 844258"/>
              <a:gd name="f62" fmla="val 835582"/>
              <a:gd name="f63" fmla="val 896068"/>
              <a:gd name="f64" fmla="val 833102"/>
              <a:gd name="f65" fmla="val 886154"/>
              <a:gd name="f66" fmla="val 816988"/>
              <a:gd name="f67" fmla="val 821719"/>
              <a:gd name="f68" fmla="val 797156"/>
              <a:gd name="f69" fmla="val 882437"/>
              <a:gd name="f70" fmla="val 793438"/>
              <a:gd name="f71" fmla="val 889872"/>
              <a:gd name="f72" fmla="val 784760"/>
              <a:gd name="f73" fmla="val 777324"/>
              <a:gd name="f74" fmla="val 891111"/>
              <a:gd name="f75" fmla="val 769886"/>
              <a:gd name="f76" fmla="val 888633"/>
              <a:gd name="f77" fmla="val 766168"/>
              <a:gd name="f78" fmla="val 879959"/>
              <a:gd name="f79" fmla="val 768646"/>
              <a:gd name="f80" fmla="val 872524"/>
              <a:gd name="f81" fmla="val 785784"/>
              <a:gd name="f82" fmla="val 800874"/>
              <a:gd name="f83" fmla="val 777109"/>
              <a:gd name="f84" fmla="val 809552"/>
              <a:gd name="f85" fmla="val 770914"/>
              <a:gd name="f86" fmla="val 819468"/>
              <a:gd name="f87" fmla="val 828144"/>
              <a:gd name="f88" fmla="val 772153"/>
              <a:gd name="f89" fmla="val 778349"/>
              <a:gd name="f90" fmla="val 838060"/>
              <a:gd name="f91" fmla="val 787023"/>
              <a:gd name="f92" fmla="val 851696"/>
              <a:gd name="f93" fmla="val 841545"/>
              <a:gd name="f94" fmla="val 721348"/>
              <a:gd name="f95" fmla="val 874006"/>
              <a:gd name="f96" fmla="val 711435"/>
              <a:gd name="f97" fmla="val 881444"/>
              <a:gd name="f98" fmla="val 704000"/>
              <a:gd name="f99" fmla="val 891360"/>
              <a:gd name="f100" fmla="val 702761"/>
              <a:gd name="f101" fmla="val 901276"/>
              <a:gd name="f102" fmla="val 708956"/>
              <a:gd name="f103" fmla="val 913672"/>
              <a:gd name="f104" fmla="val 717630"/>
              <a:gd name="f105" fmla="val 932264"/>
              <a:gd name="f106" fmla="val 986804"/>
              <a:gd name="f107" fmla="val 989284"/>
              <a:gd name="f108" fmla="val 992692"/>
              <a:gd name="f109" fmla="val 683244"/>
              <a:gd name="f110" fmla="val 780988"/>
              <a:gd name="f111" fmla="val 635577"/>
              <a:gd name="f112" fmla="val 889630"/>
              <a:gd name="f113" fmla="val 897036"/>
              <a:gd name="f114" fmla="val 904444"/>
              <a:gd name="f115" fmla="val 641549"/>
              <a:gd name="f116" fmla="val 649909"/>
              <a:gd name="f117" fmla="val 658269"/>
              <a:gd name="f118" fmla="val 664240"/>
              <a:gd name="f119" fmla="val 773580"/>
              <a:gd name="f120" fmla="val 767406"/>
              <a:gd name="f121" fmla="val 291192"/>
              <a:gd name="f122" fmla="val 615388"/>
              <a:gd name="f123" fmla="val 251370"/>
              <a:gd name="f124" fmla="val 890260"/>
              <a:gd name="f125" fmla="val 304880"/>
              <a:gd name="f126" fmla="val 943742"/>
              <a:gd name="f127" fmla="val 316080"/>
              <a:gd name="f128" fmla="val 954935"/>
              <a:gd name="f129" fmla="val 333502"/>
              <a:gd name="f130" fmla="val 344702"/>
              <a:gd name="f131" fmla="val 398212"/>
              <a:gd name="f132" fmla="val 358390"/>
              <a:gd name="f133" fmla="val 348434"/>
              <a:gd name="f134" fmla="val 621607"/>
              <a:gd name="f135" fmla="val 337234"/>
              <a:gd name="f136" fmla="val 626582"/>
              <a:gd name="f137" fmla="val 324790"/>
              <a:gd name="f138" fmla="val 312346"/>
              <a:gd name="f139" fmla="val 301148"/>
              <a:gd name="f140" fmla="val 781012"/>
              <a:gd name="f141" fmla="val 563296"/>
              <a:gd name="f142" fmla="val 925730"/>
              <a:gd name="f143" fmla="val 934388"/>
              <a:gd name="f144" fmla="val 940572"/>
              <a:gd name="f145" fmla="val 569267"/>
              <a:gd name="f146" fmla="val 577627"/>
              <a:gd name="f147" fmla="val 584793"/>
              <a:gd name="f148" fmla="val 591959"/>
              <a:gd name="f149" fmla="val 773592"/>
              <a:gd name="f150" fmla="val 419366"/>
              <a:gd name="f151" fmla="val 554443"/>
              <a:gd name="f152" fmla="val 384522"/>
              <a:gd name="f153" fmla="val 590513"/>
              <a:gd name="f154" fmla="val 420610"/>
              <a:gd name="f155" fmla="val 844241"/>
              <a:gd name="f156" fmla="val 567450"/>
              <a:gd name="f157" fmla="val 596072"/>
              <a:gd name="f158" fmla="val 618472"/>
              <a:gd name="f159" fmla="val 821853"/>
              <a:gd name="f160" fmla="val 794490"/>
              <a:gd name="f161" fmla="val 714889"/>
              <a:gd name="f162" fmla="val 699964"/>
              <a:gd name="f163" fmla="val 619119"/>
              <a:gd name="f164" fmla="val 553762"/>
              <a:gd name="f165" fmla="val 474120"/>
              <a:gd name="f166" fmla="val 271282"/>
              <a:gd name="f167" fmla="val 588025"/>
              <a:gd name="f168" fmla="val 599219"/>
              <a:gd name="f169" fmla="val 334746"/>
              <a:gd name="f170" fmla="val 378300"/>
              <a:gd name="f171" fmla="val 172972"/>
              <a:gd name="f172" fmla="val 93330"/>
              <a:gd name="f173" fmla="val 28622"/>
              <a:gd name="f174" fmla="val 51020"/>
              <a:gd name="f175" fmla="val 79642"/>
              <a:gd name="f176" fmla="val 228972"/>
              <a:gd name="f177" fmla="val 265060"/>
              <a:gd name="f178" fmla="val 230216"/>
              <a:gd name="f179" fmla="val 736690"/>
              <a:gd name="f180" fmla="val 519618"/>
              <a:gd name="f181" fmla="val 729224"/>
              <a:gd name="f182" fmla="val 723002"/>
              <a:gd name="f183" fmla="val 525837"/>
              <a:gd name="f184" fmla="val 533299"/>
              <a:gd name="f185" fmla="val 995980"/>
              <a:gd name="f186" fmla="val 1003442"/>
              <a:gd name="f187" fmla="val 1009661"/>
              <a:gd name="f188" fmla="val 1078904"/>
              <a:gd name="f189" fmla="val 1086370"/>
              <a:gd name="f190" fmla="val 1092592"/>
              <a:gd name="f191" fmla="val 681308"/>
              <a:gd name="f192" fmla="val 658920"/>
              <a:gd name="f193" fmla="val 1073926"/>
              <a:gd name="f194" fmla="val 639020"/>
              <a:gd name="f195" fmla="val 1051526"/>
              <a:gd name="f196" fmla="val 998016"/>
              <a:gd name="f197" fmla="val 990550"/>
              <a:gd name="f198" fmla="val 983084"/>
              <a:gd name="f199" fmla="val 632800"/>
              <a:gd name="f200" fmla="val 625338"/>
              <a:gd name="f201" fmla="val 560662"/>
              <a:gd name="f202" fmla="val 538274"/>
              <a:gd name="f203" fmla="val 965662"/>
              <a:gd name="f204" fmla="val 942018"/>
              <a:gd name="f205" fmla="val 489768"/>
              <a:gd name="f206" fmla="val 981840"/>
              <a:gd name="f207" fmla="val 1012950"/>
              <a:gd name="f208" fmla="val 522106"/>
              <a:gd name="f209" fmla="val 610413"/>
              <a:gd name="f210" fmla="val 1090102"/>
              <a:gd name="f211" fmla="val 642751"/>
              <a:gd name="f212" fmla="val 1018367"/>
              <a:gd name="f213" fmla="val 1102546"/>
              <a:gd name="f214" fmla="val 1038267"/>
              <a:gd name="f215" fmla="val 1046548"/>
              <a:gd name="f216" fmla="val 1075580"/>
              <a:gd name="f217" fmla="val 1099212"/>
              <a:gd name="f218" fmla="val 1027882"/>
              <a:gd name="f219" fmla="val 1004238"/>
              <a:gd name="f220" fmla="val 662026"/>
              <a:gd name="f221" fmla="val 638382"/>
              <a:gd name="f222" fmla="val 855434"/>
              <a:gd name="f223" fmla="val 604784"/>
              <a:gd name="f224" fmla="val 866628"/>
              <a:gd name="f225" fmla="val 587362"/>
              <a:gd name="f226" fmla="val 874091"/>
              <a:gd name="f227" fmla="val 425588"/>
              <a:gd name="f228" fmla="val 428076"/>
              <a:gd name="f229" fmla="val 893991"/>
              <a:gd name="f230" fmla="val 429322"/>
              <a:gd name="f231" fmla="val 897722"/>
              <a:gd name="f232" fmla="val 426832"/>
              <a:gd name="f233" fmla="val 902697"/>
              <a:gd name="f234" fmla="val 424344"/>
              <a:gd name="f235" fmla="val 905185"/>
              <a:gd name="f236" fmla="val 365856"/>
              <a:gd name="f237" fmla="val 964885"/>
              <a:gd name="f238" fmla="val 354656"/>
              <a:gd name="f239" fmla="val 976079"/>
              <a:gd name="f240" fmla="val 339724"/>
              <a:gd name="f241" fmla="val 981054"/>
              <a:gd name="f242" fmla="val 309858"/>
              <a:gd name="f243" fmla="val 296170"/>
              <a:gd name="f244" fmla="val 283726"/>
              <a:gd name="f245" fmla="val 225238"/>
              <a:gd name="f246" fmla="val 222750"/>
              <a:gd name="f247" fmla="val 221504"/>
              <a:gd name="f248" fmla="val 34844"/>
              <a:gd name="f249" fmla="val 838022"/>
              <a:gd name="f250" fmla="val 602950"/>
              <a:gd name="f251" fmla="val 77154"/>
              <a:gd name="f252" fmla="val 569940"/>
              <a:gd name="f253" fmla="val 648338"/>
              <a:gd name="f254" fmla="val 1083043"/>
              <a:gd name="f255" fmla="val 654560"/>
              <a:gd name="f256" fmla="val 1089262"/>
              <a:gd name="f257" fmla="val 1011704"/>
              <a:gd name="f258" fmla="val 1017926"/>
              <a:gd name="f259" fmla="val 713046"/>
              <a:gd name="f260" fmla="val 694380"/>
              <a:gd name="f261" fmla="val 509668"/>
              <a:gd name="f262" fmla="val 360564"/>
              <a:gd name="f263" fmla="val 142940"/>
              <a:gd name="f264" fmla="val 323288"/>
              <a:gd name="f265" fmla="val 164070"/>
              <a:gd name="f266" fmla="val 281042"/>
              <a:gd name="f267" fmla="val 176500"/>
              <a:gd name="f268" fmla="val 238796"/>
              <a:gd name="f269" fmla="val 180229"/>
              <a:gd name="f270" fmla="val 123242"/>
              <a:gd name="f271" fmla="val 190172"/>
              <a:gd name="f272" fmla="val 119514"/>
              <a:gd name="f273" fmla="val 205088"/>
              <a:gd name="f274" fmla="val 117030"/>
              <a:gd name="f275" fmla="val 221246"/>
              <a:gd name="f276" fmla="val 236162"/>
              <a:gd name="f277" fmla="val 350514"/>
              <a:gd name="f278" fmla="val 210218"/>
              <a:gd name="f279" fmla="val 443736"/>
              <a:gd name="f280" fmla="val 324530"/>
              <a:gd name="f281" fmla="val 438842"/>
              <a:gd name="f282" fmla="val 532032"/>
              <a:gd name="f283" fmla="val 530788"/>
              <a:gd name="f284" fmla="val 206331"/>
              <a:gd name="f285" fmla="val 525818"/>
              <a:gd name="f286" fmla="val 191415"/>
              <a:gd name="f287" fmla="val 524576"/>
              <a:gd name="f288" fmla="val 520848"/>
              <a:gd name="f289" fmla="val 515878"/>
              <a:gd name="f290" fmla="val 510908"/>
              <a:gd name="f291" fmla="val 457480"/>
              <a:gd name="f292" fmla="val 405294"/>
              <a:gd name="f293" fmla="val 175257"/>
              <a:gd name="f294" fmla="val 361806"/>
              <a:gd name="f295" fmla="val 78306"/>
              <a:gd name="f296" fmla="val 386656"/>
              <a:gd name="f297" fmla="val 125539"/>
              <a:gd name="f298" fmla="val 425174"/>
              <a:gd name="f299" fmla="val 150398"/>
              <a:gd name="f300" fmla="val 472390"/>
              <a:gd name="f301" fmla="val 518364"/>
              <a:gd name="f302" fmla="val 162827"/>
              <a:gd name="f303" fmla="val 504696"/>
              <a:gd name="f304" fmla="val 129267"/>
              <a:gd name="f305" fmla="val 483574"/>
              <a:gd name="f306" fmla="val 100679"/>
              <a:gd name="f307" fmla="val 29831"/>
              <a:gd name="f308" fmla="val 237554"/>
              <a:gd name="f309" fmla="val 163002"/>
              <a:gd name="f310" fmla="val 84521"/>
              <a:gd name="f311" fmla="val 133182"/>
              <a:gd name="f312" fmla="val 160341"/>
              <a:gd name="f313" fmla="val 236312"/>
              <a:gd name="f314" fmla="val 279800"/>
              <a:gd name="f315" fmla="val 147912"/>
              <a:gd name="f316" fmla="val 132996"/>
              <a:gd name="f317" fmla="val 359320"/>
              <a:gd name="f318" fmla="val 108137"/>
              <a:gd name="f319" fmla="val 432630"/>
              <a:gd name="f320" fmla="val 59662"/>
              <a:gd name="f321" fmla="val 400324"/>
              <a:gd name="f322" fmla="val 41017"/>
              <a:gd name="f323" fmla="val 364290"/>
              <a:gd name="f324" fmla="val 523334"/>
              <a:gd name="f325" fmla="val 72091"/>
              <a:gd name="f326" fmla="val 551912"/>
              <a:gd name="f327" fmla="val 171528"/>
              <a:gd name="f328" fmla="val 172771"/>
              <a:gd name="f329" fmla="val 558124"/>
              <a:gd name="f330" fmla="val 193901"/>
              <a:gd name="f331" fmla="val 561852"/>
              <a:gd name="f332" fmla="val 215031"/>
              <a:gd name="f333" fmla="val 367915"/>
              <a:gd name="f334" fmla="val 454996"/>
              <a:gd name="f335" fmla="val 473567"/>
              <a:gd name="f336" fmla="val 194066"/>
              <a:gd name="f337" fmla="val 88450"/>
              <a:gd name="f338" fmla="val 92178"/>
              <a:gd name="f339" fmla="val 192658"/>
              <a:gd name="f340" fmla="val 97148"/>
              <a:gd name="f341" fmla="val 125726"/>
              <a:gd name="f342" fmla="val 217674"/>
              <a:gd name="f343" fmla="+- 0 0 -90"/>
              <a:gd name="f344" fmla="*/ f3 1 1121214"/>
              <a:gd name="f345" fmla="*/ f4 1 1117868"/>
              <a:gd name="f346" fmla="+- f7 0 f5"/>
              <a:gd name="f347" fmla="+- f6 0 f5"/>
              <a:gd name="f348" fmla="*/ f343 f0 1"/>
              <a:gd name="f349" fmla="*/ f347 1 1121214"/>
              <a:gd name="f350" fmla="*/ f346 1 1117868"/>
              <a:gd name="f351" fmla="*/ 941548 f347 1"/>
              <a:gd name="f352" fmla="*/ 894428 f346 1"/>
              <a:gd name="f353" fmla="*/ 937514 f346 1"/>
              <a:gd name="f354" fmla="*/ 1020560 f347 1"/>
              <a:gd name="f355" fmla="*/ 926734 f347 1"/>
              <a:gd name="f356" fmla="*/ 864883 f346 1"/>
              <a:gd name="f357" fmla="*/ 1034142 f347 1"/>
              <a:gd name="f358" fmla="*/ 1048956 f347 1"/>
              <a:gd name="f359" fmla="*/ 879656 f346 1"/>
              <a:gd name="f360" fmla="*/ 951056 f346 1"/>
              <a:gd name="f361" fmla="*/ 965828 f346 1"/>
              <a:gd name="f362" fmla="*/ 911918 f347 1"/>
              <a:gd name="f363" fmla="*/ 996410 f347 1"/>
              <a:gd name="f364" fmla="*/ 682624 f346 1"/>
              <a:gd name="f365" fmla="*/ 1007876 f347 1"/>
              <a:gd name="f366" fmla="*/ 685413 f346 1"/>
              <a:gd name="f367" fmla="*/ 1011594 f347 1"/>
              <a:gd name="f368" fmla="*/ 705239 f346 1"/>
              <a:gd name="f369" fmla="*/ 947140 f347 1"/>
              <a:gd name="f370" fmla="*/ 801892 f346 1"/>
              <a:gd name="f371" fmla="*/ 926068 f347 1"/>
              <a:gd name="f372" fmla="*/ 810566 f346 1"/>
              <a:gd name="f373" fmla="*/ 908714 f347 1"/>
              <a:gd name="f374" fmla="*/ 796936 f346 1"/>
              <a:gd name="f375" fmla="*/ 896318 f347 1"/>
              <a:gd name="f376" fmla="*/ 757283 f346 1"/>
              <a:gd name="f377" fmla="*/ 875246 f347 1"/>
              <a:gd name="f378" fmla="*/ 884915 f346 1"/>
              <a:gd name="f379" fmla="*/ 854174 f347 1"/>
              <a:gd name="f380" fmla="*/ 901024 f346 1"/>
              <a:gd name="f381" fmla="*/ 833102 f347 1"/>
              <a:gd name="f382" fmla="*/ 886154 f346 1"/>
              <a:gd name="f383" fmla="*/ 816988 f347 1"/>
              <a:gd name="f384" fmla="*/ 821719 f346 1"/>
              <a:gd name="f385" fmla="*/ 797156 f347 1"/>
              <a:gd name="f386" fmla="*/ 882437 f346 1"/>
              <a:gd name="f387" fmla="*/ 777324 f347 1"/>
              <a:gd name="f388" fmla="*/ 891111 f346 1"/>
              <a:gd name="f389" fmla="*/ 768646 f347 1"/>
              <a:gd name="f390" fmla="*/ 872524 f346 1"/>
              <a:gd name="f391" fmla="*/ 785784 f346 1"/>
              <a:gd name="f392" fmla="*/ 819468 f347 1"/>
              <a:gd name="f393" fmla="*/ 770914 f346 1"/>
              <a:gd name="f394" fmla="*/ 838060 f347 1"/>
              <a:gd name="f395" fmla="*/ 787023 f346 1"/>
              <a:gd name="f396" fmla="*/ 851696 f347 1"/>
              <a:gd name="f397" fmla="*/ 841545 f346 1"/>
              <a:gd name="f398" fmla="*/ 872768 f347 1"/>
              <a:gd name="f399" fmla="*/ 721348 f346 1"/>
              <a:gd name="f400" fmla="*/ 891360 f347 1"/>
              <a:gd name="f401" fmla="*/ 702761 f346 1"/>
              <a:gd name="f402" fmla="*/ 913672 f347 1"/>
              <a:gd name="f403" fmla="*/ 717630 f346 1"/>
              <a:gd name="f404" fmla="*/ 932264 f347 1"/>
              <a:gd name="f405" fmla="*/ 772153 f346 1"/>
              <a:gd name="f406" fmla="*/ 986804 f347 1"/>
              <a:gd name="f407" fmla="*/ 689130 f346 1"/>
              <a:gd name="f408" fmla="*/ 780988 f347 1"/>
              <a:gd name="f409" fmla="*/ 635577 f346 1"/>
              <a:gd name="f410" fmla="*/ 889630 f347 1"/>
              <a:gd name="f411" fmla="*/ 904444 f347 1"/>
              <a:gd name="f412" fmla="*/ 649909 f346 1"/>
              <a:gd name="f413" fmla="*/ 664240 f346 1"/>
              <a:gd name="f414" fmla="*/ 767406 f347 1"/>
              <a:gd name="f415" fmla="*/ 291192 f347 1"/>
              <a:gd name="f416" fmla="*/ 615388 f346 1"/>
              <a:gd name="f417" fmla="*/ 251370 f347 1"/>
              <a:gd name="f418" fmla="*/ 890260 f346 1"/>
              <a:gd name="f419" fmla="*/ 304880 f347 1"/>
              <a:gd name="f420" fmla="*/ 943742 f346 1"/>
              <a:gd name="f421" fmla="*/ 344702 f347 1"/>
              <a:gd name="f422" fmla="*/ 398212 f347 1"/>
              <a:gd name="f423" fmla="*/ 358390 f347 1"/>
              <a:gd name="f424" fmla="*/ 324790 f347 1"/>
              <a:gd name="f425" fmla="*/ 626582 f346 1"/>
              <a:gd name="f426" fmla="*/ 781012 f347 1"/>
              <a:gd name="f427" fmla="*/ 563296 f346 1"/>
              <a:gd name="f428" fmla="*/ 925730 f347 1"/>
              <a:gd name="f429" fmla="*/ 940572 f347 1"/>
              <a:gd name="f430" fmla="*/ 577627 f346 1"/>
              <a:gd name="f431" fmla="*/ 591959 f346 1"/>
              <a:gd name="f432" fmla="*/ 419366 f347 1"/>
              <a:gd name="f433" fmla="*/ 554443 f346 1"/>
              <a:gd name="f434" fmla="*/ 384522 f347 1"/>
              <a:gd name="f435" fmla="*/ 590513 f346 1"/>
              <a:gd name="f436" fmla="*/ 420610 f347 1"/>
              <a:gd name="f437" fmla="*/ 844241 f346 1"/>
              <a:gd name="f438" fmla="*/ 567450 f347 1"/>
              <a:gd name="f439" fmla="*/ 618472 f347 1"/>
              <a:gd name="f440" fmla="*/ 794490 f346 1"/>
              <a:gd name="f441" fmla="*/ 714889 f346 1"/>
              <a:gd name="f442" fmla="*/ 699964 f346 1"/>
              <a:gd name="f443" fmla="*/ 474120 f347 1"/>
              <a:gd name="f444" fmla="*/ 271282 f347 1"/>
              <a:gd name="f445" fmla="*/ 588025 f346 1"/>
              <a:gd name="f446" fmla="*/ 378300 f347 1"/>
              <a:gd name="f447" fmla="*/ 172972 f347 1"/>
              <a:gd name="f448" fmla="*/ 28622 f347 1"/>
              <a:gd name="f449" fmla="*/ 79642 f347 1"/>
              <a:gd name="f450" fmla="*/ 228972 f347 1"/>
              <a:gd name="f451" fmla="*/ 265060 f347 1"/>
              <a:gd name="f452" fmla="*/ 230216 f347 1"/>
              <a:gd name="f453" fmla="*/ 736690 f347 1"/>
              <a:gd name="f454" fmla="*/ 519618 f346 1"/>
              <a:gd name="f455" fmla="*/ 723002 f347 1"/>
              <a:gd name="f456" fmla="*/ 533299 f346 1"/>
              <a:gd name="f457" fmla="*/ 995980 f346 1"/>
              <a:gd name="f458" fmla="*/ 1009661 f346 1"/>
              <a:gd name="f459" fmla="*/ 1078904 f347 1"/>
              <a:gd name="f460" fmla="*/ 1092592 f347 1"/>
              <a:gd name="f461" fmla="*/ 681308 f346 1"/>
              <a:gd name="f462" fmla="*/ 1051526 f347 1"/>
              <a:gd name="f463" fmla="*/ 639020 f346 1"/>
              <a:gd name="f464" fmla="*/ 998016 f347 1"/>
              <a:gd name="f465" fmla="*/ 983084 f347 1"/>
              <a:gd name="f466" fmla="*/ 625338 f346 1"/>
              <a:gd name="f467" fmla="*/ 560662 f346 1"/>
              <a:gd name="f468" fmla="*/ 942018 f347 1"/>
              <a:gd name="f469" fmla="*/ 489768 f346 1"/>
              <a:gd name="f470" fmla="*/ 1012950 f347 1"/>
              <a:gd name="f471" fmla="*/ 610413 f346 1"/>
              <a:gd name="f472" fmla="*/ 1121214 f347 1"/>
              <a:gd name="f473" fmla="*/ 1038267 f346 1"/>
              <a:gd name="f474" fmla="*/ 1046548 f347 1"/>
              <a:gd name="f475" fmla="*/ 1075580 f346 1"/>
              <a:gd name="f476" fmla="*/ 1004238 f347 1"/>
              <a:gd name="f477" fmla="*/ 1117868 f346 1"/>
              <a:gd name="f478" fmla="*/ 662026 f347 1"/>
              <a:gd name="f479" fmla="*/ 855434 f346 1"/>
              <a:gd name="f480" fmla="*/ 874091 f346 1"/>
              <a:gd name="f481" fmla="*/ 425588 f347 1"/>
              <a:gd name="f482" fmla="*/ 428076 f347 1"/>
              <a:gd name="f483" fmla="*/ 893991 f346 1"/>
              <a:gd name="f484" fmla="*/ 424344 f347 1"/>
              <a:gd name="f485" fmla="*/ 905185 f346 1"/>
              <a:gd name="f486" fmla="*/ 365856 f347 1"/>
              <a:gd name="f487" fmla="*/ 964885 f346 1"/>
              <a:gd name="f488" fmla="*/ 981054 f346 1"/>
              <a:gd name="f489" fmla="*/ 283726 f347 1"/>
              <a:gd name="f490" fmla="*/ 225238 f347 1"/>
              <a:gd name="f491" fmla="*/ 221504 f347 1"/>
              <a:gd name="f492" fmla="*/ 0 f347 1"/>
              <a:gd name="f493" fmla="*/ 525837 f346 1"/>
              <a:gd name="f494" fmla="*/ 648338 f347 1"/>
              <a:gd name="f495" fmla="*/ 1089262 f346 1"/>
              <a:gd name="f496" fmla="*/ 1017926 f347 1"/>
              <a:gd name="f497" fmla="*/ 694380 f347 1"/>
              <a:gd name="f498" fmla="*/ 360564 f347 1"/>
              <a:gd name="f499" fmla="*/ 142940 f346 1"/>
              <a:gd name="f500" fmla="*/ 238796 f347 1"/>
              <a:gd name="f501" fmla="*/ 180229 f346 1"/>
              <a:gd name="f502" fmla="*/ 123242 f347 1"/>
              <a:gd name="f503" fmla="*/ 190172 f346 1"/>
              <a:gd name="f504" fmla="*/ 117030 f347 1"/>
              <a:gd name="f505" fmla="*/ 236162 f346 1"/>
              <a:gd name="f506" fmla="*/ 324530 f347 1"/>
              <a:gd name="f507" fmla="*/ 443736 f346 1"/>
              <a:gd name="f508" fmla="*/ 532032 f347 1"/>
              <a:gd name="f509" fmla="*/ 525818 f347 1"/>
              <a:gd name="f510" fmla="*/ 191415 f346 1"/>
              <a:gd name="f511" fmla="*/ 524576 f347 1"/>
              <a:gd name="f512" fmla="*/ 510908 f347 1"/>
              <a:gd name="f513" fmla="*/ 361806 f347 1"/>
              <a:gd name="f514" fmla="*/ 457480 f347 1"/>
              <a:gd name="f515" fmla="*/ 78306 f346 1"/>
              <a:gd name="f516" fmla="*/ 386656 f347 1"/>
              <a:gd name="f517" fmla="*/ 125539 f346 1"/>
              <a:gd name="f518" fmla="*/ 518364 f347 1"/>
              <a:gd name="f519" fmla="*/ 162827 f346 1"/>
              <a:gd name="f520" fmla="*/ 29831 f346 1"/>
              <a:gd name="f521" fmla="*/ 133182 f347 1"/>
              <a:gd name="f522" fmla="*/ 160341 f346 1"/>
              <a:gd name="f523" fmla="*/ 236312 f347 1"/>
              <a:gd name="f524" fmla="*/ 150398 f346 1"/>
              <a:gd name="f525" fmla="*/ 359320 f347 1"/>
              <a:gd name="f526" fmla="*/ 108137 f346 1"/>
              <a:gd name="f527" fmla="*/ 432630 f347 1"/>
              <a:gd name="f528" fmla="*/ 59662 f346 1"/>
              <a:gd name="f529" fmla="*/ 0 f346 1"/>
              <a:gd name="f530" fmla="*/ 551912 f347 1"/>
              <a:gd name="f531" fmla="*/ 171528 f346 1"/>
              <a:gd name="f532" fmla="*/ 172771 f346 1"/>
              <a:gd name="f533" fmla="*/ 561852 f347 1"/>
              <a:gd name="f534" fmla="*/ 473567 f346 1"/>
              <a:gd name="f535" fmla="*/ 88450 f347 1"/>
              <a:gd name="f536" fmla="*/ 97148 f347 1"/>
              <a:gd name="f537" fmla="*/ f348 1 f2"/>
              <a:gd name="f538" fmla="*/ f351 1 1121214"/>
              <a:gd name="f539" fmla="*/ f352 1 1117868"/>
              <a:gd name="f540" fmla="*/ f353 1 1117868"/>
              <a:gd name="f541" fmla="*/ f354 1 1121214"/>
              <a:gd name="f542" fmla="*/ f355 1 1121214"/>
              <a:gd name="f543" fmla="*/ f356 1 1117868"/>
              <a:gd name="f544" fmla="*/ f357 1 1121214"/>
              <a:gd name="f545" fmla="*/ f358 1 1121214"/>
              <a:gd name="f546" fmla="*/ f359 1 1117868"/>
              <a:gd name="f547" fmla="*/ f360 1 1117868"/>
              <a:gd name="f548" fmla="*/ f361 1 1117868"/>
              <a:gd name="f549" fmla="*/ f362 1 1121214"/>
              <a:gd name="f550" fmla="*/ f363 1 1121214"/>
              <a:gd name="f551" fmla="*/ f364 1 1117868"/>
              <a:gd name="f552" fmla="*/ f365 1 1121214"/>
              <a:gd name="f553" fmla="*/ f366 1 1117868"/>
              <a:gd name="f554" fmla="*/ f367 1 1121214"/>
              <a:gd name="f555" fmla="*/ f368 1 1117868"/>
              <a:gd name="f556" fmla="*/ f369 1 1121214"/>
              <a:gd name="f557" fmla="*/ f370 1 1117868"/>
              <a:gd name="f558" fmla="*/ f371 1 1121214"/>
              <a:gd name="f559" fmla="*/ f372 1 1117868"/>
              <a:gd name="f560" fmla="*/ f373 1 1121214"/>
              <a:gd name="f561" fmla="*/ f374 1 1117868"/>
              <a:gd name="f562" fmla="*/ f375 1 1121214"/>
              <a:gd name="f563" fmla="*/ f376 1 1117868"/>
              <a:gd name="f564" fmla="*/ f377 1 1121214"/>
              <a:gd name="f565" fmla="*/ f378 1 1117868"/>
              <a:gd name="f566" fmla="*/ f379 1 1121214"/>
              <a:gd name="f567" fmla="*/ f380 1 1117868"/>
              <a:gd name="f568" fmla="*/ f381 1 1121214"/>
              <a:gd name="f569" fmla="*/ f382 1 1117868"/>
              <a:gd name="f570" fmla="*/ f383 1 1121214"/>
              <a:gd name="f571" fmla="*/ f384 1 1117868"/>
              <a:gd name="f572" fmla="*/ f385 1 1121214"/>
              <a:gd name="f573" fmla="*/ f386 1 1117868"/>
              <a:gd name="f574" fmla="*/ f387 1 1121214"/>
              <a:gd name="f575" fmla="*/ f388 1 1117868"/>
              <a:gd name="f576" fmla="*/ f389 1 1121214"/>
              <a:gd name="f577" fmla="*/ f390 1 1117868"/>
              <a:gd name="f578" fmla="*/ f391 1 1117868"/>
              <a:gd name="f579" fmla="*/ f392 1 1121214"/>
              <a:gd name="f580" fmla="*/ f393 1 1117868"/>
              <a:gd name="f581" fmla="*/ f394 1 1121214"/>
              <a:gd name="f582" fmla="*/ f395 1 1117868"/>
              <a:gd name="f583" fmla="*/ f396 1 1121214"/>
              <a:gd name="f584" fmla="*/ f397 1 1117868"/>
              <a:gd name="f585" fmla="*/ f398 1 1121214"/>
              <a:gd name="f586" fmla="*/ f399 1 1117868"/>
              <a:gd name="f587" fmla="*/ f400 1 1121214"/>
              <a:gd name="f588" fmla="*/ f401 1 1117868"/>
              <a:gd name="f589" fmla="*/ f402 1 1121214"/>
              <a:gd name="f590" fmla="*/ f403 1 1117868"/>
              <a:gd name="f591" fmla="*/ f404 1 1121214"/>
              <a:gd name="f592" fmla="*/ f405 1 1117868"/>
              <a:gd name="f593" fmla="*/ f406 1 1121214"/>
              <a:gd name="f594" fmla="*/ f407 1 1117868"/>
              <a:gd name="f595" fmla="*/ f408 1 1121214"/>
              <a:gd name="f596" fmla="*/ f409 1 1117868"/>
              <a:gd name="f597" fmla="*/ f410 1 1121214"/>
              <a:gd name="f598" fmla="*/ f411 1 1121214"/>
              <a:gd name="f599" fmla="*/ f412 1 1117868"/>
              <a:gd name="f600" fmla="*/ f413 1 1117868"/>
              <a:gd name="f601" fmla="*/ f414 1 1121214"/>
              <a:gd name="f602" fmla="*/ f415 1 1121214"/>
              <a:gd name="f603" fmla="*/ f416 1 1117868"/>
              <a:gd name="f604" fmla="*/ f417 1 1121214"/>
              <a:gd name="f605" fmla="*/ f418 1 1117868"/>
              <a:gd name="f606" fmla="*/ f419 1 1121214"/>
              <a:gd name="f607" fmla="*/ f420 1 1117868"/>
              <a:gd name="f608" fmla="*/ f421 1 1121214"/>
              <a:gd name="f609" fmla="*/ f422 1 1121214"/>
              <a:gd name="f610" fmla="*/ f423 1 1121214"/>
              <a:gd name="f611" fmla="*/ f424 1 1121214"/>
              <a:gd name="f612" fmla="*/ f425 1 1117868"/>
              <a:gd name="f613" fmla="*/ f426 1 1121214"/>
              <a:gd name="f614" fmla="*/ f427 1 1117868"/>
              <a:gd name="f615" fmla="*/ f428 1 1121214"/>
              <a:gd name="f616" fmla="*/ f429 1 1121214"/>
              <a:gd name="f617" fmla="*/ f430 1 1117868"/>
              <a:gd name="f618" fmla="*/ f431 1 1117868"/>
              <a:gd name="f619" fmla="*/ f432 1 1121214"/>
              <a:gd name="f620" fmla="*/ f433 1 1117868"/>
              <a:gd name="f621" fmla="*/ f434 1 1121214"/>
              <a:gd name="f622" fmla="*/ f435 1 1117868"/>
              <a:gd name="f623" fmla="*/ f436 1 1121214"/>
              <a:gd name="f624" fmla="*/ f437 1 1117868"/>
              <a:gd name="f625" fmla="*/ f438 1 1121214"/>
              <a:gd name="f626" fmla="*/ f439 1 1121214"/>
              <a:gd name="f627" fmla="*/ f440 1 1117868"/>
              <a:gd name="f628" fmla="*/ f441 1 1117868"/>
              <a:gd name="f629" fmla="*/ f442 1 1117868"/>
              <a:gd name="f630" fmla="*/ f443 1 1121214"/>
              <a:gd name="f631" fmla="*/ f444 1 1121214"/>
              <a:gd name="f632" fmla="*/ f445 1 1117868"/>
              <a:gd name="f633" fmla="*/ f446 1 1121214"/>
              <a:gd name="f634" fmla="*/ f447 1 1121214"/>
              <a:gd name="f635" fmla="*/ f448 1 1121214"/>
              <a:gd name="f636" fmla="*/ f449 1 1121214"/>
              <a:gd name="f637" fmla="*/ f450 1 1121214"/>
              <a:gd name="f638" fmla="*/ f451 1 1121214"/>
              <a:gd name="f639" fmla="*/ f452 1 1121214"/>
              <a:gd name="f640" fmla="*/ f453 1 1121214"/>
              <a:gd name="f641" fmla="*/ f454 1 1117868"/>
              <a:gd name="f642" fmla="*/ f455 1 1121214"/>
              <a:gd name="f643" fmla="*/ f456 1 1117868"/>
              <a:gd name="f644" fmla="*/ f457 1 1117868"/>
              <a:gd name="f645" fmla="*/ f458 1 1117868"/>
              <a:gd name="f646" fmla="*/ f459 1 1121214"/>
              <a:gd name="f647" fmla="*/ f460 1 1121214"/>
              <a:gd name="f648" fmla="*/ f461 1 1117868"/>
              <a:gd name="f649" fmla="*/ f462 1 1121214"/>
              <a:gd name="f650" fmla="*/ f463 1 1117868"/>
              <a:gd name="f651" fmla="*/ f464 1 1121214"/>
              <a:gd name="f652" fmla="*/ f465 1 1121214"/>
              <a:gd name="f653" fmla="*/ f466 1 1117868"/>
              <a:gd name="f654" fmla="*/ f467 1 1117868"/>
              <a:gd name="f655" fmla="*/ f468 1 1121214"/>
              <a:gd name="f656" fmla="*/ f469 1 1117868"/>
              <a:gd name="f657" fmla="*/ f470 1 1121214"/>
              <a:gd name="f658" fmla="*/ f471 1 1117868"/>
              <a:gd name="f659" fmla="*/ f472 1 1121214"/>
              <a:gd name="f660" fmla="*/ f473 1 1117868"/>
              <a:gd name="f661" fmla="*/ f474 1 1121214"/>
              <a:gd name="f662" fmla="*/ f475 1 1117868"/>
              <a:gd name="f663" fmla="*/ f476 1 1121214"/>
              <a:gd name="f664" fmla="*/ f477 1 1117868"/>
              <a:gd name="f665" fmla="*/ f478 1 1121214"/>
              <a:gd name="f666" fmla="*/ f479 1 1117868"/>
              <a:gd name="f667" fmla="*/ f480 1 1117868"/>
              <a:gd name="f668" fmla="*/ f481 1 1121214"/>
              <a:gd name="f669" fmla="*/ f482 1 1121214"/>
              <a:gd name="f670" fmla="*/ f483 1 1117868"/>
              <a:gd name="f671" fmla="*/ f484 1 1121214"/>
              <a:gd name="f672" fmla="*/ f485 1 1117868"/>
              <a:gd name="f673" fmla="*/ f486 1 1121214"/>
              <a:gd name="f674" fmla="*/ f487 1 1117868"/>
              <a:gd name="f675" fmla="*/ f488 1 1117868"/>
              <a:gd name="f676" fmla="*/ f489 1 1121214"/>
              <a:gd name="f677" fmla="*/ f490 1 1121214"/>
              <a:gd name="f678" fmla="*/ f491 1 1121214"/>
              <a:gd name="f679" fmla="*/ f492 1 1121214"/>
              <a:gd name="f680" fmla="*/ f493 1 1117868"/>
              <a:gd name="f681" fmla="*/ f494 1 1121214"/>
              <a:gd name="f682" fmla="*/ f495 1 1117868"/>
              <a:gd name="f683" fmla="*/ f496 1 1121214"/>
              <a:gd name="f684" fmla="*/ f497 1 1121214"/>
              <a:gd name="f685" fmla="*/ f498 1 1121214"/>
              <a:gd name="f686" fmla="*/ f499 1 1117868"/>
              <a:gd name="f687" fmla="*/ f500 1 1121214"/>
              <a:gd name="f688" fmla="*/ f501 1 1117868"/>
              <a:gd name="f689" fmla="*/ f502 1 1121214"/>
              <a:gd name="f690" fmla="*/ f503 1 1117868"/>
              <a:gd name="f691" fmla="*/ f504 1 1121214"/>
              <a:gd name="f692" fmla="*/ f505 1 1117868"/>
              <a:gd name="f693" fmla="*/ f506 1 1121214"/>
              <a:gd name="f694" fmla="*/ f507 1 1117868"/>
              <a:gd name="f695" fmla="*/ f508 1 1121214"/>
              <a:gd name="f696" fmla="*/ f509 1 1121214"/>
              <a:gd name="f697" fmla="*/ f510 1 1117868"/>
              <a:gd name="f698" fmla="*/ f511 1 1121214"/>
              <a:gd name="f699" fmla="*/ f512 1 1121214"/>
              <a:gd name="f700" fmla="*/ f513 1 1121214"/>
              <a:gd name="f701" fmla="*/ f514 1 1121214"/>
              <a:gd name="f702" fmla="*/ f515 1 1117868"/>
              <a:gd name="f703" fmla="*/ f516 1 1121214"/>
              <a:gd name="f704" fmla="*/ f517 1 1117868"/>
              <a:gd name="f705" fmla="*/ f518 1 1121214"/>
              <a:gd name="f706" fmla="*/ f519 1 1117868"/>
              <a:gd name="f707" fmla="*/ f520 1 1117868"/>
              <a:gd name="f708" fmla="*/ f521 1 1121214"/>
              <a:gd name="f709" fmla="*/ f522 1 1117868"/>
              <a:gd name="f710" fmla="*/ f523 1 1121214"/>
              <a:gd name="f711" fmla="*/ f524 1 1117868"/>
              <a:gd name="f712" fmla="*/ f525 1 1121214"/>
              <a:gd name="f713" fmla="*/ f526 1 1117868"/>
              <a:gd name="f714" fmla="*/ f527 1 1121214"/>
              <a:gd name="f715" fmla="*/ f528 1 1117868"/>
              <a:gd name="f716" fmla="*/ f529 1 1117868"/>
              <a:gd name="f717" fmla="*/ f530 1 1121214"/>
              <a:gd name="f718" fmla="*/ f531 1 1117868"/>
              <a:gd name="f719" fmla="*/ f532 1 1117868"/>
              <a:gd name="f720" fmla="*/ f533 1 1121214"/>
              <a:gd name="f721" fmla="*/ f534 1 1117868"/>
              <a:gd name="f722" fmla="*/ f535 1 1121214"/>
              <a:gd name="f723" fmla="*/ f536 1 1121214"/>
              <a:gd name="f724" fmla="*/ f5 1 f349"/>
              <a:gd name="f725" fmla="*/ f6 1 f349"/>
              <a:gd name="f726" fmla="*/ f5 1 f350"/>
              <a:gd name="f727" fmla="*/ f7 1 f350"/>
              <a:gd name="f728" fmla="+- f537 0 f1"/>
              <a:gd name="f729" fmla="*/ f538 1 f349"/>
              <a:gd name="f730" fmla="*/ f539 1 f350"/>
              <a:gd name="f731" fmla="*/ f540 1 f350"/>
              <a:gd name="f732" fmla="*/ f541 1 f349"/>
              <a:gd name="f733" fmla="*/ f542 1 f349"/>
              <a:gd name="f734" fmla="*/ f543 1 f350"/>
              <a:gd name="f735" fmla="*/ f544 1 f349"/>
              <a:gd name="f736" fmla="*/ f545 1 f349"/>
              <a:gd name="f737" fmla="*/ f546 1 f350"/>
              <a:gd name="f738" fmla="*/ f547 1 f350"/>
              <a:gd name="f739" fmla="*/ f548 1 f350"/>
              <a:gd name="f740" fmla="*/ f549 1 f349"/>
              <a:gd name="f741" fmla="*/ f550 1 f349"/>
              <a:gd name="f742" fmla="*/ f551 1 f350"/>
              <a:gd name="f743" fmla="*/ f552 1 f349"/>
              <a:gd name="f744" fmla="*/ f553 1 f350"/>
              <a:gd name="f745" fmla="*/ f554 1 f349"/>
              <a:gd name="f746" fmla="*/ f555 1 f350"/>
              <a:gd name="f747" fmla="*/ f556 1 f349"/>
              <a:gd name="f748" fmla="*/ f557 1 f350"/>
              <a:gd name="f749" fmla="*/ f558 1 f349"/>
              <a:gd name="f750" fmla="*/ f559 1 f350"/>
              <a:gd name="f751" fmla="*/ f560 1 f349"/>
              <a:gd name="f752" fmla="*/ f561 1 f350"/>
              <a:gd name="f753" fmla="*/ f562 1 f349"/>
              <a:gd name="f754" fmla="*/ f563 1 f350"/>
              <a:gd name="f755" fmla="*/ f564 1 f349"/>
              <a:gd name="f756" fmla="*/ f565 1 f350"/>
              <a:gd name="f757" fmla="*/ f566 1 f349"/>
              <a:gd name="f758" fmla="*/ f567 1 f350"/>
              <a:gd name="f759" fmla="*/ f568 1 f349"/>
              <a:gd name="f760" fmla="*/ f569 1 f350"/>
              <a:gd name="f761" fmla="*/ f570 1 f349"/>
              <a:gd name="f762" fmla="*/ f571 1 f350"/>
              <a:gd name="f763" fmla="*/ f572 1 f349"/>
              <a:gd name="f764" fmla="*/ f573 1 f350"/>
              <a:gd name="f765" fmla="*/ f574 1 f349"/>
              <a:gd name="f766" fmla="*/ f575 1 f350"/>
              <a:gd name="f767" fmla="*/ f576 1 f349"/>
              <a:gd name="f768" fmla="*/ f577 1 f350"/>
              <a:gd name="f769" fmla="*/ f578 1 f350"/>
              <a:gd name="f770" fmla="*/ f579 1 f349"/>
              <a:gd name="f771" fmla="*/ f580 1 f350"/>
              <a:gd name="f772" fmla="*/ f581 1 f349"/>
              <a:gd name="f773" fmla="*/ f582 1 f350"/>
              <a:gd name="f774" fmla="*/ f583 1 f349"/>
              <a:gd name="f775" fmla="*/ f584 1 f350"/>
              <a:gd name="f776" fmla="*/ f585 1 f349"/>
              <a:gd name="f777" fmla="*/ f586 1 f350"/>
              <a:gd name="f778" fmla="*/ f587 1 f349"/>
              <a:gd name="f779" fmla="*/ f588 1 f350"/>
              <a:gd name="f780" fmla="*/ f589 1 f349"/>
              <a:gd name="f781" fmla="*/ f590 1 f350"/>
              <a:gd name="f782" fmla="*/ f591 1 f349"/>
              <a:gd name="f783" fmla="*/ f592 1 f350"/>
              <a:gd name="f784" fmla="*/ f593 1 f349"/>
              <a:gd name="f785" fmla="*/ f594 1 f350"/>
              <a:gd name="f786" fmla="*/ f595 1 f349"/>
              <a:gd name="f787" fmla="*/ f596 1 f350"/>
              <a:gd name="f788" fmla="*/ f597 1 f349"/>
              <a:gd name="f789" fmla="*/ f598 1 f349"/>
              <a:gd name="f790" fmla="*/ f599 1 f350"/>
              <a:gd name="f791" fmla="*/ f600 1 f350"/>
              <a:gd name="f792" fmla="*/ f601 1 f349"/>
              <a:gd name="f793" fmla="*/ f602 1 f349"/>
              <a:gd name="f794" fmla="*/ f603 1 f350"/>
              <a:gd name="f795" fmla="*/ f604 1 f349"/>
              <a:gd name="f796" fmla="*/ f605 1 f350"/>
              <a:gd name="f797" fmla="*/ f606 1 f349"/>
              <a:gd name="f798" fmla="*/ f607 1 f350"/>
              <a:gd name="f799" fmla="*/ f608 1 f349"/>
              <a:gd name="f800" fmla="*/ f609 1 f349"/>
              <a:gd name="f801" fmla="*/ f610 1 f349"/>
              <a:gd name="f802" fmla="*/ f611 1 f349"/>
              <a:gd name="f803" fmla="*/ f612 1 f350"/>
              <a:gd name="f804" fmla="*/ f613 1 f349"/>
              <a:gd name="f805" fmla="*/ f614 1 f350"/>
              <a:gd name="f806" fmla="*/ f615 1 f349"/>
              <a:gd name="f807" fmla="*/ f616 1 f349"/>
              <a:gd name="f808" fmla="*/ f617 1 f350"/>
              <a:gd name="f809" fmla="*/ f618 1 f350"/>
              <a:gd name="f810" fmla="*/ f619 1 f349"/>
              <a:gd name="f811" fmla="*/ f620 1 f350"/>
              <a:gd name="f812" fmla="*/ f621 1 f349"/>
              <a:gd name="f813" fmla="*/ f622 1 f350"/>
              <a:gd name="f814" fmla="*/ f623 1 f349"/>
              <a:gd name="f815" fmla="*/ f624 1 f350"/>
              <a:gd name="f816" fmla="*/ f625 1 f349"/>
              <a:gd name="f817" fmla="*/ f626 1 f349"/>
              <a:gd name="f818" fmla="*/ f627 1 f350"/>
              <a:gd name="f819" fmla="*/ f628 1 f350"/>
              <a:gd name="f820" fmla="*/ f629 1 f350"/>
              <a:gd name="f821" fmla="*/ f630 1 f349"/>
              <a:gd name="f822" fmla="*/ f631 1 f349"/>
              <a:gd name="f823" fmla="*/ f632 1 f350"/>
              <a:gd name="f824" fmla="*/ f633 1 f349"/>
              <a:gd name="f825" fmla="*/ f634 1 f349"/>
              <a:gd name="f826" fmla="*/ f635 1 f349"/>
              <a:gd name="f827" fmla="*/ f636 1 f349"/>
              <a:gd name="f828" fmla="*/ f637 1 f349"/>
              <a:gd name="f829" fmla="*/ f638 1 f349"/>
              <a:gd name="f830" fmla="*/ f639 1 f349"/>
              <a:gd name="f831" fmla="*/ f640 1 f349"/>
              <a:gd name="f832" fmla="*/ f641 1 f350"/>
              <a:gd name="f833" fmla="*/ f642 1 f349"/>
              <a:gd name="f834" fmla="*/ f643 1 f350"/>
              <a:gd name="f835" fmla="*/ f644 1 f350"/>
              <a:gd name="f836" fmla="*/ f645 1 f350"/>
              <a:gd name="f837" fmla="*/ f646 1 f349"/>
              <a:gd name="f838" fmla="*/ f647 1 f349"/>
              <a:gd name="f839" fmla="*/ f648 1 f350"/>
              <a:gd name="f840" fmla="*/ f649 1 f349"/>
              <a:gd name="f841" fmla="*/ f650 1 f350"/>
              <a:gd name="f842" fmla="*/ f651 1 f349"/>
              <a:gd name="f843" fmla="*/ f652 1 f349"/>
              <a:gd name="f844" fmla="*/ f653 1 f350"/>
              <a:gd name="f845" fmla="*/ f654 1 f350"/>
              <a:gd name="f846" fmla="*/ f655 1 f349"/>
              <a:gd name="f847" fmla="*/ f656 1 f350"/>
              <a:gd name="f848" fmla="*/ f657 1 f349"/>
              <a:gd name="f849" fmla="*/ f658 1 f350"/>
              <a:gd name="f850" fmla="*/ f659 1 f349"/>
              <a:gd name="f851" fmla="*/ f660 1 f350"/>
              <a:gd name="f852" fmla="*/ f661 1 f349"/>
              <a:gd name="f853" fmla="*/ f662 1 f350"/>
              <a:gd name="f854" fmla="*/ f663 1 f349"/>
              <a:gd name="f855" fmla="*/ f664 1 f350"/>
              <a:gd name="f856" fmla="*/ f665 1 f349"/>
              <a:gd name="f857" fmla="*/ f666 1 f350"/>
              <a:gd name="f858" fmla="*/ f667 1 f350"/>
              <a:gd name="f859" fmla="*/ f668 1 f349"/>
              <a:gd name="f860" fmla="*/ f669 1 f349"/>
              <a:gd name="f861" fmla="*/ f670 1 f350"/>
              <a:gd name="f862" fmla="*/ f671 1 f349"/>
              <a:gd name="f863" fmla="*/ f672 1 f350"/>
              <a:gd name="f864" fmla="*/ f673 1 f349"/>
              <a:gd name="f865" fmla="*/ f674 1 f350"/>
              <a:gd name="f866" fmla="*/ f675 1 f350"/>
              <a:gd name="f867" fmla="*/ f676 1 f349"/>
              <a:gd name="f868" fmla="*/ f677 1 f349"/>
              <a:gd name="f869" fmla="*/ f678 1 f349"/>
              <a:gd name="f870" fmla="*/ f679 1 f349"/>
              <a:gd name="f871" fmla="*/ f680 1 f350"/>
              <a:gd name="f872" fmla="*/ f681 1 f349"/>
              <a:gd name="f873" fmla="*/ f682 1 f350"/>
              <a:gd name="f874" fmla="*/ f683 1 f349"/>
              <a:gd name="f875" fmla="*/ f684 1 f349"/>
              <a:gd name="f876" fmla="*/ f685 1 f349"/>
              <a:gd name="f877" fmla="*/ f686 1 f350"/>
              <a:gd name="f878" fmla="*/ f687 1 f349"/>
              <a:gd name="f879" fmla="*/ f688 1 f350"/>
              <a:gd name="f880" fmla="*/ f689 1 f349"/>
              <a:gd name="f881" fmla="*/ f690 1 f350"/>
              <a:gd name="f882" fmla="*/ f691 1 f349"/>
              <a:gd name="f883" fmla="*/ f692 1 f350"/>
              <a:gd name="f884" fmla="*/ f693 1 f349"/>
              <a:gd name="f885" fmla="*/ f694 1 f350"/>
              <a:gd name="f886" fmla="*/ f695 1 f349"/>
              <a:gd name="f887" fmla="*/ f696 1 f349"/>
              <a:gd name="f888" fmla="*/ f697 1 f350"/>
              <a:gd name="f889" fmla="*/ f698 1 f349"/>
              <a:gd name="f890" fmla="*/ f699 1 f349"/>
              <a:gd name="f891" fmla="*/ f700 1 f349"/>
              <a:gd name="f892" fmla="*/ f701 1 f349"/>
              <a:gd name="f893" fmla="*/ f702 1 f350"/>
              <a:gd name="f894" fmla="*/ f703 1 f349"/>
              <a:gd name="f895" fmla="*/ f704 1 f350"/>
              <a:gd name="f896" fmla="*/ f705 1 f349"/>
              <a:gd name="f897" fmla="*/ f706 1 f350"/>
              <a:gd name="f898" fmla="*/ f707 1 f350"/>
              <a:gd name="f899" fmla="*/ f708 1 f349"/>
              <a:gd name="f900" fmla="*/ f709 1 f350"/>
              <a:gd name="f901" fmla="*/ f710 1 f349"/>
              <a:gd name="f902" fmla="*/ f711 1 f350"/>
              <a:gd name="f903" fmla="*/ f712 1 f349"/>
              <a:gd name="f904" fmla="*/ f713 1 f350"/>
              <a:gd name="f905" fmla="*/ f714 1 f349"/>
              <a:gd name="f906" fmla="*/ f715 1 f350"/>
              <a:gd name="f907" fmla="*/ f716 1 f350"/>
              <a:gd name="f908" fmla="*/ f717 1 f349"/>
              <a:gd name="f909" fmla="*/ f718 1 f350"/>
              <a:gd name="f910" fmla="*/ f719 1 f350"/>
              <a:gd name="f911" fmla="*/ f720 1 f349"/>
              <a:gd name="f912" fmla="*/ f721 1 f350"/>
              <a:gd name="f913" fmla="*/ f722 1 f349"/>
              <a:gd name="f914" fmla="*/ f723 1 f349"/>
              <a:gd name="f915" fmla="*/ f724 f344 1"/>
              <a:gd name="f916" fmla="*/ f725 f344 1"/>
              <a:gd name="f917" fmla="*/ f727 f345 1"/>
              <a:gd name="f918" fmla="*/ f726 f345 1"/>
              <a:gd name="f919" fmla="*/ f729 f344 1"/>
              <a:gd name="f920" fmla="*/ f730 f345 1"/>
              <a:gd name="f921" fmla="*/ f731 f345 1"/>
              <a:gd name="f922" fmla="*/ f732 f344 1"/>
              <a:gd name="f923" fmla="*/ f733 f344 1"/>
              <a:gd name="f924" fmla="*/ f734 f345 1"/>
              <a:gd name="f925" fmla="*/ f735 f344 1"/>
              <a:gd name="f926" fmla="*/ f736 f344 1"/>
              <a:gd name="f927" fmla="*/ f737 f345 1"/>
              <a:gd name="f928" fmla="*/ f738 f345 1"/>
              <a:gd name="f929" fmla="*/ f739 f345 1"/>
              <a:gd name="f930" fmla="*/ f740 f344 1"/>
              <a:gd name="f931" fmla="*/ f741 f344 1"/>
              <a:gd name="f932" fmla="*/ f742 f345 1"/>
              <a:gd name="f933" fmla="*/ f743 f344 1"/>
              <a:gd name="f934" fmla="*/ f744 f345 1"/>
              <a:gd name="f935" fmla="*/ f745 f344 1"/>
              <a:gd name="f936" fmla="*/ f746 f345 1"/>
              <a:gd name="f937" fmla="*/ f747 f344 1"/>
              <a:gd name="f938" fmla="*/ f748 f345 1"/>
              <a:gd name="f939" fmla="*/ f749 f344 1"/>
              <a:gd name="f940" fmla="*/ f750 f345 1"/>
              <a:gd name="f941" fmla="*/ f751 f344 1"/>
              <a:gd name="f942" fmla="*/ f752 f345 1"/>
              <a:gd name="f943" fmla="*/ f753 f344 1"/>
              <a:gd name="f944" fmla="*/ f754 f345 1"/>
              <a:gd name="f945" fmla="*/ f755 f344 1"/>
              <a:gd name="f946" fmla="*/ f756 f345 1"/>
              <a:gd name="f947" fmla="*/ f757 f344 1"/>
              <a:gd name="f948" fmla="*/ f758 f345 1"/>
              <a:gd name="f949" fmla="*/ f759 f344 1"/>
              <a:gd name="f950" fmla="*/ f760 f345 1"/>
              <a:gd name="f951" fmla="*/ f761 f344 1"/>
              <a:gd name="f952" fmla="*/ f762 f345 1"/>
              <a:gd name="f953" fmla="*/ f763 f344 1"/>
              <a:gd name="f954" fmla="*/ f764 f345 1"/>
              <a:gd name="f955" fmla="*/ f765 f344 1"/>
              <a:gd name="f956" fmla="*/ f766 f345 1"/>
              <a:gd name="f957" fmla="*/ f767 f344 1"/>
              <a:gd name="f958" fmla="*/ f768 f345 1"/>
              <a:gd name="f959" fmla="*/ f769 f345 1"/>
              <a:gd name="f960" fmla="*/ f770 f344 1"/>
              <a:gd name="f961" fmla="*/ f771 f345 1"/>
              <a:gd name="f962" fmla="*/ f772 f344 1"/>
              <a:gd name="f963" fmla="*/ f773 f345 1"/>
              <a:gd name="f964" fmla="*/ f774 f344 1"/>
              <a:gd name="f965" fmla="*/ f775 f345 1"/>
              <a:gd name="f966" fmla="*/ f776 f344 1"/>
              <a:gd name="f967" fmla="*/ f777 f345 1"/>
              <a:gd name="f968" fmla="*/ f778 f344 1"/>
              <a:gd name="f969" fmla="*/ f779 f345 1"/>
              <a:gd name="f970" fmla="*/ f780 f344 1"/>
              <a:gd name="f971" fmla="*/ f781 f345 1"/>
              <a:gd name="f972" fmla="*/ f782 f344 1"/>
              <a:gd name="f973" fmla="*/ f783 f345 1"/>
              <a:gd name="f974" fmla="*/ f784 f344 1"/>
              <a:gd name="f975" fmla="*/ f785 f345 1"/>
              <a:gd name="f976" fmla="*/ f786 f344 1"/>
              <a:gd name="f977" fmla="*/ f787 f345 1"/>
              <a:gd name="f978" fmla="*/ f788 f344 1"/>
              <a:gd name="f979" fmla="*/ f789 f344 1"/>
              <a:gd name="f980" fmla="*/ f790 f345 1"/>
              <a:gd name="f981" fmla="*/ f791 f345 1"/>
              <a:gd name="f982" fmla="*/ f792 f344 1"/>
              <a:gd name="f983" fmla="*/ f793 f344 1"/>
              <a:gd name="f984" fmla="*/ f794 f345 1"/>
              <a:gd name="f985" fmla="*/ f795 f344 1"/>
              <a:gd name="f986" fmla="*/ f796 f345 1"/>
              <a:gd name="f987" fmla="*/ f797 f344 1"/>
              <a:gd name="f988" fmla="*/ f798 f345 1"/>
              <a:gd name="f989" fmla="*/ f799 f344 1"/>
              <a:gd name="f990" fmla="*/ f800 f344 1"/>
              <a:gd name="f991" fmla="*/ f801 f344 1"/>
              <a:gd name="f992" fmla="*/ f802 f344 1"/>
              <a:gd name="f993" fmla="*/ f803 f345 1"/>
              <a:gd name="f994" fmla="*/ f804 f344 1"/>
              <a:gd name="f995" fmla="*/ f805 f345 1"/>
              <a:gd name="f996" fmla="*/ f806 f344 1"/>
              <a:gd name="f997" fmla="*/ f807 f344 1"/>
              <a:gd name="f998" fmla="*/ f808 f345 1"/>
              <a:gd name="f999" fmla="*/ f809 f345 1"/>
              <a:gd name="f1000" fmla="*/ f810 f344 1"/>
              <a:gd name="f1001" fmla="*/ f811 f345 1"/>
              <a:gd name="f1002" fmla="*/ f812 f344 1"/>
              <a:gd name="f1003" fmla="*/ f813 f345 1"/>
              <a:gd name="f1004" fmla="*/ f814 f344 1"/>
              <a:gd name="f1005" fmla="*/ f815 f345 1"/>
              <a:gd name="f1006" fmla="*/ f816 f344 1"/>
              <a:gd name="f1007" fmla="*/ f817 f344 1"/>
              <a:gd name="f1008" fmla="*/ f818 f345 1"/>
              <a:gd name="f1009" fmla="*/ f819 f345 1"/>
              <a:gd name="f1010" fmla="*/ f820 f345 1"/>
              <a:gd name="f1011" fmla="*/ f821 f344 1"/>
              <a:gd name="f1012" fmla="*/ f822 f344 1"/>
              <a:gd name="f1013" fmla="*/ f823 f345 1"/>
              <a:gd name="f1014" fmla="*/ f824 f344 1"/>
              <a:gd name="f1015" fmla="*/ f825 f344 1"/>
              <a:gd name="f1016" fmla="*/ f826 f344 1"/>
              <a:gd name="f1017" fmla="*/ f827 f344 1"/>
              <a:gd name="f1018" fmla="*/ f828 f344 1"/>
              <a:gd name="f1019" fmla="*/ f829 f344 1"/>
              <a:gd name="f1020" fmla="*/ f830 f344 1"/>
              <a:gd name="f1021" fmla="*/ f831 f344 1"/>
              <a:gd name="f1022" fmla="*/ f832 f345 1"/>
              <a:gd name="f1023" fmla="*/ f833 f344 1"/>
              <a:gd name="f1024" fmla="*/ f834 f345 1"/>
              <a:gd name="f1025" fmla="*/ f835 f345 1"/>
              <a:gd name="f1026" fmla="*/ f836 f345 1"/>
              <a:gd name="f1027" fmla="*/ f837 f344 1"/>
              <a:gd name="f1028" fmla="*/ f838 f344 1"/>
              <a:gd name="f1029" fmla="*/ f839 f345 1"/>
              <a:gd name="f1030" fmla="*/ f840 f344 1"/>
              <a:gd name="f1031" fmla="*/ f841 f345 1"/>
              <a:gd name="f1032" fmla="*/ f842 f344 1"/>
              <a:gd name="f1033" fmla="*/ f843 f344 1"/>
              <a:gd name="f1034" fmla="*/ f844 f345 1"/>
              <a:gd name="f1035" fmla="*/ f845 f345 1"/>
              <a:gd name="f1036" fmla="*/ f846 f344 1"/>
              <a:gd name="f1037" fmla="*/ f847 f345 1"/>
              <a:gd name="f1038" fmla="*/ f848 f344 1"/>
              <a:gd name="f1039" fmla="*/ f849 f345 1"/>
              <a:gd name="f1040" fmla="*/ f850 f344 1"/>
              <a:gd name="f1041" fmla="*/ f851 f345 1"/>
              <a:gd name="f1042" fmla="*/ f852 f344 1"/>
              <a:gd name="f1043" fmla="*/ f853 f345 1"/>
              <a:gd name="f1044" fmla="*/ f854 f344 1"/>
              <a:gd name="f1045" fmla="*/ f855 f345 1"/>
              <a:gd name="f1046" fmla="*/ f856 f344 1"/>
              <a:gd name="f1047" fmla="*/ f857 f345 1"/>
              <a:gd name="f1048" fmla="*/ f858 f345 1"/>
              <a:gd name="f1049" fmla="*/ f859 f344 1"/>
              <a:gd name="f1050" fmla="*/ f860 f344 1"/>
              <a:gd name="f1051" fmla="*/ f861 f345 1"/>
              <a:gd name="f1052" fmla="*/ f862 f344 1"/>
              <a:gd name="f1053" fmla="*/ f863 f345 1"/>
              <a:gd name="f1054" fmla="*/ f864 f344 1"/>
              <a:gd name="f1055" fmla="*/ f865 f345 1"/>
              <a:gd name="f1056" fmla="*/ f866 f345 1"/>
              <a:gd name="f1057" fmla="*/ f867 f344 1"/>
              <a:gd name="f1058" fmla="*/ f868 f344 1"/>
              <a:gd name="f1059" fmla="*/ f869 f344 1"/>
              <a:gd name="f1060" fmla="*/ f870 f344 1"/>
              <a:gd name="f1061" fmla="*/ f871 f345 1"/>
              <a:gd name="f1062" fmla="*/ f872 f344 1"/>
              <a:gd name="f1063" fmla="*/ f873 f345 1"/>
              <a:gd name="f1064" fmla="*/ f874 f344 1"/>
              <a:gd name="f1065" fmla="*/ f875 f344 1"/>
              <a:gd name="f1066" fmla="*/ f876 f344 1"/>
              <a:gd name="f1067" fmla="*/ f877 f345 1"/>
              <a:gd name="f1068" fmla="*/ f878 f344 1"/>
              <a:gd name="f1069" fmla="*/ f879 f345 1"/>
              <a:gd name="f1070" fmla="*/ f880 f344 1"/>
              <a:gd name="f1071" fmla="*/ f881 f345 1"/>
              <a:gd name="f1072" fmla="*/ f882 f344 1"/>
              <a:gd name="f1073" fmla="*/ f883 f345 1"/>
              <a:gd name="f1074" fmla="*/ f884 f344 1"/>
              <a:gd name="f1075" fmla="*/ f885 f345 1"/>
              <a:gd name="f1076" fmla="*/ f886 f344 1"/>
              <a:gd name="f1077" fmla="*/ f887 f344 1"/>
              <a:gd name="f1078" fmla="*/ f888 f345 1"/>
              <a:gd name="f1079" fmla="*/ f889 f344 1"/>
              <a:gd name="f1080" fmla="*/ f890 f344 1"/>
              <a:gd name="f1081" fmla="*/ f891 f344 1"/>
              <a:gd name="f1082" fmla="*/ f892 f344 1"/>
              <a:gd name="f1083" fmla="*/ f893 f345 1"/>
              <a:gd name="f1084" fmla="*/ f894 f344 1"/>
              <a:gd name="f1085" fmla="*/ f895 f345 1"/>
              <a:gd name="f1086" fmla="*/ f896 f344 1"/>
              <a:gd name="f1087" fmla="*/ f897 f345 1"/>
              <a:gd name="f1088" fmla="*/ f898 f345 1"/>
              <a:gd name="f1089" fmla="*/ f899 f344 1"/>
              <a:gd name="f1090" fmla="*/ f900 f345 1"/>
              <a:gd name="f1091" fmla="*/ f901 f344 1"/>
              <a:gd name="f1092" fmla="*/ f902 f345 1"/>
              <a:gd name="f1093" fmla="*/ f903 f344 1"/>
              <a:gd name="f1094" fmla="*/ f904 f345 1"/>
              <a:gd name="f1095" fmla="*/ f905 f344 1"/>
              <a:gd name="f1096" fmla="*/ f906 f345 1"/>
              <a:gd name="f1097" fmla="*/ f907 f345 1"/>
              <a:gd name="f1098" fmla="*/ f908 f344 1"/>
              <a:gd name="f1099" fmla="*/ f909 f345 1"/>
              <a:gd name="f1100" fmla="*/ f910 f345 1"/>
              <a:gd name="f1101" fmla="*/ f911 f344 1"/>
              <a:gd name="f1102" fmla="*/ f912 f345 1"/>
              <a:gd name="f1103" fmla="*/ f913 f344 1"/>
              <a:gd name="f1104" fmla="*/ f914 f3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8">
                <a:pos x="f919" y="f920"/>
              </a:cxn>
              <a:cxn ang="f728">
                <a:pos x="f919" y="f921"/>
              </a:cxn>
              <a:cxn ang="f728">
                <a:pos x="f922" y="f921"/>
              </a:cxn>
              <a:cxn ang="f728">
                <a:pos x="f922" y="f920"/>
              </a:cxn>
              <a:cxn ang="f728">
                <a:pos x="f923" y="f924"/>
              </a:cxn>
              <a:cxn ang="f728">
                <a:pos x="f925" y="f924"/>
              </a:cxn>
              <a:cxn ang="f728">
                <a:pos x="f926" y="f927"/>
              </a:cxn>
              <a:cxn ang="f728">
                <a:pos x="f926" y="f928"/>
              </a:cxn>
              <a:cxn ang="f728">
                <a:pos x="f925" y="f929"/>
              </a:cxn>
              <a:cxn ang="f728">
                <a:pos x="f923" y="f929"/>
              </a:cxn>
              <a:cxn ang="f728">
                <a:pos x="f930" y="f928"/>
              </a:cxn>
              <a:cxn ang="f728">
                <a:pos x="f930" y="f927"/>
              </a:cxn>
              <a:cxn ang="f728">
                <a:pos x="f923" y="f924"/>
              </a:cxn>
              <a:cxn ang="f728">
                <a:pos x="f931" y="f932"/>
              </a:cxn>
              <a:cxn ang="f728">
                <a:pos x="f933" y="f934"/>
              </a:cxn>
              <a:cxn ang="f728">
                <a:pos x="f935" y="f936"/>
              </a:cxn>
              <a:cxn ang="f728">
                <a:pos x="f937" y="f938"/>
              </a:cxn>
              <a:cxn ang="f728">
                <a:pos x="f939" y="f940"/>
              </a:cxn>
              <a:cxn ang="f728">
                <a:pos x="f941" y="f942"/>
              </a:cxn>
              <a:cxn ang="f728">
                <a:pos x="f943" y="f944"/>
              </a:cxn>
              <a:cxn ang="f728">
                <a:pos x="f945" y="f946"/>
              </a:cxn>
              <a:cxn ang="f728">
                <a:pos x="f947" y="f948"/>
              </a:cxn>
              <a:cxn ang="f728">
                <a:pos x="f949" y="f950"/>
              </a:cxn>
              <a:cxn ang="f728">
                <a:pos x="f951" y="f952"/>
              </a:cxn>
              <a:cxn ang="f728">
                <a:pos x="f953" y="f954"/>
              </a:cxn>
              <a:cxn ang="f728">
                <a:pos x="f955" y="f956"/>
              </a:cxn>
              <a:cxn ang="f728">
                <a:pos x="f957" y="f958"/>
              </a:cxn>
              <a:cxn ang="f728">
                <a:pos x="f953" y="f959"/>
              </a:cxn>
              <a:cxn ang="f728">
                <a:pos x="f960" y="f961"/>
              </a:cxn>
              <a:cxn ang="f728">
                <a:pos x="f962" y="f963"/>
              </a:cxn>
              <a:cxn ang="f728">
                <a:pos x="f964" y="f965"/>
              </a:cxn>
              <a:cxn ang="f728">
                <a:pos x="f966" y="f967"/>
              </a:cxn>
              <a:cxn ang="f728">
                <a:pos x="f968" y="f969"/>
              </a:cxn>
              <a:cxn ang="f728">
                <a:pos x="f970" y="f971"/>
              </a:cxn>
              <a:cxn ang="f728">
                <a:pos x="f972" y="f973"/>
              </a:cxn>
              <a:cxn ang="f728">
                <a:pos x="f974" y="f975"/>
              </a:cxn>
              <a:cxn ang="f728">
                <a:pos x="f931" y="f932"/>
              </a:cxn>
              <a:cxn ang="f728">
                <a:pos x="f976" y="f977"/>
              </a:cxn>
              <a:cxn ang="f728">
                <a:pos x="f978" y="f977"/>
              </a:cxn>
              <a:cxn ang="f728">
                <a:pos x="f979" y="f980"/>
              </a:cxn>
              <a:cxn ang="f728">
                <a:pos x="f978" y="f981"/>
              </a:cxn>
              <a:cxn ang="f728">
                <a:pos x="f976" y="f981"/>
              </a:cxn>
              <a:cxn ang="f728">
                <a:pos x="f982" y="f980"/>
              </a:cxn>
              <a:cxn ang="f728">
                <a:pos x="f976" y="f977"/>
              </a:cxn>
              <a:cxn ang="f728">
                <a:pos x="f983" y="f984"/>
              </a:cxn>
              <a:cxn ang="f728">
                <a:pos x="f985" y="f986"/>
              </a:cxn>
              <a:cxn ang="f728">
                <a:pos x="f987" y="f988"/>
              </a:cxn>
              <a:cxn ang="f728">
                <a:pos x="f989" y="f988"/>
              </a:cxn>
              <a:cxn ang="f728">
                <a:pos x="f990" y="f986"/>
              </a:cxn>
              <a:cxn ang="f728">
                <a:pos x="f991" y="f984"/>
              </a:cxn>
              <a:cxn ang="f728">
                <a:pos x="f992" y="f993"/>
              </a:cxn>
              <a:cxn ang="f728">
                <a:pos x="f983" y="f984"/>
              </a:cxn>
              <a:cxn ang="f728">
                <a:pos x="f994" y="f995"/>
              </a:cxn>
              <a:cxn ang="f728">
                <a:pos x="f996" y="f995"/>
              </a:cxn>
              <a:cxn ang="f728">
                <a:pos x="f997" y="f998"/>
              </a:cxn>
              <a:cxn ang="f728">
                <a:pos x="f996" y="f999"/>
              </a:cxn>
              <a:cxn ang="f728">
                <a:pos x="f994" y="f999"/>
              </a:cxn>
              <a:cxn ang="f728">
                <a:pos x="f982" y="f998"/>
              </a:cxn>
              <a:cxn ang="f728">
                <a:pos x="f994" y="f995"/>
              </a:cxn>
              <a:cxn ang="f728">
                <a:pos x="f1000" y="f1001"/>
              </a:cxn>
              <a:cxn ang="f728">
                <a:pos x="f1002" y="f1003"/>
              </a:cxn>
              <a:cxn ang="f728">
                <a:pos x="f1004" y="f1005"/>
              </a:cxn>
              <a:cxn ang="f728">
                <a:pos x="f1006" y="f1005"/>
              </a:cxn>
              <a:cxn ang="f728">
                <a:pos x="f1007" y="f1008"/>
              </a:cxn>
              <a:cxn ang="f728">
                <a:pos x="f1007" y="f1009"/>
              </a:cxn>
              <a:cxn ang="f728">
                <a:pos x="f1007" y="f1010"/>
              </a:cxn>
              <a:cxn ang="f728">
                <a:pos x="f1011" y="f1001"/>
              </a:cxn>
              <a:cxn ang="f728">
                <a:pos x="f1012" y="f1001"/>
              </a:cxn>
              <a:cxn ang="f728">
                <a:pos x="f987" y="f1013"/>
              </a:cxn>
              <a:cxn ang="f728">
                <a:pos x="f989" y="f1013"/>
              </a:cxn>
              <a:cxn ang="f728">
                <a:pos x="f1014" y="f1001"/>
              </a:cxn>
              <a:cxn ang="f728">
                <a:pos x="f1015" y="f1001"/>
              </a:cxn>
              <a:cxn ang="f728">
                <a:pos x="f1016" y="f1010"/>
              </a:cxn>
              <a:cxn ang="f728">
                <a:pos x="f1016" y="f1008"/>
              </a:cxn>
              <a:cxn ang="f728">
                <a:pos x="f1017" y="f1005"/>
              </a:cxn>
              <a:cxn ang="f728">
                <a:pos x="f1018" y="f1005"/>
              </a:cxn>
              <a:cxn ang="f728">
                <a:pos x="f1019" y="f1003"/>
              </a:cxn>
              <a:cxn ang="f728">
                <a:pos x="f1020" y="f1001"/>
              </a:cxn>
              <a:cxn ang="f728">
                <a:pos x="f1021" y="f1022"/>
              </a:cxn>
              <a:cxn ang="f728">
                <a:pos x="f1023" y="f1024"/>
              </a:cxn>
              <a:cxn ang="f728">
                <a:pos x="f1023" y="f1025"/>
              </a:cxn>
              <a:cxn ang="f728">
                <a:pos x="f1021" y="f1026"/>
              </a:cxn>
              <a:cxn ang="f728">
                <a:pos x="f1027" y="f1026"/>
              </a:cxn>
              <a:cxn ang="f728">
                <a:pos x="f1028" y="f1025"/>
              </a:cxn>
              <a:cxn ang="f728">
                <a:pos x="f1028" y="f1029"/>
              </a:cxn>
              <a:cxn ang="f728">
                <a:pos x="f1030" y="f1031"/>
              </a:cxn>
              <a:cxn ang="f728">
                <a:pos x="f1032" y="f1031"/>
              </a:cxn>
              <a:cxn ang="f728">
                <a:pos x="f1033" y="f1034"/>
              </a:cxn>
              <a:cxn ang="f728">
                <a:pos x="f1033" y="f1035"/>
              </a:cxn>
              <a:cxn ang="f728">
                <a:pos x="f1036" y="f1022"/>
              </a:cxn>
              <a:cxn ang="f728">
                <a:pos x="f1021" y="f1037"/>
              </a:cxn>
              <a:cxn ang="f728">
                <a:pos x="f1036" y="f1037"/>
              </a:cxn>
              <a:cxn ang="f728">
                <a:pos x="f1038" y="f1035"/>
              </a:cxn>
              <a:cxn ang="f728">
                <a:pos x="f1038" y="f1039"/>
              </a:cxn>
              <a:cxn ang="f728">
                <a:pos x="f1030" y="f1039"/>
              </a:cxn>
              <a:cxn ang="f728">
                <a:pos x="f1040" y="f1029"/>
              </a:cxn>
              <a:cxn ang="f728">
                <a:pos x="f1040" y="f1025"/>
              </a:cxn>
              <a:cxn ang="f728">
                <a:pos x="f1027" y="f1041"/>
              </a:cxn>
              <a:cxn ang="f728">
                <a:pos x="f1042" y="f1041"/>
              </a:cxn>
              <a:cxn ang="f728">
                <a:pos x="f1042" y="f1043"/>
              </a:cxn>
              <a:cxn ang="f728">
                <a:pos x="f1044" y="f1045"/>
              </a:cxn>
              <a:cxn ang="f728">
                <a:pos x="f1046" y="f1045"/>
              </a:cxn>
              <a:cxn ang="f728">
                <a:pos x="f1007" y="f1043"/>
              </a:cxn>
              <a:cxn ang="f728">
                <a:pos x="f1007" y="f1047"/>
              </a:cxn>
              <a:cxn ang="f728">
                <a:pos x="f1006" y="f1048"/>
              </a:cxn>
              <a:cxn ang="f728">
                <a:pos x="f1049" y="f1048"/>
              </a:cxn>
              <a:cxn ang="f728">
                <a:pos x="f1050" y="f1051"/>
              </a:cxn>
              <a:cxn ang="f728">
                <a:pos x="f1052" y="f1053"/>
              </a:cxn>
              <a:cxn ang="f728">
                <a:pos x="f1054" y="f1055"/>
              </a:cxn>
              <a:cxn ang="f728">
                <a:pos x="f992" y="f1056"/>
              </a:cxn>
              <a:cxn ang="f728">
                <a:pos x="f1057" y="f1055"/>
              </a:cxn>
              <a:cxn ang="f728">
                <a:pos x="f1058" y="f1053"/>
              </a:cxn>
              <a:cxn ang="f728">
                <a:pos x="f1059" y="f1051"/>
              </a:cxn>
              <a:cxn ang="f728">
                <a:pos x="f1058" y="f1048"/>
              </a:cxn>
              <a:cxn ang="f728">
                <a:pos x="f1017" y="f1048"/>
              </a:cxn>
              <a:cxn ang="f728">
                <a:pos x="f1060" y="f1008"/>
              </a:cxn>
              <a:cxn ang="f728">
                <a:pos x="f1060" y="f1010"/>
              </a:cxn>
              <a:cxn ang="f728">
                <a:pos x="f1015" y="f1061"/>
              </a:cxn>
              <a:cxn ang="f728">
                <a:pos x="f1011" y="f1061"/>
              </a:cxn>
              <a:cxn ang="f728">
                <a:pos x="f1062" y="f1010"/>
              </a:cxn>
              <a:cxn ang="f728">
                <a:pos x="f1062" y="f1009"/>
              </a:cxn>
              <a:cxn ang="f728">
                <a:pos x="f1062" y="f1008"/>
              </a:cxn>
              <a:cxn ang="f728">
                <a:pos x="f1062" y="f1043"/>
              </a:cxn>
              <a:cxn ang="f728">
                <a:pos x="f1046" y="f1063"/>
              </a:cxn>
              <a:cxn ang="f728">
                <a:pos x="f1044" y="f1063"/>
              </a:cxn>
              <a:cxn ang="f728">
                <a:pos x="f1064" y="f1043"/>
              </a:cxn>
              <a:cxn ang="f728">
                <a:pos x="f1064" y="f1041"/>
              </a:cxn>
              <a:cxn ang="f728">
                <a:pos x="f1021" y="f1041"/>
              </a:cxn>
              <a:cxn ang="f728">
                <a:pos x="f1065" y="f1025"/>
              </a:cxn>
              <a:cxn ang="f728">
                <a:pos x="f1065" y="f1024"/>
              </a:cxn>
              <a:cxn ang="f728">
                <a:pos x="f1021" y="f1037"/>
              </a:cxn>
              <a:cxn ang="f728">
                <a:pos x="f1066" y="f1067"/>
              </a:cxn>
              <a:cxn ang="f728">
                <a:pos x="f1068" y="f1069"/>
              </a:cxn>
              <a:cxn ang="f728">
                <a:pos x="f1070" y="f1071"/>
              </a:cxn>
              <a:cxn ang="f728">
                <a:pos x="f1072" y="f1073"/>
              </a:cxn>
              <a:cxn ang="f728">
                <a:pos x="f1074" y="f1075"/>
              </a:cxn>
              <a:cxn ang="f728">
                <a:pos x="f1076" y="f1073"/>
              </a:cxn>
              <a:cxn ang="f728">
                <a:pos x="f1077" y="f1078"/>
              </a:cxn>
              <a:cxn ang="f728">
                <a:pos x="f1079" y="f1078"/>
              </a:cxn>
              <a:cxn ang="f728">
                <a:pos x="f1080" y="f1078"/>
              </a:cxn>
              <a:cxn ang="f728">
                <a:pos x="f1081" y="f1067"/>
              </a:cxn>
              <a:cxn ang="f728">
                <a:pos x="f1082" y="f1083"/>
              </a:cxn>
              <a:cxn ang="f728">
                <a:pos x="f1084" y="f1085"/>
              </a:cxn>
              <a:cxn ang="f728">
                <a:pos x="f1086" y="f1087"/>
              </a:cxn>
              <a:cxn ang="f728">
                <a:pos x="f1082" y="f1083"/>
              </a:cxn>
              <a:cxn ang="f728">
                <a:pos x="f1074" y="f1088"/>
              </a:cxn>
              <a:cxn ang="f728">
                <a:pos x="f1089" y="f1090"/>
              </a:cxn>
              <a:cxn ang="f728">
                <a:pos x="f1091" y="f1092"/>
              </a:cxn>
              <a:cxn ang="f728">
                <a:pos x="f1093" y="f1094"/>
              </a:cxn>
              <a:cxn ang="f728">
                <a:pos x="f1095" y="f1096"/>
              </a:cxn>
              <a:cxn ang="f728">
                <a:pos x="f1074" y="f1088"/>
              </a:cxn>
              <a:cxn ang="f728">
                <a:pos x="f1074" y="f1097"/>
              </a:cxn>
              <a:cxn ang="f728">
                <a:pos x="f1098" y="f1099"/>
              </a:cxn>
              <a:cxn ang="f728">
                <a:pos x="f1098" y="f1100"/>
              </a:cxn>
              <a:cxn ang="f728">
                <a:pos x="f1101" y="f1073"/>
              </a:cxn>
              <a:cxn ang="f728">
                <a:pos x="f1074" y="f1102"/>
              </a:cxn>
              <a:cxn ang="f728">
                <a:pos x="f1103" y="f1073"/>
              </a:cxn>
              <a:cxn ang="f728">
                <a:pos x="f1104" y="f1099"/>
              </a:cxn>
              <a:cxn ang="f728">
                <a:pos x="f1074" y="f1097"/>
              </a:cxn>
            </a:cxnLst>
            <a:rect l="f915" t="f918" r="f916" b="f917"/>
            <a:pathLst>
              <a:path w="1121214" h="1117868">
                <a:moveTo>
                  <a:pt x="f8" y="f9"/>
                </a:moveTo>
                <a:lnTo>
                  <a:pt x="f8" y="f10"/>
                </a:lnTo>
                <a:lnTo>
                  <a:pt x="f11" y="f10"/>
                </a:lnTo>
                <a:lnTo>
                  <a:pt x="f11" y="f9"/>
                </a:lnTo>
                <a:close/>
                <a:moveTo>
                  <a:pt x="f12" y="f13"/>
                </a:moveTo>
                <a:lnTo>
                  <a:pt x="f14" y="f13"/>
                </a:lnTo>
                <a:cubicBezTo>
                  <a:pt x="f15" y="f13"/>
                  <a:pt x="f16" y="f17"/>
                  <a:pt x="f16" y="f18"/>
                </a:cubicBezTo>
                <a:lnTo>
                  <a:pt x="f16" y="f19"/>
                </a:lnTo>
                <a:cubicBezTo>
                  <a:pt x="f16" y="f20"/>
                  <a:pt x="f15" y="f21"/>
                  <a:pt x="f14" y="f21"/>
                </a:cubicBezTo>
                <a:lnTo>
                  <a:pt x="f12" y="f21"/>
                </a:lnTo>
                <a:cubicBezTo>
                  <a:pt x="f22" y="f21"/>
                  <a:pt x="f23" y="f20"/>
                  <a:pt x="f23" y="f19"/>
                </a:cubicBezTo>
                <a:lnTo>
                  <a:pt x="f23" y="f18"/>
                </a:lnTo>
                <a:cubicBezTo>
                  <a:pt x="f23" y="f17"/>
                  <a:pt x="f22" y="f13"/>
                  <a:pt x="f12" y="f13"/>
                </a:cubicBezTo>
                <a:close/>
                <a:moveTo>
                  <a:pt x="f24" y="f25"/>
                </a:move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39"/>
                </a:ln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lnTo>
                  <a:pt x="f52" y="f53"/>
                </a:lnTo>
                <a:lnTo>
                  <a:pt x="f54" y="f55"/>
                </a:lnTo>
                <a:cubicBezTo>
                  <a:pt x="f56" y="f57"/>
                  <a:pt x="f58" y="f59"/>
                  <a:pt x="f60" y="f59"/>
                </a:cubicBezTo>
                <a:cubicBezTo>
                  <a:pt x="f61" y="f59"/>
                  <a:pt x="f62" y="f63"/>
                  <a:pt x="f64" y="f65"/>
                </a:cubicBezTo>
                <a:lnTo>
                  <a:pt x="f66" y="f67"/>
                </a:lnTo>
                <a:lnTo>
                  <a:pt x="f68" y="f69"/>
                </a:lnTo>
                <a:cubicBezTo>
                  <a:pt x="f70" y="f71"/>
                  <a:pt x="f72" y="f57"/>
                  <a:pt x="f73" y="f74"/>
                </a:cubicBezTo>
                <a:cubicBezTo>
                  <a:pt x="f75" y="f76"/>
                  <a:pt x="f77" y="f78"/>
                  <a:pt x="f79" y="f80"/>
                </a:cubicBezTo>
                <a:lnTo>
                  <a:pt x="f68" y="f81"/>
                </a:lnTo>
                <a:cubicBezTo>
                  <a:pt x="f82" y="f83"/>
                  <a:pt x="f84" y="f85"/>
                  <a:pt x="f86" y="f85"/>
                </a:cubicBezTo>
                <a:cubicBezTo>
                  <a:pt x="f87" y="f88"/>
                  <a:pt x="f62" y="f89"/>
                  <a:pt x="f90" y="f91"/>
                </a:cubicBezTo>
                <a:lnTo>
                  <a:pt x="f92" y="f93"/>
                </a:lnTo>
                <a:lnTo>
                  <a:pt x="f56" y="f94"/>
                </a:lnTo>
                <a:cubicBezTo>
                  <a:pt x="f95" y="f96"/>
                  <a:pt x="f97" y="f98"/>
                  <a:pt x="f99" y="f100"/>
                </a:cubicBezTo>
                <a:cubicBezTo>
                  <a:pt x="f101" y="f100"/>
                  <a:pt x="f48" y="f102"/>
                  <a:pt x="f103" y="f104"/>
                </a:cubicBezTo>
                <a:lnTo>
                  <a:pt x="f105" y="f88"/>
                </a:lnTo>
                <a:lnTo>
                  <a:pt x="f106" y="f33"/>
                </a:lnTo>
                <a:cubicBezTo>
                  <a:pt x="f107" y="f31"/>
                  <a:pt x="f108" y="f109"/>
                  <a:pt x="f24" y="f25"/>
                </a:cubicBezTo>
                <a:close/>
                <a:moveTo>
                  <a:pt x="f110" y="f111"/>
                </a:moveTo>
                <a:lnTo>
                  <a:pt x="f112" y="f111"/>
                </a:lnTo>
                <a:cubicBezTo>
                  <a:pt x="f113" y="f111"/>
                  <a:pt x="f114" y="f115"/>
                  <a:pt x="f114" y="f116"/>
                </a:cubicBezTo>
                <a:cubicBezTo>
                  <a:pt x="f114" y="f117"/>
                  <a:pt x="f113" y="f118"/>
                  <a:pt x="f112" y="f118"/>
                </a:cubicBezTo>
                <a:lnTo>
                  <a:pt x="f110" y="f118"/>
                </a:lnTo>
                <a:cubicBezTo>
                  <a:pt x="f119" y="f118"/>
                  <a:pt x="f120" y="f117"/>
                  <a:pt x="f120" y="f116"/>
                </a:cubicBezTo>
                <a:cubicBezTo>
                  <a:pt x="f120" y="f115"/>
                  <a:pt x="f119" y="f111"/>
                  <a:pt x="f110" y="f111"/>
                </a:cubicBezTo>
                <a:close/>
                <a:moveTo>
                  <a:pt x="f121" y="f122"/>
                </a:moveTo>
                <a:lnTo>
                  <a:pt x="f123" y="f124"/>
                </a:lnTo>
                <a:lnTo>
                  <a:pt x="f125" y="f126"/>
                </a:lnTo>
                <a:cubicBezTo>
                  <a:pt x="f127" y="f128"/>
                  <a:pt x="f129" y="f128"/>
                  <a:pt x="f130" y="f126"/>
                </a:cubicBezTo>
                <a:lnTo>
                  <a:pt x="f131" y="f124"/>
                </a:lnTo>
                <a:lnTo>
                  <a:pt x="f132" y="f122"/>
                </a:lnTo>
                <a:cubicBezTo>
                  <a:pt x="f133" y="f134"/>
                  <a:pt x="f135" y="f136"/>
                  <a:pt x="f137" y="f136"/>
                </a:cubicBezTo>
                <a:cubicBezTo>
                  <a:pt x="f138" y="f136"/>
                  <a:pt x="f139" y="f134"/>
                  <a:pt x="f121" y="f122"/>
                </a:cubicBezTo>
                <a:close/>
                <a:moveTo>
                  <a:pt x="f140" y="f141"/>
                </a:moveTo>
                <a:lnTo>
                  <a:pt x="f142" y="f141"/>
                </a:lnTo>
                <a:cubicBezTo>
                  <a:pt x="f143" y="f141"/>
                  <a:pt x="f144" y="f145"/>
                  <a:pt x="f144" y="f146"/>
                </a:cubicBezTo>
                <a:cubicBezTo>
                  <a:pt x="f144" y="f147"/>
                  <a:pt x="f143" y="f148"/>
                  <a:pt x="f142" y="f148"/>
                </a:cubicBezTo>
                <a:lnTo>
                  <a:pt x="f140" y="f148"/>
                </a:lnTo>
                <a:cubicBezTo>
                  <a:pt x="f149" y="f148"/>
                  <a:pt x="f120" y="f147"/>
                  <a:pt x="f120" y="f146"/>
                </a:cubicBezTo>
                <a:cubicBezTo>
                  <a:pt x="f120" y="f145"/>
                  <a:pt x="f149" y="f141"/>
                  <a:pt x="f140" y="f141"/>
                </a:cubicBezTo>
                <a:close/>
                <a:moveTo>
                  <a:pt x="f150" y="f151"/>
                </a:moveTo>
                <a:lnTo>
                  <a:pt x="f152" y="f153"/>
                </a:lnTo>
                <a:lnTo>
                  <a:pt x="f154" y="f155"/>
                </a:lnTo>
                <a:lnTo>
                  <a:pt x="f156" y="f155"/>
                </a:lnTo>
                <a:cubicBezTo>
                  <a:pt x="f157" y="f155"/>
                  <a:pt x="f158" y="f159"/>
                  <a:pt x="f158" y="f160"/>
                </a:cubicBezTo>
                <a:lnTo>
                  <a:pt x="f158" y="f161"/>
                </a:lnTo>
                <a:lnTo>
                  <a:pt x="f158" y="f162"/>
                </a:lnTo>
                <a:cubicBezTo>
                  <a:pt x="f158" y="f163"/>
                  <a:pt x="f164" y="f151"/>
                  <a:pt x="f165" y="f151"/>
                </a:cubicBezTo>
                <a:close/>
                <a:moveTo>
                  <a:pt x="f166" y="f151"/>
                </a:moveTo>
                <a:lnTo>
                  <a:pt x="f125" y="f167"/>
                </a:lnTo>
                <a:cubicBezTo>
                  <a:pt x="f127" y="f168"/>
                  <a:pt x="f169" y="f168"/>
                  <a:pt x="f130" y="f167"/>
                </a:cubicBezTo>
                <a:lnTo>
                  <a:pt x="f170" y="f151"/>
                </a:lnTo>
                <a:close/>
                <a:moveTo>
                  <a:pt x="f171" y="f151"/>
                </a:moveTo>
                <a:cubicBezTo>
                  <a:pt x="f172" y="f151"/>
                  <a:pt x="f173" y="f163"/>
                  <a:pt x="f173" y="f162"/>
                </a:cubicBezTo>
                <a:lnTo>
                  <a:pt x="f173" y="f160"/>
                </a:lnTo>
                <a:cubicBezTo>
                  <a:pt x="f173" y="f159"/>
                  <a:pt x="f174" y="f155"/>
                  <a:pt x="f175" y="f155"/>
                </a:cubicBezTo>
                <a:lnTo>
                  <a:pt x="f176" y="f155"/>
                </a:lnTo>
                <a:lnTo>
                  <a:pt x="f177" y="f153"/>
                </a:lnTo>
                <a:lnTo>
                  <a:pt x="f178" y="f151"/>
                </a:lnTo>
                <a:close/>
                <a:moveTo>
                  <a:pt x="f179" y="f180"/>
                </a:moveTo>
                <a:cubicBezTo>
                  <a:pt x="f181" y="f180"/>
                  <a:pt x="f182" y="f183"/>
                  <a:pt x="f182" y="f184"/>
                </a:cubicBezTo>
                <a:lnTo>
                  <a:pt x="f182" y="f185"/>
                </a:lnTo>
                <a:cubicBezTo>
                  <a:pt x="f182" y="f186"/>
                  <a:pt x="f181" y="f187"/>
                  <a:pt x="f179" y="f187"/>
                </a:cubicBezTo>
                <a:lnTo>
                  <a:pt x="f188" y="f187"/>
                </a:lnTo>
                <a:cubicBezTo>
                  <a:pt x="f189" y="f187"/>
                  <a:pt x="f190" y="f186"/>
                  <a:pt x="f190" y="f185"/>
                </a:cubicBezTo>
                <a:lnTo>
                  <a:pt x="f190" y="f191"/>
                </a:lnTo>
                <a:cubicBezTo>
                  <a:pt x="f190" y="f192"/>
                  <a:pt x="f193" y="f194"/>
                  <a:pt x="f195" y="f194"/>
                </a:cubicBezTo>
                <a:lnTo>
                  <a:pt x="f196" y="f194"/>
                </a:lnTo>
                <a:cubicBezTo>
                  <a:pt x="f197" y="f194"/>
                  <a:pt x="f198" y="f199"/>
                  <a:pt x="f198" y="f200"/>
                </a:cubicBezTo>
                <a:lnTo>
                  <a:pt x="f198" y="f201"/>
                </a:lnTo>
                <a:cubicBezTo>
                  <a:pt x="f198" y="f202"/>
                  <a:pt x="f203" y="f180"/>
                  <a:pt x="f204" y="f180"/>
                </a:cubicBezTo>
                <a:close/>
                <a:moveTo>
                  <a:pt x="f179" y="f205"/>
                </a:moveTo>
                <a:lnTo>
                  <a:pt x="f204" y="f205"/>
                </a:lnTo>
                <a:cubicBezTo>
                  <a:pt x="f206" y="f205"/>
                  <a:pt x="f207" y="f208"/>
                  <a:pt x="f207" y="f201"/>
                </a:cubicBezTo>
                <a:lnTo>
                  <a:pt x="f207" y="f209"/>
                </a:lnTo>
                <a:lnTo>
                  <a:pt x="f195" y="f209"/>
                </a:lnTo>
                <a:cubicBezTo>
                  <a:pt x="f210" y="f209"/>
                  <a:pt x="f6" y="f211"/>
                  <a:pt x="f6" y="f191"/>
                </a:cubicBezTo>
                <a:lnTo>
                  <a:pt x="f6" y="f185"/>
                </a:lnTo>
                <a:cubicBezTo>
                  <a:pt x="f6" y="f212"/>
                  <a:pt x="f213" y="f214"/>
                  <a:pt x="f188" y="f214"/>
                </a:cubicBezTo>
                <a:lnTo>
                  <a:pt x="f215" y="f214"/>
                </a:lnTo>
                <a:lnTo>
                  <a:pt x="f215" y="f216"/>
                </a:lnTo>
                <a:cubicBezTo>
                  <a:pt x="f215" y="f217"/>
                  <a:pt x="f218" y="f7"/>
                  <a:pt x="f219" y="f7"/>
                </a:cubicBezTo>
                <a:lnTo>
                  <a:pt x="f220" y="f7"/>
                </a:lnTo>
                <a:cubicBezTo>
                  <a:pt x="f221" y="f7"/>
                  <a:pt x="f158" y="f217"/>
                  <a:pt x="f158" y="f216"/>
                </a:cubicBezTo>
                <a:lnTo>
                  <a:pt x="f158" y="f222"/>
                </a:lnTo>
                <a:cubicBezTo>
                  <a:pt x="f223" y="f224"/>
                  <a:pt x="f225" y="f226"/>
                  <a:pt x="f156" y="f226"/>
                </a:cubicBezTo>
                <a:lnTo>
                  <a:pt x="f227" y="f226"/>
                </a:lnTo>
                <a:lnTo>
                  <a:pt x="f228" y="f229"/>
                </a:lnTo>
                <a:cubicBezTo>
                  <a:pt x="f230" y="f231"/>
                  <a:pt x="f232" y="f233"/>
                  <a:pt x="f234" y="f235"/>
                </a:cubicBezTo>
                <a:lnTo>
                  <a:pt x="f236" y="f237"/>
                </a:lnTo>
                <a:cubicBezTo>
                  <a:pt x="f238" y="f239"/>
                  <a:pt x="f240" y="f241"/>
                  <a:pt x="f137" y="f241"/>
                </a:cubicBezTo>
                <a:cubicBezTo>
                  <a:pt x="f242" y="f241"/>
                  <a:pt x="f243" y="f239"/>
                  <a:pt x="f244" y="f237"/>
                </a:cubicBezTo>
                <a:lnTo>
                  <a:pt x="f245" y="f235"/>
                </a:lnTo>
                <a:cubicBezTo>
                  <a:pt x="f246" y="f233"/>
                  <a:pt x="f247" y="f231"/>
                  <a:pt x="f247" y="f229"/>
                </a:cubicBezTo>
                <a:lnTo>
                  <a:pt x="f245" y="f226"/>
                </a:lnTo>
                <a:lnTo>
                  <a:pt x="f175" y="f226"/>
                </a:lnTo>
                <a:cubicBezTo>
                  <a:pt x="f248" y="f226"/>
                  <a:pt x="f5" y="f249"/>
                  <a:pt x="f5" y="f160"/>
                </a:cubicBezTo>
                <a:lnTo>
                  <a:pt x="f5" y="f162"/>
                </a:lnTo>
                <a:cubicBezTo>
                  <a:pt x="f5" y="f250"/>
                  <a:pt x="f251" y="f183"/>
                  <a:pt x="f171" y="f183"/>
                </a:cubicBezTo>
                <a:lnTo>
                  <a:pt x="f165" y="f183"/>
                </a:lnTo>
                <a:cubicBezTo>
                  <a:pt x="f252" y="f183"/>
                  <a:pt x="f253" y="f250"/>
                  <a:pt x="f253" y="f162"/>
                </a:cubicBezTo>
                <a:lnTo>
                  <a:pt x="f253" y="f161"/>
                </a:lnTo>
                <a:lnTo>
                  <a:pt x="f253" y="f160"/>
                </a:lnTo>
                <a:lnTo>
                  <a:pt x="f253" y="f216"/>
                </a:lnTo>
                <a:cubicBezTo>
                  <a:pt x="f253" y="f254"/>
                  <a:pt x="f255" y="f256"/>
                  <a:pt x="f220" y="f256"/>
                </a:cubicBezTo>
                <a:lnTo>
                  <a:pt x="f219" y="f256"/>
                </a:lnTo>
                <a:cubicBezTo>
                  <a:pt x="f257" y="f256"/>
                  <a:pt x="f258" y="f254"/>
                  <a:pt x="f258" y="f216"/>
                </a:cubicBezTo>
                <a:lnTo>
                  <a:pt x="f258" y="f214"/>
                </a:lnTo>
                <a:lnTo>
                  <a:pt x="f179" y="f214"/>
                </a:lnTo>
                <a:cubicBezTo>
                  <a:pt x="f259" y="f214"/>
                  <a:pt x="f260" y="f212"/>
                  <a:pt x="f260" y="f185"/>
                </a:cubicBezTo>
                <a:lnTo>
                  <a:pt x="f260" y="f184"/>
                </a:lnTo>
                <a:cubicBezTo>
                  <a:pt x="f260" y="f261"/>
                  <a:pt x="f259" y="f205"/>
                  <a:pt x="f179" y="f205"/>
                </a:cubicBezTo>
                <a:close/>
                <a:moveTo>
                  <a:pt x="f262" y="f263"/>
                </a:moveTo>
                <a:cubicBezTo>
                  <a:pt x="f264" y="f265"/>
                  <a:pt x="f266" y="f267"/>
                  <a:pt x="f268" y="f269"/>
                </a:cubicBezTo>
                <a:lnTo>
                  <a:pt x="f270" y="f271"/>
                </a:lnTo>
                <a:cubicBezTo>
                  <a:pt x="f272" y="f273"/>
                  <a:pt x="f274" y="f275"/>
                  <a:pt x="f274" y="f276"/>
                </a:cubicBezTo>
                <a:cubicBezTo>
                  <a:pt x="f274" y="f277"/>
                  <a:pt x="f278" y="f279"/>
                  <a:pt x="f280" y="f279"/>
                </a:cubicBezTo>
                <a:cubicBezTo>
                  <a:pt x="f281" y="f279"/>
                  <a:pt x="f282" y="f277"/>
                  <a:pt x="f282" y="f276"/>
                </a:cubicBezTo>
                <a:cubicBezTo>
                  <a:pt x="f282" y="f275"/>
                  <a:pt x="f283" y="f284"/>
                  <a:pt x="f285" y="f286"/>
                </a:cubicBezTo>
                <a:lnTo>
                  <a:pt x="f287" y="f286"/>
                </a:lnTo>
                <a:cubicBezTo>
                  <a:pt x="f288" y="f286"/>
                  <a:pt x="f289" y="f286"/>
                  <a:pt x="f290" y="f286"/>
                </a:cubicBezTo>
                <a:cubicBezTo>
                  <a:pt x="f291" y="f286"/>
                  <a:pt x="f292" y="f293"/>
                  <a:pt x="f294" y="f263"/>
                </a:cubicBezTo>
                <a:close/>
                <a:moveTo>
                  <a:pt x="f291" y="f295"/>
                </a:moveTo>
                <a:lnTo>
                  <a:pt x="f296" y="f297"/>
                </a:lnTo>
                <a:cubicBezTo>
                  <a:pt x="f298" y="f299"/>
                  <a:pt x="f300" y="f265"/>
                  <a:pt x="f301" y="f302"/>
                </a:cubicBezTo>
                <a:cubicBezTo>
                  <a:pt x="f303" y="f304"/>
                  <a:pt x="f305" y="f306"/>
                  <a:pt x="f291" y="f295"/>
                </a:cubicBezTo>
                <a:close/>
                <a:moveTo>
                  <a:pt x="f280" y="f307"/>
                </a:moveTo>
                <a:cubicBezTo>
                  <a:pt x="f308" y="f307"/>
                  <a:pt x="f309" y="f310"/>
                  <a:pt x="f311" y="f312"/>
                </a:cubicBezTo>
                <a:lnTo>
                  <a:pt x="f313" y="f299"/>
                </a:lnTo>
                <a:cubicBezTo>
                  <a:pt x="f314" y="f315"/>
                  <a:pt x="f264" y="f316"/>
                  <a:pt x="f317" y="f318"/>
                </a:cubicBezTo>
                <a:lnTo>
                  <a:pt x="f319" y="f320"/>
                </a:lnTo>
                <a:cubicBezTo>
                  <a:pt x="f321" y="f322"/>
                  <a:pt x="f323" y="f307"/>
                  <a:pt x="f280" y="f307"/>
                </a:cubicBezTo>
                <a:close/>
                <a:moveTo>
                  <a:pt x="f280" y="f5"/>
                </a:moveTo>
                <a:cubicBezTo>
                  <a:pt x="f319" y="f5"/>
                  <a:pt x="f324" y="f325"/>
                  <a:pt x="f326" y="f327"/>
                </a:cubicBezTo>
                <a:cubicBezTo>
                  <a:pt x="f326" y="f327"/>
                  <a:pt x="f326" y="f327"/>
                  <a:pt x="f326" y="f328"/>
                </a:cubicBezTo>
                <a:cubicBezTo>
                  <a:pt x="f329" y="f330"/>
                  <a:pt x="f331" y="f332"/>
                  <a:pt x="f331" y="f276"/>
                </a:cubicBezTo>
                <a:cubicBezTo>
                  <a:pt x="f331" y="f333"/>
                  <a:pt x="f334" y="f335"/>
                  <a:pt x="f280" y="f335"/>
                </a:cubicBezTo>
                <a:cubicBezTo>
                  <a:pt x="f336" y="f335"/>
                  <a:pt x="f337" y="f333"/>
                  <a:pt x="f337" y="f276"/>
                </a:cubicBezTo>
                <a:cubicBezTo>
                  <a:pt x="f337" y="f332"/>
                  <a:pt x="f338" y="f339"/>
                  <a:pt x="f340" y="f327"/>
                </a:cubicBezTo>
                <a:cubicBezTo>
                  <a:pt x="f341" y="f325"/>
                  <a:pt x="f342" y="f5"/>
                  <a:pt x="f280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TextBox 494">
            <a:extLst>
              <a:ext uri="{FF2B5EF4-FFF2-40B4-BE49-F238E27FC236}">
                <a16:creationId xmlns:a16="http://schemas.microsoft.com/office/drawing/2014/main" id="{E25EDDEA-5AE1-4A62-8FCF-2BCE7B479D74}"/>
              </a:ext>
            </a:extLst>
          </p:cNvPr>
          <p:cNvSpPr txBox="1"/>
          <p:nvPr/>
        </p:nvSpPr>
        <p:spPr>
          <a:xfrm>
            <a:off x="7378778" y="5476570"/>
            <a:ext cx="2990846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Compte</a:t>
            </a: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 </a:t>
            </a:r>
          </a:p>
        </p:txBody>
      </p:sp>
      <p:sp>
        <p:nvSpPr>
          <p:cNvPr id="53" name="TextBox 495">
            <a:extLst>
              <a:ext uri="{FF2B5EF4-FFF2-40B4-BE49-F238E27FC236}">
                <a16:creationId xmlns:a16="http://schemas.microsoft.com/office/drawing/2014/main" id="{DDABCA47-F4BA-453D-A262-39328A8E1288}"/>
              </a:ext>
            </a:extLst>
          </p:cNvPr>
          <p:cNvSpPr txBox="1"/>
          <p:nvPr/>
        </p:nvSpPr>
        <p:spPr>
          <a:xfrm>
            <a:off x="7673087" y="5810445"/>
            <a:ext cx="2990856" cy="5393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Chaque utilisateur a ses droits de modifier leurs informatios</a:t>
            </a: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 .</a:t>
            </a:r>
          </a:p>
        </p:txBody>
      </p:sp>
      <p:sp>
        <p:nvSpPr>
          <p:cNvPr id="54" name="Freeform 443">
            <a:extLst>
              <a:ext uri="{FF2B5EF4-FFF2-40B4-BE49-F238E27FC236}">
                <a16:creationId xmlns:a16="http://schemas.microsoft.com/office/drawing/2014/main" id="{33D0EAA2-A362-45C2-8273-3F9DAF108364}"/>
              </a:ext>
            </a:extLst>
          </p:cNvPr>
          <p:cNvSpPr/>
          <p:nvPr/>
        </p:nvSpPr>
        <p:spPr>
          <a:xfrm>
            <a:off x="1554470" y="3675759"/>
            <a:ext cx="1017681" cy="1069884"/>
          </a:xfrm>
          <a:custGeom>
            <a:avLst/>
            <a:gdLst>
              <a:gd name="f0" fmla="val w"/>
              <a:gd name="f1" fmla="val h"/>
              <a:gd name="f2" fmla="val 0"/>
              <a:gd name="f3" fmla="val 1717"/>
              <a:gd name="f4" fmla="val 1718"/>
              <a:gd name="f5" fmla="val 859"/>
              <a:gd name="f6" fmla="val 1334"/>
              <a:gd name="f7" fmla="val 1333"/>
              <a:gd name="f8" fmla="val 858"/>
              <a:gd name="f9" fmla="val 384"/>
              <a:gd name="f10" fmla="*/ f0 1 1717"/>
              <a:gd name="f11" fmla="*/ f1 1 1718"/>
              <a:gd name="f12" fmla="+- f4 0 f2"/>
              <a:gd name="f13" fmla="+- f3 0 f2"/>
              <a:gd name="f14" fmla="*/ f13 1 1717"/>
              <a:gd name="f15" fmla="*/ f12 1 1718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717" h="1718">
                <a:moveTo>
                  <a:pt x="f3" y="f5"/>
                </a:moveTo>
                <a:cubicBezTo>
                  <a:pt x="f3" y="f6"/>
                  <a:pt x="f7" y="f4"/>
                  <a:pt x="f8" y="f4"/>
                </a:cubicBezTo>
                <a:cubicBezTo>
                  <a:pt x="f9" y="f4"/>
                  <a:pt x="f2" y="f6"/>
                  <a:pt x="f2" y="f5"/>
                </a:cubicBezTo>
                <a:cubicBezTo>
                  <a:pt x="f2" y="f9"/>
                  <a:pt x="f9" y="f2"/>
                  <a:pt x="f8" y="f2"/>
                </a:cubicBezTo>
                <a:cubicBezTo>
                  <a:pt x="f7" y="f2"/>
                  <a:pt x="f3" y="f9"/>
                  <a:pt x="f3" y="f5"/>
                </a:cubicBezTo>
                <a:close/>
              </a:path>
            </a:pathLst>
          </a:custGeom>
          <a:solidFill>
            <a:srgbClr val="E7E6E6"/>
          </a:solidFill>
          <a:ln w="38103" cap="flat">
            <a:solidFill>
              <a:srgbClr val="4472C4"/>
            </a:solidFill>
            <a:prstDash val="solid"/>
            <a:miter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 445">
            <a:extLst>
              <a:ext uri="{FF2B5EF4-FFF2-40B4-BE49-F238E27FC236}">
                <a16:creationId xmlns:a16="http://schemas.microsoft.com/office/drawing/2014/main" id="{ABB8E1E9-BEBD-4EA0-BE6A-DEBCA7225C94}"/>
              </a:ext>
            </a:extLst>
          </p:cNvPr>
          <p:cNvSpPr/>
          <p:nvPr/>
        </p:nvSpPr>
        <p:spPr>
          <a:xfrm>
            <a:off x="1610221" y="3745153"/>
            <a:ext cx="903820" cy="950253"/>
          </a:xfrm>
          <a:custGeom>
            <a:avLst/>
            <a:gdLst>
              <a:gd name="f0" fmla="val w"/>
              <a:gd name="f1" fmla="val h"/>
              <a:gd name="f2" fmla="val 0"/>
              <a:gd name="f3" fmla="val 1525"/>
              <a:gd name="f4" fmla="val 1526"/>
              <a:gd name="f5" fmla="val 763"/>
              <a:gd name="f6" fmla="val 1184"/>
              <a:gd name="f7" fmla="val 762"/>
              <a:gd name="f8" fmla="val 341"/>
              <a:gd name="f9" fmla="val 342"/>
              <a:gd name="f10" fmla="*/ f0 1 1525"/>
              <a:gd name="f11" fmla="*/ f1 1 1526"/>
              <a:gd name="f12" fmla="+- f4 0 f2"/>
              <a:gd name="f13" fmla="+- f3 0 f2"/>
              <a:gd name="f14" fmla="*/ f13 1 1525"/>
              <a:gd name="f15" fmla="*/ f12 1 1526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525" h="1526">
                <a:moveTo>
                  <a:pt x="f3" y="f5"/>
                </a:moveTo>
                <a:cubicBezTo>
                  <a:pt x="f3" y="f6"/>
                  <a:pt x="f6" y="f4"/>
                  <a:pt x="f7" y="f4"/>
                </a:cubicBezTo>
                <a:cubicBezTo>
                  <a:pt x="f8" y="f4"/>
                  <a:pt x="f2" y="f6"/>
                  <a:pt x="f2" y="f5"/>
                </a:cubicBezTo>
                <a:cubicBezTo>
                  <a:pt x="f2" y="f9"/>
                  <a:pt x="f8" y="f2"/>
                  <a:pt x="f7" y="f2"/>
                </a:cubicBezTo>
                <a:cubicBezTo>
                  <a:pt x="f6" y="f2"/>
                  <a:pt x="f3" y="f9"/>
                  <a:pt x="f3" y="f5"/>
                </a:cubicBezTo>
                <a:close/>
              </a:path>
            </a:pathLst>
          </a:custGeom>
          <a:solidFill>
            <a:srgbClr val="4472C4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56" name="Picture 2" descr="Search Logo&quot; Images – Browse 209 Stock Photos, Vectors, and ...">
            <a:extLst>
              <a:ext uri="{FF2B5EF4-FFF2-40B4-BE49-F238E27FC236}">
                <a16:creationId xmlns:a16="http://schemas.microsoft.com/office/drawing/2014/main" id="{CE4C8F7D-2AE4-4ADA-A368-6104EC00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87405" y="3957331"/>
            <a:ext cx="552187" cy="4852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7" name="TextBox 492">
            <a:extLst>
              <a:ext uri="{FF2B5EF4-FFF2-40B4-BE49-F238E27FC236}">
                <a16:creationId xmlns:a16="http://schemas.microsoft.com/office/drawing/2014/main" id="{9AD9DEFC-D0C4-45E9-A715-685536530399}"/>
              </a:ext>
            </a:extLst>
          </p:cNvPr>
          <p:cNvSpPr txBox="1"/>
          <p:nvPr/>
        </p:nvSpPr>
        <p:spPr>
          <a:xfrm>
            <a:off x="163348" y="3374684"/>
            <a:ext cx="1637635" cy="3518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Search </a:t>
            </a: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 </a:t>
            </a:r>
          </a:p>
        </p:txBody>
      </p:sp>
      <p:sp>
        <p:nvSpPr>
          <p:cNvPr id="58" name="TextBox 493">
            <a:extLst>
              <a:ext uri="{FF2B5EF4-FFF2-40B4-BE49-F238E27FC236}">
                <a16:creationId xmlns:a16="http://schemas.microsoft.com/office/drawing/2014/main" id="{E7630462-92DD-443B-8432-4731B87CB96F}"/>
              </a:ext>
            </a:extLst>
          </p:cNvPr>
          <p:cNvSpPr txBox="1"/>
          <p:nvPr/>
        </p:nvSpPr>
        <p:spPr>
          <a:xfrm>
            <a:off x="-35414" y="3886200"/>
            <a:ext cx="1654295" cy="5393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-15" baseline="0">
                <a:solidFill>
                  <a:srgbClr val="000000"/>
                </a:solidFill>
                <a:uFillTx/>
                <a:latin typeface="Poppins" pitchFamily="2"/>
                <a:cs typeface="Poppins" pitchFamily="2"/>
              </a:rPr>
              <a:t>La possibilité de chercher 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16BC9-6827-4257-8B7C-2C1280276B2A}"/>
              </a:ext>
            </a:extLst>
          </p:cNvPr>
          <p:cNvGrpSpPr/>
          <p:nvPr/>
        </p:nvGrpSpPr>
        <p:grpSpPr>
          <a:xfrm>
            <a:off x="284181" y="159025"/>
            <a:ext cx="8951259" cy="1326466"/>
            <a:chOff x="284181" y="159025"/>
            <a:chExt cx="8951259" cy="1326466"/>
          </a:xfrm>
        </p:grpSpPr>
        <p:sp>
          <p:nvSpPr>
            <p:cNvPr id="60" name="Google Shape;125;p15">
              <a:extLst>
                <a:ext uri="{FF2B5EF4-FFF2-40B4-BE49-F238E27FC236}">
                  <a16:creationId xmlns:a16="http://schemas.microsoft.com/office/drawing/2014/main" id="{885AD0FC-7FBA-462B-B769-1EAA6BBD7F08}"/>
                </a:ext>
              </a:extLst>
            </p:cNvPr>
            <p:cNvSpPr txBox="1"/>
            <p:nvPr/>
          </p:nvSpPr>
          <p:spPr>
            <a:xfrm>
              <a:off x="1546680" y="159025"/>
              <a:ext cx="76887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4000" b="1" i="0" u="none" strike="noStrike" kern="0" cap="none" spc="0" baseline="0" dirty="0">
                  <a:solidFill>
                    <a:srgbClr val="44546A"/>
                  </a:solidFill>
                  <a:uFillTx/>
                  <a:latin typeface="Times New Roman" pitchFamily="18"/>
                  <a:ea typeface="Roboto"/>
                  <a:cs typeface="Times New Roman" pitchFamily="18"/>
                </a:rPr>
                <a:t>Les Fonctionnalités du projet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dirty="0">
                <a:solidFill>
                  <a:srgbClr val="55C0A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1" name="Google Shape;127;p15">
              <a:extLst>
                <a:ext uri="{FF2B5EF4-FFF2-40B4-BE49-F238E27FC236}">
                  <a16:creationId xmlns:a16="http://schemas.microsoft.com/office/drawing/2014/main" id="{BEB47C52-128E-4BAE-8F6C-087680C4E348}"/>
                </a:ext>
              </a:extLst>
            </p:cNvPr>
            <p:cNvGrpSpPr/>
            <p:nvPr/>
          </p:nvGrpSpPr>
          <p:grpSpPr>
            <a:xfrm>
              <a:off x="284181" y="242216"/>
              <a:ext cx="1126328" cy="1243275"/>
              <a:chOff x="589078" y="2173650"/>
              <a:chExt cx="1126328" cy="1243275"/>
            </a:xfrm>
          </p:grpSpPr>
          <p:grpSp>
            <p:nvGrpSpPr>
              <p:cNvPr id="62" name="Google Shape;128;p15">
                <a:extLst>
                  <a:ext uri="{FF2B5EF4-FFF2-40B4-BE49-F238E27FC236}">
                    <a16:creationId xmlns:a16="http://schemas.microsoft.com/office/drawing/2014/main" id="{F4F9CDE3-9934-4A88-BACB-5D1559D5F7E5}"/>
                  </a:ext>
                </a:extLst>
              </p:cNvPr>
              <p:cNvGrpSpPr/>
              <p:nvPr/>
            </p:nvGrpSpPr>
            <p:grpSpPr>
              <a:xfrm>
                <a:off x="589078" y="2173650"/>
                <a:ext cx="1126328" cy="1243275"/>
                <a:chOff x="1950418" y="3368985"/>
                <a:chExt cx="432211" cy="477089"/>
              </a:xfrm>
            </p:grpSpPr>
            <p:sp>
              <p:nvSpPr>
                <p:cNvPr id="64" name="Google Shape;129;p15">
                  <a:extLst>
                    <a:ext uri="{FF2B5EF4-FFF2-40B4-BE49-F238E27FC236}">
                      <a16:creationId xmlns:a16="http://schemas.microsoft.com/office/drawing/2014/main" id="{067F293F-9776-406F-A6C6-F793CAE53ECC}"/>
                    </a:ext>
                  </a:extLst>
                </p:cNvPr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130;p15">
                  <a:extLst>
                    <a:ext uri="{FF2B5EF4-FFF2-40B4-BE49-F238E27FC236}">
                      <a16:creationId xmlns:a16="http://schemas.microsoft.com/office/drawing/2014/main" id="{B1BE4AB7-6BD8-4BBC-8A4D-D09563844ABF}"/>
                    </a:ext>
                  </a:extLst>
                </p:cNvPr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3" name="Google Shape;131;p15">
                <a:extLst>
                  <a:ext uri="{FF2B5EF4-FFF2-40B4-BE49-F238E27FC236}">
                    <a16:creationId xmlns:a16="http://schemas.microsoft.com/office/drawing/2014/main" id="{36D16DF9-CC58-404C-AF01-CB6B1771955A}"/>
                  </a:ext>
                </a:extLst>
              </p:cNvPr>
              <p:cNvSpPr txBox="1"/>
              <p:nvPr/>
            </p:nvSpPr>
            <p:spPr>
              <a:xfrm>
                <a:off x="907668" y="2220553"/>
                <a:ext cx="57259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 sz="54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3;p15">
            <a:extLst>
              <a:ext uri="{FF2B5EF4-FFF2-40B4-BE49-F238E27FC236}">
                <a16:creationId xmlns:a16="http://schemas.microsoft.com/office/drawing/2014/main" id="{06B09C92-EB95-4E49-A7A0-2A76026EDA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A28B6BD-B3BE-401D-B055-AAABD829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8" y="1254639"/>
            <a:ext cx="10949848" cy="446773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06BC7CA-23F5-4D03-8E9A-9FD81A26AD62}"/>
              </a:ext>
            </a:extLst>
          </p:cNvPr>
          <p:cNvGrpSpPr/>
          <p:nvPr/>
        </p:nvGrpSpPr>
        <p:grpSpPr>
          <a:xfrm>
            <a:off x="560421" y="242137"/>
            <a:ext cx="6886859" cy="1210744"/>
            <a:chOff x="560421" y="242136"/>
            <a:chExt cx="6816849" cy="1323439"/>
          </a:xfrm>
        </p:grpSpPr>
        <p:sp>
          <p:nvSpPr>
            <p:cNvPr id="7" name="Google Shape;322;p21">
              <a:extLst>
                <a:ext uri="{FF2B5EF4-FFF2-40B4-BE49-F238E27FC236}">
                  <a16:creationId xmlns:a16="http://schemas.microsoft.com/office/drawing/2014/main" id="{77FECDB2-9167-42B1-97A6-61CEBDF09ED9}"/>
                </a:ext>
              </a:extLst>
            </p:cNvPr>
            <p:cNvSpPr txBox="1"/>
            <p:nvPr/>
          </p:nvSpPr>
          <p:spPr>
            <a:xfrm>
              <a:off x="1801422" y="242136"/>
              <a:ext cx="557584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4000" b="1" i="0" u="none" strike="noStrike" kern="0" cap="none" spc="0" baseline="0" dirty="0">
                  <a:solidFill>
                    <a:srgbClr val="44546A"/>
                  </a:solidFill>
                  <a:uFillTx/>
                  <a:latin typeface="Times New Roman" pitchFamily="18"/>
                  <a:ea typeface="Roboto"/>
                  <a:cs typeface="Times New Roman" pitchFamily="18"/>
                </a:rPr>
                <a:t>Arborescence</a:t>
              </a:r>
              <a:endParaRPr lang="fr-FR" sz="40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8" name="Google Shape;324;p21">
              <a:extLst>
                <a:ext uri="{FF2B5EF4-FFF2-40B4-BE49-F238E27FC236}">
                  <a16:creationId xmlns:a16="http://schemas.microsoft.com/office/drawing/2014/main" id="{2D7168EE-8E4D-4FF3-8EAA-D2AAA8C3CC9B}"/>
                </a:ext>
              </a:extLst>
            </p:cNvPr>
            <p:cNvGrpSpPr/>
            <p:nvPr/>
          </p:nvGrpSpPr>
          <p:grpSpPr>
            <a:xfrm>
              <a:off x="560421" y="322300"/>
              <a:ext cx="1126328" cy="1243275"/>
              <a:chOff x="589078" y="2173650"/>
              <a:chExt cx="1126328" cy="1243275"/>
            </a:xfrm>
          </p:grpSpPr>
          <p:grpSp>
            <p:nvGrpSpPr>
              <p:cNvPr id="9" name="Google Shape;325;p21">
                <a:extLst>
                  <a:ext uri="{FF2B5EF4-FFF2-40B4-BE49-F238E27FC236}">
                    <a16:creationId xmlns:a16="http://schemas.microsoft.com/office/drawing/2014/main" id="{C4F1C461-EB1D-44B6-AE9D-DBE4AA926E67}"/>
                  </a:ext>
                </a:extLst>
              </p:cNvPr>
              <p:cNvGrpSpPr/>
              <p:nvPr/>
            </p:nvGrpSpPr>
            <p:grpSpPr>
              <a:xfrm>
                <a:off x="589078" y="2173650"/>
                <a:ext cx="1126328" cy="1243275"/>
                <a:chOff x="1950418" y="3368985"/>
                <a:chExt cx="432211" cy="477089"/>
              </a:xfrm>
            </p:grpSpPr>
            <p:sp>
              <p:nvSpPr>
                <p:cNvPr id="11" name="Google Shape;326;p21">
                  <a:extLst>
                    <a:ext uri="{FF2B5EF4-FFF2-40B4-BE49-F238E27FC236}">
                      <a16:creationId xmlns:a16="http://schemas.microsoft.com/office/drawing/2014/main" id="{00AB6218-A3C1-469B-A600-1CC21816E874}"/>
                    </a:ext>
                  </a:extLst>
                </p:cNvPr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2" name="Google Shape;327;p21">
                  <a:extLst>
                    <a:ext uri="{FF2B5EF4-FFF2-40B4-BE49-F238E27FC236}">
                      <a16:creationId xmlns:a16="http://schemas.microsoft.com/office/drawing/2014/main" id="{F2838D97-4B52-4576-B588-E2C3F7E62351}"/>
                    </a:ext>
                  </a:extLst>
                </p:cNvPr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0" name="Google Shape;328;p21">
                <a:extLst>
                  <a:ext uri="{FF2B5EF4-FFF2-40B4-BE49-F238E27FC236}">
                    <a16:creationId xmlns:a16="http://schemas.microsoft.com/office/drawing/2014/main" id="{AA2236C1-C4DD-469C-A091-82AA17A3B296}"/>
                  </a:ext>
                </a:extLst>
              </p:cNvPr>
              <p:cNvSpPr txBox="1"/>
              <p:nvPr/>
            </p:nvSpPr>
            <p:spPr>
              <a:xfrm>
                <a:off x="907668" y="2220553"/>
                <a:ext cx="57259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54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86C1EA-844A-4DCC-9EF5-EF4DB5840562}"/>
              </a:ext>
            </a:extLst>
          </p:cNvPr>
          <p:cNvGrpSpPr/>
          <p:nvPr/>
        </p:nvGrpSpPr>
        <p:grpSpPr>
          <a:xfrm>
            <a:off x="560421" y="242136"/>
            <a:ext cx="9792619" cy="1323439"/>
            <a:chOff x="560421" y="242136"/>
            <a:chExt cx="9792619" cy="1323439"/>
          </a:xfrm>
        </p:grpSpPr>
        <p:sp>
          <p:nvSpPr>
            <p:cNvPr id="322" name="Google Shape;322;p21"/>
            <p:cNvSpPr txBox="1"/>
            <p:nvPr/>
          </p:nvSpPr>
          <p:spPr>
            <a:xfrm>
              <a:off x="1801422" y="242136"/>
              <a:ext cx="855161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4000" b="1" dirty="0">
                  <a:solidFill>
                    <a:srgbClr val="44546A"/>
                  </a:solidFill>
                  <a:latin typeface="Times New Roman" pitchFamily="18"/>
                  <a:ea typeface="Roboto"/>
                  <a:cs typeface="Times New Roman" pitchFamily="18"/>
                </a:rPr>
                <a:t>Technologies et outils implémentés</a:t>
              </a:r>
            </a:p>
            <a:p>
              <a:endParaRPr lang="fr-FR" sz="40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24" name="Google Shape;324;p21"/>
            <p:cNvGrpSpPr/>
            <p:nvPr/>
          </p:nvGrpSpPr>
          <p:grpSpPr>
            <a:xfrm>
              <a:off x="560421" y="322300"/>
              <a:ext cx="1126328" cy="1243275"/>
              <a:chOff x="589078" y="2173650"/>
              <a:chExt cx="1126328" cy="1243275"/>
            </a:xfrm>
          </p:grpSpPr>
          <p:grpSp>
            <p:nvGrpSpPr>
              <p:cNvPr id="325" name="Google Shape;325;p21"/>
              <p:cNvGrpSpPr/>
              <p:nvPr/>
            </p:nvGrpSpPr>
            <p:grpSpPr>
              <a:xfrm>
                <a:off x="589078" y="2173650"/>
                <a:ext cx="1126328" cy="1243275"/>
                <a:chOff x="1950418" y="3368985"/>
                <a:chExt cx="432211" cy="477089"/>
              </a:xfrm>
            </p:grpSpPr>
            <p:sp>
              <p:nvSpPr>
                <p:cNvPr id="326" name="Google Shape;326;p21"/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7" name="Google Shape;327;p21"/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328" name="Google Shape;328;p21"/>
              <p:cNvSpPr txBox="1"/>
              <p:nvPr/>
            </p:nvSpPr>
            <p:spPr>
              <a:xfrm>
                <a:off x="907668" y="2220553"/>
                <a:ext cx="57259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 dirty="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5400" b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822E22-7F76-47C7-96EE-528134C57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75163" y="1716381"/>
            <a:ext cx="4519817" cy="1883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EF7C3-EA3D-46ED-85C8-B4C0C15E0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909104" y="3052962"/>
            <a:ext cx="3882096" cy="1941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680E3-5470-4154-B6B4-55D358767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997504" y="4839637"/>
            <a:ext cx="3809524" cy="126984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8DF26AC-0AC4-490D-BD97-E314281AF081}"/>
              </a:ext>
            </a:extLst>
          </p:cNvPr>
          <p:cNvGrpSpPr/>
          <p:nvPr/>
        </p:nvGrpSpPr>
        <p:grpSpPr>
          <a:xfrm>
            <a:off x="483878" y="457148"/>
            <a:ext cx="8536256" cy="1291102"/>
            <a:chOff x="977864" y="2033699"/>
            <a:chExt cx="8536256" cy="1291102"/>
          </a:xfrm>
        </p:grpSpPr>
        <p:sp>
          <p:nvSpPr>
            <p:cNvPr id="472" name="Google Shape;472;p26"/>
            <p:cNvSpPr txBox="1"/>
            <p:nvPr/>
          </p:nvSpPr>
          <p:spPr>
            <a:xfrm>
              <a:off x="1869047" y="2033699"/>
              <a:ext cx="7645073" cy="92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000" b="1" dirty="0">
                  <a:solidFill>
                    <a:srgbClr val="44546A"/>
                  </a:solidFill>
                  <a:latin typeface="Times New Roman" pitchFamily="18"/>
                  <a:ea typeface="Roboto"/>
                  <a:cs typeface="Times New Roman" pitchFamily="18"/>
                </a:rPr>
                <a:t> Conception et réalisation  </a:t>
              </a:r>
            </a:p>
          </p:txBody>
        </p:sp>
        <p:grpSp>
          <p:nvGrpSpPr>
            <p:cNvPr id="474" name="Google Shape;474;p26"/>
            <p:cNvGrpSpPr/>
            <p:nvPr/>
          </p:nvGrpSpPr>
          <p:grpSpPr>
            <a:xfrm>
              <a:off x="977864" y="2081526"/>
              <a:ext cx="1126328" cy="1243275"/>
              <a:chOff x="589078" y="2173650"/>
              <a:chExt cx="1126328" cy="1243275"/>
            </a:xfrm>
          </p:grpSpPr>
          <p:grpSp>
            <p:nvGrpSpPr>
              <p:cNvPr id="475" name="Google Shape;475;p26"/>
              <p:cNvGrpSpPr/>
              <p:nvPr/>
            </p:nvGrpSpPr>
            <p:grpSpPr>
              <a:xfrm>
                <a:off x="589078" y="2173650"/>
                <a:ext cx="1126328" cy="1243275"/>
                <a:chOff x="1950418" y="3368985"/>
                <a:chExt cx="432211" cy="477089"/>
              </a:xfrm>
            </p:grpSpPr>
            <p:sp>
              <p:nvSpPr>
                <p:cNvPr id="476" name="Google Shape;476;p26"/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7" name="Google Shape;477;p26"/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478" name="Google Shape;478;p26"/>
              <p:cNvSpPr txBox="1"/>
              <p:nvPr/>
            </p:nvSpPr>
            <p:spPr>
              <a:xfrm>
                <a:off x="907668" y="2220553"/>
                <a:ext cx="57259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A224F-8AC4-404D-A52A-78F293D359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8" y="1195421"/>
            <a:ext cx="11413832" cy="556075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35">
            <a:extLst>
              <a:ext uri="{FF2B5EF4-FFF2-40B4-BE49-F238E27FC236}">
                <a16:creationId xmlns:a16="http://schemas.microsoft.com/office/drawing/2014/main" id="{F16671C1-1675-4FC3-8F9B-E3481A8391CA}"/>
              </a:ext>
            </a:extLst>
          </p:cNvPr>
          <p:cNvSpPr/>
          <p:nvPr/>
        </p:nvSpPr>
        <p:spPr>
          <a:xfrm>
            <a:off x="7029770" y="4657130"/>
            <a:ext cx="1125571" cy="1125964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86"/>
              <a:gd name="f5" fmla="val 354"/>
              <a:gd name="f6" fmla="val 490"/>
              <a:gd name="f7" fmla="val -42"/>
              <a:gd name="f8" fmla="val 1058"/>
              <a:gd name="f9" fmla="val -117"/>
              <a:gd name="f10" fmla="val 1454"/>
              <a:gd name="f11" fmla="val 187"/>
              <a:gd name="f12" fmla="val 1850"/>
              <a:gd name="f13" fmla="val 1926"/>
              <a:gd name="f14" fmla="val 1622"/>
              <a:gd name="f15" fmla="val 1318"/>
              <a:gd name="f16" fmla="val 750"/>
              <a:gd name="f17" fmla="val 1925"/>
              <a:gd name="f18" fmla="val 355"/>
              <a:gd name="f19" fmla="val 751"/>
              <a:gd name="f20" fmla="*/ f0 1 1808"/>
              <a:gd name="f21" fmla="*/ f1 1 1808"/>
              <a:gd name="f22" fmla="val f2"/>
              <a:gd name="f23" fmla="val f3"/>
              <a:gd name="f24" fmla="+- f23 0 f22"/>
              <a:gd name="f25" fmla="*/ f24 1 1808"/>
              <a:gd name="f26" fmla="*/ f22 1 f25"/>
              <a:gd name="f27" fmla="*/ f23 1 f25"/>
              <a:gd name="f28" fmla="*/ f26 f20 1"/>
              <a:gd name="f29" fmla="*/ f27 f20 1"/>
              <a:gd name="f30" fmla="*/ f27 f21 1"/>
              <a:gd name="f31" fmla="*/ f26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31" r="f29" b="f30"/>
            <a:pathLst>
              <a:path w="1808" h="1808">
                <a:moveTo>
                  <a:pt x="f4" y="f5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6"/>
                  <a:pt x="f13" y="f8"/>
                  <a:pt x="f14" y="f10"/>
                </a:cubicBezTo>
                <a:cubicBezTo>
                  <a:pt x="f15" y="f12"/>
                  <a:pt x="f16" y="f17"/>
                  <a:pt x="f18" y="f14"/>
                </a:cubicBezTo>
                <a:cubicBezTo>
                  <a:pt x="f7" y="f15"/>
                  <a:pt x="f9" y="f19"/>
                  <a:pt x="f4" y="f5"/>
                </a:cubicBezTo>
                <a:close/>
              </a:path>
            </a:pathLst>
          </a:custGeom>
          <a:solidFill>
            <a:srgbClr val="4472C4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536">
            <a:extLst>
              <a:ext uri="{FF2B5EF4-FFF2-40B4-BE49-F238E27FC236}">
                <a16:creationId xmlns:a16="http://schemas.microsoft.com/office/drawing/2014/main" id="{8D237CB2-E2B6-4178-A1FC-A9E08FE60BB4}"/>
              </a:ext>
            </a:extLst>
          </p:cNvPr>
          <p:cNvSpPr/>
          <p:nvPr/>
        </p:nvSpPr>
        <p:spPr>
          <a:xfrm>
            <a:off x="5441338" y="4999481"/>
            <a:ext cx="1125571" cy="1125964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295"/>
              <a:gd name="f5" fmla="val 89"/>
              <a:gd name="f6" fmla="val 1745"/>
              <a:gd name="f7" fmla="val 305"/>
              <a:gd name="f8" fmla="val 1935"/>
              <a:gd name="f9" fmla="val 845"/>
              <a:gd name="f10" fmla="val 1719"/>
              <a:gd name="f11" fmla="val 1503"/>
              <a:gd name="f12" fmla="val 963"/>
              <a:gd name="f13" fmla="val 513"/>
              <a:gd name="f14" fmla="val 63"/>
              <a:gd name="f15" fmla="val -127"/>
              <a:gd name="f16" fmla="*/ f0 1 1808"/>
              <a:gd name="f17" fmla="*/ f1 1 1808"/>
              <a:gd name="f18" fmla="val f2"/>
              <a:gd name="f19" fmla="val f3"/>
              <a:gd name="f20" fmla="+- f19 0 f18"/>
              <a:gd name="f21" fmla="*/ f20 1 1808"/>
              <a:gd name="f22" fmla="*/ f18 1 f21"/>
              <a:gd name="f23" fmla="*/ f19 1 f21"/>
              <a:gd name="f24" fmla="*/ f22 f16 1"/>
              <a:gd name="f25" fmla="*/ f23 f16 1"/>
              <a:gd name="f26" fmla="*/ f23 f17 1"/>
              <a:gd name="f27" fmla="*/ f2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4" t="f27" r="f25" b="f26"/>
            <a:pathLst>
              <a:path w="1808" h="1808">
                <a:moveTo>
                  <a:pt x="f4" y="f5"/>
                </a:moveTo>
                <a:cubicBezTo>
                  <a:pt x="f6" y="f7"/>
                  <a:pt x="f8" y="f9"/>
                  <a:pt x="f10" y="f4"/>
                </a:cubicBezTo>
                <a:cubicBezTo>
                  <a:pt x="f11" y="f6"/>
                  <a:pt x="f12" y="f8"/>
                  <a:pt x="f13" y="f10"/>
                </a:cubicBezTo>
                <a:cubicBezTo>
                  <a:pt x="f14" y="f11"/>
                  <a:pt x="f15" y="f12"/>
                  <a:pt x="f5" y="f13"/>
                </a:cubicBezTo>
                <a:cubicBezTo>
                  <a:pt x="f7" y="f14"/>
                  <a:pt x="f9" y="f15"/>
                  <a:pt x="f4" y="f5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 537">
            <a:extLst>
              <a:ext uri="{FF2B5EF4-FFF2-40B4-BE49-F238E27FC236}">
                <a16:creationId xmlns:a16="http://schemas.microsoft.com/office/drawing/2014/main" id="{1507D900-5860-4700-AB50-52967E06D9A1}"/>
              </a:ext>
            </a:extLst>
          </p:cNvPr>
          <p:cNvSpPr/>
          <p:nvPr/>
        </p:nvSpPr>
        <p:spPr>
          <a:xfrm>
            <a:off x="3966466" y="4261981"/>
            <a:ext cx="1125571" cy="1126595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809"/>
              <a:gd name="f5" fmla="val 1722"/>
              <a:gd name="f6" fmla="val 518"/>
              <a:gd name="f7" fmla="val 1935"/>
              <a:gd name="f8" fmla="val 969"/>
              <a:gd name="f9" fmla="val 1742"/>
              <a:gd name="f10" fmla="val 1509"/>
              <a:gd name="f11" fmla="val 1291"/>
              <a:gd name="f12" fmla="val 840"/>
              <a:gd name="f13" fmla="val 1936"/>
              <a:gd name="f14" fmla="val 301"/>
              <a:gd name="f15" fmla="val 87"/>
              <a:gd name="f16" fmla="val -126"/>
              <a:gd name="f17" fmla="val 839"/>
              <a:gd name="f18" fmla="val 67"/>
              <a:gd name="f19" fmla="val 1508"/>
              <a:gd name="f20" fmla="*/ f0 1 1808"/>
              <a:gd name="f21" fmla="*/ f1 1 1809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1808"/>
              <a:gd name="f28" fmla="*/ f25 1 1809"/>
              <a:gd name="f29" fmla="*/ f22 1 f27"/>
              <a:gd name="f30" fmla="*/ f23 1 f27"/>
              <a:gd name="f31" fmla="*/ f22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1808" h="1809">
                <a:moveTo>
                  <a:pt x="f5" y="f6"/>
                </a:moveTo>
                <a:cubicBezTo>
                  <a:pt x="f7" y="f8"/>
                  <a:pt x="f9" y="f10"/>
                  <a:pt x="f11" y="f5"/>
                </a:cubicBezTo>
                <a:cubicBezTo>
                  <a:pt x="f12" y="f13"/>
                  <a:pt x="f14" y="f9"/>
                  <a:pt x="f15" y="f11"/>
                </a:cubicBezTo>
                <a:cubicBezTo>
                  <a:pt x="f16" y="f17"/>
                  <a:pt x="f18" y="f14"/>
                  <a:pt x="f6" y="f15"/>
                </a:cubicBezTo>
                <a:cubicBezTo>
                  <a:pt x="f8" y="f16"/>
                  <a:pt x="f19" y="f18"/>
                  <a:pt x="f5" y="f6"/>
                </a:cubicBezTo>
                <a:close/>
              </a:path>
            </a:pathLst>
          </a:custGeom>
          <a:solidFill>
            <a:srgbClr val="A5A5A5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538">
            <a:extLst>
              <a:ext uri="{FF2B5EF4-FFF2-40B4-BE49-F238E27FC236}">
                <a16:creationId xmlns:a16="http://schemas.microsoft.com/office/drawing/2014/main" id="{BE2AE40A-7D26-4C9C-B09E-C045D7F48A3A}"/>
              </a:ext>
            </a:extLst>
          </p:cNvPr>
          <p:cNvSpPr/>
          <p:nvPr/>
        </p:nvSpPr>
        <p:spPr>
          <a:xfrm>
            <a:off x="3721525" y="2794049"/>
            <a:ext cx="1125571" cy="1125964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807"/>
              <a:gd name="f5" fmla="val 878"/>
              <a:gd name="f6" fmla="val 1821"/>
              <a:gd name="f7" fmla="val 1378"/>
              <a:gd name="f8" fmla="val 1428"/>
              <a:gd name="f9" fmla="val 1793"/>
              <a:gd name="f10" fmla="val 929"/>
              <a:gd name="f11" fmla="val 430"/>
              <a:gd name="f12" fmla="val 14"/>
              <a:gd name="f13" fmla="val -15"/>
              <a:gd name="f14" fmla="val 379"/>
              <a:gd name="f15" fmla="val 1377"/>
              <a:gd name="f16" fmla="val -14"/>
              <a:gd name="f17" fmla="*/ f0 1 1808"/>
              <a:gd name="f18" fmla="*/ f1 1 1808"/>
              <a:gd name="f19" fmla="val f2"/>
              <a:gd name="f20" fmla="val f3"/>
              <a:gd name="f21" fmla="+- f20 0 f19"/>
              <a:gd name="f22" fmla="*/ f21 1 1808"/>
              <a:gd name="f23" fmla="*/ f19 1 f22"/>
              <a:gd name="f24" fmla="*/ f20 1 f22"/>
              <a:gd name="f25" fmla="*/ f23 f17 1"/>
              <a:gd name="f26" fmla="*/ f24 f17 1"/>
              <a:gd name="f27" fmla="*/ f24 f18 1"/>
              <a:gd name="f28" fmla="*/ f23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5" t="f28" r="f26" b="f27"/>
            <a:pathLst>
              <a:path w="1808" h="1808">
                <a:moveTo>
                  <a:pt x="f4" y="f5"/>
                </a:moveTo>
                <a:cubicBezTo>
                  <a:pt x="f6" y="f7"/>
                  <a:pt x="f8" y="f9"/>
                  <a:pt x="f10" y="f4"/>
                </a:cubicBezTo>
                <a:cubicBezTo>
                  <a:pt x="f11" y="f6"/>
                  <a:pt x="f12" y="f8"/>
                  <a:pt x="f2" y="f10"/>
                </a:cubicBezTo>
                <a:cubicBezTo>
                  <a:pt x="f13" y="f11"/>
                  <a:pt x="f14" y="f12"/>
                  <a:pt x="f5" y="f2"/>
                </a:cubicBezTo>
                <a:cubicBezTo>
                  <a:pt x="f15" y="f16"/>
                  <a:pt x="f9" y="f14"/>
                  <a:pt x="f4" y="f5"/>
                </a:cubicBezTo>
                <a:close/>
              </a:path>
            </a:pathLst>
          </a:custGeom>
          <a:solidFill>
            <a:srgbClr val="ED7D31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39">
            <a:extLst>
              <a:ext uri="{FF2B5EF4-FFF2-40B4-BE49-F238E27FC236}">
                <a16:creationId xmlns:a16="http://schemas.microsoft.com/office/drawing/2014/main" id="{F38CBED8-A202-4B0A-8111-59507A4C50AD}"/>
              </a:ext>
            </a:extLst>
          </p:cNvPr>
          <p:cNvSpPr/>
          <p:nvPr/>
        </p:nvSpPr>
        <p:spPr>
          <a:xfrm>
            <a:off x="4747793" y="1607890"/>
            <a:ext cx="1125571" cy="1125964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621"/>
              <a:gd name="f5" fmla="val 1454"/>
              <a:gd name="f6" fmla="val 1317"/>
              <a:gd name="f7" fmla="val 1851"/>
              <a:gd name="f8" fmla="val 750"/>
              <a:gd name="f9" fmla="val 1926"/>
              <a:gd name="f10" fmla="val 354"/>
              <a:gd name="f11" fmla="val 1622"/>
              <a:gd name="f12" fmla="val -42"/>
              <a:gd name="f13" fmla="val 1318"/>
              <a:gd name="f14" fmla="val -118"/>
              <a:gd name="f15" fmla="val 751"/>
              <a:gd name="f16" fmla="val 186"/>
              <a:gd name="f17" fmla="val 355"/>
              <a:gd name="f18" fmla="val 490"/>
              <a:gd name="f19" fmla="val 1057"/>
              <a:gd name="f20" fmla="val -117"/>
              <a:gd name="f21" fmla="val 187"/>
              <a:gd name="f22" fmla="val 1850"/>
              <a:gd name="f23" fmla="val 1925"/>
              <a:gd name="f24" fmla="val 1058"/>
              <a:gd name="f25" fmla="*/ f0 1 1808"/>
              <a:gd name="f26" fmla="*/ f1 1 1808"/>
              <a:gd name="f27" fmla="val f2"/>
              <a:gd name="f28" fmla="val f3"/>
              <a:gd name="f29" fmla="+- f28 0 f27"/>
              <a:gd name="f30" fmla="*/ f29 1 1808"/>
              <a:gd name="f31" fmla="*/ f27 1 f30"/>
              <a:gd name="f32" fmla="*/ f28 1 f30"/>
              <a:gd name="f33" fmla="*/ f31 f25 1"/>
              <a:gd name="f34" fmla="*/ f32 f25 1"/>
              <a:gd name="f35" fmla="*/ f32 f26 1"/>
              <a:gd name="f36" fmla="*/ f3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1808" h="1808">
                <a:moveTo>
                  <a:pt x="f4" y="f5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2"/>
                  <a:pt x="f19" y="f20"/>
                  <a:pt x="f5" y="f21"/>
                </a:cubicBezTo>
                <a:cubicBezTo>
                  <a:pt x="f22" y="f18"/>
                  <a:pt x="f23" y="f24"/>
                  <a:pt x="f4" y="f5"/>
                </a:cubicBezTo>
                <a:close/>
              </a:path>
            </a:pathLst>
          </a:custGeom>
          <a:solidFill>
            <a:srgbClr val="4472C4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540">
            <a:extLst>
              <a:ext uri="{FF2B5EF4-FFF2-40B4-BE49-F238E27FC236}">
                <a16:creationId xmlns:a16="http://schemas.microsoft.com/office/drawing/2014/main" id="{310AD37B-064C-4288-BA3E-8CDA259735E5}"/>
              </a:ext>
            </a:extLst>
          </p:cNvPr>
          <p:cNvSpPr/>
          <p:nvPr/>
        </p:nvSpPr>
        <p:spPr>
          <a:xfrm>
            <a:off x="6566909" y="1778032"/>
            <a:ext cx="1125571" cy="1126595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809"/>
              <a:gd name="f5" fmla="val 513"/>
              <a:gd name="f6" fmla="val 1720"/>
              <a:gd name="f7" fmla="val 63"/>
              <a:gd name="f8" fmla="val 1504"/>
              <a:gd name="f9" fmla="val -127"/>
              <a:gd name="f10" fmla="val 964"/>
              <a:gd name="f11" fmla="val 89"/>
              <a:gd name="f12" fmla="val 514"/>
              <a:gd name="f13" fmla="val 305"/>
              <a:gd name="f14" fmla="val 64"/>
              <a:gd name="f15" fmla="val 844"/>
              <a:gd name="f16" fmla="val 1295"/>
              <a:gd name="f17" fmla="val 1745"/>
              <a:gd name="f18" fmla="val 1935"/>
              <a:gd name="f19" fmla="val 845"/>
              <a:gd name="f20" fmla="val 1719"/>
              <a:gd name="f21" fmla="val 1503"/>
              <a:gd name="f22" fmla="val 963"/>
              <a:gd name="f23" fmla="val 1936"/>
              <a:gd name="f24" fmla="*/ f0 1 1808"/>
              <a:gd name="f25" fmla="*/ f1 1 1809"/>
              <a:gd name="f26" fmla="val f2"/>
              <a:gd name="f27" fmla="val f3"/>
              <a:gd name="f28" fmla="val f4"/>
              <a:gd name="f29" fmla="+- f28 0 f26"/>
              <a:gd name="f30" fmla="+- f27 0 f26"/>
              <a:gd name="f31" fmla="*/ f30 1 1808"/>
              <a:gd name="f32" fmla="*/ f29 1 1809"/>
              <a:gd name="f33" fmla="*/ f26 1 f31"/>
              <a:gd name="f34" fmla="*/ f27 1 f31"/>
              <a:gd name="f35" fmla="*/ f26 1 f32"/>
              <a:gd name="f36" fmla="*/ f28 1 f32"/>
              <a:gd name="f37" fmla="*/ f33 f24 1"/>
              <a:gd name="f38" fmla="*/ f34 f24 1"/>
              <a:gd name="f39" fmla="*/ f36 f25 1"/>
              <a:gd name="f40" fmla="*/ f35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7" t="f40" r="f38" b="f39"/>
            <a:pathLst>
              <a:path w="1808" h="1809">
                <a:moveTo>
                  <a:pt x="f5" y="f6"/>
                </a:moveTo>
                <a:cubicBezTo>
                  <a:pt x="f7" y="f8"/>
                  <a:pt x="f9" y="f10"/>
                  <a:pt x="f11" y="f12"/>
                </a:cubicBezTo>
                <a:cubicBezTo>
                  <a:pt x="f13" y="f14"/>
                  <a:pt x="f15" y="f9"/>
                  <a:pt x="f16" y="f11"/>
                </a:cubicBezTo>
                <a:cubicBezTo>
                  <a:pt x="f17" y="f13"/>
                  <a:pt x="f18" y="f19"/>
                  <a:pt x="f20" y="f16"/>
                </a:cubicBezTo>
                <a:cubicBezTo>
                  <a:pt x="f21" y="f17"/>
                  <a:pt x="f22" y="f23"/>
                  <a:pt x="f5" y="f6"/>
                </a:cubicBez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541">
            <a:extLst>
              <a:ext uri="{FF2B5EF4-FFF2-40B4-BE49-F238E27FC236}">
                <a16:creationId xmlns:a16="http://schemas.microsoft.com/office/drawing/2014/main" id="{77EAF0C2-AA36-42E9-8C8A-61E47C43D286}"/>
              </a:ext>
            </a:extLst>
          </p:cNvPr>
          <p:cNvSpPr/>
          <p:nvPr/>
        </p:nvSpPr>
        <p:spPr>
          <a:xfrm>
            <a:off x="7339614" y="3031638"/>
            <a:ext cx="1125571" cy="1126595"/>
          </a:xfrm>
          <a:custGeom>
            <a:avLst/>
            <a:gdLst>
              <a:gd name="f0" fmla="val w"/>
              <a:gd name="f1" fmla="val h"/>
              <a:gd name="f2" fmla="val 0"/>
              <a:gd name="f3" fmla="val 1808"/>
              <a:gd name="f4" fmla="val 1809"/>
              <a:gd name="f5" fmla="val 87"/>
              <a:gd name="f6" fmla="val 1291"/>
              <a:gd name="f7" fmla="val -126"/>
              <a:gd name="f8" fmla="val 840"/>
              <a:gd name="f9" fmla="val 67"/>
              <a:gd name="f10" fmla="val 301"/>
              <a:gd name="f11" fmla="val 518"/>
              <a:gd name="f12" fmla="val 970"/>
              <a:gd name="f13" fmla="val 1508"/>
              <a:gd name="f14" fmla="val 1722"/>
              <a:gd name="f15" fmla="val 1935"/>
              <a:gd name="f16" fmla="val 1743"/>
              <a:gd name="f17" fmla="val 1509"/>
              <a:gd name="f18" fmla="val 839"/>
              <a:gd name="f19" fmla="val 1936"/>
              <a:gd name="f20" fmla="*/ f0 1 1808"/>
              <a:gd name="f21" fmla="*/ f1 1 1809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1808"/>
              <a:gd name="f28" fmla="*/ f25 1 1809"/>
              <a:gd name="f29" fmla="*/ f22 1 f27"/>
              <a:gd name="f30" fmla="*/ f23 1 f27"/>
              <a:gd name="f31" fmla="*/ f22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1808" h="1809">
                <a:moveTo>
                  <a:pt x="f5" y="f6"/>
                </a:moveTo>
                <a:cubicBezTo>
                  <a:pt x="f7" y="f8"/>
                  <a:pt x="f9" y="f10"/>
                  <a:pt x="f11" y="f5"/>
                </a:cubicBezTo>
                <a:cubicBezTo>
                  <a:pt x="f12" y="f7"/>
                  <a:pt x="f13" y="f9"/>
                  <a:pt x="f14" y="f11"/>
                </a:cubicBezTo>
                <a:cubicBezTo>
                  <a:pt x="f15" y="f12"/>
                  <a:pt x="f16" y="f17"/>
                  <a:pt x="f6" y="f14"/>
                </a:cubicBezTo>
                <a:cubicBezTo>
                  <a:pt x="f18" y="f19"/>
                  <a:pt x="f10" y="f16"/>
                  <a:pt x="f5" y="f6"/>
                </a:cubicBezTo>
                <a:close/>
              </a:path>
            </a:pathLst>
          </a:custGeom>
          <a:solidFill>
            <a:srgbClr val="A5A5A5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594">
            <a:extLst>
              <a:ext uri="{FF2B5EF4-FFF2-40B4-BE49-F238E27FC236}">
                <a16:creationId xmlns:a16="http://schemas.microsoft.com/office/drawing/2014/main" id="{531BC408-2A9B-40CB-8FA6-E0E36305F976}"/>
              </a:ext>
            </a:extLst>
          </p:cNvPr>
          <p:cNvSpPr/>
          <p:nvPr/>
        </p:nvSpPr>
        <p:spPr>
          <a:xfrm>
            <a:off x="7639537" y="3290733"/>
            <a:ext cx="525725" cy="5514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51447"/>
              <a:gd name="f7" fmla="val 1102913"/>
              <a:gd name="f8" fmla="val 115712"/>
              <a:gd name="f9" fmla="val 874853"/>
              <a:gd name="f10" fmla="val 211931"/>
              <a:gd name="f11" fmla="val 220566"/>
              <a:gd name="f12" fmla="val 226734"/>
              <a:gd name="f13" fmla="val 882006"/>
              <a:gd name="f14" fmla="val 889158"/>
              <a:gd name="f15" fmla="val 896310"/>
              <a:gd name="f16" fmla="val 902270"/>
              <a:gd name="f17" fmla="val 107077"/>
              <a:gd name="f18" fmla="val 100909"/>
              <a:gd name="f19" fmla="val 867289"/>
              <a:gd name="f20" fmla="val 862662"/>
              <a:gd name="f21" fmla="val 852357"/>
              <a:gd name="f22" fmla="val 838670"/>
              <a:gd name="f23" fmla="val 867642"/>
              <a:gd name="f24" fmla="val 827471"/>
              <a:gd name="f25" fmla="val 878845"/>
              <a:gd name="f26" fmla="val 805073"/>
              <a:gd name="f27" fmla="val 900007"/>
              <a:gd name="f28" fmla="val 936107"/>
              <a:gd name="f29" fmla="val 958514"/>
              <a:gd name="f30" fmla="val 925772"/>
              <a:gd name="f31" fmla="val 1058100"/>
              <a:gd name="f32" fmla="val 948170"/>
              <a:gd name="f33" fmla="val 1079262"/>
              <a:gd name="f34" fmla="val 984255"/>
              <a:gd name="f35" fmla="val 1005408"/>
              <a:gd name="f36" fmla="val 1027806"/>
              <a:gd name="f37" fmla="val 1035693"/>
              <a:gd name="f38" fmla="val 999593"/>
              <a:gd name="f39" fmla="val 978431"/>
              <a:gd name="f40" fmla="val 907107"/>
              <a:gd name="f41" fmla="val 894664"/>
              <a:gd name="f42" fmla="val 880977"/>
              <a:gd name="f43" fmla="val 115787"/>
              <a:gd name="f44" fmla="val 808803"/>
              <a:gd name="f45" fmla="val 343910"/>
              <a:gd name="f46" fmla="val 351349"/>
              <a:gd name="f47" fmla="val 358788"/>
              <a:gd name="f48" fmla="val 814775"/>
              <a:gd name="f49" fmla="val 823135"/>
              <a:gd name="f50" fmla="val 830300"/>
              <a:gd name="f51" fmla="val 837466"/>
              <a:gd name="f52" fmla="val 107108"/>
              <a:gd name="f53" fmla="val 129440"/>
              <a:gd name="f54" fmla="val 607976"/>
              <a:gd name="f55" fmla="val 742938"/>
              <a:gd name="f56" fmla="val 362647"/>
              <a:gd name="f57" fmla="val 115795"/>
              <a:gd name="f58" fmla="val 579497"/>
              <a:gd name="f59" fmla="val 376292"/>
              <a:gd name="f60" fmla="val 384976"/>
              <a:gd name="f61" fmla="val 391178"/>
              <a:gd name="f62" fmla="val 585688"/>
              <a:gd name="f63" fmla="val 594355"/>
              <a:gd name="f64" fmla="val 757796"/>
              <a:gd name="f65" fmla="val 765225"/>
              <a:gd name="f66" fmla="val 771416"/>
              <a:gd name="f67" fmla="val 107111"/>
              <a:gd name="f68" fmla="val 618426"/>
              <a:gd name="f69" fmla="val 507888"/>
              <a:gd name="f70" fmla="val 574874"/>
              <a:gd name="f71" fmla="val 533812"/>
              <a:gd name="f72" fmla="val 525315"/>
              <a:gd name="f73" fmla="val 503948"/>
              <a:gd name="f74" fmla="val 555191"/>
              <a:gd name="f75" fmla="val 440488"/>
              <a:gd name="f76" fmla="val 618677"/>
              <a:gd name="f77" fmla="val 720753"/>
              <a:gd name="f78" fmla="val 784239"/>
              <a:gd name="f79" fmla="val 814114"/>
              <a:gd name="f80" fmla="val 831542"/>
              <a:gd name="f81" fmla="val 661977"/>
              <a:gd name="f82" fmla="val 701795"/>
              <a:gd name="f83" fmla="val 731658"/>
              <a:gd name="f84" fmla="val 795119"/>
              <a:gd name="f85" fmla="val 713853"/>
              <a:gd name="f86" fmla="val 88475"/>
              <a:gd name="f87" fmla="val 720070"/>
              <a:gd name="f88" fmla="val 92203"/>
              <a:gd name="f89" fmla="val 722556"/>
              <a:gd name="f90" fmla="val 100900"/>
              <a:gd name="f91" fmla="val 717583"/>
              <a:gd name="f92" fmla="val 107112"/>
              <a:gd name="f93" fmla="val 560928"/>
              <a:gd name="f94" fmla="val 359335"/>
              <a:gd name="f95" fmla="val 557198"/>
              <a:gd name="f96" fmla="val 366790"/>
              <a:gd name="f97" fmla="val 549738"/>
              <a:gd name="f98" fmla="val 369275"/>
              <a:gd name="f99" fmla="val 541035"/>
              <a:gd name="f100" fmla="val 533576"/>
              <a:gd name="f101" fmla="val 368032"/>
              <a:gd name="f102" fmla="val 526116"/>
              <a:gd name="f103" fmla="val 363062"/>
              <a:gd name="f104" fmla="val 523629"/>
              <a:gd name="f105" fmla="val 355608"/>
              <a:gd name="f106" fmla="val 477627"/>
              <a:gd name="f107" fmla="val 241300"/>
              <a:gd name="f108" fmla="val 429139"/>
              <a:gd name="f109" fmla="val 384184"/>
              <a:gd name="f110" fmla="val 426652"/>
              <a:gd name="f111" fmla="val 392882"/>
              <a:gd name="f112" fmla="val 419192"/>
              <a:gd name="f113" fmla="val 399094"/>
              <a:gd name="f114" fmla="val 410489"/>
              <a:gd name="f115" fmla="val 401786"/>
              <a:gd name="f116" fmla="val 394327"/>
              <a:gd name="f117" fmla="val 395367"/>
              <a:gd name="f118" fmla="val 390597"/>
              <a:gd name="f119" fmla="val 387912"/>
              <a:gd name="f120" fmla="val 345838"/>
              <a:gd name="f121" fmla="val 298454"/>
              <a:gd name="f122" fmla="val 266267"/>
              <a:gd name="f123" fmla="val 486067"/>
              <a:gd name="f124" fmla="val 263781"/>
              <a:gd name="f125" fmla="val 493522"/>
              <a:gd name="f126" fmla="val 256321"/>
              <a:gd name="f127" fmla="val 498492"/>
              <a:gd name="f128" fmla="val 247618"/>
              <a:gd name="f129" fmla="val 246374"/>
              <a:gd name="f130" fmla="val 238915"/>
              <a:gd name="f131" fmla="val 231455"/>
              <a:gd name="f132" fmla="val 494765"/>
              <a:gd name="f133" fmla="val 227725"/>
              <a:gd name="f134" fmla="val 487310"/>
              <a:gd name="f135" fmla="val 179237"/>
              <a:gd name="f136" fmla="val 391639"/>
              <a:gd name="f137" fmla="val 127018"/>
              <a:gd name="f138" fmla="val 469915"/>
              <a:gd name="f139" fmla="val 123288"/>
              <a:gd name="f140" fmla="val 476128"/>
              <a:gd name="f141" fmla="val 113342"/>
              <a:gd name="f142" fmla="val 477370"/>
              <a:gd name="f143" fmla="val 107125"/>
              <a:gd name="f144" fmla="val 473643"/>
              <a:gd name="f145" fmla="val 99666"/>
              <a:gd name="f146" fmla="val 468673"/>
              <a:gd name="f147" fmla="val 98422"/>
              <a:gd name="f148" fmla="val 459975"/>
              <a:gd name="f149" fmla="val 103396"/>
              <a:gd name="f150" fmla="val 453763"/>
              <a:gd name="f151" fmla="val 161830"/>
              <a:gd name="f152" fmla="val 364305"/>
              <a:gd name="f153" fmla="val 166804"/>
              <a:gd name="f154" fmla="val 358092"/>
              <a:gd name="f155" fmla="val 174263"/>
              <a:gd name="f156" fmla="val 354365"/>
              <a:gd name="f157" fmla="val 181723"/>
              <a:gd name="f158" fmla="val 187940"/>
              <a:gd name="f159" fmla="val 195399"/>
              <a:gd name="f160" fmla="val 360577"/>
              <a:gd name="f161" fmla="val 199129"/>
              <a:gd name="f162" fmla="val 325945"/>
              <a:gd name="f163" fmla="val 272362"/>
              <a:gd name="f164" fmla="val 328432"/>
              <a:gd name="f165" fmla="val 264907"/>
              <a:gd name="f166" fmla="val 337135"/>
              <a:gd name="f167" fmla="val 259937"/>
              <a:gd name="f168" fmla="val 344595"/>
              <a:gd name="f169" fmla="val 353298"/>
              <a:gd name="f170" fmla="val 258694"/>
              <a:gd name="f171" fmla="val 360758"/>
              <a:gd name="f172" fmla="val 263664"/>
              <a:gd name="f173" fmla="val 364487"/>
              <a:gd name="f174" fmla="val 271119"/>
              <a:gd name="f175" fmla="val 408003"/>
              <a:gd name="f176" fmla="val 456491"/>
              <a:gd name="f177" fmla="val 211480"/>
              <a:gd name="f178" fmla="val 460221"/>
              <a:gd name="f179" fmla="val 204025"/>
              <a:gd name="f180" fmla="val 467681"/>
              <a:gd name="f181" fmla="val 197813"/>
              <a:gd name="f182" fmla="val 476384"/>
              <a:gd name="f183" fmla="val 485087"/>
              <a:gd name="f184" fmla="val 493790"/>
              <a:gd name="f185" fmla="val 202783"/>
              <a:gd name="f186" fmla="val 496277"/>
              <a:gd name="f187" fmla="val 544765"/>
              <a:gd name="f188" fmla="val 330758"/>
              <a:gd name="f189" fmla="val 693960"/>
              <a:gd name="f190" fmla="val 698934"/>
              <a:gd name="f191" fmla="val 85990"/>
              <a:gd name="f192" fmla="val 706393"/>
              <a:gd name="f193" fmla="val 84748"/>
              <a:gd name="f194" fmla="val 232687"/>
              <a:gd name="f195" fmla="val 60997"/>
              <a:gd name="f196" fmla="val 44795"/>
              <a:gd name="f197" fmla="val 219089"/>
              <a:gd name="f198" fmla="val 43551"/>
              <a:gd name="f199" fmla="val 221579"/>
              <a:gd name="f200" fmla="val 42307"/>
              <a:gd name="f201" fmla="val 212778"/>
              <a:gd name="f202" fmla="val 223977"/>
              <a:gd name="f203" fmla="val 212865"/>
              <a:gd name="f204" fmla="val 201662"/>
              <a:gd name="f205" fmla="val 287437"/>
              <a:gd name="f206" fmla="val 28631"/>
              <a:gd name="f207" fmla="val 278727"/>
              <a:gd name="f208" fmla="val 270017"/>
              <a:gd name="f209" fmla="val 32366"/>
              <a:gd name="f210" fmla="val 261307"/>
              <a:gd name="f211" fmla="val 37345"/>
              <a:gd name="f212" fmla="val 229048"/>
              <a:gd name="f213" fmla="val 240153"/>
              <a:gd name="f214" fmla="val 250210"/>
              <a:gd name="f215" fmla="val 29864"/>
              <a:gd name="f216" fmla="val 251454"/>
              <a:gd name="f217" fmla="val 252699"/>
              <a:gd name="f218" fmla="val 253944"/>
              <a:gd name="f219" fmla="val 931128"/>
              <a:gd name="f220" fmla="val 965983"/>
              <a:gd name="f221" fmla="val 53506"/>
              <a:gd name="f222" fmla="val 993369"/>
              <a:gd name="f223" fmla="val 83369"/>
              <a:gd name="f224" fmla="val 764011"/>
              <a:gd name="f225" fmla="val 780187"/>
              <a:gd name="f226" fmla="val 987145"/>
              <a:gd name="f227" fmla="val 806318"/>
              <a:gd name="f228" fmla="val 977186"/>
              <a:gd name="f229" fmla="val 777698"/>
              <a:gd name="f230" fmla="val 947310"/>
              <a:gd name="f231" fmla="val 773965"/>
              <a:gd name="f232" fmla="val 902497"/>
              <a:gd name="f233" fmla="val 797607"/>
              <a:gd name="f234" fmla="val 870131"/>
              <a:gd name="f235" fmla="val 741613"/>
              <a:gd name="f236" fmla="val 812870"/>
              <a:gd name="f237" fmla="val 706772"/>
              <a:gd name="f238" fmla="val 843990"/>
              <a:gd name="f239" fmla="val 663221"/>
              <a:gd name="f240" fmla="val 860173"/>
              <a:gd name="f241" fmla="val 567409"/>
              <a:gd name="f242" fmla="val 518880"/>
              <a:gd name="f243" fmla="val 840256"/>
              <a:gd name="f244" fmla="val 482795"/>
              <a:gd name="f245" fmla="val 804156"/>
              <a:gd name="f246" fmla="val 409380"/>
              <a:gd name="f247" fmla="val 729466"/>
              <a:gd name="f248" fmla="val 609963"/>
              <a:gd name="f249" fmla="val 535274"/>
              <a:gd name="f250" fmla="val 499174"/>
              <a:gd name="f251" fmla="val 479257"/>
              <a:gd name="f252" fmla="val 669443"/>
              <a:gd name="f253" fmla="val 716727"/>
              <a:gd name="f254" fmla="val 752812"/>
              <a:gd name="f255" fmla="val 823738"/>
              <a:gd name="f256" fmla="val 604984"/>
              <a:gd name="f257" fmla="val 826227"/>
              <a:gd name="f258" fmla="val 719508"/>
              <a:gd name="f259" fmla="val 761522"/>
              <a:gd name="f260" fmla="val 792952"/>
              <a:gd name="f261" fmla="val 818761"/>
              <a:gd name="f262" fmla="val 848969"/>
              <a:gd name="f263" fmla="val 820005"/>
              <a:gd name="f264" fmla="val 847725"/>
              <a:gd name="f265" fmla="val 822494"/>
              <a:gd name="f266" fmla="val 846480"/>
              <a:gd name="f267" fmla="val 824982"/>
              <a:gd name="f268" fmla="val 92117"/>
              <a:gd name="f269" fmla="val 56017"/>
              <a:gd name="f270" fmla="val 800096"/>
              <a:gd name="f271" fmla="val 770232"/>
              <a:gd name="f272" fmla="val 816272"/>
              <a:gd name="f273" fmla="val 853602"/>
              <a:gd name="f274" fmla="val 41079"/>
              <a:gd name="f275" fmla="val 835276"/>
              <a:gd name="f276" fmla="val 879732"/>
              <a:gd name="f277" fmla="val 839011"/>
              <a:gd name="f278" fmla="val 857683"/>
              <a:gd name="f279" fmla="val 1025317"/>
              <a:gd name="f280" fmla="val 1060158"/>
              <a:gd name="f281" fmla="val 990879"/>
              <a:gd name="f282" fmla="val 1044407"/>
              <a:gd name="f283" fmla="val 1078017"/>
              <a:gd name="f284" fmla="val 1009141"/>
              <a:gd name="f285" fmla="val 1094199"/>
              <a:gd name="f286" fmla="val 987988"/>
              <a:gd name="f287" fmla="val 965590"/>
              <a:gd name="f288" fmla="val 944437"/>
              <a:gd name="f289" fmla="val 923283"/>
              <a:gd name="f290" fmla="val 998348"/>
              <a:gd name="f291" fmla="val 810050"/>
              <a:gd name="f292" fmla="val 1013286"/>
              <a:gd name="f293" fmla="val 787653"/>
              <a:gd name="f294" fmla="val 1022000"/>
              <a:gd name="f295" fmla="val 38574"/>
              <a:gd name="f296" fmla="val 982165"/>
              <a:gd name="f297" fmla="val 247720"/>
              <a:gd name="f298" fmla="val 1244"/>
              <a:gd name="f299" fmla="val 240251"/>
              <a:gd name="f300" fmla="val 3733"/>
              <a:gd name="f301" fmla="val 232782"/>
              <a:gd name="f302" fmla="val 7466"/>
              <a:gd name="f303" fmla="val 16176"/>
              <a:gd name="f304" fmla="val 206641"/>
              <a:gd name="f305" fmla="val 26131"/>
              <a:gd name="f306" fmla="val 196682"/>
              <a:gd name="f307" fmla="val 17428"/>
              <a:gd name="f308" fmla="val 253841"/>
              <a:gd name="f309" fmla="val 6224"/>
              <a:gd name="f310" fmla="+- 0 0 -90"/>
              <a:gd name="f311" fmla="*/ f3 1 1051447"/>
              <a:gd name="f312" fmla="*/ f4 1 1102913"/>
              <a:gd name="f313" fmla="val f5"/>
              <a:gd name="f314" fmla="val f6"/>
              <a:gd name="f315" fmla="val f7"/>
              <a:gd name="f316" fmla="*/ f310 f0 1"/>
              <a:gd name="f317" fmla="+- f315 0 f313"/>
              <a:gd name="f318" fmla="+- f314 0 f313"/>
              <a:gd name="f319" fmla="*/ f316 1 f2"/>
              <a:gd name="f320" fmla="*/ f318 1 1051447"/>
              <a:gd name="f321" fmla="*/ f317 1 1102913"/>
              <a:gd name="f322" fmla="*/ 115712 f318 1"/>
              <a:gd name="f323" fmla="*/ 874853 f317 1"/>
              <a:gd name="f324" fmla="*/ 211931 f318 1"/>
              <a:gd name="f325" fmla="*/ 226734 f318 1"/>
              <a:gd name="f326" fmla="*/ 889158 f317 1"/>
              <a:gd name="f327" fmla="*/ 902270 f317 1"/>
              <a:gd name="f328" fmla="*/ 100909 f318 1"/>
              <a:gd name="f329" fmla="*/ 867289 f318 1"/>
              <a:gd name="f330" fmla="*/ 862662 f317 1"/>
              <a:gd name="f331" fmla="*/ 827471 f318 1"/>
              <a:gd name="f332" fmla="*/ 878845 f317 1"/>
              <a:gd name="f333" fmla="*/ 958514 f317 1"/>
              <a:gd name="f334" fmla="*/ 925772 f318 1"/>
              <a:gd name="f335" fmla="*/ 1058100 f317 1"/>
              <a:gd name="f336" fmla="*/ 1005408 f318 1"/>
              <a:gd name="f337" fmla="*/ 978431 f317 1"/>
              <a:gd name="f338" fmla="*/ 907107 f318 1"/>
              <a:gd name="f339" fmla="*/ 115787 f318 1"/>
              <a:gd name="f340" fmla="*/ 808803 f317 1"/>
              <a:gd name="f341" fmla="*/ 343910 f318 1"/>
              <a:gd name="f342" fmla="*/ 358788 f318 1"/>
              <a:gd name="f343" fmla="*/ 823135 f317 1"/>
              <a:gd name="f344" fmla="*/ 837466 f317 1"/>
              <a:gd name="f345" fmla="*/ 129440 f318 1"/>
              <a:gd name="f346" fmla="*/ 607976 f317 1"/>
              <a:gd name="f347" fmla="*/ 742938 f317 1"/>
              <a:gd name="f348" fmla="*/ 362647 f318 1"/>
              <a:gd name="f349" fmla="*/ 115795 f318 1"/>
              <a:gd name="f350" fmla="*/ 579497 f317 1"/>
              <a:gd name="f351" fmla="*/ 376292 f318 1"/>
              <a:gd name="f352" fmla="*/ 391178 f318 1"/>
              <a:gd name="f353" fmla="*/ 594355 f317 1"/>
              <a:gd name="f354" fmla="*/ 757796 f317 1"/>
              <a:gd name="f355" fmla="*/ 771416 f317 1"/>
              <a:gd name="f356" fmla="*/ 618426 f318 1"/>
              <a:gd name="f357" fmla="*/ 507888 f317 1"/>
              <a:gd name="f358" fmla="*/ 503948 f318 1"/>
              <a:gd name="f359" fmla="*/ 555191 f317 1"/>
              <a:gd name="f360" fmla="*/ 784239 f317 1"/>
              <a:gd name="f361" fmla="*/ 831542 f317 1"/>
              <a:gd name="f362" fmla="*/ 731658 f318 1"/>
              <a:gd name="f363" fmla="*/ 713853 f318 1"/>
              <a:gd name="f364" fmla="*/ 88475 f317 1"/>
              <a:gd name="f365" fmla="*/ 717583 f318 1"/>
              <a:gd name="f366" fmla="*/ 107112 f317 1"/>
              <a:gd name="f367" fmla="*/ 560928 f318 1"/>
              <a:gd name="f368" fmla="*/ 359335 f317 1"/>
              <a:gd name="f369" fmla="*/ 541035 f318 1"/>
              <a:gd name="f370" fmla="*/ 369275 f317 1"/>
              <a:gd name="f371" fmla="*/ 523629 f318 1"/>
              <a:gd name="f372" fmla="*/ 355608 f317 1"/>
              <a:gd name="f373" fmla="*/ 477627 f318 1"/>
              <a:gd name="f374" fmla="*/ 241300 f317 1"/>
              <a:gd name="f375" fmla="*/ 429139 f318 1"/>
              <a:gd name="f376" fmla="*/ 384184 f317 1"/>
              <a:gd name="f377" fmla="*/ 410489 f318 1"/>
              <a:gd name="f378" fmla="*/ 399094 f317 1"/>
              <a:gd name="f379" fmla="*/ 390597 f318 1"/>
              <a:gd name="f380" fmla="*/ 387912 f317 1"/>
              <a:gd name="f381" fmla="*/ 345838 f318 1"/>
              <a:gd name="f382" fmla="*/ 298454 f317 1"/>
              <a:gd name="f383" fmla="*/ 266267 f318 1"/>
              <a:gd name="f384" fmla="*/ 486067 f317 1"/>
              <a:gd name="f385" fmla="*/ 247618 f318 1"/>
              <a:gd name="f386" fmla="*/ 498492 f317 1"/>
              <a:gd name="f387" fmla="*/ 246374 f318 1"/>
              <a:gd name="f388" fmla="*/ 227725 f318 1"/>
              <a:gd name="f389" fmla="*/ 487310 f317 1"/>
              <a:gd name="f390" fmla="*/ 179237 f318 1"/>
              <a:gd name="f391" fmla="*/ 391639 f317 1"/>
              <a:gd name="f392" fmla="*/ 127018 f318 1"/>
              <a:gd name="f393" fmla="*/ 469915 f317 1"/>
              <a:gd name="f394" fmla="*/ 107125 f318 1"/>
              <a:gd name="f395" fmla="*/ 473643 f317 1"/>
              <a:gd name="f396" fmla="*/ 103396 f318 1"/>
              <a:gd name="f397" fmla="*/ 453763 f317 1"/>
              <a:gd name="f398" fmla="*/ 161830 f318 1"/>
              <a:gd name="f399" fmla="*/ 364305 f317 1"/>
              <a:gd name="f400" fmla="*/ 181723 f318 1"/>
              <a:gd name="f401" fmla="*/ 199129 f318 1"/>
              <a:gd name="f402" fmla="*/ 366790 f317 1"/>
              <a:gd name="f403" fmla="*/ 459975 f317 1"/>
              <a:gd name="f404" fmla="*/ 325945 f318 1"/>
              <a:gd name="f405" fmla="*/ 272362 f317 1"/>
              <a:gd name="f406" fmla="*/ 344595 f318 1"/>
              <a:gd name="f407" fmla="*/ 259937 f317 1"/>
              <a:gd name="f408" fmla="*/ 364487 f318 1"/>
              <a:gd name="f409" fmla="*/ 271119 f317 1"/>
              <a:gd name="f410" fmla="*/ 408003 f318 1"/>
              <a:gd name="f411" fmla="*/ 358092 f317 1"/>
              <a:gd name="f412" fmla="*/ 456491 f318 1"/>
              <a:gd name="f413" fmla="*/ 211480 f317 1"/>
              <a:gd name="f414" fmla="*/ 476384 f318 1"/>
              <a:gd name="f415" fmla="*/ 197813 f317 1"/>
              <a:gd name="f416" fmla="*/ 496277 f318 1"/>
              <a:gd name="f417" fmla="*/ 544765 f318 1"/>
              <a:gd name="f418" fmla="*/ 330758 f317 1"/>
              <a:gd name="f419" fmla="*/ 693960 f318 1"/>
              <a:gd name="f420" fmla="*/ 92203 f317 1"/>
              <a:gd name="f421" fmla="*/ 232687 f318 1"/>
              <a:gd name="f422" fmla="*/ 60997 f317 1"/>
              <a:gd name="f423" fmla="*/ 44795 f318 1"/>
              <a:gd name="f424" fmla="*/ 219089 f317 1"/>
              <a:gd name="f425" fmla="*/ 42307 f318 1"/>
              <a:gd name="f426" fmla="*/ 221579 f317 1"/>
              <a:gd name="f427" fmla="*/ 212778 f318 1"/>
              <a:gd name="f428" fmla="*/ 201662 f317 1"/>
              <a:gd name="f429" fmla="*/ 287437 f318 1"/>
              <a:gd name="f430" fmla="*/ 28631 f317 1"/>
              <a:gd name="f431" fmla="*/ 261307 f318 1"/>
              <a:gd name="f432" fmla="*/ 37345 f317 1"/>
              <a:gd name="f433" fmla="*/ 250210 f317 1"/>
              <a:gd name="f434" fmla="*/ 29864 f318 1"/>
              <a:gd name="f435" fmla="*/ 253944 f317 1"/>
              <a:gd name="f436" fmla="*/ 931128 f317 1"/>
              <a:gd name="f437" fmla="*/ 83369 f318 1"/>
              <a:gd name="f438" fmla="*/ 993369 f317 1"/>
              <a:gd name="f439" fmla="*/ 764011 f318 1"/>
              <a:gd name="f440" fmla="*/ 806318 f318 1"/>
              <a:gd name="f441" fmla="*/ 977186 f317 1"/>
              <a:gd name="f442" fmla="*/ 797607 f318 1"/>
              <a:gd name="f443" fmla="*/ 870131 f317 1"/>
              <a:gd name="f444" fmla="*/ 741613 f318 1"/>
              <a:gd name="f445" fmla="*/ 812870 f317 1"/>
              <a:gd name="f446" fmla="*/ 860173 f317 1"/>
              <a:gd name="f447" fmla="*/ 482795 f318 1"/>
              <a:gd name="f448" fmla="*/ 804156 f317 1"/>
              <a:gd name="f449" fmla="*/ 535274 f317 1"/>
              <a:gd name="f450" fmla="*/ 479257 f317 1"/>
              <a:gd name="f451" fmla="*/ 752812 f318 1"/>
              <a:gd name="f452" fmla="*/ 761522 f318 1"/>
              <a:gd name="f453" fmla="*/ 792952 f317 1"/>
              <a:gd name="f454" fmla="*/ 818761 f318 1"/>
              <a:gd name="f455" fmla="*/ 848969 f317 1"/>
              <a:gd name="f456" fmla="*/ 824982 f318 1"/>
              <a:gd name="f457" fmla="*/ 843990 f317 1"/>
              <a:gd name="f458" fmla="*/ 92117 f317 1"/>
              <a:gd name="f459" fmla="*/ 770232 f318 1"/>
              <a:gd name="f460" fmla="*/ 0 f317 1"/>
              <a:gd name="f461" fmla="*/ 853602 f318 1"/>
              <a:gd name="f462" fmla="*/ 835276 f317 1"/>
              <a:gd name="f463" fmla="*/ 857683 f317 1"/>
              <a:gd name="f464" fmla="*/ 1025317 f318 1"/>
              <a:gd name="f465" fmla="*/ 1078017 f317 1"/>
              <a:gd name="f466" fmla="*/ 965590 f318 1"/>
              <a:gd name="f467" fmla="*/ 1102913 f317 1"/>
              <a:gd name="f468" fmla="*/ 826227 f318 1"/>
              <a:gd name="f469" fmla="*/ 998348 f317 1"/>
              <a:gd name="f470" fmla="*/ 1022000 f317 1"/>
              <a:gd name="f471" fmla="*/ 0 f318 1"/>
              <a:gd name="f472" fmla="*/ 3733 f318 1"/>
              <a:gd name="f473" fmla="*/ 232782 f317 1"/>
              <a:gd name="f474" fmla="*/ 26131 f318 1"/>
              <a:gd name="f475" fmla="*/ 196682 f317 1"/>
              <a:gd name="f476" fmla="*/ 240153 f318 1"/>
              <a:gd name="f477" fmla="*/ 17428 f317 1"/>
              <a:gd name="f478" fmla="+- f319 0 f1"/>
              <a:gd name="f479" fmla="*/ f322 1 1051447"/>
              <a:gd name="f480" fmla="*/ f323 1 1102913"/>
              <a:gd name="f481" fmla="*/ f324 1 1051447"/>
              <a:gd name="f482" fmla="*/ f325 1 1051447"/>
              <a:gd name="f483" fmla="*/ f326 1 1102913"/>
              <a:gd name="f484" fmla="*/ f327 1 1102913"/>
              <a:gd name="f485" fmla="*/ f328 1 1051447"/>
              <a:gd name="f486" fmla="*/ f329 1 1051447"/>
              <a:gd name="f487" fmla="*/ f330 1 1102913"/>
              <a:gd name="f488" fmla="*/ f331 1 1051447"/>
              <a:gd name="f489" fmla="*/ f332 1 1102913"/>
              <a:gd name="f490" fmla="*/ f333 1 1102913"/>
              <a:gd name="f491" fmla="*/ f334 1 1051447"/>
              <a:gd name="f492" fmla="*/ f335 1 1102913"/>
              <a:gd name="f493" fmla="*/ f336 1 1051447"/>
              <a:gd name="f494" fmla="*/ f337 1 1102913"/>
              <a:gd name="f495" fmla="*/ f338 1 1051447"/>
              <a:gd name="f496" fmla="*/ f339 1 1051447"/>
              <a:gd name="f497" fmla="*/ f340 1 1102913"/>
              <a:gd name="f498" fmla="*/ f341 1 1051447"/>
              <a:gd name="f499" fmla="*/ f342 1 1051447"/>
              <a:gd name="f500" fmla="*/ f343 1 1102913"/>
              <a:gd name="f501" fmla="*/ f344 1 1102913"/>
              <a:gd name="f502" fmla="*/ f345 1 1051447"/>
              <a:gd name="f503" fmla="*/ f346 1 1102913"/>
              <a:gd name="f504" fmla="*/ f347 1 1102913"/>
              <a:gd name="f505" fmla="*/ f348 1 1051447"/>
              <a:gd name="f506" fmla="*/ f349 1 1051447"/>
              <a:gd name="f507" fmla="*/ f350 1 1102913"/>
              <a:gd name="f508" fmla="*/ f351 1 1051447"/>
              <a:gd name="f509" fmla="*/ f352 1 1051447"/>
              <a:gd name="f510" fmla="*/ f353 1 1102913"/>
              <a:gd name="f511" fmla="*/ f354 1 1102913"/>
              <a:gd name="f512" fmla="*/ f355 1 1102913"/>
              <a:gd name="f513" fmla="*/ f356 1 1051447"/>
              <a:gd name="f514" fmla="*/ f357 1 1102913"/>
              <a:gd name="f515" fmla="*/ f358 1 1051447"/>
              <a:gd name="f516" fmla="*/ f359 1 1102913"/>
              <a:gd name="f517" fmla="*/ f360 1 1102913"/>
              <a:gd name="f518" fmla="*/ f361 1 1102913"/>
              <a:gd name="f519" fmla="*/ f362 1 1051447"/>
              <a:gd name="f520" fmla="*/ f363 1 1051447"/>
              <a:gd name="f521" fmla="*/ f364 1 1102913"/>
              <a:gd name="f522" fmla="*/ f365 1 1051447"/>
              <a:gd name="f523" fmla="*/ f366 1 1102913"/>
              <a:gd name="f524" fmla="*/ f367 1 1051447"/>
              <a:gd name="f525" fmla="*/ f368 1 1102913"/>
              <a:gd name="f526" fmla="*/ f369 1 1051447"/>
              <a:gd name="f527" fmla="*/ f370 1 1102913"/>
              <a:gd name="f528" fmla="*/ f371 1 1051447"/>
              <a:gd name="f529" fmla="*/ f372 1 1102913"/>
              <a:gd name="f530" fmla="*/ f373 1 1051447"/>
              <a:gd name="f531" fmla="*/ f374 1 1102913"/>
              <a:gd name="f532" fmla="*/ f375 1 1051447"/>
              <a:gd name="f533" fmla="*/ f376 1 1102913"/>
              <a:gd name="f534" fmla="*/ f377 1 1051447"/>
              <a:gd name="f535" fmla="*/ f378 1 1102913"/>
              <a:gd name="f536" fmla="*/ f379 1 1051447"/>
              <a:gd name="f537" fmla="*/ f380 1 1102913"/>
              <a:gd name="f538" fmla="*/ f381 1 1051447"/>
              <a:gd name="f539" fmla="*/ f382 1 1102913"/>
              <a:gd name="f540" fmla="*/ f383 1 1051447"/>
              <a:gd name="f541" fmla="*/ f384 1 1102913"/>
              <a:gd name="f542" fmla="*/ f385 1 1051447"/>
              <a:gd name="f543" fmla="*/ f386 1 1102913"/>
              <a:gd name="f544" fmla="*/ f387 1 1051447"/>
              <a:gd name="f545" fmla="*/ f388 1 1051447"/>
              <a:gd name="f546" fmla="*/ f389 1 1102913"/>
              <a:gd name="f547" fmla="*/ f390 1 1051447"/>
              <a:gd name="f548" fmla="*/ f391 1 1102913"/>
              <a:gd name="f549" fmla="*/ f392 1 1051447"/>
              <a:gd name="f550" fmla="*/ f393 1 1102913"/>
              <a:gd name="f551" fmla="*/ f394 1 1051447"/>
              <a:gd name="f552" fmla="*/ f395 1 1102913"/>
              <a:gd name="f553" fmla="*/ f396 1 1051447"/>
              <a:gd name="f554" fmla="*/ f397 1 1102913"/>
              <a:gd name="f555" fmla="*/ f398 1 1051447"/>
              <a:gd name="f556" fmla="*/ f399 1 1102913"/>
              <a:gd name="f557" fmla="*/ f400 1 1051447"/>
              <a:gd name="f558" fmla="*/ f401 1 1051447"/>
              <a:gd name="f559" fmla="*/ f402 1 1102913"/>
              <a:gd name="f560" fmla="*/ f403 1 1102913"/>
              <a:gd name="f561" fmla="*/ f404 1 1051447"/>
              <a:gd name="f562" fmla="*/ f405 1 1102913"/>
              <a:gd name="f563" fmla="*/ f406 1 1051447"/>
              <a:gd name="f564" fmla="*/ f407 1 1102913"/>
              <a:gd name="f565" fmla="*/ f408 1 1051447"/>
              <a:gd name="f566" fmla="*/ f409 1 1102913"/>
              <a:gd name="f567" fmla="*/ f410 1 1051447"/>
              <a:gd name="f568" fmla="*/ f411 1 1102913"/>
              <a:gd name="f569" fmla="*/ f412 1 1051447"/>
              <a:gd name="f570" fmla="*/ f413 1 1102913"/>
              <a:gd name="f571" fmla="*/ f414 1 1051447"/>
              <a:gd name="f572" fmla="*/ f415 1 1102913"/>
              <a:gd name="f573" fmla="*/ f416 1 1051447"/>
              <a:gd name="f574" fmla="*/ f417 1 1051447"/>
              <a:gd name="f575" fmla="*/ f418 1 1102913"/>
              <a:gd name="f576" fmla="*/ f419 1 1051447"/>
              <a:gd name="f577" fmla="*/ f420 1 1102913"/>
              <a:gd name="f578" fmla="*/ f421 1 1051447"/>
              <a:gd name="f579" fmla="*/ f422 1 1102913"/>
              <a:gd name="f580" fmla="*/ f423 1 1051447"/>
              <a:gd name="f581" fmla="*/ f424 1 1102913"/>
              <a:gd name="f582" fmla="*/ f425 1 1051447"/>
              <a:gd name="f583" fmla="*/ f426 1 1102913"/>
              <a:gd name="f584" fmla="*/ f427 1 1051447"/>
              <a:gd name="f585" fmla="*/ f428 1 1102913"/>
              <a:gd name="f586" fmla="*/ f429 1 1051447"/>
              <a:gd name="f587" fmla="*/ f430 1 1102913"/>
              <a:gd name="f588" fmla="*/ f431 1 1051447"/>
              <a:gd name="f589" fmla="*/ f432 1 1102913"/>
              <a:gd name="f590" fmla="*/ f433 1 1102913"/>
              <a:gd name="f591" fmla="*/ f434 1 1051447"/>
              <a:gd name="f592" fmla="*/ f435 1 1102913"/>
              <a:gd name="f593" fmla="*/ f436 1 1102913"/>
              <a:gd name="f594" fmla="*/ f437 1 1051447"/>
              <a:gd name="f595" fmla="*/ f438 1 1102913"/>
              <a:gd name="f596" fmla="*/ f439 1 1051447"/>
              <a:gd name="f597" fmla="*/ f440 1 1051447"/>
              <a:gd name="f598" fmla="*/ f441 1 1102913"/>
              <a:gd name="f599" fmla="*/ f442 1 1051447"/>
              <a:gd name="f600" fmla="*/ f443 1 1102913"/>
              <a:gd name="f601" fmla="*/ f444 1 1051447"/>
              <a:gd name="f602" fmla="*/ f445 1 1102913"/>
              <a:gd name="f603" fmla="*/ f446 1 1102913"/>
              <a:gd name="f604" fmla="*/ f447 1 1051447"/>
              <a:gd name="f605" fmla="*/ f448 1 1102913"/>
              <a:gd name="f606" fmla="*/ f449 1 1102913"/>
              <a:gd name="f607" fmla="*/ f450 1 1102913"/>
              <a:gd name="f608" fmla="*/ f451 1 1051447"/>
              <a:gd name="f609" fmla="*/ f452 1 1051447"/>
              <a:gd name="f610" fmla="*/ f453 1 1102913"/>
              <a:gd name="f611" fmla="*/ f454 1 1051447"/>
              <a:gd name="f612" fmla="*/ f455 1 1102913"/>
              <a:gd name="f613" fmla="*/ f456 1 1051447"/>
              <a:gd name="f614" fmla="*/ f457 1 1102913"/>
              <a:gd name="f615" fmla="*/ f458 1 1102913"/>
              <a:gd name="f616" fmla="*/ f459 1 1051447"/>
              <a:gd name="f617" fmla="*/ f460 1 1102913"/>
              <a:gd name="f618" fmla="*/ f461 1 1051447"/>
              <a:gd name="f619" fmla="*/ f462 1 1102913"/>
              <a:gd name="f620" fmla="*/ f463 1 1102913"/>
              <a:gd name="f621" fmla="*/ f464 1 1051447"/>
              <a:gd name="f622" fmla="*/ f465 1 1102913"/>
              <a:gd name="f623" fmla="*/ f466 1 1051447"/>
              <a:gd name="f624" fmla="*/ f467 1 1102913"/>
              <a:gd name="f625" fmla="*/ f468 1 1051447"/>
              <a:gd name="f626" fmla="*/ f469 1 1102913"/>
              <a:gd name="f627" fmla="*/ f470 1 1102913"/>
              <a:gd name="f628" fmla="*/ f471 1 1051447"/>
              <a:gd name="f629" fmla="*/ f472 1 1051447"/>
              <a:gd name="f630" fmla="*/ f473 1 1102913"/>
              <a:gd name="f631" fmla="*/ f474 1 1051447"/>
              <a:gd name="f632" fmla="*/ f475 1 1102913"/>
              <a:gd name="f633" fmla="*/ f476 1 1051447"/>
              <a:gd name="f634" fmla="*/ f477 1 1102913"/>
              <a:gd name="f635" fmla="*/ f313 1 f320"/>
              <a:gd name="f636" fmla="*/ f314 1 f320"/>
              <a:gd name="f637" fmla="*/ f313 1 f321"/>
              <a:gd name="f638" fmla="*/ f315 1 f321"/>
              <a:gd name="f639" fmla="*/ f479 1 f320"/>
              <a:gd name="f640" fmla="*/ f480 1 f321"/>
              <a:gd name="f641" fmla="*/ f481 1 f320"/>
              <a:gd name="f642" fmla="*/ f482 1 f320"/>
              <a:gd name="f643" fmla="*/ f483 1 f321"/>
              <a:gd name="f644" fmla="*/ f484 1 f321"/>
              <a:gd name="f645" fmla="*/ f485 1 f320"/>
              <a:gd name="f646" fmla="*/ f486 1 f320"/>
              <a:gd name="f647" fmla="*/ f487 1 f321"/>
              <a:gd name="f648" fmla="*/ f488 1 f320"/>
              <a:gd name="f649" fmla="*/ f489 1 f321"/>
              <a:gd name="f650" fmla="*/ f490 1 f321"/>
              <a:gd name="f651" fmla="*/ f491 1 f320"/>
              <a:gd name="f652" fmla="*/ f492 1 f321"/>
              <a:gd name="f653" fmla="*/ f493 1 f320"/>
              <a:gd name="f654" fmla="*/ f494 1 f321"/>
              <a:gd name="f655" fmla="*/ f495 1 f320"/>
              <a:gd name="f656" fmla="*/ f496 1 f320"/>
              <a:gd name="f657" fmla="*/ f497 1 f321"/>
              <a:gd name="f658" fmla="*/ f498 1 f320"/>
              <a:gd name="f659" fmla="*/ f499 1 f320"/>
              <a:gd name="f660" fmla="*/ f500 1 f321"/>
              <a:gd name="f661" fmla="*/ f501 1 f321"/>
              <a:gd name="f662" fmla="*/ f502 1 f320"/>
              <a:gd name="f663" fmla="*/ f503 1 f321"/>
              <a:gd name="f664" fmla="*/ f504 1 f321"/>
              <a:gd name="f665" fmla="*/ f505 1 f320"/>
              <a:gd name="f666" fmla="*/ f506 1 f320"/>
              <a:gd name="f667" fmla="*/ f507 1 f321"/>
              <a:gd name="f668" fmla="*/ f508 1 f320"/>
              <a:gd name="f669" fmla="*/ f509 1 f320"/>
              <a:gd name="f670" fmla="*/ f510 1 f321"/>
              <a:gd name="f671" fmla="*/ f511 1 f321"/>
              <a:gd name="f672" fmla="*/ f512 1 f321"/>
              <a:gd name="f673" fmla="*/ f513 1 f320"/>
              <a:gd name="f674" fmla="*/ f514 1 f321"/>
              <a:gd name="f675" fmla="*/ f515 1 f320"/>
              <a:gd name="f676" fmla="*/ f516 1 f321"/>
              <a:gd name="f677" fmla="*/ f517 1 f321"/>
              <a:gd name="f678" fmla="*/ f518 1 f321"/>
              <a:gd name="f679" fmla="*/ f519 1 f320"/>
              <a:gd name="f680" fmla="*/ f520 1 f320"/>
              <a:gd name="f681" fmla="*/ f521 1 f321"/>
              <a:gd name="f682" fmla="*/ f522 1 f320"/>
              <a:gd name="f683" fmla="*/ f523 1 f321"/>
              <a:gd name="f684" fmla="*/ f524 1 f320"/>
              <a:gd name="f685" fmla="*/ f525 1 f321"/>
              <a:gd name="f686" fmla="*/ f526 1 f320"/>
              <a:gd name="f687" fmla="*/ f527 1 f321"/>
              <a:gd name="f688" fmla="*/ f528 1 f320"/>
              <a:gd name="f689" fmla="*/ f529 1 f321"/>
              <a:gd name="f690" fmla="*/ f530 1 f320"/>
              <a:gd name="f691" fmla="*/ f531 1 f321"/>
              <a:gd name="f692" fmla="*/ f532 1 f320"/>
              <a:gd name="f693" fmla="*/ f533 1 f321"/>
              <a:gd name="f694" fmla="*/ f534 1 f320"/>
              <a:gd name="f695" fmla="*/ f535 1 f321"/>
              <a:gd name="f696" fmla="*/ f536 1 f320"/>
              <a:gd name="f697" fmla="*/ f537 1 f321"/>
              <a:gd name="f698" fmla="*/ f538 1 f320"/>
              <a:gd name="f699" fmla="*/ f539 1 f321"/>
              <a:gd name="f700" fmla="*/ f540 1 f320"/>
              <a:gd name="f701" fmla="*/ f541 1 f321"/>
              <a:gd name="f702" fmla="*/ f542 1 f320"/>
              <a:gd name="f703" fmla="*/ f543 1 f321"/>
              <a:gd name="f704" fmla="*/ f544 1 f320"/>
              <a:gd name="f705" fmla="*/ f545 1 f320"/>
              <a:gd name="f706" fmla="*/ f546 1 f321"/>
              <a:gd name="f707" fmla="*/ f547 1 f320"/>
              <a:gd name="f708" fmla="*/ f548 1 f321"/>
              <a:gd name="f709" fmla="*/ f549 1 f320"/>
              <a:gd name="f710" fmla="*/ f550 1 f321"/>
              <a:gd name="f711" fmla="*/ f551 1 f320"/>
              <a:gd name="f712" fmla="*/ f552 1 f321"/>
              <a:gd name="f713" fmla="*/ f553 1 f320"/>
              <a:gd name="f714" fmla="*/ f554 1 f321"/>
              <a:gd name="f715" fmla="*/ f555 1 f320"/>
              <a:gd name="f716" fmla="*/ f556 1 f321"/>
              <a:gd name="f717" fmla="*/ f557 1 f320"/>
              <a:gd name="f718" fmla="*/ f558 1 f320"/>
              <a:gd name="f719" fmla="*/ f559 1 f321"/>
              <a:gd name="f720" fmla="*/ f560 1 f321"/>
              <a:gd name="f721" fmla="*/ f561 1 f320"/>
              <a:gd name="f722" fmla="*/ f562 1 f321"/>
              <a:gd name="f723" fmla="*/ f563 1 f320"/>
              <a:gd name="f724" fmla="*/ f564 1 f321"/>
              <a:gd name="f725" fmla="*/ f565 1 f320"/>
              <a:gd name="f726" fmla="*/ f566 1 f321"/>
              <a:gd name="f727" fmla="*/ f567 1 f320"/>
              <a:gd name="f728" fmla="*/ f568 1 f321"/>
              <a:gd name="f729" fmla="*/ f569 1 f320"/>
              <a:gd name="f730" fmla="*/ f570 1 f321"/>
              <a:gd name="f731" fmla="*/ f571 1 f320"/>
              <a:gd name="f732" fmla="*/ f572 1 f321"/>
              <a:gd name="f733" fmla="*/ f573 1 f320"/>
              <a:gd name="f734" fmla="*/ f574 1 f320"/>
              <a:gd name="f735" fmla="*/ f575 1 f321"/>
              <a:gd name="f736" fmla="*/ f576 1 f320"/>
              <a:gd name="f737" fmla="*/ f577 1 f321"/>
              <a:gd name="f738" fmla="*/ f578 1 f320"/>
              <a:gd name="f739" fmla="*/ f579 1 f321"/>
              <a:gd name="f740" fmla="*/ f580 1 f320"/>
              <a:gd name="f741" fmla="*/ f581 1 f321"/>
              <a:gd name="f742" fmla="*/ f582 1 f320"/>
              <a:gd name="f743" fmla="*/ f583 1 f321"/>
              <a:gd name="f744" fmla="*/ f584 1 f320"/>
              <a:gd name="f745" fmla="*/ f585 1 f321"/>
              <a:gd name="f746" fmla="*/ f586 1 f320"/>
              <a:gd name="f747" fmla="*/ f587 1 f321"/>
              <a:gd name="f748" fmla="*/ f588 1 f320"/>
              <a:gd name="f749" fmla="*/ f589 1 f321"/>
              <a:gd name="f750" fmla="*/ f590 1 f321"/>
              <a:gd name="f751" fmla="*/ f591 1 f320"/>
              <a:gd name="f752" fmla="*/ f592 1 f321"/>
              <a:gd name="f753" fmla="*/ f593 1 f321"/>
              <a:gd name="f754" fmla="*/ f594 1 f320"/>
              <a:gd name="f755" fmla="*/ f595 1 f321"/>
              <a:gd name="f756" fmla="*/ f596 1 f320"/>
              <a:gd name="f757" fmla="*/ f597 1 f320"/>
              <a:gd name="f758" fmla="*/ f598 1 f321"/>
              <a:gd name="f759" fmla="*/ f599 1 f320"/>
              <a:gd name="f760" fmla="*/ f600 1 f321"/>
              <a:gd name="f761" fmla="*/ f601 1 f320"/>
              <a:gd name="f762" fmla="*/ f602 1 f321"/>
              <a:gd name="f763" fmla="*/ f603 1 f321"/>
              <a:gd name="f764" fmla="*/ f604 1 f320"/>
              <a:gd name="f765" fmla="*/ f605 1 f321"/>
              <a:gd name="f766" fmla="*/ f606 1 f321"/>
              <a:gd name="f767" fmla="*/ f607 1 f321"/>
              <a:gd name="f768" fmla="*/ f608 1 f320"/>
              <a:gd name="f769" fmla="*/ f609 1 f320"/>
              <a:gd name="f770" fmla="*/ f610 1 f321"/>
              <a:gd name="f771" fmla="*/ f611 1 f320"/>
              <a:gd name="f772" fmla="*/ f612 1 f321"/>
              <a:gd name="f773" fmla="*/ f613 1 f320"/>
              <a:gd name="f774" fmla="*/ f614 1 f321"/>
              <a:gd name="f775" fmla="*/ f615 1 f321"/>
              <a:gd name="f776" fmla="*/ f616 1 f320"/>
              <a:gd name="f777" fmla="*/ f617 1 f321"/>
              <a:gd name="f778" fmla="*/ f618 1 f320"/>
              <a:gd name="f779" fmla="*/ f619 1 f321"/>
              <a:gd name="f780" fmla="*/ f620 1 f321"/>
              <a:gd name="f781" fmla="*/ f621 1 f320"/>
              <a:gd name="f782" fmla="*/ f622 1 f321"/>
              <a:gd name="f783" fmla="*/ f623 1 f320"/>
              <a:gd name="f784" fmla="*/ f624 1 f321"/>
              <a:gd name="f785" fmla="*/ f625 1 f320"/>
              <a:gd name="f786" fmla="*/ f626 1 f321"/>
              <a:gd name="f787" fmla="*/ f627 1 f321"/>
              <a:gd name="f788" fmla="*/ f628 1 f320"/>
              <a:gd name="f789" fmla="*/ f629 1 f320"/>
              <a:gd name="f790" fmla="*/ f630 1 f321"/>
              <a:gd name="f791" fmla="*/ f631 1 f320"/>
              <a:gd name="f792" fmla="*/ f632 1 f321"/>
              <a:gd name="f793" fmla="*/ f633 1 f320"/>
              <a:gd name="f794" fmla="*/ f634 1 f321"/>
              <a:gd name="f795" fmla="*/ f635 f311 1"/>
              <a:gd name="f796" fmla="*/ f636 f311 1"/>
              <a:gd name="f797" fmla="*/ f638 f312 1"/>
              <a:gd name="f798" fmla="*/ f637 f312 1"/>
              <a:gd name="f799" fmla="*/ f639 f311 1"/>
              <a:gd name="f800" fmla="*/ f640 f312 1"/>
              <a:gd name="f801" fmla="*/ f641 f311 1"/>
              <a:gd name="f802" fmla="*/ f642 f311 1"/>
              <a:gd name="f803" fmla="*/ f643 f312 1"/>
              <a:gd name="f804" fmla="*/ f644 f312 1"/>
              <a:gd name="f805" fmla="*/ f645 f311 1"/>
              <a:gd name="f806" fmla="*/ f646 f311 1"/>
              <a:gd name="f807" fmla="*/ f647 f312 1"/>
              <a:gd name="f808" fmla="*/ f648 f311 1"/>
              <a:gd name="f809" fmla="*/ f649 f312 1"/>
              <a:gd name="f810" fmla="*/ f650 f312 1"/>
              <a:gd name="f811" fmla="*/ f651 f311 1"/>
              <a:gd name="f812" fmla="*/ f652 f312 1"/>
              <a:gd name="f813" fmla="*/ f653 f311 1"/>
              <a:gd name="f814" fmla="*/ f654 f312 1"/>
              <a:gd name="f815" fmla="*/ f655 f311 1"/>
              <a:gd name="f816" fmla="*/ f656 f311 1"/>
              <a:gd name="f817" fmla="*/ f657 f312 1"/>
              <a:gd name="f818" fmla="*/ f658 f311 1"/>
              <a:gd name="f819" fmla="*/ f659 f311 1"/>
              <a:gd name="f820" fmla="*/ f660 f312 1"/>
              <a:gd name="f821" fmla="*/ f661 f312 1"/>
              <a:gd name="f822" fmla="*/ f662 f311 1"/>
              <a:gd name="f823" fmla="*/ f663 f312 1"/>
              <a:gd name="f824" fmla="*/ f664 f312 1"/>
              <a:gd name="f825" fmla="*/ f665 f311 1"/>
              <a:gd name="f826" fmla="*/ f666 f311 1"/>
              <a:gd name="f827" fmla="*/ f667 f312 1"/>
              <a:gd name="f828" fmla="*/ f668 f311 1"/>
              <a:gd name="f829" fmla="*/ f669 f311 1"/>
              <a:gd name="f830" fmla="*/ f670 f312 1"/>
              <a:gd name="f831" fmla="*/ f671 f312 1"/>
              <a:gd name="f832" fmla="*/ f672 f312 1"/>
              <a:gd name="f833" fmla="*/ f673 f311 1"/>
              <a:gd name="f834" fmla="*/ f674 f312 1"/>
              <a:gd name="f835" fmla="*/ f675 f311 1"/>
              <a:gd name="f836" fmla="*/ f676 f312 1"/>
              <a:gd name="f837" fmla="*/ f677 f312 1"/>
              <a:gd name="f838" fmla="*/ f678 f312 1"/>
              <a:gd name="f839" fmla="*/ f679 f311 1"/>
              <a:gd name="f840" fmla="*/ f680 f311 1"/>
              <a:gd name="f841" fmla="*/ f681 f312 1"/>
              <a:gd name="f842" fmla="*/ f682 f311 1"/>
              <a:gd name="f843" fmla="*/ f683 f312 1"/>
              <a:gd name="f844" fmla="*/ f684 f311 1"/>
              <a:gd name="f845" fmla="*/ f685 f312 1"/>
              <a:gd name="f846" fmla="*/ f686 f311 1"/>
              <a:gd name="f847" fmla="*/ f687 f312 1"/>
              <a:gd name="f848" fmla="*/ f688 f311 1"/>
              <a:gd name="f849" fmla="*/ f689 f312 1"/>
              <a:gd name="f850" fmla="*/ f690 f311 1"/>
              <a:gd name="f851" fmla="*/ f691 f312 1"/>
              <a:gd name="f852" fmla="*/ f692 f311 1"/>
              <a:gd name="f853" fmla="*/ f693 f312 1"/>
              <a:gd name="f854" fmla="*/ f694 f311 1"/>
              <a:gd name="f855" fmla="*/ f695 f312 1"/>
              <a:gd name="f856" fmla="*/ f696 f311 1"/>
              <a:gd name="f857" fmla="*/ f697 f312 1"/>
              <a:gd name="f858" fmla="*/ f698 f311 1"/>
              <a:gd name="f859" fmla="*/ f699 f312 1"/>
              <a:gd name="f860" fmla="*/ f700 f311 1"/>
              <a:gd name="f861" fmla="*/ f701 f312 1"/>
              <a:gd name="f862" fmla="*/ f702 f311 1"/>
              <a:gd name="f863" fmla="*/ f703 f312 1"/>
              <a:gd name="f864" fmla="*/ f704 f311 1"/>
              <a:gd name="f865" fmla="*/ f705 f311 1"/>
              <a:gd name="f866" fmla="*/ f706 f312 1"/>
              <a:gd name="f867" fmla="*/ f707 f311 1"/>
              <a:gd name="f868" fmla="*/ f708 f312 1"/>
              <a:gd name="f869" fmla="*/ f709 f311 1"/>
              <a:gd name="f870" fmla="*/ f710 f312 1"/>
              <a:gd name="f871" fmla="*/ f711 f311 1"/>
              <a:gd name="f872" fmla="*/ f712 f312 1"/>
              <a:gd name="f873" fmla="*/ f713 f311 1"/>
              <a:gd name="f874" fmla="*/ f714 f312 1"/>
              <a:gd name="f875" fmla="*/ f715 f311 1"/>
              <a:gd name="f876" fmla="*/ f716 f312 1"/>
              <a:gd name="f877" fmla="*/ f717 f311 1"/>
              <a:gd name="f878" fmla="*/ f718 f311 1"/>
              <a:gd name="f879" fmla="*/ f719 f312 1"/>
              <a:gd name="f880" fmla="*/ f720 f312 1"/>
              <a:gd name="f881" fmla="*/ f721 f311 1"/>
              <a:gd name="f882" fmla="*/ f722 f312 1"/>
              <a:gd name="f883" fmla="*/ f723 f311 1"/>
              <a:gd name="f884" fmla="*/ f724 f312 1"/>
              <a:gd name="f885" fmla="*/ f725 f311 1"/>
              <a:gd name="f886" fmla="*/ f726 f312 1"/>
              <a:gd name="f887" fmla="*/ f727 f311 1"/>
              <a:gd name="f888" fmla="*/ f728 f312 1"/>
              <a:gd name="f889" fmla="*/ f729 f311 1"/>
              <a:gd name="f890" fmla="*/ f730 f312 1"/>
              <a:gd name="f891" fmla="*/ f731 f311 1"/>
              <a:gd name="f892" fmla="*/ f732 f312 1"/>
              <a:gd name="f893" fmla="*/ f733 f311 1"/>
              <a:gd name="f894" fmla="*/ f734 f311 1"/>
              <a:gd name="f895" fmla="*/ f735 f312 1"/>
              <a:gd name="f896" fmla="*/ f736 f311 1"/>
              <a:gd name="f897" fmla="*/ f737 f312 1"/>
              <a:gd name="f898" fmla="*/ f738 f311 1"/>
              <a:gd name="f899" fmla="*/ f739 f312 1"/>
              <a:gd name="f900" fmla="*/ f740 f311 1"/>
              <a:gd name="f901" fmla="*/ f741 f312 1"/>
              <a:gd name="f902" fmla="*/ f742 f311 1"/>
              <a:gd name="f903" fmla="*/ f743 f312 1"/>
              <a:gd name="f904" fmla="*/ f744 f311 1"/>
              <a:gd name="f905" fmla="*/ f745 f312 1"/>
              <a:gd name="f906" fmla="*/ f746 f311 1"/>
              <a:gd name="f907" fmla="*/ f747 f312 1"/>
              <a:gd name="f908" fmla="*/ f748 f311 1"/>
              <a:gd name="f909" fmla="*/ f749 f312 1"/>
              <a:gd name="f910" fmla="*/ f750 f312 1"/>
              <a:gd name="f911" fmla="*/ f751 f311 1"/>
              <a:gd name="f912" fmla="*/ f752 f312 1"/>
              <a:gd name="f913" fmla="*/ f753 f312 1"/>
              <a:gd name="f914" fmla="*/ f754 f311 1"/>
              <a:gd name="f915" fmla="*/ f755 f312 1"/>
              <a:gd name="f916" fmla="*/ f756 f311 1"/>
              <a:gd name="f917" fmla="*/ f757 f311 1"/>
              <a:gd name="f918" fmla="*/ f758 f312 1"/>
              <a:gd name="f919" fmla="*/ f759 f311 1"/>
              <a:gd name="f920" fmla="*/ f760 f312 1"/>
              <a:gd name="f921" fmla="*/ f761 f311 1"/>
              <a:gd name="f922" fmla="*/ f762 f312 1"/>
              <a:gd name="f923" fmla="*/ f763 f312 1"/>
              <a:gd name="f924" fmla="*/ f764 f311 1"/>
              <a:gd name="f925" fmla="*/ f765 f312 1"/>
              <a:gd name="f926" fmla="*/ f766 f312 1"/>
              <a:gd name="f927" fmla="*/ f767 f312 1"/>
              <a:gd name="f928" fmla="*/ f768 f311 1"/>
              <a:gd name="f929" fmla="*/ f769 f311 1"/>
              <a:gd name="f930" fmla="*/ f770 f312 1"/>
              <a:gd name="f931" fmla="*/ f771 f311 1"/>
              <a:gd name="f932" fmla="*/ f772 f312 1"/>
              <a:gd name="f933" fmla="*/ f773 f311 1"/>
              <a:gd name="f934" fmla="*/ f774 f312 1"/>
              <a:gd name="f935" fmla="*/ f775 f312 1"/>
              <a:gd name="f936" fmla="*/ f776 f311 1"/>
              <a:gd name="f937" fmla="*/ f777 f312 1"/>
              <a:gd name="f938" fmla="*/ f778 f311 1"/>
              <a:gd name="f939" fmla="*/ f779 f312 1"/>
              <a:gd name="f940" fmla="*/ f780 f312 1"/>
              <a:gd name="f941" fmla="*/ f781 f311 1"/>
              <a:gd name="f942" fmla="*/ f782 f312 1"/>
              <a:gd name="f943" fmla="*/ f783 f311 1"/>
              <a:gd name="f944" fmla="*/ f784 f312 1"/>
              <a:gd name="f945" fmla="*/ f785 f311 1"/>
              <a:gd name="f946" fmla="*/ f786 f312 1"/>
              <a:gd name="f947" fmla="*/ f787 f312 1"/>
              <a:gd name="f948" fmla="*/ f788 f311 1"/>
              <a:gd name="f949" fmla="*/ f789 f311 1"/>
              <a:gd name="f950" fmla="*/ f790 f312 1"/>
              <a:gd name="f951" fmla="*/ f791 f311 1"/>
              <a:gd name="f952" fmla="*/ f792 f312 1"/>
              <a:gd name="f953" fmla="*/ f793 f311 1"/>
              <a:gd name="f954" fmla="*/ f794 f3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8">
                <a:pos x="f799" y="f800"/>
              </a:cxn>
              <a:cxn ang="f478">
                <a:pos x="f801" y="f800"/>
              </a:cxn>
              <a:cxn ang="f478">
                <a:pos x="f802" y="f803"/>
              </a:cxn>
              <a:cxn ang="f478">
                <a:pos x="f801" y="f804"/>
              </a:cxn>
              <a:cxn ang="f478">
                <a:pos x="f799" y="f804"/>
              </a:cxn>
              <a:cxn ang="f478">
                <a:pos x="f805" y="f803"/>
              </a:cxn>
              <a:cxn ang="f478">
                <a:pos x="f799" y="f800"/>
              </a:cxn>
              <a:cxn ang="f478">
                <a:pos x="f806" y="f807"/>
              </a:cxn>
              <a:cxn ang="f478">
                <a:pos x="f808" y="f809"/>
              </a:cxn>
              <a:cxn ang="f478">
                <a:pos x="f808" y="f810"/>
              </a:cxn>
              <a:cxn ang="f478">
                <a:pos x="f811" y="f812"/>
              </a:cxn>
              <a:cxn ang="f478">
                <a:pos x="f813" y="f812"/>
              </a:cxn>
              <a:cxn ang="f478">
                <a:pos x="f813" y="f814"/>
              </a:cxn>
              <a:cxn ang="f478">
                <a:pos x="f815" y="f809"/>
              </a:cxn>
              <a:cxn ang="f478">
                <a:pos x="f806" y="f807"/>
              </a:cxn>
              <a:cxn ang="f478">
                <a:pos x="f816" y="f817"/>
              </a:cxn>
              <a:cxn ang="f478">
                <a:pos x="f818" y="f817"/>
              </a:cxn>
              <a:cxn ang="f478">
                <a:pos x="f819" y="f820"/>
              </a:cxn>
              <a:cxn ang="f478">
                <a:pos x="f818" y="f821"/>
              </a:cxn>
              <a:cxn ang="f478">
                <a:pos x="f816" y="f821"/>
              </a:cxn>
              <a:cxn ang="f478">
                <a:pos x="f805" y="f820"/>
              </a:cxn>
              <a:cxn ang="f478">
                <a:pos x="f816" y="f817"/>
              </a:cxn>
              <a:cxn ang="f478">
                <a:pos x="f822" y="f823"/>
              </a:cxn>
              <a:cxn ang="f478">
                <a:pos x="f822" y="f824"/>
              </a:cxn>
              <a:cxn ang="f478">
                <a:pos x="f825" y="f824"/>
              </a:cxn>
              <a:cxn ang="f478">
                <a:pos x="f825" y="f823"/>
              </a:cxn>
              <a:cxn ang="f478">
                <a:pos x="f826" y="f827"/>
              </a:cxn>
              <a:cxn ang="f478">
                <a:pos x="f828" y="f827"/>
              </a:cxn>
              <a:cxn ang="f478">
                <a:pos x="f829" y="f830"/>
              </a:cxn>
              <a:cxn ang="f478">
                <a:pos x="f829" y="f831"/>
              </a:cxn>
              <a:cxn ang="f478">
                <a:pos x="f828" y="f832"/>
              </a:cxn>
              <a:cxn ang="f478">
                <a:pos x="f826" y="f832"/>
              </a:cxn>
              <a:cxn ang="f478">
                <a:pos x="f805" y="f831"/>
              </a:cxn>
              <a:cxn ang="f478">
                <a:pos x="f805" y="f830"/>
              </a:cxn>
              <a:cxn ang="f478">
                <a:pos x="f826" y="f827"/>
              </a:cxn>
              <a:cxn ang="f478">
                <a:pos x="f833" y="f834"/>
              </a:cxn>
              <a:cxn ang="f478">
                <a:pos x="f835" y="f836"/>
              </a:cxn>
              <a:cxn ang="f478">
                <a:pos x="f835" y="f837"/>
              </a:cxn>
              <a:cxn ang="f478">
                <a:pos x="f833" y="f838"/>
              </a:cxn>
              <a:cxn ang="f478">
                <a:pos x="f839" y="f837"/>
              </a:cxn>
              <a:cxn ang="f478">
                <a:pos x="f839" y="f836"/>
              </a:cxn>
              <a:cxn ang="f478">
                <a:pos x="f833" y="f834"/>
              </a:cxn>
              <a:cxn ang="f478">
                <a:pos x="f840" y="f841"/>
              </a:cxn>
              <a:cxn ang="f478">
                <a:pos x="f842" y="f843"/>
              </a:cxn>
              <a:cxn ang="f478">
                <a:pos x="f844" y="f845"/>
              </a:cxn>
              <a:cxn ang="f478">
                <a:pos x="f846" y="f847"/>
              </a:cxn>
              <a:cxn ang="f478">
                <a:pos x="f848" y="f849"/>
              </a:cxn>
              <a:cxn ang="f478">
                <a:pos x="f850" y="f851"/>
              </a:cxn>
              <a:cxn ang="f478">
                <a:pos x="f852" y="f853"/>
              </a:cxn>
              <a:cxn ang="f478">
                <a:pos x="f854" y="f855"/>
              </a:cxn>
              <a:cxn ang="f478">
                <a:pos x="f856" y="f857"/>
              </a:cxn>
              <a:cxn ang="f478">
                <a:pos x="f858" y="f859"/>
              </a:cxn>
              <a:cxn ang="f478">
                <a:pos x="f860" y="f861"/>
              </a:cxn>
              <a:cxn ang="f478">
                <a:pos x="f862" y="f863"/>
              </a:cxn>
              <a:cxn ang="f478">
                <a:pos x="f864" y="f863"/>
              </a:cxn>
              <a:cxn ang="f478">
                <a:pos x="f865" y="f866"/>
              </a:cxn>
              <a:cxn ang="f478">
                <a:pos x="f867" y="f868"/>
              </a:cxn>
              <a:cxn ang="f478">
                <a:pos x="f869" y="f870"/>
              </a:cxn>
              <a:cxn ang="f478">
                <a:pos x="f871" y="f872"/>
              </a:cxn>
              <a:cxn ang="f478">
                <a:pos x="f873" y="f874"/>
              </a:cxn>
              <a:cxn ang="f478">
                <a:pos x="f875" y="f876"/>
              </a:cxn>
              <a:cxn ang="f478">
                <a:pos x="f877" y="f849"/>
              </a:cxn>
              <a:cxn ang="f478">
                <a:pos x="f878" y="f879"/>
              </a:cxn>
              <a:cxn ang="f478">
                <a:pos x="f864" y="f880"/>
              </a:cxn>
              <a:cxn ang="f478">
                <a:pos x="f881" y="f882"/>
              </a:cxn>
              <a:cxn ang="f478">
                <a:pos x="f883" y="f884"/>
              </a:cxn>
              <a:cxn ang="f478">
                <a:pos x="f885" y="f886"/>
              </a:cxn>
              <a:cxn ang="f478">
                <a:pos x="f887" y="f888"/>
              </a:cxn>
              <a:cxn ang="f478">
                <a:pos x="f889" y="f890"/>
              </a:cxn>
              <a:cxn ang="f478">
                <a:pos x="f891" y="f892"/>
              </a:cxn>
              <a:cxn ang="f478">
                <a:pos x="f893" y="f890"/>
              </a:cxn>
              <a:cxn ang="f478">
                <a:pos x="f894" y="f895"/>
              </a:cxn>
              <a:cxn ang="f478">
                <a:pos x="f896" y="f897"/>
              </a:cxn>
              <a:cxn ang="f478">
                <a:pos x="f840" y="f841"/>
              </a:cxn>
              <a:cxn ang="f478">
                <a:pos x="f898" y="f899"/>
              </a:cxn>
              <a:cxn ang="f478">
                <a:pos x="f900" y="f901"/>
              </a:cxn>
              <a:cxn ang="f478">
                <a:pos x="f902" y="f903"/>
              </a:cxn>
              <a:cxn ang="f478">
                <a:pos x="f904" y="f903"/>
              </a:cxn>
              <a:cxn ang="f478">
                <a:pos x="f898" y="f905"/>
              </a:cxn>
              <a:cxn ang="f478">
                <a:pos x="f906" y="f907"/>
              </a:cxn>
              <a:cxn ang="f478">
                <a:pos x="f908" y="f909"/>
              </a:cxn>
              <a:cxn ang="f478">
                <a:pos x="f908" y="f905"/>
              </a:cxn>
              <a:cxn ang="f478">
                <a:pos x="f904" y="f910"/>
              </a:cxn>
              <a:cxn ang="f478">
                <a:pos x="f911" y="f910"/>
              </a:cxn>
              <a:cxn ang="f478">
                <a:pos x="f911" y="f912"/>
              </a:cxn>
              <a:cxn ang="f478">
                <a:pos x="f911" y="f913"/>
              </a:cxn>
              <a:cxn ang="f478">
                <a:pos x="f914" y="f915"/>
              </a:cxn>
              <a:cxn ang="f478">
                <a:pos x="f916" y="f915"/>
              </a:cxn>
              <a:cxn ang="f478">
                <a:pos x="f917" y="f918"/>
              </a:cxn>
              <a:cxn ang="f478">
                <a:pos x="f919" y="f920"/>
              </a:cxn>
              <a:cxn ang="f478">
                <a:pos x="f921" y="f922"/>
              </a:cxn>
              <a:cxn ang="f478">
                <a:pos x="f833" y="f923"/>
              </a:cxn>
              <a:cxn ang="f478">
                <a:pos x="f924" y="f925"/>
              </a:cxn>
              <a:cxn ang="f478">
                <a:pos x="f924" y="f926"/>
              </a:cxn>
              <a:cxn ang="f478">
                <a:pos x="f833" y="f927"/>
              </a:cxn>
              <a:cxn ang="f478">
                <a:pos x="f928" y="f926"/>
              </a:cxn>
              <a:cxn ang="f478">
                <a:pos x="f929" y="f930"/>
              </a:cxn>
              <a:cxn ang="f478">
                <a:pos x="f931" y="f932"/>
              </a:cxn>
              <a:cxn ang="f478">
                <a:pos x="f933" y="f934"/>
              </a:cxn>
              <a:cxn ang="f478">
                <a:pos x="f933" y="f935"/>
              </a:cxn>
              <a:cxn ang="f478">
                <a:pos x="f936" y="f907"/>
              </a:cxn>
              <a:cxn ang="f478">
                <a:pos x="f906" y="f937"/>
              </a:cxn>
              <a:cxn ang="f478">
                <a:pos x="f936" y="f937"/>
              </a:cxn>
              <a:cxn ang="f478">
                <a:pos x="f938" y="f935"/>
              </a:cxn>
              <a:cxn ang="f478">
                <a:pos x="f938" y="f939"/>
              </a:cxn>
              <a:cxn ang="f478">
                <a:pos x="f811" y="f940"/>
              </a:cxn>
              <a:cxn ang="f478">
                <a:pos x="f941" y="f810"/>
              </a:cxn>
              <a:cxn ang="f478">
                <a:pos x="f941" y="f942"/>
              </a:cxn>
              <a:cxn ang="f478">
                <a:pos x="f943" y="f944"/>
              </a:cxn>
              <a:cxn ang="f478">
                <a:pos x="f815" y="f942"/>
              </a:cxn>
              <a:cxn ang="f478">
                <a:pos x="f945" y="f946"/>
              </a:cxn>
              <a:cxn ang="f478">
                <a:pos x="f916" y="f947"/>
              </a:cxn>
              <a:cxn ang="f478">
                <a:pos x="f914" y="f947"/>
              </a:cxn>
              <a:cxn ang="f478">
                <a:pos x="f948" y="f913"/>
              </a:cxn>
              <a:cxn ang="f478">
                <a:pos x="f948" y="f912"/>
              </a:cxn>
              <a:cxn ang="f478">
                <a:pos x="f949" y="f950"/>
              </a:cxn>
              <a:cxn ang="f478">
                <a:pos x="f951" y="f952"/>
              </a:cxn>
              <a:cxn ang="f478">
                <a:pos x="f953" y="f954"/>
              </a:cxn>
              <a:cxn ang="f478">
                <a:pos x="f906" y="f937"/>
              </a:cxn>
            </a:cxnLst>
            <a:rect l="f795" t="f798" r="f796" b="f797"/>
            <a:pathLst>
              <a:path w="1051447" h="1102913">
                <a:moveTo>
                  <a:pt x="f8" y="f9"/>
                </a:moveTo>
                <a:lnTo>
                  <a:pt x="f10" y="f9"/>
                </a:lnTo>
                <a:cubicBezTo>
                  <a:pt x="f11" y="f9"/>
                  <a:pt x="f12" y="f13"/>
                  <a:pt x="f12" y="f14"/>
                </a:cubicBezTo>
                <a:cubicBezTo>
                  <a:pt x="f12" y="f15"/>
                  <a:pt x="f11" y="f16"/>
                  <a:pt x="f10" y="f16"/>
                </a:cubicBezTo>
                <a:lnTo>
                  <a:pt x="f8" y="f16"/>
                </a:lnTo>
                <a:cubicBezTo>
                  <a:pt x="f17" y="f16"/>
                  <a:pt x="f18" y="f15"/>
                  <a:pt x="f18" y="f14"/>
                </a:cubicBezTo>
                <a:cubicBezTo>
                  <a:pt x="f18" y="f13"/>
                  <a:pt x="f17" y="f9"/>
                  <a:pt x="f8" y="f9"/>
                </a:cubicBezTo>
                <a:close/>
                <a:moveTo>
                  <a:pt x="f19" y="f20"/>
                </a:moveTo>
                <a:cubicBezTo>
                  <a:pt x="f21" y="f20"/>
                  <a:pt x="f22" y="f23"/>
                  <a:pt x="f24" y="f25"/>
                </a:cubicBezTo>
                <a:cubicBezTo>
                  <a:pt x="f26" y="f27"/>
                  <a:pt x="f26" y="f28"/>
                  <a:pt x="f24" y="f29"/>
                </a:cubicBezTo>
                <a:lnTo>
                  <a:pt x="f30" y="f31"/>
                </a:lnTo>
                <a:cubicBezTo>
                  <a:pt x="f32" y="f33"/>
                  <a:pt x="f34" y="f33"/>
                  <a:pt x="f35" y="f31"/>
                </a:cubicBezTo>
                <a:cubicBezTo>
                  <a:pt x="f36" y="f37"/>
                  <a:pt x="f36" y="f38"/>
                  <a:pt x="f35" y="f39"/>
                </a:cubicBezTo>
                <a:lnTo>
                  <a:pt x="f40" y="f25"/>
                </a:lnTo>
                <a:cubicBezTo>
                  <a:pt x="f41" y="f23"/>
                  <a:pt x="f42" y="f20"/>
                  <a:pt x="f19" y="f20"/>
                </a:cubicBezTo>
                <a:close/>
                <a:moveTo>
                  <a:pt x="f43" y="f44"/>
                </a:moveTo>
                <a:lnTo>
                  <a:pt x="f45" y="f44"/>
                </a:lnTo>
                <a:cubicBezTo>
                  <a:pt x="f46" y="f44"/>
                  <a:pt x="f47" y="f48"/>
                  <a:pt x="f47" y="f49"/>
                </a:cubicBezTo>
                <a:cubicBezTo>
                  <a:pt x="f47" y="f50"/>
                  <a:pt x="f46" y="f51"/>
                  <a:pt x="f45" y="f51"/>
                </a:cubicBezTo>
                <a:lnTo>
                  <a:pt x="f43" y="f51"/>
                </a:lnTo>
                <a:cubicBezTo>
                  <a:pt x="f52" y="f51"/>
                  <a:pt x="f18" y="f50"/>
                  <a:pt x="f18" y="f49"/>
                </a:cubicBezTo>
                <a:cubicBezTo>
                  <a:pt x="f18" y="f48"/>
                  <a:pt x="f52" y="f44"/>
                  <a:pt x="f43" y="f44"/>
                </a:cubicBezTo>
                <a:close/>
                <a:moveTo>
                  <a:pt x="f53" y="f54"/>
                </a:moveTo>
                <a:lnTo>
                  <a:pt x="f53" y="f55"/>
                </a:lnTo>
                <a:lnTo>
                  <a:pt x="f56" y="f55"/>
                </a:lnTo>
                <a:lnTo>
                  <a:pt x="f56" y="f54"/>
                </a:lnTo>
                <a:close/>
                <a:moveTo>
                  <a:pt x="f57" y="f58"/>
                </a:moveTo>
                <a:lnTo>
                  <a:pt x="f59" y="f58"/>
                </a:lnTo>
                <a:cubicBezTo>
                  <a:pt x="f60" y="f58"/>
                  <a:pt x="f61" y="f62"/>
                  <a:pt x="f61" y="f63"/>
                </a:cubicBezTo>
                <a:lnTo>
                  <a:pt x="f61" y="f64"/>
                </a:lnTo>
                <a:cubicBezTo>
                  <a:pt x="f61" y="f65"/>
                  <a:pt x="f60" y="f66"/>
                  <a:pt x="f59" y="f66"/>
                </a:cubicBezTo>
                <a:lnTo>
                  <a:pt x="f57" y="f66"/>
                </a:lnTo>
                <a:cubicBezTo>
                  <a:pt x="f67" y="f66"/>
                  <a:pt x="f18" y="f65"/>
                  <a:pt x="f18" y="f64"/>
                </a:cubicBezTo>
                <a:lnTo>
                  <a:pt x="f18" y="f63"/>
                </a:lnTo>
                <a:cubicBezTo>
                  <a:pt x="f18" y="f62"/>
                  <a:pt x="f67" y="f58"/>
                  <a:pt x="f57" y="f58"/>
                </a:cubicBezTo>
                <a:close/>
                <a:moveTo>
                  <a:pt x="f68" y="f69"/>
                </a:moveTo>
                <a:cubicBezTo>
                  <a:pt x="f70" y="f69"/>
                  <a:pt x="f71" y="f72"/>
                  <a:pt x="f73" y="f74"/>
                </a:cubicBezTo>
                <a:cubicBezTo>
                  <a:pt x="f75" y="f76"/>
                  <a:pt x="f75" y="f77"/>
                  <a:pt x="f73" y="f78"/>
                </a:cubicBezTo>
                <a:cubicBezTo>
                  <a:pt x="f71" y="f79"/>
                  <a:pt x="f70" y="f80"/>
                  <a:pt x="f68" y="f80"/>
                </a:cubicBezTo>
                <a:cubicBezTo>
                  <a:pt x="f81" y="f80"/>
                  <a:pt x="f82" y="f79"/>
                  <a:pt x="f83" y="f78"/>
                </a:cubicBezTo>
                <a:cubicBezTo>
                  <a:pt x="f84" y="f77"/>
                  <a:pt x="f84" y="f76"/>
                  <a:pt x="f83" y="f74"/>
                </a:cubicBezTo>
                <a:cubicBezTo>
                  <a:pt x="f82" y="f72"/>
                  <a:pt x="f81" y="f69"/>
                  <a:pt x="f68" y="f69"/>
                </a:cubicBezTo>
                <a:close/>
                <a:moveTo>
                  <a:pt x="f85" y="f86"/>
                </a:moveTo>
                <a:cubicBezTo>
                  <a:pt x="f87" y="f88"/>
                  <a:pt x="f89" y="f90"/>
                  <a:pt x="f91" y="f92"/>
                </a:cubicBezTo>
                <a:lnTo>
                  <a:pt x="f93" y="f94"/>
                </a:lnTo>
                <a:cubicBezTo>
                  <a:pt x="f95" y="f96"/>
                  <a:pt x="f97" y="f98"/>
                  <a:pt x="f99" y="f98"/>
                </a:cubicBezTo>
                <a:cubicBezTo>
                  <a:pt x="f100" y="f101"/>
                  <a:pt x="f102" y="f103"/>
                  <a:pt x="f104" y="f105"/>
                </a:cubicBezTo>
                <a:lnTo>
                  <a:pt x="f106" y="f107"/>
                </a:lnTo>
                <a:lnTo>
                  <a:pt x="f108" y="f109"/>
                </a:lnTo>
                <a:cubicBezTo>
                  <a:pt x="f110" y="f111"/>
                  <a:pt x="f112" y="f113"/>
                  <a:pt x="f114" y="f113"/>
                </a:cubicBezTo>
                <a:cubicBezTo>
                  <a:pt x="f115" y="f113"/>
                  <a:pt x="f116" y="f117"/>
                  <a:pt x="f118" y="f119"/>
                </a:cubicBezTo>
                <a:lnTo>
                  <a:pt x="f120" y="f121"/>
                </a:lnTo>
                <a:lnTo>
                  <a:pt x="f122" y="f123"/>
                </a:lnTo>
                <a:cubicBezTo>
                  <a:pt x="f124" y="f125"/>
                  <a:pt x="f126" y="f127"/>
                  <a:pt x="f128" y="f127"/>
                </a:cubicBezTo>
                <a:lnTo>
                  <a:pt x="f129" y="f127"/>
                </a:lnTo>
                <a:cubicBezTo>
                  <a:pt x="f130" y="f127"/>
                  <a:pt x="f131" y="f132"/>
                  <a:pt x="f133" y="f134"/>
                </a:cubicBezTo>
                <a:lnTo>
                  <a:pt x="f135" y="f136"/>
                </a:lnTo>
                <a:lnTo>
                  <a:pt x="f137" y="f138"/>
                </a:lnTo>
                <a:cubicBezTo>
                  <a:pt x="f139" y="f140"/>
                  <a:pt x="f141" y="f142"/>
                  <a:pt x="f143" y="f144"/>
                </a:cubicBezTo>
                <a:cubicBezTo>
                  <a:pt x="f145" y="f146"/>
                  <a:pt x="f147" y="f148"/>
                  <a:pt x="f149" y="f150"/>
                </a:cubicBezTo>
                <a:lnTo>
                  <a:pt x="f151" y="f152"/>
                </a:lnTo>
                <a:cubicBezTo>
                  <a:pt x="f153" y="f154"/>
                  <a:pt x="f155" y="f156"/>
                  <a:pt x="f157" y="f105"/>
                </a:cubicBezTo>
                <a:cubicBezTo>
                  <a:pt x="f158" y="f105"/>
                  <a:pt x="f159" y="f160"/>
                  <a:pt x="f161" y="f96"/>
                </a:cubicBezTo>
                <a:lnTo>
                  <a:pt x="f129" y="f148"/>
                </a:lnTo>
                <a:lnTo>
                  <a:pt x="f162" y="f163"/>
                </a:lnTo>
                <a:cubicBezTo>
                  <a:pt x="f164" y="f165"/>
                  <a:pt x="f166" y="f167"/>
                  <a:pt x="f168" y="f167"/>
                </a:cubicBezTo>
                <a:cubicBezTo>
                  <a:pt x="f169" y="f170"/>
                  <a:pt x="f171" y="f172"/>
                  <a:pt x="f173" y="f174"/>
                </a:cubicBezTo>
                <a:lnTo>
                  <a:pt x="f175" y="f154"/>
                </a:lnTo>
                <a:lnTo>
                  <a:pt x="f176" y="f177"/>
                </a:lnTo>
                <a:cubicBezTo>
                  <a:pt x="f178" y="f179"/>
                  <a:pt x="f180" y="f181"/>
                  <a:pt x="f182" y="f181"/>
                </a:cubicBezTo>
                <a:cubicBezTo>
                  <a:pt x="f183" y="f181"/>
                  <a:pt x="f184" y="f185"/>
                  <a:pt x="f186" y="f177"/>
                </a:cubicBezTo>
                <a:lnTo>
                  <a:pt x="f187" y="f188"/>
                </a:lnTo>
                <a:lnTo>
                  <a:pt x="f189" y="f88"/>
                </a:lnTo>
                <a:cubicBezTo>
                  <a:pt x="f190" y="f191"/>
                  <a:pt x="f192" y="f193"/>
                  <a:pt x="f85" y="f86"/>
                </a:cubicBezTo>
                <a:close/>
                <a:moveTo>
                  <a:pt x="f194" y="f195"/>
                </a:moveTo>
                <a:lnTo>
                  <a:pt x="f196" y="f197"/>
                </a:lnTo>
                <a:cubicBezTo>
                  <a:pt x="f196" y="f197"/>
                  <a:pt x="f198" y="f199"/>
                  <a:pt x="f200" y="f199"/>
                </a:cubicBezTo>
                <a:lnTo>
                  <a:pt x="f201" y="f199"/>
                </a:lnTo>
                <a:cubicBezTo>
                  <a:pt x="f202" y="f199"/>
                  <a:pt x="f194" y="f203"/>
                  <a:pt x="f194" y="f204"/>
                </a:cubicBezTo>
                <a:close/>
                <a:moveTo>
                  <a:pt x="f205" y="f206"/>
                </a:moveTo>
                <a:cubicBezTo>
                  <a:pt x="f207" y="f206"/>
                  <a:pt x="f208" y="f209"/>
                  <a:pt x="f210" y="f211"/>
                </a:cubicBezTo>
                <a:lnTo>
                  <a:pt x="f210" y="f204"/>
                </a:lnTo>
                <a:cubicBezTo>
                  <a:pt x="f210" y="f212"/>
                  <a:pt x="f213" y="f214"/>
                  <a:pt x="f201" y="f214"/>
                </a:cubicBezTo>
                <a:lnTo>
                  <a:pt x="f215" y="f214"/>
                </a:lnTo>
                <a:cubicBezTo>
                  <a:pt x="f215" y="f216"/>
                  <a:pt x="f215" y="f217"/>
                  <a:pt x="f215" y="f218"/>
                </a:cubicBezTo>
                <a:lnTo>
                  <a:pt x="f215" y="f219"/>
                </a:lnTo>
                <a:cubicBezTo>
                  <a:pt x="f215" y="f220"/>
                  <a:pt x="f221" y="f222"/>
                  <a:pt x="f223" y="f222"/>
                </a:cubicBezTo>
                <a:lnTo>
                  <a:pt x="f224" y="f222"/>
                </a:lnTo>
                <a:cubicBezTo>
                  <a:pt x="f225" y="f222"/>
                  <a:pt x="f84" y="f226"/>
                  <a:pt x="f227" y="f228"/>
                </a:cubicBezTo>
                <a:cubicBezTo>
                  <a:pt x="f229" y="f230"/>
                  <a:pt x="f231" y="f232"/>
                  <a:pt x="f233" y="f234"/>
                </a:cubicBezTo>
                <a:lnTo>
                  <a:pt x="f235" y="f236"/>
                </a:lnTo>
                <a:cubicBezTo>
                  <a:pt x="f237" y="f238"/>
                  <a:pt x="f239" y="f240"/>
                  <a:pt x="f68" y="f240"/>
                </a:cubicBezTo>
                <a:cubicBezTo>
                  <a:pt x="f241" y="f240"/>
                  <a:pt x="f242" y="f243"/>
                  <a:pt x="f244" y="f245"/>
                </a:cubicBezTo>
                <a:cubicBezTo>
                  <a:pt x="f246" y="f247"/>
                  <a:pt x="f246" y="f248"/>
                  <a:pt x="f244" y="f249"/>
                </a:cubicBezTo>
                <a:cubicBezTo>
                  <a:pt x="f242" y="f250"/>
                  <a:pt x="f241" y="f251"/>
                  <a:pt x="f68" y="f251"/>
                </a:cubicBezTo>
                <a:cubicBezTo>
                  <a:pt x="f252" y="f251"/>
                  <a:pt x="f253" y="f250"/>
                  <a:pt x="f254" y="f249"/>
                </a:cubicBezTo>
                <a:cubicBezTo>
                  <a:pt x="f255" y="f256"/>
                  <a:pt x="f257" y="f258"/>
                  <a:pt x="f259" y="f260"/>
                </a:cubicBezTo>
                <a:lnTo>
                  <a:pt x="f261" y="f262"/>
                </a:lnTo>
                <a:cubicBezTo>
                  <a:pt x="f263" y="f264"/>
                  <a:pt x="f265" y="f266"/>
                  <a:pt x="f267" y="f238"/>
                </a:cubicBezTo>
                <a:lnTo>
                  <a:pt x="f267" y="f268"/>
                </a:lnTo>
                <a:cubicBezTo>
                  <a:pt x="f267" y="f269"/>
                  <a:pt x="f270" y="f206"/>
                  <a:pt x="f271" y="f206"/>
                </a:cubicBezTo>
                <a:close/>
                <a:moveTo>
                  <a:pt x="f205" y="f5"/>
                </a:moveTo>
                <a:lnTo>
                  <a:pt x="f271" y="f5"/>
                </a:lnTo>
                <a:cubicBezTo>
                  <a:pt x="f272" y="f5"/>
                  <a:pt x="f273" y="f274"/>
                  <a:pt x="f273" y="f268"/>
                </a:cubicBezTo>
                <a:lnTo>
                  <a:pt x="f273" y="f275"/>
                </a:lnTo>
                <a:cubicBezTo>
                  <a:pt x="f276" y="f80"/>
                  <a:pt x="f40" y="f277"/>
                  <a:pt x="f30" y="f278"/>
                </a:cubicBezTo>
                <a:lnTo>
                  <a:pt x="f279" y="f29"/>
                </a:lnTo>
                <a:cubicBezTo>
                  <a:pt x="f280" y="f281"/>
                  <a:pt x="f280" y="f282"/>
                  <a:pt x="f279" y="f283"/>
                </a:cubicBezTo>
                <a:cubicBezTo>
                  <a:pt x="f284" y="f285"/>
                  <a:pt x="f286" y="f7"/>
                  <a:pt x="f287" y="f7"/>
                </a:cubicBezTo>
                <a:cubicBezTo>
                  <a:pt x="f288" y="f7"/>
                  <a:pt x="f289" y="f285"/>
                  <a:pt x="f40" y="f283"/>
                </a:cubicBezTo>
                <a:lnTo>
                  <a:pt x="f257" y="f290"/>
                </a:lnTo>
                <a:cubicBezTo>
                  <a:pt x="f291" y="f292"/>
                  <a:pt x="f293" y="f294"/>
                  <a:pt x="f224" y="f294"/>
                </a:cubicBezTo>
                <a:lnTo>
                  <a:pt x="f223" y="f294"/>
                </a:lnTo>
                <a:cubicBezTo>
                  <a:pt x="f295" y="f294"/>
                  <a:pt x="f5" y="f296"/>
                  <a:pt x="f5" y="f219"/>
                </a:cubicBezTo>
                <a:lnTo>
                  <a:pt x="f5" y="f218"/>
                </a:lnTo>
                <a:cubicBezTo>
                  <a:pt x="f5" y="f297"/>
                  <a:pt x="f298" y="f299"/>
                  <a:pt x="f300" y="f301"/>
                </a:cubicBezTo>
                <a:cubicBezTo>
                  <a:pt x="f302" y="f197"/>
                  <a:pt x="f303" y="f304"/>
                  <a:pt x="f305" y="f306"/>
                </a:cubicBezTo>
                <a:lnTo>
                  <a:pt x="f213" y="f307"/>
                </a:lnTo>
                <a:cubicBezTo>
                  <a:pt x="f308" y="f309"/>
                  <a:pt x="f208" y="f5"/>
                  <a:pt x="f205" y="f5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 548">
            <a:extLst>
              <a:ext uri="{FF2B5EF4-FFF2-40B4-BE49-F238E27FC236}">
                <a16:creationId xmlns:a16="http://schemas.microsoft.com/office/drawing/2014/main" id="{734F1618-02EC-4784-B784-77CBC209FB10}"/>
              </a:ext>
            </a:extLst>
          </p:cNvPr>
          <p:cNvSpPr/>
          <p:nvPr/>
        </p:nvSpPr>
        <p:spPr>
          <a:xfrm>
            <a:off x="7313188" y="5062502"/>
            <a:ext cx="558734" cy="478551"/>
          </a:xfrm>
          <a:custGeom>
            <a:avLst/>
            <a:gdLst>
              <a:gd name="f0" fmla="val 360"/>
              <a:gd name="f1" fmla="val w"/>
              <a:gd name="f2" fmla="val h"/>
              <a:gd name="f3" fmla="val 0"/>
              <a:gd name="f4" fmla="val 898"/>
              <a:gd name="f5" fmla="val 769"/>
              <a:gd name="f6" fmla="val 812"/>
              <a:gd name="f7" fmla="val 683"/>
              <a:gd name="f8" fmla="val 729"/>
              <a:gd name="f9" fmla="val 766"/>
              <a:gd name="f10" fmla="val 594"/>
              <a:gd name="f11" fmla="val 511"/>
              <a:gd name="f12" fmla="val 684"/>
              <a:gd name="f13" fmla="val 454"/>
              <a:gd name="f14" fmla="val 614"/>
              <a:gd name="f15" fmla="val 428"/>
              <a:gd name="f16" fmla="val 582"/>
              <a:gd name="f17" fmla="val 397"/>
              <a:gd name="f18" fmla="val 556"/>
              <a:gd name="f19" fmla="val 362"/>
              <a:gd name="f20" fmla="val 535"/>
              <a:gd name="f21" fmla="val 356"/>
              <a:gd name="f22" fmla="val 527"/>
              <a:gd name="f23" fmla="val 510"/>
              <a:gd name="f24" fmla="val 372"/>
              <a:gd name="f25" fmla="val 498"/>
              <a:gd name="f26" fmla="val 379"/>
              <a:gd name="f27" fmla="val 491"/>
              <a:gd name="f28" fmla="val 388"/>
              <a:gd name="f29" fmla="val 487"/>
              <a:gd name="f30" fmla="val 396"/>
              <a:gd name="f31" fmla="val 486"/>
              <a:gd name="f32" fmla="val 399"/>
              <a:gd name="f33" fmla="val 484"/>
              <a:gd name="f34" fmla="val 406"/>
              <a:gd name="f35" fmla="val 410"/>
              <a:gd name="f36" fmla="val 489"/>
              <a:gd name="f37" fmla="val 525"/>
              <a:gd name="f38" fmla="val 603"/>
              <a:gd name="f39" fmla="val 529"/>
              <a:gd name="f40" fmla="val 607"/>
              <a:gd name="f41" fmla="val 536"/>
              <a:gd name="f42" fmla="val 540"/>
              <a:gd name="f43" fmla="val 545"/>
              <a:gd name="f44" fmla="val 598"/>
              <a:gd name="f45" fmla="val 591"/>
              <a:gd name="f46" fmla="val 587"/>
              <a:gd name="f47" fmla="val 440"/>
              <a:gd name="f48" fmla="val 267"/>
              <a:gd name="f49" fmla="val 312"/>
              <a:gd name="f50" fmla="val 259"/>
              <a:gd name="f51" fmla="val 305"/>
              <a:gd name="f52" fmla="val 263"/>
              <a:gd name="f53" fmla="val 286"/>
              <a:gd name="f54" fmla="val 276"/>
              <a:gd name="f55" fmla="val 274"/>
              <a:gd name="f56" fmla="val 288"/>
              <a:gd name="f57" fmla="val 261"/>
              <a:gd name="f58" fmla="val 306"/>
              <a:gd name="f59" fmla="val 257"/>
              <a:gd name="f60" fmla="val 314"/>
              <a:gd name="f61" fmla="val 265"/>
              <a:gd name="f62" fmla="val 466"/>
              <a:gd name="f63" fmla="val 417"/>
              <a:gd name="f64" fmla="val 516"/>
              <a:gd name="f65" fmla="val 467"/>
              <a:gd name="f66" fmla="val 518"/>
              <a:gd name="f67" fmla="val 470"/>
              <a:gd name="f68" fmla="val 522"/>
              <a:gd name="f69" fmla="val 530"/>
              <a:gd name="f70" fmla="val 533"/>
              <a:gd name="f71" fmla="val 537"/>
              <a:gd name="f72" fmla="val 463"/>
              <a:gd name="f73" fmla="val 456"/>
              <a:gd name="f74" fmla="val 451"/>
              <a:gd name="f75" fmla="val 517"/>
              <a:gd name="f76" fmla="val 436"/>
              <a:gd name="f77" fmla="val 482"/>
              <a:gd name="f78" fmla="val 401"/>
              <a:gd name="f79" fmla="val 478"/>
              <a:gd name="f80" fmla="val 390"/>
              <a:gd name="f81" fmla="val 479"/>
              <a:gd name="f82" fmla="val 385"/>
              <a:gd name="f83" fmla="val 481"/>
              <a:gd name="f84" fmla="val 378"/>
              <a:gd name="f85" fmla="val 485"/>
              <a:gd name="f86" fmla="val 369"/>
              <a:gd name="f87" fmla="val 492"/>
              <a:gd name="f88" fmla="val 363"/>
              <a:gd name="f89" fmla="val 507"/>
              <a:gd name="f90" fmla="val 351"/>
              <a:gd name="f91" fmla="val 515"/>
              <a:gd name="f92" fmla="val 350"/>
              <a:gd name="f93" fmla="val 349"/>
              <a:gd name="f94" fmla="val 354"/>
              <a:gd name="f95" fmla="val 580"/>
              <a:gd name="f96" fmla="val 404"/>
              <a:gd name="f97" fmla="val 585"/>
              <a:gd name="f98" fmla="val 408"/>
              <a:gd name="f99" fmla="val 592"/>
              <a:gd name="f100" fmla="val 596"/>
              <a:gd name="f101" fmla="val 601"/>
              <a:gd name="f102" fmla="val 392"/>
              <a:gd name="f103" fmla="val 387"/>
              <a:gd name="f104" fmla="val 371"/>
              <a:gd name="f105" fmla="val 546"/>
              <a:gd name="f106" fmla="val 337"/>
              <a:gd name="f107" fmla="val 542"/>
              <a:gd name="f108" fmla="val 333"/>
              <a:gd name="f109" fmla="val 325"/>
              <a:gd name="f110" fmla="val 322"/>
              <a:gd name="f111" fmla="val 544"/>
              <a:gd name="f112" fmla="val 315"/>
              <a:gd name="f113" fmla="val 549"/>
              <a:gd name="f114" fmla="val 555"/>
              <a:gd name="f115" fmla="val 299"/>
              <a:gd name="f116" fmla="val 562"/>
              <a:gd name="f117" fmla="val 292"/>
              <a:gd name="f118" fmla="val 570"/>
              <a:gd name="f119" fmla="val 287"/>
              <a:gd name="f120" fmla="val 579"/>
              <a:gd name="f121" fmla="val 589"/>
              <a:gd name="f122" fmla="val 593"/>
              <a:gd name="f123" fmla="val 290"/>
              <a:gd name="f124" fmla="val 628"/>
              <a:gd name="f125" fmla="val 324"/>
              <a:gd name="f126" fmla="val 643"/>
              <a:gd name="f127" fmla="val 340"/>
              <a:gd name="f128" fmla="val 646"/>
              <a:gd name="f129" fmla="val 343"/>
              <a:gd name="f130" fmla="val 649"/>
              <a:gd name="f131" fmla="val 652"/>
              <a:gd name="f132" fmla="val 655"/>
              <a:gd name="f133" fmla="val 657"/>
              <a:gd name="f134" fmla="val 660"/>
              <a:gd name="f135" fmla="val 664"/>
              <a:gd name="f136" fmla="val 335"/>
              <a:gd name="f137" fmla="val 328"/>
              <a:gd name="f138" fmla="val 323"/>
              <a:gd name="f139" fmla="val 644"/>
              <a:gd name="f140" fmla="val 308"/>
              <a:gd name="f141" fmla="val 610"/>
              <a:gd name="f142" fmla="val 273"/>
              <a:gd name="f143" fmla="val 602"/>
              <a:gd name="f144" fmla="val 266"/>
              <a:gd name="f145" fmla="val 248"/>
              <a:gd name="f146" fmla="val 619"/>
              <a:gd name="f147" fmla="val 236"/>
              <a:gd name="f148" fmla="val 632"/>
              <a:gd name="f149" fmla="val 223"/>
              <a:gd name="f150" fmla="val 218"/>
              <a:gd name="f151" fmla="val 226"/>
              <a:gd name="f152" fmla="val 692"/>
              <a:gd name="f153" fmla="val 260"/>
              <a:gd name="f154" fmla="val 381"/>
              <a:gd name="f155" fmla="val 895"/>
              <a:gd name="f156" fmla="val 465"/>
              <a:gd name="f157" fmla="val 600"/>
              <a:gd name="f158" fmla="val 250"/>
              <a:gd name="f159" fmla="val 329"/>
              <a:gd name="f160" fmla="val 407"/>
              <a:gd name="f161" fmla="val 280"/>
              <a:gd name="f162" fmla="val 425"/>
              <a:gd name="f163" fmla="val 225"/>
              <a:gd name="f164" fmla="val 414"/>
              <a:gd name="f165" fmla="val 188"/>
              <a:gd name="f166" fmla="val 376"/>
              <a:gd name="f167" fmla="val 162"/>
              <a:gd name="f168" fmla="val 149"/>
              <a:gd name="f169" fmla="val 317"/>
              <a:gd name="f170" fmla="val 281"/>
              <a:gd name="f171" fmla="val 245"/>
              <a:gd name="f172" fmla="val 212"/>
              <a:gd name="f173" fmla="val 187"/>
              <a:gd name="f174" fmla="val 213"/>
              <a:gd name="f175" fmla="val 161"/>
              <a:gd name="f176" fmla="val 247"/>
              <a:gd name="f177" fmla="val 148"/>
              <a:gd name="f178" fmla="val 282"/>
              <a:gd name="f179" fmla="val 319"/>
              <a:gd name="f180" fmla="val 352"/>
              <a:gd name="f181" fmla="val 377"/>
              <a:gd name="f182" fmla="val 224"/>
              <a:gd name="f183" fmla="val 426"/>
              <a:gd name="f184" fmla="val 278"/>
              <a:gd name="f185" fmla="val 327"/>
              <a:gd name="f186" fmla="val 330"/>
              <a:gd name="f187" fmla="val 240"/>
              <a:gd name="f188" fmla="val 309"/>
              <a:gd name="f189" fmla="val 295"/>
              <a:gd name="f190" fmla="val 239"/>
              <a:gd name="f191" fmla="val 270"/>
              <a:gd name="f192" fmla="val 258"/>
              <a:gd name="f193" fmla="val 237"/>
              <a:gd name="f194" fmla="val 233"/>
              <a:gd name="f195" fmla="val 311"/>
              <a:gd name="f196" fmla="val 100"/>
              <a:gd name="f197" fmla="val 464"/>
              <a:gd name="f198" fmla="val 51"/>
              <a:gd name="f199" fmla="val 415"/>
              <a:gd name="f200" fmla="val 24"/>
              <a:gd name="f201" fmla="val 98"/>
              <a:gd name="f202" fmla="val 201"/>
              <a:gd name="f203" fmla="val -1"/>
              <a:gd name="f204" fmla="val 364"/>
              <a:gd name="f205" fmla="val 514"/>
              <a:gd name="f206" fmla="val 541"/>
              <a:gd name="f207" fmla="val 539"/>
              <a:gd name="f208" fmla="val 283"/>
              <a:gd name="f209" fmla="val 293"/>
              <a:gd name="f210" fmla="val 520"/>
              <a:gd name="f211" fmla="val 318"/>
              <a:gd name="f212" fmla="val 519"/>
              <a:gd name="f213" fmla="val 321"/>
              <a:gd name="f214" fmla="val 504"/>
              <a:gd name="f215" fmla="val 488"/>
              <a:gd name="f216" fmla="val 475"/>
              <a:gd name="f217" fmla="val 346"/>
              <a:gd name="f218" fmla="val 355"/>
              <a:gd name="f219" fmla="val 460"/>
              <a:gd name="f220" fmla="val 366"/>
              <a:gd name="f221" fmla="val 457"/>
              <a:gd name="f222" fmla="val 375"/>
              <a:gd name="f223" fmla="val 344"/>
              <a:gd name="f224" fmla="val 453"/>
              <a:gd name="f225" fmla="val 217"/>
              <a:gd name="f226" fmla="val 394"/>
              <a:gd name="f227" fmla="val 170"/>
              <a:gd name="f228" fmla="val 141"/>
              <a:gd name="f229" fmla="val 124"/>
              <a:gd name="f230" fmla="val 241"/>
              <a:gd name="f231" fmla="val 172"/>
              <a:gd name="f232" fmla="val 142"/>
              <a:gd name="f233" fmla="val 200"/>
              <a:gd name="f234" fmla="val 125"/>
              <a:gd name="f235" fmla="val 202"/>
              <a:gd name="f236" fmla="val 423"/>
              <a:gd name="f237" fmla="val 242"/>
              <a:gd name="f238" fmla="val 438"/>
              <a:gd name="f239" fmla="val 304"/>
              <a:gd name="f240" fmla="val 326"/>
              <a:gd name="f241" fmla="val 434"/>
              <a:gd name="f242" fmla="val 347"/>
              <a:gd name="f243" fmla="val 386"/>
              <a:gd name="f244" fmla="val 365"/>
              <a:gd name="f245" fmla="val 473"/>
              <a:gd name="f246" fmla="val 339"/>
              <a:gd name="f247" fmla="val 505"/>
              <a:gd name="f248" fmla="val 336"/>
              <a:gd name="f249" fmla="val 523"/>
              <a:gd name="f250" fmla="val 528"/>
              <a:gd name="f251" fmla="val 338"/>
              <a:gd name="f252" fmla="val 534"/>
              <a:gd name="f253" fmla="val 252"/>
              <a:gd name="f254" fmla="val 552"/>
              <a:gd name="f255" fmla="val 828"/>
              <a:gd name="f256" fmla="val 707"/>
              <a:gd name="f257" fmla="val 244"/>
              <a:gd name="f258" fmla="val 673"/>
              <a:gd name="f259" fmla="val 210"/>
              <a:gd name="f260" fmla="val 656"/>
              <a:gd name="f261" fmla="val 193"/>
              <a:gd name="f262" fmla="val 625"/>
              <a:gd name="f263" fmla="val 196"/>
              <a:gd name="f264" fmla="val 219"/>
              <a:gd name="f265" fmla="val 590"/>
              <a:gd name="f266" fmla="val 232"/>
              <a:gd name="f267" fmla="val 583"/>
              <a:gd name="f268" fmla="val 577"/>
              <a:gd name="f269" fmla="val 574"/>
              <a:gd name="f270" fmla="val 264"/>
              <a:gd name="f271" fmla="val 571"/>
              <a:gd name="f272" fmla="val 567"/>
              <a:gd name="f273" fmla="val 564"/>
              <a:gd name="f274" fmla="val 560"/>
              <a:gd name="f275" fmla="val 197"/>
              <a:gd name="f276" fmla="val 532"/>
              <a:gd name="f277" fmla="val 132"/>
              <a:gd name="f278" fmla="val 82"/>
              <a:gd name="f279" fmla="val -27"/>
              <a:gd name="f280" fmla="val 83"/>
              <a:gd name="f281" fmla="val 30"/>
              <a:gd name="f282" fmla="val 135"/>
              <a:gd name="f283" fmla="val 206"/>
              <a:gd name="f284" fmla="val 357"/>
              <a:gd name="f285" fmla="val 427"/>
              <a:gd name="f286" fmla="val 137"/>
              <a:gd name="f287" fmla="val 209"/>
              <a:gd name="f288" fmla="val 563"/>
              <a:gd name="f289" fmla="val 383"/>
              <a:gd name="f290" fmla="val 412"/>
              <a:gd name="f291" fmla="val 599"/>
              <a:gd name="f292" fmla="val 490"/>
              <a:gd name="f293" fmla="val 694"/>
              <a:gd name="f294" fmla="val 695"/>
              <a:gd name="f295" fmla="val 696"/>
              <a:gd name="f296" fmla="val 697"/>
              <a:gd name="f297" fmla="val 494"/>
              <a:gd name="f298" fmla="val 700"/>
              <a:gd name="f299" fmla="val 746"/>
              <a:gd name="f300" fmla="val 661"/>
              <a:gd name="f301" fmla="val 722"/>
              <a:gd name="f302" fmla="val 782"/>
              <a:gd name="f303" fmla="val 921"/>
              <a:gd name="f304" fmla="val 458"/>
              <a:gd name="f305" fmla="*/ f1 1 898"/>
              <a:gd name="f306" fmla="*/ f2 1 769"/>
              <a:gd name="f307" fmla="val f3"/>
              <a:gd name="f308" fmla="val f4"/>
              <a:gd name="f309" fmla="val f5"/>
              <a:gd name="f310" fmla="+- f309 0 f307"/>
              <a:gd name="f311" fmla="+- f308 0 f307"/>
              <a:gd name="f312" fmla="*/ f311 1 898"/>
              <a:gd name="f313" fmla="*/ f310 1 769"/>
              <a:gd name="f314" fmla="*/ f307 1 f312"/>
              <a:gd name="f315" fmla="*/ f308 1 f312"/>
              <a:gd name="f316" fmla="*/ f307 1 f313"/>
              <a:gd name="f317" fmla="*/ f309 1 f313"/>
              <a:gd name="f318" fmla="*/ f314 f305 1"/>
              <a:gd name="f319" fmla="*/ f315 f305 1"/>
              <a:gd name="f320" fmla="*/ f317 f306 1"/>
              <a:gd name="f321" fmla="*/ f316 f30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8" t="f321" r="f319" b="f320"/>
            <a:pathLst>
              <a:path w="898" h="769">
                <a:moveTo>
                  <a:pt x="f6" y="f7"/>
                </a:moveTo>
                <a:cubicBezTo>
                  <a:pt x="f8" y="f9"/>
                  <a:pt x="f10" y="f9"/>
                  <a:pt x="f11" y="f12"/>
                </a:cubicBezTo>
                <a:lnTo>
                  <a:pt x="f13" y="f14"/>
                </a:ln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0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3"/>
                  <a:pt x="f35" y="f36"/>
                </a:cubicBezTo>
                <a:lnTo>
                  <a:pt x="f37" y="f38"/>
                </a:lnTo>
                <a:cubicBezTo>
                  <a:pt x="f39" y="f40"/>
                  <a:pt x="f41" y="f40"/>
                  <a:pt x="f42" y="f38"/>
                </a:cubicBezTo>
                <a:cubicBezTo>
                  <a:pt x="f43" y="f44"/>
                  <a:pt x="f43" y="f45"/>
                  <a:pt x="f42" y="f46"/>
                </a:cubicBezTo>
                <a:lnTo>
                  <a:pt x="f47" y="f31"/>
                </a:lnTo>
                <a:lnTo>
                  <a:pt x="f48" y="f49"/>
                </a:ln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lnTo>
                  <a:pt x="f62" y="f63"/>
                </a:lnTo>
                <a:lnTo>
                  <a:pt x="f64" y="f65"/>
                </a:lnTo>
                <a:cubicBezTo>
                  <a:pt x="f66" y="f67"/>
                  <a:pt x="f68" y="f67"/>
                  <a:pt x="f37" y="f67"/>
                </a:cubicBezTo>
                <a:cubicBezTo>
                  <a:pt x="f22" y="f67"/>
                  <a:pt x="f69" y="f67"/>
                  <a:pt x="f70" y="f65"/>
                </a:cubicBezTo>
                <a:cubicBezTo>
                  <a:pt x="f71" y="f72"/>
                  <a:pt x="f71" y="f73"/>
                  <a:pt x="f70" y="f74"/>
                </a:cubicBezTo>
                <a:lnTo>
                  <a:pt x="f75" y="f76"/>
                </a:lnTo>
                <a:lnTo>
                  <a:pt x="f77" y="f78"/>
                </a:lnTo>
                <a:cubicBezTo>
                  <a:pt x="f79" y="f30"/>
                  <a:pt x="f79" y="f80"/>
                  <a:pt x="f81" y="f82"/>
                </a:cubicBezTo>
                <a:cubicBezTo>
                  <a:pt x="f83" y="f84"/>
                  <a:pt x="f85" y="f86"/>
                  <a:pt x="f87" y="f88"/>
                </a:cubicBezTo>
                <a:cubicBezTo>
                  <a:pt x="f25" y="f21"/>
                  <a:pt x="f89" y="f90"/>
                  <a:pt x="f91" y="f92"/>
                </a:cubicBezTo>
                <a:cubicBezTo>
                  <a:pt x="f66" y="f93"/>
                  <a:pt x="f37" y="f93"/>
                  <a:pt x="f39" y="f94"/>
                </a:cubicBezTo>
                <a:lnTo>
                  <a:pt x="f95" y="f96"/>
                </a:lnTo>
                <a:cubicBezTo>
                  <a:pt x="f97" y="f98"/>
                  <a:pt x="f99" y="f98"/>
                  <a:pt x="f100" y="f96"/>
                </a:cubicBezTo>
                <a:cubicBezTo>
                  <a:pt x="f101" y="f32"/>
                  <a:pt x="f101" y="f102"/>
                  <a:pt x="f100" y="f103"/>
                </a:cubicBezTo>
                <a:lnTo>
                  <a:pt x="f95" y="f104"/>
                </a:lnTo>
                <a:lnTo>
                  <a:pt x="f105" y="f106"/>
                </a:lnTo>
                <a:cubicBezTo>
                  <a:pt x="f107" y="f108"/>
                  <a:pt x="f107" y="f109"/>
                  <a:pt x="f107" y="f110"/>
                </a:cubicBezTo>
                <a:cubicBezTo>
                  <a:pt x="f111" y="f112"/>
                  <a:pt x="f113" y="f58"/>
                  <a:pt x="f114" y="f115"/>
                </a:cubicBezTo>
                <a:cubicBezTo>
                  <a:pt x="f116" y="f117"/>
                  <a:pt x="f118" y="f119"/>
                  <a:pt x="f120" y="f53"/>
                </a:cubicBezTo>
                <a:cubicBezTo>
                  <a:pt x="f16" y="f53"/>
                  <a:pt x="f121" y="f53"/>
                  <a:pt x="f122" y="f123"/>
                </a:cubicBezTo>
                <a:lnTo>
                  <a:pt x="f124" y="f125"/>
                </a:lnTo>
                <a:lnTo>
                  <a:pt x="f126" y="f127"/>
                </a:lnTo>
                <a:cubicBezTo>
                  <a:pt x="f128" y="f129"/>
                  <a:pt x="f130" y="f129"/>
                  <a:pt x="f131" y="f129"/>
                </a:cubicBezTo>
                <a:cubicBezTo>
                  <a:pt x="f132" y="f129"/>
                  <a:pt x="f133" y="f129"/>
                  <a:pt x="f134" y="f127"/>
                </a:cubicBezTo>
                <a:cubicBezTo>
                  <a:pt x="f135" y="f136"/>
                  <a:pt x="f135" y="f137"/>
                  <a:pt x="f134" y="f138"/>
                </a:cubicBezTo>
                <a:lnTo>
                  <a:pt x="f139" y="f140"/>
                </a:lnTo>
                <a:lnTo>
                  <a:pt x="f141" y="f142"/>
                </a:lnTo>
                <a:cubicBezTo>
                  <a:pt x="f143" y="f144"/>
                  <a:pt x="f40" y="f145"/>
                  <a:pt x="f146" y="f147"/>
                </a:cubicBezTo>
                <a:cubicBezTo>
                  <a:pt x="f148" y="f149"/>
                  <a:pt x="f130" y="f150"/>
                  <a:pt x="f133" y="f151"/>
                </a:cubicBezTo>
                <a:lnTo>
                  <a:pt x="f152" y="f153"/>
                </a:lnTo>
                <a:lnTo>
                  <a:pt x="f6" y="f154"/>
                </a:lnTo>
                <a:cubicBezTo>
                  <a:pt x="f155" y="f156"/>
                  <a:pt x="f155" y="f157"/>
                  <a:pt x="f6" y="f7"/>
                </a:cubicBezTo>
                <a:close/>
                <a:moveTo>
                  <a:pt x="f158" y="f137"/>
                </a:moveTo>
                <a:lnTo>
                  <a:pt x="f159" y="f160"/>
                </a:lnTo>
                <a:cubicBezTo>
                  <a:pt x="f161" y="f162"/>
                  <a:pt x="f163" y="f164"/>
                  <a:pt x="f165" y="f166"/>
                </a:cubicBezTo>
                <a:cubicBezTo>
                  <a:pt x="f167" y="f92"/>
                  <a:pt x="f168" y="f169"/>
                  <a:pt x="f168" y="f170"/>
                </a:cubicBezTo>
                <a:cubicBezTo>
                  <a:pt x="f168" y="f171"/>
                  <a:pt x="f167" y="f172"/>
                  <a:pt x="f165" y="f173"/>
                </a:cubicBezTo>
                <a:cubicBezTo>
                  <a:pt x="f174" y="f175"/>
                  <a:pt x="f176" y="f177"/>
                  <a:pt x="f178" y="f177"/>
                </a:cubicBezTo>
                <a:cubicBezTo>
                  <a:pt x="f179" y="f177"/>
                  <a:pt x="f180" y="f175"/>
                  <a:pt x="f181" y="f173"/>
                </a:cubicBezTo>
                <a:cubicBezTo>
                  <a:pt x="f164" y="f182"/>
                  <a:pt x="f183" y="f184"/>
                  <a:pt x="f98" y="f185"/>
                </a:cubicBezTo>
                <a:lnTo>
                  <a:pt x="f186" y="f145"/>
                </a:lnTo>
                <a:cubicBezTo>
                  <a:pt x="f110" y="f187"/>
                  <a:pt x="f188" y="f147"/>
                  <a:pt x="f189" y="f190"/>
                </a:cubicBezTo>
                <a:cubicBezTo>
                  <a:pt x="f178" y="f187"/>
                  <a:pt x="f191" y="f145"/>
                  <a:pt x="f50" y="f192"/>
                </a:cubicBezTo>
                <a:cubicBezTo>
                  <a:pt x="f193" y="f161"/>
                  <a:pt x="f194" y="f195"/>
                  <a:pt x="f158" y="f137"/>
                </a:cubicBezTo>
                <a:close/>
                <a:moveTo>
                  <a:pt x="f196" y="f197"/>
                </a:moveTo>
                <a:cubicBezTo>
                  <a:pt x="f198" y="f199"/>
                  <a:pt x="f200" y="f92"/>
                  <a:pt x="f200" y="f170"/>
                </a:cubicBezTo>
                <a:cubicBezTo>
                  <a:pt x="f200" y="f172"/>
                  <a:pt x="f198" y="f177"/>
                  <a:pt x="f196" y="f201"/>
                </a:cubicBezTo>
                <a:cubicBezTo>
                  <a:pt x="f202" y="f203"/>
                  <a:pt x="f204" y="f203"/>
                  <a:pt x="f156" y="f201"/>
                </a:cubicBezTo>
                <a:cubicBezTo>
                  <a:pt x="f205" y="f177"/>
                  <a:pt x="f206" y="f172"/>
                  <a:pt x="f206" y="f170"/>
                </a:cubicBezTo>
                <a:cubicBezTo>
                  <a:pt x="f42" y="f170"/>
                  <a:pt x="f42" y="f178"/>
                  <a:pt x="f207" y="f208"/>
                </a:cubicBezTo>
                <a:cubicBezTo>
                  <a:pt x="f39" y="f209"/>
                  <a:pt x="f68" y="f51"/>
                  <a:pt x="f210" y="f211"/>
                </a:cubicBezTo>
                <a:cubicBezTo>
                  <a:pt x="f212" y="f213"/>
                  <a:pt x="f212" y="f138"/>
                  <a:pt x="f212" y="f185"/>
                </a:cubicBezTo>
                <a:cubicBezTo>
                  <a:pt x="f214" y="f185"/>
                  <a:pt x="f215" y="f108"/>
                  <a:pt x="f216" y="f217"/>
                </a:cubicBezTo>
                <a:cubicBezTo>
                  <a:pt x="f62" y="f218"/>
                  <a:pt x="f219" y="f220"/>
                  <a:pt x="f221" y="f222"/>
                </a:cubicBezTo>
                <a:lnTo>
                  <a:pt x="f183" y="f223"/>
                </a:lnTo>
                <a:cubicBezTo>
                  <a:pt x="f224" y="f53"/>
                  <a:pt x="f47" y="f225"/>
                  <a:pt x="f226" y="f227"/>
                </a:cubicBezTo>
                <a:cubicBezTo>
                  <a:pt x="f204" y="f228"/>
                  <a:pt x="f109" y="f229"/>
                  <a:pt x="f178" y="f229"/>
                </a:cubicBezTo>
                <a:cubicBezTo>
                  <a:pt x="f230" y="f229"/>
                  <a:pt x="f202" y="f228"/>
                  <a:pt x="f231" y="f227"/>
                </a:cubicBezTo>
                <a:cubicBezTo>
                  <a:pt x="f232" y="f233"/>
                  <a:pt x="f234" y="f190"/>
                  <a:pt x="f234" y="f170"/>
                </a:cubicBezTo>
                <a:cubicBezTo>
                  <a:pt x="f234" y="f138"/>
                  <a:pt x="f232" y="f88"/>
                  <a:pt x="f231" y="f102"/>
                </a:cubicBezTo>
                <a:cubicBezTo>
                  <a:pt x="f235" y="f236"/>
                  <a:pt x="f237" y="f238"/>
                  <a:pt x="f178" y="f238"/>
                </a:cubicBezTo>
                <a:cubicBezTo>
                  <a:pt x="f239" y="f238"/>
                  <a:pt x="f240" y="f241"/>
                  <a:pt x="f242" y="f162"/>
                </a:cubicBezTo>
                <a:lnTo>
                  <a:pt x="f243" y="f197"/>
                </a:lnTo>
                <a:cubicBezTo>
                  <a:pt x="f222" y="f65"/>
                  <a:pt x="f244" y="f245"/>
                  <a:pt x="f21" y="f83"/>
                </a:cubicBezTo>
                <a:cubicBezTo>
                  <a:pt x="f217" y="f87"/>
                  <a:pt x="f246" y="f247"/>
                  <a:pt x="f106" y="f75"/>
                </a:cubicBezTo>
                <a:cubicBezTo>
                  <a:pt x="f248" y="f249"/>
                  <a:pt x="f248" y="f250"/>
                  <a:pt x="f251" y="f252"/>
                </a:cubicBezTo>
                <a:cubicBezTo>
                  <a:pt x="f253" y="f254"/>
                  <a:pt x="f167" y="f22"/>
                  <a:pt x="f196" y="f197"/>
                </a:cubicBezTo>
                <a:close/>
                <a:moveTo>
                  <a:pt x="f255" y="f244"/>
                </a:moveTo>
                <a:lnTo>
                  <a:pt x="f256" y="f257"/>
                </a:lnTo>
                <a:lnTo>
                  <a:pt x="f258" y="f259"/>
                </a:lnTo>
                <a:cubicBezTo>
                  <a:pt x="f260" y="f261"/>
                  <a:pt x="f262" y="f263"/>
                  <a:pt x="f143" y="f264"/>
                </a:cubicBezTo>
                <a:cubicBezTo>
                  <a:pt x="f265" y="f266"/>
                  <a:pt x="f267" y="f145"/>
                  <a:pt x="f267" y="f52"/>
                </a:cubicBezTo>
                <a:cubicBezTo>
                  <a:pt x="f95" y="f52"/>
                  <a:pt x="f268" y="f52"/>
                  <a:pt x="f269" y="f270"/>
                </a:cubicBezTo>
                <a:cubicBezTo>
                  <a:pt x="f271" y="f270"/>
                  <a:pt x="f272" y="f61"/>
                  <a:pt x="f273" y="f48"/>
                </a:cubicBezTo>
                <a:cubicBezTo>
                  <a:pt x="f274" y="f275"/>
                  <a:pt x="f276" y="f277"/>
                  <a:pt x="f77" y="f278"/>
                </a:cubicBezTo>
                <a:cubicBezTo>
                  <a:pt x="f24" y="f279"/>
                  <a:pt x="f261" y="f279"/>
                  <a:pt x="f280" y="f278"/>
                </a:cubicBezTo>
                <a:cubicBezTo>
                  <a:pt x="f281" y="f282"/>
                  <a:pt x="f3" y="f283"/>
                  <a:pt x="f3" y="f170"/>
                </a:cubicBezTo>
                <a:cubicBezTo>
                  <a:pt x="f3" y="f284"/>
                  <a:pt x="f281" y="f285"/>
                  <a:pt x="f280" y="f83"/>
                </a:cubicBezTo>
                <a:cubicBezTo>
                  <a:pt x="f286" y="f252"/>
                  <a:pt x="f287" y="f288"/>
                  <a:pt x="f208" y="f288"/>
                </a:cubicBezTo>
                <a:cubicBezTo>
                  <a:pt x="f58" y="f288"/>
                  <a:pt x="f137" y="f274"/>
                  <a:pt x="f92" y="f114"/>
                </a:cubicBezTo>
                <a:cubicBezTo>
                  <a:pt x="f289" y="f269"/>
                  <a:pt x="f290" y="f291"/>
                  <a:pt x="f76" y="f124"/>
                </a:cubicBezTo>
                <a:lnTo>
                  <a:pt x="f292" y="f293"/>
                </a:lnTo>
                <a:cubicBezTo>
                  <a:pt x="f292" y="f294"/>
                  <a:pt x="f292" y="f295"/>
                  <a:pt x="f87" y="f296"/>
                </a:cubicBezTo>
                <a:lnTo>
                  <a:pt x="f297" y="f298"/>
                </a:lnTo>
                <a:cubicBezTo>
                  <a:pt x="f42" y="f299"/>
                  <a:pt x="f101" y="f5"/>
                  <a:pt x="f300" y="f5"/>
                </a:cubicBezTo>
                <a:cubicBezTo>
                  <a:pt x="f301" y="f5"/>
                  <a:pt x="f302" y="f299"/>
                  <a:pt x="f255" y="f298"/>
                </a:cubicBezTo>
                <a:cubicBezTo>
                  <a:pt x="f303" y="f40"/>
                  <a:pt x="f303" y="f304"/>
                  <a:pt x="f255" y="f244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 590">
            <a:extLst>
              <a:ext uri="{FF2B5EF4-FFF2-40B4-BE49-F238E27FC236}">
                <a16:creationId xmlns:a16="http://schemas.microsoft.com/office/drawing/2014/main" id="{52E641F1-87D5-4F6B-AEF5-5B8952C4FA70}"/>
              </a:ext>
            </a:extLst>
          </p:cNvPr>
          <p:cNvSpPr/>
          <p:nvPr/>
        </p:nvSpPr>
        <p:spPr>
          <a:xfrm>
            <a:off x="5092037" y="1941033"/>
            <a:ext cx="549334" cy="51423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8666"/>
              <a:gd name="f7" fmla="val 1028465"/>
              <a:gd name="f8" fmla="val 112962"/>
              <a:gd name="f9" fmla="val 779602"/>
              <a:gd name="f10" fmla="val 30833"/>
              <a:gd name="f11" fmla="val 972471"/>
              <a:gd name="f12" fmla="val 28344"/>
              <a:gd name="f13" fmla="val 978693"/>
              <a:gd name="f14" fmla="val 984914"/>
              <a:gd name="f15" fmla="val 32077"/>
              <a:gd name="f16" fmla="val 991136"/>
              <a:gd name="f17" fmla="val 35810"/>
              <a:gd name="f18" fmla="val 996113"/>
              <a:gd name="f19" fmla="val 42032"/>
              <a:gd name="f20" fmla="val 999846"/>
              <a:gd name="f21" fmla="val 48254"/>
              <a:gd name="f22" fmla="val 1051224"/>
              <a:gd name="f23" fmla="val 1057446"/>
              <a:gd name="f24" fmla="val 1063668"/>
              <a:gd name="f25" fmla="val 1066157"/>
              <a:gd name="f26" fmla="val 1069890"/>
              <a:gd name="f27" fmla="val 1071135"/>
              <a:gd name="f28" fmla="val 1068646"/>
              <a:gd name="f29" fmla="val 985272"/>
              <a:gd name="f30" fmla="val 208940"/>
              <a:gd name="f31" fmla="val 286959"/>
              <a:gd name="f32" fmla="val 706458"/>
              <a:gd name="f33" fmla="val 713921"/>
              <a:gd name="f34" fmla="val 721384"/>
              <a:gd name="f35" fmla="val 294415"/>
              <a:gd name="f36" fmla="val 301870"/>
              <a:gd name="f37" fmla="val 310568"/>
              <a:gd name="f38" fmla="val 316781"/>
              <a:gd name="f39" fmla="val 198990"/>
              <a:gd name="f40" fmla="val 190283"/>
              <a:gd name="f41" fmla="val 325478"/>
              <a:gd name="f42" fmla="val 335419"/>
              <a:gd name="f43" fmla="val 659726"/>
              <a:gd name="f44" fmla="val 670909"/>
              <a:gd name="f45" fmla="val 678364"/>
              <a:gd name="f46" fmla="val 210184"/>
              <a:gd name="f47" fmla="val 889296"/>
              <a:gd name="f48" fmla="val 899246"/>
              <a:gd name="f49" fmla="val 909197"/>
              <a:gd name="f50" fmla="val 669666"/>
              <a:gd name="f51" fmla="val 658483"/>
              <a:gd name="f52" fmla="val 900490"/>
              <a:gd name="f53" fmla="val 837057"/>
              <a:gd name="f54" fmla="val 828350"/>
              <a:gd name="f55" fmla="val 822131"/>
              <a:gd name="f56" fmla="val 916660"/>
              <a:gd name="f57" fmla="val 937804"/>
              <a:gd name="f58" fmla="val 309325"/>
              <a:gd name="f59" fmla="val 685819"/>
              <a:gd name="f60" fmla="val 915416"/>
              <a:gd name="f61" fmla="val 708185"/>
              <a:gd name="f62" fmla="val 182821"/>
              <a:gd name="f63" fmla="val 161676"/>
              <a:gd name="f64" fmla="val 137849"/>
              <a:gd name="f65" fmla="val 217170"/>
              <a:gd name="f66" fmla="val 771239"/>
              <a:gd name="f67" fmla="val 778705"/>
              <a:gd name="f68" fmla="val 784927"/>
              <a:gd name="f69" fmla="val 222147"/>
              <a:gd name="f70" fmla="val 230858"/>
              <a:gd name="f71" fmla="val 238324"/>
              <a:gd name="f72" fmla="val 245789"/>
              <a:gd name="f73" fmla="val 126650"/>
              <a:gd name="f74" fmla="val 119184"/>
              <a:gd name="f75" fmla="val 254500"/>
              <a:gd name="f76" fmla="val 264454"/>
              <a:gd name="f77" fmla="val 750982"/>
              <a:gd name="f78" fmla="val 980295"/>
              <a:gd name="f79" fmla="val 971584"/>
              <a:gd name="f80" fmla="val 961629"/>
              <a:gd name="f81" fmla="val 893188"/>
              <a:gd name="f82" fmla="val 884478"/>
              <a:gd name="f83" fmla="val 879500"/>
              <a:gd name="f84" fmla="val 987761"/>
              <a:gd name="f85" fmla="val 1008916"/>
              <a:gd name="f86" fmla="val 762181"/>
              <a:gd name="f87" fmla="val 1094778"/>
              <a:gd name="f88" fmla="val 961272"/>
              <a:gd name="f89" fmla="val 1101000"/>
              <a:gd name="f90" fmla="val 976204"/>
              <a:gd name="f91" fmla="val 1099755"/>
              <a:gd name="f92" fmla="val 992380"/>
              <a:gd name="f93" fmla="val 1091045"/>
              <a:gd name="f94" fmla="val 1007312"/>
              <a:gd name="f95" fmla="val 1081090"/>
              <a:gd name="f96" fmla="val 1020999"/>
              <a:gd name="f97" fmla="val 1067402"/>
              <a:gd name="f98" fmla="val 17144"/>
              <a:gd name="f99" fmla="val 8434"/>
              <a:gd name="f100" fmla="val -277"/>
              <a:gd name="f101" fmla="val -2766"/>
              <a:gd name="f102" fmla="val 3456"/>
              <a:gd name="f103" fmla="val 90563"/>
              <a:gd name="f104" fmla="val 111717"/>
              <a:gd name="f105" fmla="val 1008823"/>
              <a:gd name="f106" fmla="val 323"/>
              <a:gd name="f107" fmla="val 1011310"/>
              <a:gd name="f108" fmla="val -921"/>
              <a:gd name="f109" fmla="val 1015042"/>
              <a:gd name="f110" fmla="val 1567"/>
              <a:gd name="f111" fmla="val 1013798"/>
              <a:gd name="f112" fmla="val 5297"/>
              <a:gd name="f113" fmla="val 47578"/>
              <a:gd name="f114" fmla="val 1007579"/>
              <a:gd name="f115" fmla="val 50065"/>
              <a:gd name="f116" fmla="val 1003848"/>
              <a:gd name="f117" fmla="val 52552"/>
              <a:gd name="f118" fmla="val 1000117"/>
              <a:gd name="f119" fmla="val 995142"/>
              <a:gd name="f120" fmla="val 46335"/>
              <a:gd name="f121" fmla="val 626989"/>
              <a:gd name="f122" fmla="val 506450"/>
              <a:gd name="f123" fmla="val 623257"/>
              <a:gd name="f124" fmla="val 511425"/>
              <a:gd name="f125" fmla="val 618282"/>
              <a:gd name="f126" fmla="val 512668"/>
              <a:gd name="f127" fmla="val 613307"/>
              <a:gd name="f128" fmla="val 513912"/>
              <a:gd name="f129" fmla="val 607088"/>
              <a:gd name="f130" fmla="val 602113"/>
              <a:gd name="f131" fmla="val 598382"/>
              <a:gd name="f132" fmla="val 508938"/>
              <a:gd name="f133" fmla="val 522513"/>
              <a:gd name="f134" fmla="val 431837"/>
              <a:gd name="f135" fmla="val 470275"/>
              <a:gd name="f136" fmla="val 535052"/>
              <a:gd name="f137" fmla="val 469031"/>
              <a:gd name="f138" fmla="val 540026"/>
              <a:gd name="f139" fmla="val 464056"/>
              <a:gd name="f140" fmla="val 543757"/>
              <a:gd name="f141" fmla="val 457837"/>
              <a:gd name="f142" fmla="val 545001"/>
              <a:gd name="f143" fmla="val 452862"/>
              <a:gd name="f144" fmla="val 546244"/>
              <a:gd name="f145" fmla="val 446643"/>
              <a:gd name="f146" fmla="val 442912"/>
              <a:gd name="f147" fmla="val 542514"/>
              <a:gd name="f148" fmla="val 362068"/>
              <a:gd name="f149" fmla="val 489041"/>
              <a:gd name="f150" fmla="val 276248"/>
              <a:gd name="f151" fmla="val 574846"/>
              <a:gd name="f152" fmla="val 273761"/>
              <a:gd name="f153" fmla="val 577333"/>
              <a:gd name="f154" fmla="val 270029"/>
              <a:gd name="f155" fmla="val 579820"/>
              <a:gd name="f156" fmla="val 266298"/>
              <a:gd name="f157" fmla="val 262567"/>
              <a:gd name="f158" fmla="val 258836"/>
              <a:gd name="f159" fmla="val 256348"/>
              <a:gd name="f160" fmla="val 250129"/>
              <a:gd name="f161" fmla="val 569872"/>
              <a:gd name="f162" fmla="val 559923"/>
              <a:gd name="f163" fmla="val 553706"/>
              <a:gd name="f164" fmla="val 348386"/>
              <a:gd name="f165" fmla="val 462926"/>
              <a:gd name="f166" fmla="val 354605"/>
              <a:gd name="f167" fmla="val 456708"/>
              <a:gd name="f168" fmla="val 364555"/>
              <a:gd name="f169" fmla="val 455465"/>
              <a:gd name="f170" fmla="val 372018"/>
              <a:gd name="f171" fmla="val 460439"/>
              <a:gd name="f172" fmla="val 449131"/>
              <a:gd name="f173" fmla="val 502613"/>
              <a:gd name="f174" fmla="val 406966"/>
              <a:gd name="f175" fmla="val 505100"/>
              <a:gd name="f176" fmla="val 400748"/>
              <a:gd name="f177" fmla="val 510075"/>
              <a:gd name="f178" fmla="val 397018"/>
              <a:gd name="f179" fmla="val 516294"/>
              <a:gd name="f180" fmla="val 395774"/>
              <a:gd name="f181" fmla="val 528732"/>
              <a:gd name="f182" fmla="val 532463"/>
              <a:gd name="f183" fmla="val 401992"/>
              <a:gd name="f184" fmla="val 610820"/>
              <a:gd name="f185" fmla="val 480336"/>
              <a:gd name="f186" fmla="val 972754"/>
              <a:gd name="f187" fmla="val 27681"/>
              <a:gd name="f188" fmla="val 967779"/>
              <a:gd name="f189" fmla="val 23951"/>
              <a:gd name="f190" fmla="val 965291"/>
              <a:gd name="f191" fmla="val 21464"/>
              <a:gd name="f192" fmla="val 17733"/>
              <a:gd name="f193" fmla="val 969023"/>
              <a:gd name="f194" fmla="val 15246"/>
              <a:gd name="f195" fmla="+- 0 0 -90"/>
              <a:gd name="f196" fmla="*/ f3 1 1098666"/>
              <a:gd name="f197" fmla="*/ f4 1 1028465"/>
              <a:gd name="f198" fmla="val f5"/>
              <a:gd name="f199" fmla="val f6"/>
              <a:gd name="f200" fmla="val f7"/>
              <a:gd name="f201" fmla="*/ f195 f0 1"/>
              <a:gd name="f202" fmla="+- f200 0 f198"/>
              <a:gd name="f203" fmla="+- f199 0 f198"/>
              <a:gd name="f204" fmla="*/ f201 1 f2"/>
              <a:gd name="f205" fmla="*/ f203 1 1098666"/>
              <a:gd name="f206" fmla="*/ f202 1 1028465"/>
              <a:gd name="f207" fmla="*/ 112962 f203 1"/>
              <a:gd name="f208" fmla="*/ 779602 f202 1"/>
              <a:gd name="f209" fmla="*/ 30833 f203 1"/>
              <a:gd name="f210" fmla="*/ 972471 f202 1"/>
              <a:gd name="f211" fmla="*/ 32077 f203 1"/>
              <a:gd name="f212" fmla="*/ 991136 f202 1"/>
              <a:gd name="f213" fmla="*/ 48254 f203 1"/>
              <a:gd name="f214" fmla="*/ 999846 f202 1"/>
              <a:gd name="f215" fmla="*/ 1051224 f203 1"/>
              <a:gd name="f216" fmla="*/ 1066157 f203 1"/>
              <a:gd name="f217" fmla="*/ 1068646 f203 1"/>
              <a:gd name="f218" fmla="*/ 985272 f203 1"/>
              <a:gd name="f219" fmla="*/ 208940 f203 1"/>
              <a:gd name="f220" fmla="*/ 286959 f202 1"/>
              <a:gd name="f221" fmla="*/ 706458 f203 1"/>
              <a:gd name="f222" fmla="*/ 721384 f203 1"/>
              <a:gd name="f223" fmla="*/ 301870 f202 1"/>
              <a:gd name="f224" fmla="*/ 316781 f202 1"/>
              <a:gd name="f225" fmla="*/ 190283 f203 1"/>
              <a:gd name="f226" fmla="*/ 335419 f202 1"/>
              <a:gd name="f227" fmla="*/ 659726 f202 1"/>
              <a:gd name="f228" fmla="*/ 210184 f203 1"/>
              <a:gd name="f229" fmla="*/ 678364 f202 1"/>
              <a:gd name="f230" fmla="*/ 889296 f203 1"/>
              <a:gd name="f231" fmla="*/ 909197 f203 1"/>
              <a:gd name="f232" fmla="*/ 658483 f202 1"/>
              <a:gd name="f233" fmla="*/ 837057 f203 1"/>
              <a:gd name="f234" fmla="*/ 822131 f203 1"/>
              <a:gd name="f235" fmla="*/ 937804 f203 1"/>
              <a:gd name="f236" fmla="*/ 708185 f202 1"/>
              <a:gd name="f237" fmla="*/ 161676 f203 1"/>
              <a:gd name="f238" fmla="*/ 137849 f203 1"/>
              <a:gd name="f239" fmla="*/ 217170 f202 1"/>
              <a:gd name="f240" fmla="*/ 771239 f203 1"/>
              <a:gd name="f241" fmla="*/ 784927 f203 1"/>
              <a:gd name="f242" fmla="*/ 230858 f202 1"/>
              <a:gd name="f243" fmla="*/ 245789 f202 1"/>
              <a:gd name="f244" fmla="*/ 119184 f203 1"/>
              <a:gd name="f245" fmla="*/ 264454 f202 1"/>
              <a:gd name="f246" fmla="*/ 750982 f202 1"/>
              <a:gd name="f247" fmla="*/ 980295 f203 1"/>
              <a:gd name="f248" fmla="*/ 961629 f203 1"/>
              <a:gd name="f249" fmla="*/ 893188 f203 1"/>
              <a:gd name="f250" fmla="*/ 879500 f203 1"/>
              <a:gd name="f251" fmla="*/ 1008916 f203 1"/>
              <a:gd name="f252" fmla="*/ 762181 f202 1"/>
              <a:gd name="f253" fmla="*/ 1094778 f203 1"/>
              <a:gd name="f254" fmla="*/ 961272 f202 1"/>
              <a:gd name="f255" fmla="*/ 1091045 f203 1"/>
              <a:gd name="f256" fmla="*/ 1007312 f202 1"/>
              <a:gd name="f257" fmla="*/ 1028465 f202 1"/>
              <a:gd name="f258" fmla="*/ 8434 f203 1"/>
              <a:gd name="f259" fmla="*/ 3456 f203 1"/>
              <a:gd name="f260" fmla="*/ 90563 f203 1"/>
              <a:gd name="f261" fmla="*/ 1008823 f203 1"/>
              <a:gd name="f262" fmla="*/ 323 f202 1"/>
              <a:gd name="f263" fmla="*/ 1013798 f203 1"/>
              <a:gd name="f264" fmla="*/ 5297 f202 1"/>
              <a:gd name="f265" fmla="*/ 47578 f202 1"/>
              <a:gd name="f266" fmla="*/ 1000117 f203 1"/>
              <a:gd name="f267" fmla="*/ 50065 f202 1"/>
              <a:gd name="f268" fmla="*/ 995142 f203 1"/>
              <a:gd name="f269" fmla="*/ 46335 f202 1"/>
              <a:gd name="f270" fmla="*/ 626989 f203 1"/>
              <a:gd name="f271" fmla="*/ 506450 f202 1"/>
              <a:gd name="f272" fmla="*/ 613307 f203 1"/>
              <a:gd name="f273" fmla="*/ 513912 f202 1"/>
              <a:gd name="f274" fmla="*/ 598382 f203 1"/>
              <a:gd name="f275" fmla="*/ 508938 f202 1"/>
              <a:gd name="f276" fmla="*/ 522513 f203 1"/>
              <a:gd name="f277" fmla="*/ 431837 f202 1"/>
              <a:gd name="f278" fmla="*/ 470275 f203 1"/>
              <a:gd name="f279" fmla="*/ 535052 f202 1"/>
              <a:gd name="f280" fmla="*/ 457837 f203 1"/>
              <a:gd name="f281" fmla="*/ 545001 f202 1"/>
              <a:gd name="f282" fmla="*/ 442912 f203 1"/>
              <a:gd name="f283" fmla="*/ 542514 f202 1"/>
              <a:gd name="f284" fmla="*/ 362068 f203 1"/>
              <a:gd name="f285" fmla="*/ 489041 f202 1"/>
              <a:gd name="f286" fmla="*/ 276248 f203 1"/>
              <a:gd name="f287" fmla="*/ 574846 f202 1"/>
              <a:gd name="f288" fmla="*/ 266298 f203 1"/>
              <a:gd name="f289" fmla="*/ 579820 f202 1"/>
              <a:gd name="f290" fmla="*/ 256348 f203 1"/>
              <a:gd name="f291" fmla="*/ 553706 f202 1"/>
              <a:gd name="f292" fmla="*/ 348386 f203 1"/>
              <a:gd name="f293" fmla="*/ 462926 f202 1"/>
              <a:gd name="f294" fmla="*/ 372018 f203 1"/>
              <a:gd name="f295" fmla="*/ 460439 f202 1"/>
              <a:gd name="f296" fmla="*/ 449131 f203 1"/>
              <a:gd name="f297" fmla="*/ 512668 f202 1"/>
              <a:gd name="f298" fmla="*/ 502613 f203 1"/>
              <a:gd name="f299" fmla="*/ 406966 f202 1"/>
              <a:gd name="f300" fmla="*/ 516294 f203 1"/>
              <a:gd name="f301" fmla="*/ 397018 f202 1"/>
              <a:gd name="f302" fmla="*/ 532463 f203 1"/>
              <a:gd name="f303" fmla="*/ 401992 f202 1"/>
              <a:gd name="f304" fmla="*/ 610820 f203 1"/>
              <a:gd name="f305" fmla="*/ 480336 f202 1"/>
              <a:gd name="f306" fmla="*/ 972754 f203 1"/>
              <a:gd name="f307" fmla="*/ 27681 f202 1"/>
              <a:gd name="f308" fmla="*/ 967779 f203 1"/>
              <a:gd name="f309" fmla="*/ 23951 f202 1"/>
              <a:gd name="f310" fmla="*/ 969023 f203 1"/>
              <a:gd name="f311" fmla="*/ 15246 f202 1"/>
              <a:gd name="f312" fmla="+- f204 0 f1"/>
              <a:gd name="f313" fmla="*/ f207 1 1098666"/>
              <a:gd name="f314" fmla="*/ f208 1 1028465"/>
              <a:gd name="f315" fmla="*/ f209 1 1098666"/>
              <a:gd name="f316" fmla="*/ f210 1 1028465"/>
              <a:gd name="f317" fmla="*/ f211 1 1098666"/>
              <a:gd name="f318" fmla="*/ f212 1 1028465"/>
              <a:gd name="f319" fmla="*/ f213 1 1098666"/>
              <a:gd name="f320" fmla="*/ f214 1 1028465"/>
              <a:gd name="f321" fmla="*/ f215 1 1098666"/>
              <a:gd name="f322" fmla="*/ f216 1 1098666"/>
              <a:gd name="f323" fmla="*/ f217 1 1098666"/>
              <a:gd name="f324" fmla="*/ f218 1 1098666"/>
              <a:gd name="f325" fmla="*/ f219 1 1098666"/>
              <a:gd name="f326" fmla="*/ f220 1 1028465"/>
              <a:gd name="f327" fmla="*/ f221 1 1098666"/>
              <a:gd name="f328" fmla="*/ f222 1 1098666"/>
              <a:gd name="f329" fmla="*/ f223 1 1028465"/>
              <a:gd name="f330" fmla="*/ f224 1 1028465"/>
              <a:gd name="f331" fmla="*/ f225 1 1098666"/>
              <a:gd name="f332" fmla="*/ f226 1 1028465"/>
              <a:gd name="f333" fmla="*/ f227 1 1028465"/>
              <a:gd name="f334" fmla="*/ f228 1 1098666"/>
              <a:gd name="f335" fmla="*/ f229 1 1028465"/>
              <a:gd name="f336" fmla="*/ f230 1 1098666"/>
              <a:gd name="f337" fmla="*/ f231 1 1098666"/>
              <a:gd name="f338" fmla="*/ f232 1 1028465"/>
              <a:gd name="f339" fmla="*/ f233 1 1098666"/>
              <a:gd name="f340" fmla="*/ f234 1 1098666"/>
              <a:gd name="f341" fmla="*/ f235 1 1098666"/>
              <a:gd name="f342" fmla="*/ f236 1 1028465"/>
              <a:gd name="f343" fmla="*/ f237 1 1098666"/>
              <a:gd name="f344" fmla="*/ f238 1 1098666"/>
              <a:gd name="f345" fmla="*/ f239 1 1028465"/>
              <a:gd name="f346" fmla="*/ f240 1 1098666"/>
              <a:gd name="f347" fmla="*/ f241 1 1098666"/>
              <a:gd name="f348" fmla="*/ f242 1 1028465"/>
              <a:gd name="f349" fmla="*/ f243 1 1028465"/>
              <a:gd name="f350" fmla="*/ f244 1 1098666"/>
              <a:gd name="f351" fmla="*/ f245 1 1028465"/>
              <a:gd name="f352" fmla="*/ f246 1 1028465"/>
              <a:gd name="f353" fmla="*/ f247 1 1098666"/>
              <a:gd name="f354" fmla="*/ f248 1 1098666"/>
              <a:gd name="f355" fmla="*/ f249 1 1098666"/>
              <a:gd name="f356" fmla="*/ f250 1 1098666"/>
              <a:gd name="f357" fmla="*/ f251 1 1098666"/>
              <a:gd name="f358" fmla="*/ f252 1 1028465"/>
              <a:gd name="f359" fmla="*/ f253 1 1098666"/>
              <a:gd name="f360" fmla="*/ f254 1 1028465"/>
              <a:gd name="f361" fmla="*/ f255 1 1098666"/>
              <a:gd name="f362" fmla="*/ f256 1 1028465"/>
              <a:gd name="f363" fmla="*/ f257 1 1028465"/>
              <a:gd name="f364" fmla="*/ f258 1 1098666"/>
              <a:gd name="f365" fmla="*/ f259 1 1098666"/>
              <a:gd name="f366" fmla="*/ f260 1 1098666"/>
              <a:gd name="f367" fmla="*/ f261 1 1098666"/>
              <a:gd name="f368" fmla="*/ f262 1 1028465"/>
              <a:gd name="f369" fmla="*/ f263 1 1098666"/>
              <a:gd name="f370" fmla="*/ f264 1 1028465"/>
              <a:gd name="f371" fmla="*/ f265 1 1028465"/>
              <a:gd name="f372" fmla="*/ f266 1 1098666"/>
              <a:gd name="f373" fmla="*/ f267 1 1028465"/>
              <a:gd name="f374" fmla="*/ f268 1 1098666"/>
              <a:gd name="f375" fmla="*/ f269 1 1028465"/>
              <a:gd name="f376" fmla="*/ f270 1 1098666"/>
              <a:gd name="f377" fmla="*/ f271 1 1028465"/>
              <a:gd name="f378" fmla="*/ f272 1 1098666"/>
              <a:gd name="f379" fmla="*/ f273 1 1028465"/>
              <a:gd name="f380" fmla="*/ f274 1 1098666"/>
              <a:gd name="f381" fmla="*/ f275 1 1028465"/>
              <a:gd name="f382" fmla="*/ f276 1 1098666"/>
              <a:gd name="f383" fmla="*/ f277 1 1028465"/>
              <a:gd name="f384" fmla="*/ f278 1 1098666"/>
              <a:gd name="f385" fmla="*/ f279 1 1028465"/>
              <a:gd name="f386" fmla="*/ f280 1 1098666"/>
              <a:gd name="f387" fmla="*/ f281 1 1028465"/>
              <a:gd name="f388" fmla="*/ f282 1 1098666"/>
              <a:gd name="f389" fmla="*/ f283 1 1028465"/>
              <a:gd name="f390" fmla="*/ f284 1 1098666"/>
              <a:gd name="f391" fmla="*/ f285 1 1028465"/>
              <a:gd name="f392" fmla="*/ f286 1 1098666"/>
              <a:gd name="f393" fmla="*/ f287 1 1028465"/>
              <a:gd name="f394" fmla="*/ f288 1 1098666"/>
              <a:gd name="f395" fmla="*/ f289 1 1028465"/>
              <a:gd name="f396" fmla="*/ f290 1 1098666"/>
              <a:gd name="f397" fmla="*/ f291 1 1028465"/>
              <a:gd name="f398" fmla="*/ f292 1 1098666"/>
              <a:gd name="f399" fmla="*/ f293 1 1028465"/>
              <a:gd name="f400" fmla="*/ f294 1 1098666"/>
              <a:gd name="f401" fmla="*/ f295 1 1028465"/>
              <a:gd name="f402" fmla="*/ f296 1 1098666"/>
              <a:gd name="f403" fmla="*/ f297 1 1028465"/>
              <a:gd name="f404" fmla="*/ f298 1 1098666"/>
              <a:gd name="f405" fmla="*/ f299 1 1028465"/>
              <a:gd name="f406" fmla="*/ f300 1 1098666"/>
              <a:gd name="f407" fmla="*/ f301 1 1028465"/>
              <a:gd name="f408" fmla="*/ f302 1 1098666"/>
              <a:gd name="f409" fmla="*/ f303 1 1028465"/>
              <a:gd name="f410" fmla="*/ f304 1 1098666"/>
              <a:gd name="f411" fmla="*/ f305 1 1028465"/>
              <a:gd name="f412" fmla="*/ f306 1 1098666"/>
              <a:gd name="f413" fmla="*/ f307 1 1028465"/>
              <a:gd name="f414" fmla="*/ f308 1 1098666"/>
              <a:gd name="f415" fmla="*/ f309 1 1028465"/>
              <a:gd name="f416" fmla="*/ f310 1 1098666"/>
              <a:gd name="f417" fmla="*/ f311 1 1028465"/>
              <a:gd name="f418" fmla="*/ f198 1 f205"/>
              <a:gd name="f419" fmla="*/ f199 1 f205"/>
              <a:gd name="f420" fmla="*/ f198 1 f206"/>
              <a:gd name="f421" fmla="*/ f200 1 f206"/>
              <a:gd name="f422" fmla="*/ f313 1 f205"/>
              <a:gd name="f423" fmla="*/ f314 1 f206"/>
              <a:gd name="f424" fmla="*/ f315 1 f205"/>
              <a:gd name="f425" fmla="*/ f316 1 f206"/>
              <a:gd name="f426" fmla="*/ f317 1 f205"/>
              <a:gd name="f427" fmla="*/ f318 1 f206"/>
              <a:gd name="f428" fmla="*/ f319 1 f205"/>
              <a:gd name="f429" fmla="*/ f320 1 f206"/>
              <a:gd name="f430" fmla="*/ f321 1 f205"/>
              <a:gd name="f431" fmla="*/ f322 1 f205"/>
              <a:gd name="f432" fmla="*/ f323 1 f205"/>
              <a:gd name="f433" fmla="*/ f324 1 f205"/>
              <a:gd name="f434" fmla="*/ f325 1 f205"/>
              <a:gd name="f435" fmla="*/ f326 1 f206"/>
              <a:gd name="f436" fmla="*/ f327 1 f205"/>
              <a:gd name="f437" fmla="*/ f328 1 f205"/>
              <a:gd name="f438" fmla="*/ f329 1 f206"/>
              <a:gd name="f439" fmla="*/ f330 1 f206"/>
              <a:gd name="f440" fmla="*/ f331 1 f205"/>
              <a:gd name="f441" fmla="*/ f332 1 f206"/>
              <a:gd name="f442" fmla="*/ f333 1 f206"/>
              <a:gd name="f443" fmla="*/ f334 1 f205"/>
              <a:gd name="f444" fmla="*/ f335 1 f206"/>
              <a:gd name="f445" fmla="*/ f336 1 f205"/>
              <a:gd name="f446" fmla="*/ f337 1 f205"/>
              <a:gd name="f447" fmla="*/ f338 1 f206"/>
              <a:gd name="f448" fmla="*/ f339 1 f205"/>
              <a:gd name="f449" fmla="*/ f340 1 f205"/>
              <a:gd name="f450" fmla="*/ f341 1 f205"/>
              <a:gd name="f451" fmla="*/ f342 1 f206"/>
              <a:gd name="f452" fmla="*/ f343 1 f205"/>
              <a:gd name="f453" fmla="*/ f344 1 f205"/>
              <a:gd name="f454" fmla="*/ f345 1 f206"/>
              <a:gd name="f455" fmla="*/ f346 1 f205"/>
              <a:gd name="f456" fmla="*/ f347 1 f205"/>
              <a:gd name="f457" fmla="*/ f348 1 f206"/>
              <a:gd name="f458" fmla="*/ f349 1 f206"/>
              <a:gd name="f459" fmla="*/ f350 1 f205"/>
              <a:gd name="f460" fmla="*/ f351 1 f206"/>
              <a:gd name="f461" fmla="*/ f352 1 f206"/>
              <a:gd name="f462" fmla="*/ f353 1 f205"/>
              <a:gd name="f463" fmla="*/ f354 1 f205"/>
              <a:gd name="f464" fmla="*/ f355 1 f205"/>
              <a:gd name="f465" fmla="*/ f356 1 f205"/>
              <a:gd name="f466" fmla="*/ f357 1 f205"/>
              <a:gd name="f467" fmla="*/ f358 1 f206"/>
              <a:gd name="f468" fmla="*/ f359 1 f205"/>
              <a:gd name="f469" fmla="*/ f360 1 f206"/>
              <a:gd name="f470" fmla="*/ f361 1 f205"/>
              <a:gd name="f471" fmla="*/ f362 1 f206"/>
              <a:gd name="f472" fmla="*/ f363 1 f206"/>
              <a:gd name="f473" fmla="*/ f364 1 f205"/>
              <a:gd name="f474" fmla="*/ f365 1 f205"/>
              <a:gd name="f475" fmla="*/ f366 1 f205"/>
              <a:gd name="f476" fmla="*/ f367 1 f205"/>
              <a:gd name="f477" fmla="*/ f368 1 f206"/>
              <a:gd name="f478" fmla="*/ f369 1 f205"/>
              <a:gd name="f479" fmla="*/ f370 1 f206"/>
              <a:gd name="f480" fmla="*/ f371 1 f206"/>
              <a:gd name="f481" fmla="*/ f372 1 f205"/>
              <a:gd name="f482" fmla="*/ f373 1 f206"/>
              <a:gd name="f483" fmla="*/ f374 1 f205"/>
              <a:gd name="f484" fmla="*/ f375 1 f206"/>
              <a:gd name="f485" fmla="*/ f376 1 f205"/>
              <a:gd name="f486" fmla="*/ f377 1 f206"/>
              <a:gd name="f487" fmla="*/ f378 1 f205"/>
              <a:gd name="f488" fmla="*/ f379 1 f206"/>
              <a:gd name="f489" fmla="*/ f380 1 f205"/>
              <a:gd name="f490" fmla="*/ f381 1 f206"/>
              <a:gd name="f491" fmla="*/ f382 1 f205"/>
              <a:gd name="f492" fmla="*/ f383 1 f206"/>
              <a:gd name="f493" fmla="*/ f384 1 f205"/>
              <a:gd name="f494" fmla="*/ f385 1 f206"/>
              <a:gd name="f495" fmla="*/ f386 1 f205"/>
              <a:gd name="f496" fmla="*/ f387 1 f206"/>
              <a:gd name="f497" fmla="*/ f388 1 f205"/>
              <a:gd name="f498" fmla="*/ f389 1 f206"/>
              <a:gd name="f499" fmla="*/ f390 1 f205"/>
              <a:gd name="f500" fmla="*/ f391 1 f206"/>
              <a:gd name="f501" fmla="*/ f392 1 f205"/>
              <a:gd name="f502" fmla="*/ f393 1 f206"/>
              <a:gd name="f503" fmla="*/ f394 1 f205"/>
              <a:gd name="f504" fmla="*/ f395 1 f206"/>
              <a:gd name="f505" fmla="*/ f396 1 f205"/>
              <a:gd name="f506" fmla="*/ f397 1 f206"/>
              <a:gd name="f507" fmla="*/ f398 1 f205"/>
              <a:gd name="f508" fmla="*/ f399 1 f206"/>
              <a:gd name="f509" fmla="*/ f400 1 f205"/>
              <a:gd name="f510" fmla="*/ f401 1 f206"/>
              <a:gd name="f511" fmla="*/ f402 1 f205"/>
              <a:gd name="f512" fmla="*/ f403 1 f206"/>
              <a:gd name="f513" fmla="*/ f404 1 f205"/>
              <a:gd name="f514" fmla="*/ f405 1 f206"/>
              <a:gd name="f515" fmla="*/ f406 1 f205"/>
              <a:gd name="f516" fmla="*/ f407 1 f206"/>
              <a:gd name="f517" fmla="*/ f408 1 f205"/>
              <a:gd name="f518" fmla="*/ f409 1 f206"/>
              <a:gd name="f519" fmla="*/ f410 1 f205"/>
              <a:gd name="f520" fmla="*/ f411 1 f206"/>
              <a:gd name="f521" fmla="*/ f412 1 f205"/>
              <a:gd name="f522" fmla="*/ f413 1 f206"/>
              <a:gd name="f523" fmla="*/ f414 1 f205"/>
              <a:gd name="f524" fmla="*/ f415 1 f206"/>
              <a:gd name="f525" fmla="*/ f416 1 f205"/>
              <a:gd name="f526" fmla="*/ f417 1 f206"/>
              <a:gd name="f527" fmla="*/ f418 f196 1"/>
              <a:gd name="f528" fmla="*/ f419 f196 1"/>
              <a:gd name="f529" fmla="*/ f421 f197 1"/>
              <a:gd name="f530" fmla="*/ f420 f197 1"/>
              <a:gd name="f531" fmla="*/ f422 f196 1"/>
              <a:gd name="f532" fmla="*/ f423 f197 1"/>
              <a:gd name="f533" fmla="*/ f424 f196 1"/>
              <a:gd name="f534" fmla="*/ f425 f197 1"/>
              <a:gd name="f535" fmla="*/ f426 f196 1"/>
              <a:gd name="f536" fmla="*/ f427 f197 1"/>
              <a:gd name="f537" fmla="*/ f428 f196 1"/>
              <a:gd name="f538" fmla="*/ f429 f197 1"/>
              <a:gd name="f539" fmla="*/ f430 f196 1"/>
              <a:gd name="f540" fmla="*/ f431 f196 1"/>
              <a:gd name="f541" fmla="*/ f432 f196 1"/>
              <a:gd name="f542" fmla="*/ f433 f196 1"/>
              <a:gd name="f543" fmla="*/ f434 f196 1"/>
              <a:gd name="f544" fmla="*/ f435 f197 1"/>
              <a:gd name="f545" fmla="*/ f436 f196 1"/>
              <a:gd name="f546" fmla="*/ f437 f196 1"/>
              <a:gd name="f547" fmla="*/ f438 f197 1"/>
              <a:gd name="f548" fmla="*/ f439 f197 1"/>
              <a:gd name="f549" fmla="*/ f440 f196 1"/>
              <a:gd name="f550" fmla="*/ f441 f197 1"/>
              <a:gd name="f551" fmla="*/ f442 f197 1"/>
              <a:gd name="f552" fmla="*/ f443 f196 1"/>
              <a:gd name="f553" fmla="*/ f444 f197 1"/>
              <a:gd name="f554" fmla="*/ f445 f196 1"/>
              <a:gd name="f555" fmla="*/ f446 f196 1"/>
              <a:gd name="f556" fmla="*/ f447 f197 1"/>
              <a:gd name="f557" fmla="*/ f448 f196 1"/>
              <a:gd name="f558" fmla="*/ f449 f196 1"/>
              <a:gd name="f559" fmla="*/ f450 f196 1"/>
              <a:gd name="f560" fmla="*/ f451 f197 1"/>
              <a:gd name="f561" fmla="*/ f452 f196 1"/>
              <a:gd name="f562" fmla="*/ f453 f196 1"/>
              <a:gd name="f563" fmla="*/ f454 f197 1"/>
              <a:gd name="f564" fmla="*/ f455 f196 1"/>
              <a:gd name="f565" fmla="*/ f456 f196 1"/>
              <a:gd name="f566" fmla="*/ f457 f197 1"/>
              <a:gd name="f567" fmla="*/ f458 f197 1"/>
              <a:gd name="f568" fmla="*/ f459 f196 1"/>
              <a:gd name="f569" fmla="*/ f460 f197 1"/>
              <a:gd name="f570" fmla="*/ f461 f197 1"/>
              <a:gd name="f571" fmla="*/ f462 f196 1"/>
              <a:gd name="f572" fmla="*/ f463 f196 1"/>
              <a:gd name="f573" fmla="*/ f464 f196 1"/>
              <a:gd name="f574" fmla="*/ f465 f196 1"/>
              <a:gd name="f575" fmla="*/ f466 f196 1"/>
              <a:gd name="f576" fmla="*/ f467 f197 1"/>
              <a:gd name="f577" fmla="*/ f468 f196 1"/>
              <a:gd name="f578" fmla="*/ f469 f197 1"/>
              <a:gd name="f579" fmla="*/ f470 f196 1"/>
              <a:gd name="f580" fmla="*/ f471 f197 1"/>
              <a:gd name="f581" fmla="*/ f472 f197 1"/>
              <a:gd name="f582" fmla="*/ f473 f196 1"/>
              <a:gd name="f583" fmla="*/ f474 f196 1"/>
              <a:gd name="f584" fmla="*/ f475 f196 1"/>
              <a:gd name="f585" fmla="*/ f476 f196 1"/>
              <a:gd name="f586" fmla="*/ f477 f197 1"/>
              <a:gd name="f587" fmla="*/ f478 f196 1"/>
              <a:gd name="f588" fmla="*/ f479 f197 1"/>
              <a:gd name="f589" fmla="*/ f480 f197 1"/>
              <a:gd name="f590" fmla="*/ f481 f196 1"/>
              <a:gd name="f591" fmla="*/ f482 f197 1"/>
              <a:gd name="f592" fmla="*/ f483 f196 1"/>
              <a:gd name="f593" fmla="*/ f484 f197 1"/>
              <a:gd name="f594" fmla="*/ f485 f196 1"/>
              <a:gd name="f595" fmla="*/ f486 f197 1"/>
              <a:gd name="f596" fmla="*/ f487 f196 1"/>
              <a:gd name="f597" fmla="*/ f488 f197 1"/>
              <a:gd name="f598" fmla="*/ f489 f196 1"/>
              <a:gd name="f599" fmla="*/ f490 f197 1"/>
              <a:gd name="f600" fmla="*/ f491 f196 1"/>
              <a:gd name="f601" fmla="*/ f492 f197 1"/>
              <a:gd name="f602" fmla="*/ f493 f196 1"/>
              <a:gd name="f603" fmla="*/ f494 f197 1"/>
              <a:gd name="f604" fmla="*/ f495 f196 1"/>
              <a:gd name="f605" fmla="*/ f496 f197 1"/>
              <a:gd name="f606" fmla="*/ f497 f196 1"/>
              <a:gd name="f607" fmla="*/ f498 f197 1"/>
              <a:gd name="f608" fmla="*/ f499 f196 1"/>
              <a:gd name="f609" fmla="*/ f500 f197 1"/>
              <a:gd name="f610" fmla="*/ f501 f196 1"/>
              <a:gd name="f611" fmla="*/ f502 f197 1"/>
              <a:gd name="f612" fmla="*/ f503 f196 1"/>
              <a:gd name="f613" fmla="*/ f504 f197 1"/>
              <a:gd name="f614" fmla="*/ f505 f196 1"/>
              <a:gd name="f615" fmla="*/ f506 f197 1"/>
              <a:gd name="f616" fmla="*/ f507 f196 1"/>
              <a:gd name="f617" fmla="*/ f508 f197 1"/>
              <a:gd name="f618" fmla="*/ f509 f196 1"/>
              <a:gd name="f619" fmla="*/ f510 f197 1"/>
              <a:gd name="f620" fmla="*/ f511 f196 1"/>
              <a:gd name="f621" fmla="*/ f512 f197 1"/>
              <a:gd name="f622" fmla="*/ f513 f196 1"/>
              <a:gd name="f623" fmla="*/ f514 f197 1"/>
              <a:gd name="f624" fmla="*/ f515 f196 1"/>
              <a:gd name="f625" fmla="*/ f516 f197 1"/>
              <a:gd name="f626" fmla="*/ f517 f196 1"/>
              <a:gd name="f627" fmla="*/ f518 f197 1"/>
              <a:gd name="f628" fmla="*/ f519 f196 1"/>
              <a:gd name="f629" fmla="*/ f520 f197 1"/>
              <a:gd name="f630" fmla="*/ f521 f196 1"/>
              <a:gd name="f631" fmla="*/ f522 f197 1"/>
              <a:gd name="f632" fmla="*/ f523 f196 1"/>
              <a:gd name="f633" fmla="*/ f524 f197 1"/>
              <a:gd name="f634" fmla="*/ f525 f196 1"/>
              <a:gd name="f635" fmla="*/ f526 f19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2">
                <a:pos x="f531" y="f532"/>
              </a:cxn>
              <a:cxn ang="f312">
                <a:pos x="f533" y="f534"/>
              </a:cxn>
              <a:cxn ang="f312">
                <a:pos x="f535" y="f536"/>
              </a:cxn>
              <a:cxn ang="f312">
                <a:pos x="f537" y="f538"/>
              </a:cxn>
              <a:cxn ang="f312">
                <a:pos x="f539" y="f538"/>
              </a:cxn>
              <a:cxn ang="f312">
                <a:pos x="f540" y="f536"/>
              </a:cxn>
              <a:cxn ang="f312">
                <a:pos x="f541" y="f534"/>
              </a:cxn>
              <a:cxn ang="f312">
                <a:pos x="f542" y="f532"/>
              </a:cxn>
              <a:cxn ang="f312">
                <a:pos x="f543" y="f544"/>
              </a:cxn>
              <a:cxn ang="f312">
                <a:pos x="f545" y="f544"/>
              </a:cxn>
              <a:cxn ang="f312">
                <a:pos x="f546" y="f547"/>
              </a:cxn>
              <a:cxn ang="f312">
                <a:pos x="f545" y="f548"/>
              </a:cxn>
              <a:cxn ang="f312">
                <a:pos x="f543" y="f548"/>
              </a:cxn>
              <a:cxn ang="f312">
                <a:pos x="f549" y="f550"/>
              </a:cxn>
              <a:cxn ang="f312">
                <a:pos x="f549" y="f551"/>
              </a:cxn>
              <a:cxn ang="f312">
                <a:pos x="f552" y="f553"/>
              </a:cxn>
              <a:cxn ang="f312">
                <a:pos x="f554" y="f553"/>
              </a:cxn>
              <a:cxn ang="f312">
                <a:pos x="f555" y="f556"/>
              </a:cxn>
              <a:cxn ang="f312">
                <a:pos x="f555" y="f550"/>
              </a:cxn>
              <a:cxn ang="f312">
                <a:pos x="f554" y="f548"/>
              </a:cxn>
              <a:cxn ang="f312">
                <a:pos x="f557" y="f548"/>
              </a:cxn>
              <a:cxn ang="f312">
                <a:pos x="f558" y="f547"/>
              </a:cxn>
              <a:cxn ang="f312">
                <a:pos x="f557" y="f544"/>
              </a:cxn>
              <a:cxn ang="f312">
                <a:pos x="f554" y="f544"/>
              </a:cxn>
              <a:cxn ang="f312">
                <a:pos x="f559" y="f550"/>
              </a:cxn>
              <a:cxn ang="f312">
                <a:pos x="f559" y="f556"/>
              </a:cxn>
              <a:cxn ang="f312">
                <a:pos x="f554" y="f560"/>
              </a:cxn>
              <a:cxn ang="f312">
                <a:pos x="f552" y="f560"/>
              </a:cxn>
              <a:cxn ang="f312">
                <a:pos x="f561" y="f551"/>
              </a:cxn>
              <a:cxn ang="f312">
                <a:pos x="f561" y="f550"/>
              </a:cxn>
              <a:cxn ang="f312">
                <a:pos x="f543" y="f544"/>
              </a:cxn>
              <a:cxn ang="f312">
                <a:pos x="f562" y="f563"/>
              </a:cxn>
              <a:cxn ang="f312">
                <a:pos x="f564" y="f563"/>
              </a:cxn>
              <a:cxn ang="f312">
                <a:pos x="f565" y="f566"/>
              </a:cxn>
              <a:cxn ang="f312">
                <a:pos x="f564" y="f567"/>
              </a:cxn>
              <a:cxn ang="f312">
                <a:pos x="f562" y="f567"/>
              </a:cxn>
              <a:cxn ang="f312">
                <a:pos x="f568" y="f569"/>
              </a:cxn>
              <a:cxn ang="f312">
                <a:pos x="f568" y="f570"/>
              </a:cxn>
              <a:cxn ang="f312">
                <a:pos x="f571" y="f570"/>
              </a:cxn>
              <a:cxn ang="f312">
                <a:pos x="f571" y="f569"/>
              </a:cxn>
              <a:cxn ang="f312">
                <a:pos x="f572" y="f567"/>
              </a:cxn>
              <a:cxn ang="f312">
                <a:pos x="f573" y="f567"/>
              </a:cxn>
              <a:cxn ang="f312">
                <a:pos x="f574" y="f566"/>
              </a:cxn>
              <a:cxn ang="f312">
                <a:pos x="f573" y="f563"/>
              </a:cxn>
              <a:cxn ang="f312">
                <a:pos x="f572" y="f563"/>
              </a:cxn>
              <a:cxn ang="f312">
                <a:pos x="f575" y="f569"/>
              </a:cxn>
              <a:cxn ang="f312">
                <a:pos x="f575" y="f576"/>
              </a:cxn>
              <a:cxn ang="f312">
                <a:pos x="f577" y="f578"/>
              </a:cxn>
              <a:cxn ang="f312">
                <a:pos x="f579" y="f580"/>
              </a:cxn>
              <a:cxn ang="f312">
                <a:pos x="f539" y="f581"/>
              </a:cxn>
              <a:cxn ang="f312">
                <a:pos x="f537" y="f581"/>
              </a:cxn>
              <a:cxn ang="f312">
                <a:pos x="f582" y="f580"/>
              </a:cxn>
              <a:cxn ang="f312">
                <a:pos x="f583" y="f578"/>
              </a:cxn>
              <a:cxn ang="f312">
                <a:pos x="f584" y="f576"/>
              </a:cxn>
              <a:cxn ang="f312">
                <a:pos x="f584" y="f569"/>
              </a:cxn>
              <a:cxn ang="f312">
                <a:pos x="f562" y="f563"/>
              </a:cxn>
              <a:cxn ang="f312">
                <a:pos x="f585" y="f586"/>
              </a:cxn>
              <a:cxn ang="f312">
                <a:pos x="f587" y="f588"/>
              </a:cxn>
              <a:cxn ang="f312">
                <a:pos x="f585" y="f589"/>
              </a:cxn>
              <a:cxn ang="f312">
                <a:pos x="f590" y="f591"/>
              </a:cxn>
              <a:cxn ang="f312">
                <a:pos x="f592" y="f593"/>
              </a:cxn>
              <a:cxn ang="f312">
                <a:pos x="f594" y="f595"/>
              </a:cxn>
              <a:cxn ang="f312">
                <a:pos x="f596" y="f597"/>
              </a:cxn>
              <a:cxn ang="f312">
                <a:pos x="f598" y="f599"/>
              </a:cxn>
              <a:cxn ang="f312">
                <a:pos x="f600" y="f601"/>
              </a:cxn>
              <a:cxn ang="f312">
                <a:pos x="f602" y="f603"/>
              </a:cxn>
              <a:cxn ang="f312">
                <a:pos x="f604" y="f605"/>
              </a:cxn>
              <a:cxn ang="f312">
                <a:pos x="f606" y="f607"/>
              </a:cxn>
              <a:cxn ang="f312">
                <a:pos x="f608" y="f609"/>
              </a:cxn>
              <a:cxn ang="f312">
                <a:pos x="f610" y="f611"/>
              </a:cxn>
              <a:cxn ang="f312">
                <a:pos x="f612" y="f613"/>
              </a:cxn>
              <a:cxn ang="f312">
                <a:pos x="f614" y="f611"/>
              </a:cxn>
              <a:cxn ang="f312">
                <a:pos x="f614" y="f615"/>
              </a:cxn>
              <a:cxn ang="f312">
                <a:pos x="f616" y="f617"/>
              </a:cxn>
              <a:cxn ang="f312">
                <a:pos x="f618" y="f619"/>
              </a:cxn>
              <a:cxn ang="f312">
                <a:pos x="f620" y="f621"/>
              </a:cxn>
              <a:cxn ang="f312">
                <a:pos x="f622" y="f623"/>
              </a:cxn>
              <a:cxn ang="f312">
                <a:pos x="f624" y="f625"/>
              </a:cxn>
              <a:cxn ang="f312">
                <a:pos x="f626" y="f627"/>
              </a:cxn>
              <a:cxn ang="f312">
                <a:pos x="f628" y="f629"/>
              </a:cxn>
              <a:cxn ang="f312">
                <a:pos x="f630" y="f631"/>
              </a:cxn>
              <a:cxn ang="f312">
                <a:pos x="f632" y="f633"/>
              </a:cxn>
              <a:cxn ang="f312">
                <a:pos x="f634" y="f635"/>
              </a:cxn>
            </a:cxnLst>
            <a:rect l="f527" t="f530" r="f528" b="f529"/>
            <a:pathLst>
              <a:path w="1098666" h="1028465">
                <a:moveTo>
                  <a:pt x="f8" y="f9"/>
                </a:moveTo>
                <a:lnTo>
                  <a:pt x="f10" y="f11"/>
                </a:lnTo>
                <a:cubicBezTo>
                  <a:pt x="f12" y="f13"/>
                  <a:pt x="f12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lnTo>
                  <a:pt x="f22" y="f20"/>
                </a:lnTo>
                <a:cubicBezTo>
                  <a:pt x="f23" y="f20"/>
                  <a:pt x="f24" y="f18"/>
                  <a:pt x="f25" y="f16"/>
                </a:cubicBezTo>
                <a:cubicBezTo>
                  <a:pt x="f26" y="f14"/>
                  <a:pt x="f27" y="f13"/>
                  <a:pt x="f28" y="f11"/>
                </a:cubicBezTo>
                <a:lnTo>
                  <a:pt x="f29" y="f9"/>
                </a:lnTo>
                <a:close/>
                <a:moveTo>
                  <a:pt x="f30" y="f31"/>
                </a:moveTo>
                <a:lnTo>
                  <a:pt x="f32" y="f31"/>
                </a:lnTo>
                <a:cubicBezTo>
                  <a:pt x="f33" y="f31"/>
                  <a:pt x="f34" y="f35"/>
                  <a:pt x="f34" y="f36"/>
                </a:cubicBezTo>
                <a:cubicBezTo>
                  <a:pt x="f34" y="f37"/>
                  <a:pt x="f33" y="f38"/>
                  <a:pt x="f32" y="f38"/>
                </a:cubicBezTo>
                <a:lnTo>
                  <a:pt x="f30" y="f38"/>
                </a:lnTo>
                <a:cubicBezTo>
                  <a:pt x="f39" y="f38"/>
                  <a:pt x="f40" y="f41"/>
                  <a:pt x="f40" y="f42"/>
                </a:cubicBezTo>
                <a:lnTo>
                  <a:pt x="f40" y="f43"/>
                </a:lnTo>
                <a:cubicBezTo>
                  <a:pt x="f40" y="f44"/>
                  <a:pt x="f39" y="f45"/>
                  <a:pt x="f46" y="f45"/>
                </a:cubicBezTo>
                <a:lnTo>
                  <a:pt x="f47" y="f45"/>
                </a:lnTo>
                <a:cubicBezTo>
                  <a:pt x="f48" y="f45"/>
                  <a:pt x="f49" y="f50"/>
                  <a:pt x="f49" y="f51"/>
                </a:cubicBezTo>
                <a:lnTo>
                  <a:pt x="f49" y="f42"/>
                </a:lnTo>
                <a:cubicBezTo>
                  <a:pt x="f49" y="f41"/>
                  <a:pt x="f52" y="f38"/>
                  <a:pt x="f47" y="f38"/>
                </a:cubicBezTo>
                <a:lnTo>
                  <a:pt x="f53" y="f38"/>
                </a:lnTo>
                <a:cubicBezTo>
                  <a:pt x="f54" y="f38"/>
                  <a:pt x="f55" y="f37"/>
                  <a:pt x="f55" y="f36"/>
                </a:cubicBezTo>
                <a:cubicBezTo>
                  <a:pt x="f55" y="f35"/>
                  <a:pt x="f54" y="f31"/>
                  <a:pt x="f53" y="f31"/>
                </a:cubicBezTo>
                <a:lnTo>
                  <a:pt x="f47" y="f31"/>
                </a:lnTo>
                <a:cubicBezTo>
                  <a:pt x="f56" y="f31"/>
                  <a:pt x="f57" y="f58"/>
                  <a:pt x="f57" y="f42"/>
                </a:cubicBezTo>
                <a:lnTo>
                  <a:pt x="f57" y="f51"/>
                </a:lnTo>
                <a:cubicBezTo>
                  <a:pt x="f57" y="f59"/>
                  <a:pt x="f60" y="f61"/>
                  <a:pt x="f47" y="f61"/>
                </a:cubicBezTo>
                <a:lnTo>
                  <a:pt x="f46" y="f61"/>
                </a:lnTo>
                <a:cubicBezTo>
                  <a:pt x="f62" y="f61"/>
                  <a:pt x="f63" y="f59"/>
                  <a:pt x="f63" y="f43"/>
                </a:cubicBezTo>
                <a:lnTo>
                  <a:pt x="f63" y="f42"/>
                </a:lnTo>
                <a:cubicBezTo>
                  <a:pt x="f63" y="f58"/>
                  <a:pt x="f62" y="f31"/>
                  <a:pt x="f30" y="f31"/>
                </a:cubicBezTo>
                <a:close/>
                <a:moveTo>
                  <a:pt x="f64" y="f65"/>
                </a:moveTo>
                <a:lnTo>
                  <a:pt x="f66" y="f65"/>
                </a:lnTo>
                <a:cubicBezTo>
                  <a:pt x="f67" y="f65"/>
                  <a:pt x="f68" y="f69"/>
                  <a:pt x="f68" y="f70"/>
                </a:cubicBezTo>
                <a:cubicBezTo>
                  <a:pt x="f68" y="f71"/>
                  <a:pt x="f67" y="f72"/>
                  <a:pt x="f66" y="f72"/>
                </a:cubicBezTo>
                <a:lnTo>
                  <a:pt x="f64" y="f72"/>
                </a:lnTo>
                <a:cubicBezTo>
                  <a:pt x="f73" y="f72"/>
                  <a:pt x="f74" y="f75"/>
                  <a:pt x="f74" y="f76"/>
                </a:cubicBezTo>
                <a:lnTo>
                  <a:pt x="f74" y="f77"/>
                </a:lnTo>
                <a:lnTo>
                  <a:pt x="f78" y="f77"/>
                </a:lnTo>
                <a:lnTo>
                  <a:pt x="f78" y="f76"/>
                </a:lnTo>
                <a:cubicBezTo>
                  <a:pt x="f78" y="f75"/>
                  <a:pt x="f79" y="f72"/>
                  <a:pt x="f80" y="f72"/>
                </a:cubicBezTo>
                <a:lnTo>
                  <a:pt x="f81" y="f72"/>
                </a:lnTo>
                <a:cubicBezTo>
                  <a:pt x="f82" y="f72"/>
                  <a:pt x="f83" y="f71"/>
                  <a:pt x="f83" y="f70"/>
                </a:cubicBezTo>
                <a:cubicBezTo>
                  <a:pt x="f83" y="f69"/>
                  <a:pt x="f82" y="f65"/>
                  <a:pt x="f81" y="f65"/>
                </a:cubicBezTo>
                <a:lnTo>
                  <a:pt x="f80" y="f65"/>
                </a:lnTo>
                <a:cubicBezTo>
                  <a:pt x="f84" y="f65"/>
                  <a:pt x="f85" y="f71"/>
                  <a:pt x="f85" y="f76"/>
                </a:cubicBezTo>
                <a:lnTo>
                  <a:pt x="f85" y="f86"/>
                </a:lnTo>
                <a:lnTo>
                  <a:pt x="f87" y="f88"/>
                </a:lnTo>
                <a:cubicBezTo>
                  <a:pt x="f89" y="f90"/>
                  <a:pt x="f91" y="f92"/>
                  <a:pt x="f93" y="f94"/>
                </a:cubicBezTo>
                <a:cubicBezTo>
                  <a:pt x="f95" y="f96"/>
                  <a:pt x="f97" y="f7"/>
                  <a:pt x="f22" y="f7"/>
                </a:cubicBezTo>
                <a:lnTo>
                  <a:pt x="f21" y="f7"/>
                </a:lnTo>
                <a:cubicBezTo>
                  <a:pt x="f15" y="f7"/>
                  <a:pt x="f98" y="f96"/>
                  <a:pt x="f99" y="f94"/>
                </a:cubicBezTo>
                <a:cubicBezTo>
                  <a:pt x="f100" y="f92"/>
                  <a:pt x="f101" y="f90"/>
                  <a:pt x="f102" y="f88"/>
                </a:cubicBezTo>
                <a:lnTo>
                  <a:pt x="f103" y="f86"/>
                </a:lnTo>
                <a:lnTo>
                  <a:pt x="f103" y="f76"/>
                </a:lnTo>
                <a:cubicBezTo>
                  <a:pt x="f103" y="f71"/>
                  <a:pt x="f104" y="f65"/>
                  <a:pt x="f64" y="f65"/>
                </a:cubicBezTo>
                <a:close/>
                <a:moveTo>
                  <a:pt x="f105" y="f106"/>
                </a:moveTo>
                <a:cubicBezTo>
                  <a:pt x="f107" y="f108"/>
                  <a:pt x="f109" y="f110"/>
                  <a:pt x="f111" y="f112"/>
                </a:cubicBezTo>
                <a:lnTo>
                  <a:pt x="f105" y="f113"/>
                </a:lnTo>
                <a:cubicBezTo>
                  <a:pt x="f114" y="f115"/>
                  <a:pt x="f116" y="f117"/>
                  <a:pt x="f118" y="f115"/>
                </a:cubicBezTo>
                <a:lnTo>
                  <a:pt x="f119" y="f120"/>
                </a:lnTo>
                <a:lnTo>
                  <a:pt x="f121" y="f122"/>
                </a:lnTo>
                <a:cubicBezTo>
                  <a:pt x="f123" y="f124"/>
                  <a:pt x="f125" y="f126"/>
                  <a:pt x="f127" y="f128"/>
                </a:cubicBezTo>
                <a:cubicBezTo>
                  <a:pt x="f129" y="f128"/>
                  <a:pt x="f130" y="f126"/>
                  <a:pt x="f131" y="f132"/>
                </a:cubicBezTo>
                <a:lnTo>
                  <a:pt x="f133" y="f134"/>
                </a:lnTo>
                <a:lnTo>
                  <a:pt x="f135" y="f136"/>
                </a:lnTo>
                <a:cubicBezTo>
                  <a:pt x="f137" y="f138"/>
                  <a:pt x="f139" y="f140"/>
                  <a:pt x="f141" y="f142"/>
                </a:cubicBezTo>
                <a:cubicBezTo>
                  <a:pt x="f143" y="f144"/>
                  <a:pt x="f145" y="f142"/>
                  <a:pt x="f146" y="f147"/>
                </a:cubicBezTo>
                <a:lnTo>
                  <a:pt x="f148" y="f149"/>
                </a:lnTo>
                <a:lnTo>
                  <a:pt x="f150" y="f151"/>
                </a:lnTo>
                <a:cubicBezTo>
                  <a:pt x="f152" y="f153"/>
                  <a:pt x="f154" y="f155"/>
                  <a:pt x="f156" y="f155"/>
                </a:cubicBezTo>
                <a:cubicBezTo>
                  <a:pt x="f157" y="f155"/>
                  <a:pt x="f158" y="f153"/>
                  <a:pt x="f159" y="f151"/>
                </a:cubicBezTo>
                <a:cubicBezTo>
                  <a:pt x="f160" y="f161"/>
                  <a:pt x="f160" y="f162"/>
                  <a:pt x="f159" y="f163"/>
                </a:cubicBezTo>
                <a:lnTo>
                  <a:pt x="f164" y="f165"/>
                </a:lnTo>
                <a:cubicBezTo>
                  <a:pt x="f166" y="f167"/>
                  <a:pt x="f168" y="f169"/>
                  <a:pt x="f170" y="f171"/>
                </a:cubicBezTo>
                <a:lnTo>
                  <a:pt x="f172" y="f126"/>
                </a:lnTo>
                <a:lnTo>
                  <a:pt x="f173" y="f174"/>
                </a:lnTo>
                <a:cubicBezTo>
                  <a:pt x="f175" y="f176"/>
                  <a:pt x="f177" y="f178"/>
                  <a:pt x="f179" y="f178"/>
                </a:cubicBezTo>
                <a:cubicBezTo>
                  <a:pt x="f133" y="f180"/>
                  <a:pt x="f181" y="f178"/>
                  <a:pt x="f182" y="f183"/>
                </a:cubicBez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cubicBezTo>
                  <a:pt x="f190" y="f191"/>
                  <a:pt x="f190" y="f192"/>
                  <a:pt x="f193" y="f194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 592">
            <a:extLst>
              <a:ext uri="{FF2B5EF4-FFF2-40B4-BE49-F238E27FC236}">
                <a16:creationId xmlns:a16="http://schemas.microsoft.com/office/drawing/2014/main" id="{41D24F75-1B98-495A-83C0-4E98B147CD87}"/>
              </a:ext>
            </a:extLst>
          </p:cNvPr>
          <p:cNvSpPr/>
          <p:nvPr/>
        </p:nvSpPr>
        <p:spPr>
          <a:xfrm>
            <a:off x="5706953" y="5328711"/>
            <a:ext cx="551264" cy="3944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02525"/>
              <a:gd name="f7" fmla="val 788863"/>
              <a:gd name="f8" fmla="val 125717"/>
              <a:gd name="f9" fmla="val 741506"/>
              <a:gd name="f10" fmla="val 272929"/>
              <a:gd name="f11" fmla="val 281589"/>
              <a:gd name="f12" fmla="val 287774"/>
              <a:gd name="f13" fmla="val 747454"/>
              <a:gd name="f14" fmla="val 754592"/>
              <a:gd name="f15" fmla="val 761729"/>
              <a:gd name="f16" fmla="val 767677"/>
              <a:gd name="f17" fmla="val 117057"/>
              <a:gd name="f18" fmla="val 110872"/>
              <a:gd name="f19" fmla="val 14667"/>
              <a:gd name="f20" fmla="val 50114"/>
              <a:gd name="f21" fmla="val 58670"/>
              <a:gd name="f22" fmla="val 64781"/>
              <a:gd name="f23" fmla="val 6111"/>
              <a:gd name="f24" fmla="val 556801"/>
              <a:gd name="f25" fmla="val 484768"/>
              <a:gd name="f26" fmla="val 714566"/>
              <a:gd name="f27" fmla="val 600002"/>
              <a:gd name="f28" fmla="val 736926"/>
              <a:gd name="f29" fmla="val 616109"/>
              <a:gd name="f30" fmla="val 766740"/>
              <a:gd name="f31" fmla="val 789101"/>
              <a:gd name="f32" fmla="val 946865"/>
              <a:gd name="f33" fmla="val 953077"/>
              <a:gd name="f34" fmla="val 481051"/>
              <a:gd name="f35" fmla="val 961772"/>
              <a:gd name="f36" fmla="val 482290"/>
              <a:gd name="f37" fmla="val 966741"/>
              <a:gd name="f38" fmla="val 488485"/>
              <a:gd name="f39" fmla="val 971710"/>
              <a:gd name="f40" fmla="val 494681"/>
              <a:gd name="f41" fmla="val 970468"/>
              <a:gd name="f42" fmla="val 504593"/>
              <a:gd name="f43" fmla="val 963015"/>
              <a:gd name="f44" fmla="val 508310"/>
              <a:gd name="f45" fmla="val 851213"/>
              <a:gd name="f46" fmla="val 590089"/>
              <a:gd name="f47" fmla="val 671868"/>
              <a:gd name="f48" fmla="val 676824"/>
              <a:gd name="f49" fmla="val 685497"/>
              <a:gd name="f50" fmla="val 691693"/>
              <a:gd name="f51" fmla="val 964257"/>
              <a:gd name="f52" fmla="val 695410"/>
              <a:gd name="f53" fmla="val 959288"/>
              <a:gd name="f54" fmla="val 697888"/>
              <a:gd name="f55" fmla="val 954319"/>
              <a:gd name="f56" fmla="val 951834"/>
              <a:gd name="f57" fmla="val 949350"/>
              <a:gd name="f58" fmla="val 696649"/>
              <a:gd name="f59" fmla="val 826368"/>
              <a:gd name="f60" fmla="val 607436"/>
              <a:gd name="f61" fmla="val 806492"/>
              <a:gd name="f62" fmla="val 622305"/>
              <a:gd name="f63" fmla="val 790343"/>
              <a:gd name="f64" fmla="val 634695"/>
              <a:gd name="f65" fmla="val 770467"/>
              <a:gd name="f66" fmla="val 640891"/>
              <a:gd name="f67" fmla="val 751833"/>
              <a:gd name="f68" fmla="val 733200"/>
              <a:gd name="f69" fmla="val 713324"/>
              <a:gd name="f70" fmla="val 697175"/>
              <a:gd name="f71" fmla="val 676057"/>
              <a:gd name="f72" fmla="val 554317"/>
              <a:gd name="f73" fmla="val 551832"/>
              <a:gd name="f74" fmla="val 548106"/>
              <a:gd name="f75" fmla="val 544379"/>
              <a:gd name="f76" fmla="val 539410"/>
              <a:gd name="f77" fmla="val 536925"/>
              <a:gd name="f78" fmla="val 531957"/>
              <a:gd name="f79" fmla="val 533199"/>
              <a:gd name="f80" fmla="val 652454"/>
              <a:gd name="f81" fmla="val 541894"/>
              <a:gd name="f82" fmla="val 550590"/>
              <a:gd name="f83" fmla="val 537612"/>
              <a:gd name="f84" fmla="val 419412"/>
              <a:gd name="f85" fmla="val 511485"/>
              <a:gd name="f86" fmla="val 489091"/>
              <a:gd name="f87" fmla="val 440559"/>
              <a:gd name="f88" fmla="val 466682"/>
              <a:gd name="f89" fmla="val 591076"/>
              <a:gd name="f90" fmla="val 532635"/>
              <a:gd name="f91" fmla="val 540100"/>
              <a:gd name="f92" fmla="val 547565"/>
              <a:gd name="f93" fmla="val 598540"/>
              <a:gd name="f94" fmla="val 606003"/>
              <a:gd name="f95" fmla="val 613467"/>
              <a:gd name="f96" fmla="val 620931"/>
              <a:gd name="f97" fmla="val 712982"/>
              <a:gd name="f98" fmla="val 739105"/>
              <a:gd name="f99" fmla="val 760252"/>
              <a:gd name="f100" fmla="val 968082"/>
              <a:gd name="f101" fmla="val 995453"/>
              <a:gd name="f102" fmla="val 1016603"/>
              <a:gd name="f103" fmla="val 1052411"/>
              <a:gd name="f104" fmla="val 184438"/>
              <a:gd name="f105" fmla="val 1087858"/>
              <a:gd name="f106" fmla="val 1096414"/>
              <a:gd name="f107" fmla="val 190409"/>
              <a:gd name="f108" fmla="val 198770"/>
              <a:gd name="f109" fmla="val 205935"/>
              <a:gd name="f110" fmla="val 213101"/>
              <a:gd name="f111" fmla="val 1043855"/>
              <a:gd name="f112" fmla="val 1037744"/>
              <a:gd name="f113" fmla="val 792244"/>
              <a:gd name="f114" fmla="val 976787"/>
              <a:gd name="f115" fmla="val 985457"/>
              <a:gd name="f116" fmla="val 991650"/>
              <a:gd name="f117" fmla="val 783574"/>
              <a:gd name="f118" fmla="val 778620"/>
              <a:gd name="f119" fmla="val 185522"/>
              <a:gd name="f120" fmla="val 139525"/>
              <a:gd name="f121" fmla="val 159395"/>
              <a:gd name="f122" fmla="val 137001"/>
              <a:gd name="f123" fmla="val 160672"/>
              <a:gd name="f124" fmla="val 186795"/>
              <a:gd name="f125" fmla="val 433095"/>
              <a:gd name="f126" fmla="val 459218"/>
              <a:gd name="f127" fmla="val 480365"/>
              <a:gd name="f128" fmla="val 460476"/>
              <a:gd name="f129" fmla="val 424388"/>
              <a:gd name="f130" fmla="val 495311"/>
              <a:gd name="f131" fmla="val 390801"/>
              <a:gd name="f132" fmla="val 562494"/>
              <a:gd name="f133" fmla="val 475405"/>
              <a:gd name="f134" fmla="val 327360"/>
              <a:gd name="f135" fmla="val 455499"/>
              <a:gd name="f136" fmla="val 343531"/>
              <a:gd name="f137" fmla="val 439325"/>
              <a:gd name="f138" fmla="val 354727"/>
              <a:gd name="f139" fmla="val 420663"/>
              <a:gd name="f140" fmla="val 360947"/>
              <a:gd name="f141" fmla="val 400757"/>
              <a:gd name="f142" fmla="val 382095"/>
              <a:gd name="f143" fmla="val 362189"/>
              <a:gd name="f144" fmla="val 347259"/>
              <a:gd name="f145" fmla="val 326109"/>
              <a:gd name="f146" fmla="val 205428"/>
              <a:gd name="f147" fmla="val 415680"/>
              <a:gd name="f148" fmla="val 204184"/>
              <a:gd name="f149" fmla="val 416924"/>
              <a:gd name="f150" fmla="val 200452"/>
              <a:gd name="f151" fmla="val 418168"/>
              <a:gd name="f152" fmla="val 197963"/>
              <a:gd name="f153" fmla="val 192987"/>
              <a:gd name="f154" fmla="val 188010"/>
              <a:gd name="f155" fmla="val 186766"/>
              <a:gd name="f156" fmla="val 411948"/>
              <a:gd name="f157" fmla="val 180546"/>
              <a:gd name="f158" fmla="val 405729"/>
              <a:gd name="f159" fmla="val 181790"/>
              <a:gd name="f160" fmla="val 397021"/>
              <a:gd name="f161" fmla="val 189255"/>
              <a:gd name="f162" fmla="val 392045"/>
              <a:gd name="f163" fmla="val 302471"/>
              <a:gd name="f164" fmla="val 309945"/>
              <a:gd name="f165" fmla="val 227845"/>
              <a:gd name="f166" fmla="val 224113"/>
              <a:gd name="f167" fmla="val 214161"/>
              <a:gd name="f168" fmla="val 207942"/>
              <a:gd name="f169" fmla="val 190499"/>
              <a:gd name="f170" fmla="val 201722"/>
              <a:gd name="f171" fmla="val 199208"/>
              <a:gd name="f172" fmla="val 200478"/>
              <a:gd name="f173" fmla="val 204210"/>
              <a:gd name="f174" fmla="val 363433"/>
              <a:gd name="f175" fmla="val 318652"/>
              <a:gd name="f176" fmla="val 385828"/>
              <a:gd name="f177" fmla="val 334824"/>
              <a:gd name="f178" fmla="val 415687"/>
              <a:gd name="f179" fmla="val 596086"/>
              <a:gd name="f180" fmla="val 602307"/>
              <a:gd name="f181" fmla="val 611016"/>
              <a:gd name="f182" fmla="val 615992"/>
              <a:gd name="f183" fmla="val 620969"/>
              <a:gd name="f184" fmla="val 619725"/>
              <a:gd name="f185" fmla="val 612260"/>
              <a:gd name="f186" fmla="val 500288"/>
              <a:gd name="f187" fmla="val 664513"/>
              <a:gd name="f188" fmla="val 324872"/>
              <a:gd name="f189" fmla="val 643363"/>
              <a:gd name="f190" fmla="val 635898"/>
              <a:gd name="f191" fmla="val 628434"/>
              <a:gd name="f192" fmla="val 317409"/>
              <a:gd name="f193" fmla="val 302481"/>
              <a:gd name="f194" fmla="val 296262"/>
              <a:gd name="f195" fmla="val 642119"/>
              <a:gd name="f196" fmla="val 617236"/>
              <a:gd name="f197" fmla="val 110914"/>
              <a:gd name="f198" fmla="val 658293"/>
              <a:gd name="f199" fmla="val 693128"/>
              <a:gd name="f200" fmla="val 145744"/>
              <a:gd name="f201" fmla="val 828739"/>
              <a:gd name="f202" fmla="val 837448"/>
              <a:gd name="f203" fmla="val 843669"/>
              <a:gd name="f204" fmla="val 1010382"/>
              <a:gd name="f205" fmla="val 1043974"/>
              <a:gd name="f206" fmla="val 755277"/>
              <a:gd name="f207" fmla="val 311180"/>
              <a:gd name="f208" fmla="val 296250"/>
              <a:gd name="f209" fmla="val 510220"/>
              <a:gd name="f210" fmla="val 143222"/>
              <a:gd name="f211" fmla="val 109630"/>
              <a:gd name="f212" fmla="val 475389"/>
              <a:gd name="f213" fmla="val 606614"/>
              <a:gd name="f214" fmla="val 791164"/>
              <a:gd name="f215" fmla="val 799834"/>
              <a:gd name="f216" fmla="val 806027"/>
              <a:gd name="f217" fmla="val 5948"/>
              <a:gd name="f218" fmla="val 13086"/>
              <a:gd name="f219" fmla="val 21413"/>
              <a:gd name="f220" fmla="val 26171"/>
              <a:gd name="f221" fmla="val 599183"/>
              <a:gd name="f222" fmla="val 591751"/>
              <a:gd name="f223" fmla="+- 0 0 -90"/>
              <a:gd name="f224" fmla="*/ f3 1 1102525"/>
              <a:gd name="f225" fmla="*/ f4 1 788863"/>
              <a:gd name="f226" fmla="val f5"/>
              <a:gd name="f227" fmla="val f6"/>
              <a:gd name="f228" fmla="val f7"/>
              <a:gd name="f229" fmla="*/ f223 f0 1"/>
              <a:gd name="f230" fmla="+- f228 0 f226"/>
              <a:gd name="f231" fmla="+- f227 0 f226"/>
              <a:gd name="f232" fmla="*/ f229 1 f2"/>
              <a:gd name="f233" fmla="*/ f231 1 1102525"/>
              <a:gd name="f234" fmla="*/ f230 1 788863"/>
              <a:gd name="f235" fmla="*/ 125717 f231 1"/>
              <a:gd name="f236" fmla="*/ 741506 f230 1"/>
              <a:gd name="f237" fmla="*/ 272929 f231 1"/>
              <a:gd name="f238" fmla="*/ 287774 f231 1"/>
              <a:gd name="f239" fmla="*/ 754592 f230 1"/>
              <a:gd name="f240" fmla="*/ 767677 f230 1"/>
              <a:gd name="f241" fmla="*/ 110872 f231 1"/>
              <a:gd name="f242" fmla="*/ 14667 f231 1"/>
              <a:gd name="f243" fmla="*/ 50114 f231 1"/>
              <a:gd name="f244" fmla="*/ 64781 f231 1"/>
              <a:gd name="f245" fmla="*/ 0 f231 1"/>
              <a:gd name="f246" fmla="*/ 556801 f231 1"/>
              <a:gd name="f247" fmla="*/ 484768 f230 1"/>
              <a:gd name="f248" fmla="*/ 714566 f231 1"/>
              <a:gd name="f249" fmla="*/ 600002 f230 1"/>
              <a:gd name="f250" fmla="*/ 789101 f231 1"/>
              <a:gd name="f251" fmla="*/ 946865 f231 1"/>
              <a:gd name="f252" fmla="*/ 966741 f231 1"/>
              <a:gd name="f253" fmla="*/ 488485 f230 1"/>
              <a:gd name="f254" fmla="*/ 963015 f231 1"/>
              <a:gd name="f255" fmla="*/ 508310 f230 1"/>
              <a:gd name="f256" fmla="*/ 851213 f231 1"/>
              <a:gd name="f257" fmla="*/ 590089 f230 1"/>
              <a:gd name="f258" fmla="*/ 671868 f230 1"/>
              <a:gd name="f259" fmla="*/ 691693 f230 1"/>
              <a:gd name="f260" fmla="*/ 954319 f231 1"/>
              <a:gd name="f261" fmla="*/ 697888 f230 1"/>
              <a:gd name="f262" fmla="*/ 695410 f230 1"/>
              <a:gd name="f263" fmla="*/ 826368 f231 1"/>
              <a:gd name="f264" fmla="*/ 607436 f230 1"/>
              <a:gd name="f265" fmla="*/ 806492 f231 1"/>
              <a:gd name="f266" fmla="*/ 622305 f230 1"/>
              <a:gd name="f267" fmla="*/ 751833 f231 1"/>
              <a:gd name="f268" fmla="*/ 640891 f230 1"/>
              <a:gd name="f269" fmla="*/ 697175 f231 1"/>
              <a:gd name="f270" fmla="*/ 676057 f231 1"/>
              <a:gd name="f271" fmla="*/ 548106 f231 1"/>
              <a:gd name="f272" fmla="*/ 536925 f231 1"/>
              <a:gd name="f273" fmla="*/ 539410 f231 1"/>
              <a:gd name="f274" fmla="*/ 652454 f231 1"/>
              <a:gd name="f275" fmla="*/ 537612 f231 1"/>
              <a:gd name="f276" fmla="*/ 419412 f230 1"/>
              <a:gd name="f277" fmla="*/ 489091 f231 1"/>
              <a:gd name="f278" fmla="*/ 466682 f230 1"/>
              <a:gd name="f279" fmla="*/ 591076 f230 1"/>
              <a:gd name="f280" fmla="*/ 532635 f231 1"/>
              <a:gd name="f281" fmla="*/ 547565 f231 1"/>
              <a:gd name="f282" fmla="*/ 606003 f230 1"/>
              <a:gd name="f283" fmla="*/ 620931 f230 1"/>
              <a:gd name="f284" fmla="*/ 712982 f230 1"/>
              <a:gd name="f285" fmla="*/ 760252 f230 1"/>
              <a:gd name="f286" fmla="*/ 968082 f231 1"/>
              <a:gd name="f287" fmla="*/ 1016603 f231 1"/>
              <a:gd name="f288" fmla="*/ 1052411 f231 1"/>
              <a:gd name="f289" fmla="*/ 184438 f230 1"/>
              <a:gd name="f290" fmla="*/ 1087858 f231 1"/>
              <a:gd name="f291" fmla="*/ 1102525 f231 1"/>
              <a:gd name="f292" fmla="*/ 198770 f230 1"/>
              <a:gd name="f293" fmla="*/ 213101 f230 1"/>
              <a:gd name="f294" fmla="*/ 1037744 f231 1"/>
              <a:gd name="f295" fmla="*/ 792244 f231 1"/>
              <a:gd name="f296" fmla="*/ 976787 f231 1"/>
              <a:gd name="f297" fmla="*/ 991650 f231 1"/>
              <a:gd name="f298" fmla="*/ 778620 f231 1"/>
              <a:gd name="f299" fmla="*/ 185522 f231 1"/>
              <a:gd name="f300" fmla="*/ 139525 f230 1"/>
              <a:gd name="f301" fmla="*/ 137001 f231 1"/>
              <a:gd name="f302" fmla="*/ 186795 f230 1"/>
              <a:gd name="f303" fmla="*/ 433095 f230 1"/>
              <a:gd name="f304" fmla="*/ 480365 f230 1"/>
              <a:gd name="f305" fmla="*/ 460476 f231 1"/>
              <a:gd name="f306" fmla="*/ 390801 f230 1"/>
              <a:gd name="f307" fmla="*/ 562494 f231 1"/>
              <a:gd name="f308" fmla="*/ 475405 f231 1"/>
              <a:gd name="f309" fmla="*/ 327360 f230 1"/>
              <a:gd name="f310" fmla="*/ 455499 f231 1"/>
              <a:gd name="f311" fmla="*/ 343531 f230 1"/>
              <a:gd name="f312" fmla="*/ 400757 f231 1"/>
              <a:gd name="f313" fmla="*/ 360947 f230 1"/>
              <a:gd name="f314" fmla="*/ 347259 f231 1"/>
              <a:gd name="f315" fmla="*/ 326109 f231 1"/>
              <a:gd name="f316" fmla="*/ 205428 f231 1"/>
              <a:gd name="f317" fmla="*/ 415680 f230 1"/>
              <a:gd name="f318" fmla="*/ 197963 f231 1"/>
              <a:gd name="f319" fmla="*/ 418168 f230 1"/>
              <a:gd name="f320" fmla="*/ 186766 f231 1"/>
              <a:gd name="f321" fmla="*/ 411948 f230 1"/>
              <a:gd name="f322" fmla="*/ 189255 f231 1"/>
              <a:gd name="f323" fmla="*/ 392045 f230 1"/>
              <a:gd name="f324" fmla="*/ 302471 f231 1"/>
              <a:gd name="f325" fmla="*/ 309945 f230 1"/>
              <a:gd name="f326" fmla="*/ 227845 f230 1"/>
              <a:gd name="f327" fmla="*/ 207942 f230 1"/>
              <a:gd name="f328" fmla="*/ 204210 f230 1"/>
              <a:gd name="f329" fmla="*/ 363433 f231 1"/>
              <a:gd name="f330" fmla="*/ 318652 f230 1"/>
              <a:gd name="f331" fmla="*/ 439325 f231 1"/>
              <a:gd name="f332" fmla="*/ 596086 f231 1"/>
              <a:gd name="f333" fmla="*/ 615992 f231 1"/>
              <a:gd name="f334" fmla="*/ 612260 f231 1"/>
              <a:gd name="f335" fmla="*/ 500288 f231 1"/>
              <a:gd name="f336" fmla="*/ 611016 f231 1"/>
              <a:gd name="f337" fmla="*/ 664513 f231 1"/>
              <a:gd name="f338" fmla="*/ 324872 f230 1"/>
              <a:gd name="f339" fmla="*/ 643363 f231 1"/>
              <a:gd name="f340" fmla="*/ 628434 f231 1"/>
              <a:gd name="f341" fmla="*/ 296262 f230 1"/>
              <a:gd name="f342" fmla="*/ 617236 f231 1"/>
              <a:gd name="f343" fmla="*/ 110914 f230 1"/>
              <a:gd name="f344" fmla="*/ 693128 f231 1"/>
              <a:gd name="f345" fmla="*/ 828739 f231 1"/>
              <a:gd name="f346" fmla="*/ 843669 f231 1"/>
              <a:gd name="f347" fmla="*/ 1043974 f231 1"/>
              <a:gd name="f348" fmla="*/ 788863 f230 1"/>
              <a:gd name="f349" fmla="*/ 311180 f231 1"/>
              <a:gd name="f350" fmla="*/ 296250 f231 1"/>
              <a:gd name="f351" fmla="*/ 510220 f230 1"/>
              <a:gd name="f352" fmla="*/ 109630 f231 1"/>
              <a:gd name="f353" fmla="*/ 606614 f231 1"/>
              <a:gd name="f354" fmla="*/ 0 f230 1"/>
              <a:gd name="f355" fmla="*/ 791164 f231 1"/>
              <a:gd name="f356" fmla="*/ 806027 f231 1"/>
              <a:gd name="f357" fmla="*/ 13086 f230 1"/>
              <a:gd name="f358" fmla="*/ 26171 f230 1"/>
              <a:gd name="f359" fmla="*/ 591751 f231 1"/>
              <a:gd name="f360" fmla="+- f232 0 f1"/>
              <a:gd name="f361" fmla="*/ f235 1 1102525"/>
              <a:gd name="f362" fmla="*/ f236 1 788863"/>
              <a:gd name="f363" fmla="*/ f237 1 1102525"/>
              <a:gd name="f364" fmla="*/ f238 1 1102525"/>
              <a:gd name="f365" fmla="*/ f239 1 788863"/>
              <a:gd name="f366" fmla="*/ f240 1 788863"/>
              <a:gd name="f367" fmla="*/ f241 1 1102525"/>
              <a:gd name="f368" fmla="*/ f242 1 1102525"/>
              <a:gd name="f369" fmla="*/ f243 1 1102525"/>
              <a:gd name="f370" fmla="*/ f244 1 1102525"/>
              <a:gd name="f371" fmla="*/ f245 1 1102525"/>
              <a:gd name="f372" fmla="*/ f246 1 1102525"/>
              <a:gd name="f373" fmla="*/ f247 1 788863"/>
              <a:gd name="f374" fmla="*/ f248 1 1102525"/>
              <a:gd name="f375" fmla="*/ f249 1 788863"/>
              <a:gd name="f376" fmla="*/ f250 1 1102525"/>
              <a:gd name="f377" fmla="*/ f251 1 1102525"/>
              <a:gd name="f378" fmla="*/ f252 1 1102525"/>
              <a:gd name="f379" fmla="*/ f253 1 788863"/>
              <a:gd name="f380" fmla="*/ f254 1 1102525"/>
              <a:gd name="f381" fmla="*/ f255 1 788863"/>
              <a:gd name="f382" fmla="*/ f256 1 1102525"/>
              <a:gd name="f383" fmla="*/ f257 1 788863"/>
              <a:gd name="f384" fmla="*/ f258 1 788863"/>
              <a:gd name="f385" fmla="*/ f259 1 788863"/>
              <a:gd name="f386" fmla="*/ f260 1 1102525"/>
              <a:gd name="f387" fmla="*/ f261 1 788863"/>
              <a:gd name="f388" fmla="*/ f262 1 788863"/>
              <a:gd name="f389" fmla="*/ f263 1 1102525"/>
              <a:gd name="f390" fmla="*/ f264 1 788863"/>
              <a:gd name="f391" fmla="*/ f265 1 1102525"/>
              <a:gd name="f392" fmla="*/ f266 1 788863"/>
              <a:gd name="f393" fmla="*/ f267 1 1102525"/>
              <a:gd name="f394" fmla="*/ f268 1 788863"/>
              <a:gd name="f395" fmla="*/ f269 1 1102525"/>
              <a:gd name="f396" fmla="*/ f270 1 1102525"/>
              <a:gd name="f397" fmla="*/ f271 1 1102525"/>
              <a:gd name="f398" fmla="*/ f272 1 1102525"/>
              <a:gd name="f399" fmla="*/ f273 1 1102525"/>
              <a:gd name="f400" fmla="*/ f274 1 1102525"/>
              <a:gd name="f401" fmla="*/ f275 1 1102525"/>
              <a:gd name="f402" fmla="*/ f276 1 788863"/>
              <a:gd name="f403" fmla="*/ f277 1 1102525"/>
              <a:gd name="f404" fmla="*/ f278 1 788863"/>
              <a:gd name="f405" fmla="*/ f279 1 788863"/>
              <a:gd name="f406" fmla="*/ f280 1 1102525"/>
              <a:gd name="f407" fmla="*/ f281 1 1102525"/>
              <a:gd name="f408" fmla="*/ f282 1 788863"/>
              <a:gd name="f409" fmla="*/ f283 1 788863"/>
              <a:gd name="f410" fmla="*/ f284 1 788863"/>
              <a:gd name="f411" fmla="*/ f285 1 788863"/>
              <a:gd name="f412" fmla="*/ f286 1 1102525"/>
              <a:gd name="f413" fmla="*/ f287 1 1102525"/>
              <a:gd name="f414" fmla="*/ f288 1 1102525"/>
              <a:gd name="f415" fmla="*/ f289 1 788863"/>
              <a:gd name="f416" fmla="*/ f290 1 1102525"/>
              <a:gd name="f417" fmla="*/ f291 1 1102525"/>
              <a:gd name="f418" fmla="*/ f292 1 788863"/>
              <a:gd name="f419" fmla="*/ f293 1 788863"/>
              <a:gd name="f420" fmla="*/ f294 1 1102525"/>
              <a:gd name="f421" fmla="*/ f295 1 1102525"/>
              <a:gd name="f422" fmla="*/ f296 1 1102525"/>
              <a:gd name="f423" fmla="*/ f297 1 1102525"/>
              <a:gd name="f424" fmla="*/ f298 1 1102525"/>
              <a:gd name="f425" fmla="*/ f299 1 1102525"/>
              <a:gd name="f426" fmla="*/ f300 1 788863"/>
              <a:gd name="f427" fmla="*/ f301 1 1102525"/>
              <a:gd name="f428" fmla="*/ f302 1 788863"/>
              <a:gd name="f429" fmla="*/ f303 1 788863"/>
              <a:gd name="f430" fmla="*/ f304 1 788863"/>
              <a:gd name="f431" fmla="*/ f305 1 1102525"/>
              <a:gd name="f432" fmla="*/ f306 1 788863"/>
              <a:gd name="f433" fmla="*/ f307 1 1102525"/>
              <a:gd name="f434" fmla="*/ f308 1 1102525"/>
              <a:gd name="f435" fmla="*/ f309 1 788863"/>
              <a:gd name="f436" fmla="*/ f310 1 1102525"/>
              <a:gd name="f437" fmla="*/ f311 1 788863"/>
              <a:gd name="f438" fmla="*/ f312 1 1102525"/>
              <a:gd name="f439" fmla="*/ f313 1 788863"/>
              <a:gd name="f440" fmla="*/ f314 1 1102525"/>
              <a:gd name="f441" fmla="*/ f315 1 1102525"/>
              <a:gd name="f442" fmla="*/ f316 1 1102525"/>
              <a:gd name="f443" fmla="*/ f317 1 788863"/>
              <a:gd name="f444" fmla="*/ f318 1 1102525"/>
              <a:gd name="f445" fmla="*/ f319 1 788863"/>
              <a:gd name="f446" fmla="*/ f320 1 1102525"/>
              <a:gd name="f447" fmla="*/ f321 1 788863"/>
              <a:gd name="f448" fmla="*/ f322 1 1102525"/>
              <a:gd name="f449" fmla="*/ f323 1 788863"/>
              <a:gd name="f450" fmla="*/ f324 1 1102525"/>
              <a:gd name="f451" fmla="*/ f325 1 788863"/>
              <a:gd name="f452" fmla="*/ f326 1 788863"/>
              <a:gd name="f453" fmla="*/ f327 1 788863"/>
              <a:gd name="f454" fmla="*/ f328 1 788863"/>
              <a:gd name="f455" fmla="*/ f329 1 1102525"/>
              <a:gd name="f456" fmla="*/ f330 1 788863"/>
              <a:gd name="f457" fmla="*/ f331 1 1102525"/>
              <a:gd name="f458" fmla="*/ f332 1 1102525"/>
              <a:gd name="f459" fmla="*/ f333 1 1102525"/>
              <a:gd name="f460" fmla="*/ f334 1 1102525"/>
              <a:gd name="f461" fmla="*/ f335 1 1102525"/>
              <a:gd name="f462" fmla="*/ f336 1 1102525"/>
              <a:gd name="f463" fmla="*/ f337 1 1102525"/>
              <a:gd name="f464" fmla="*/ f338 1 788863"/>
              <a:gd name="f465" fmla="*/ f339 1 1102525"/>
              <a:gd name="f466" fmla="*/ f340 1 1102525"/>
              <a:gd name="f467" fmla="*/ f341 1 788863"/>
              <a:gd name="f468" fmla="*/ f342 1 1102525"/>
              <a:gd name="f469" fmla="*/ f343 1 788863"/>
              <a:gd name="f470" fmla="*/ f344 1 1102525"/>
              <a:gd name="f471" fmla="*/ f345 1 1102525"/>
              <a:gd name="f472" fmla="*/ f346 1 1102525"/>
              <a:gd name="f473" fmla="*/ f347 1 1102525"/>
              <a:gd name="f474" fmla="*/ f348 1 788863"/>
              <a:gd name="f475" fmla="*/ f349 1 1102525"/>
              <a:gd name="f476" fmla="*/ f350 1 1102525"/>
              <a:gd name="f477" fmla="*/ f351 1 788863"/>
              <a:gd name="f478" fmla="*/ f352 1 1102525"/>
              <a:gd name="f479" fmla="*/ f353 1 1102525"/>
              <a:gd name="f480" fmla="*/ f354 1 788863"/>
              <a:gd name="f481" fmla="*/ f355 1 1102525"/>
              <a:gd name="f482" fmla="*/ f356 1 1102525"/>
              <a:gd name="f483" fmla="*/ f357 1 788863"/>
              <a:gd name="f484" fmla="*/ f358 1 788863"/>
              <a:gd name="f485" fmla="*/ f359 1 1102525"/>
              <a:gd name="f486" fmla="*/ f226 1 f233"/>
              <a:gd name="f487" fmla="*/ f227 1 f233"/>
              <a:gd name="f488" fmla="*/ f226 1 f234"/>
              <a:gd name="f489" fmla="*/ f228 1 f234"/>
              <a:gd name="f490" fmla="*/ f361 1 f233"/>
              <a:gd name="f491" fmla="*/ f362 1 f234"/>
              <a:gd name="f492" fmla="*/ f363 1 f233"/>
              <a:gd name="f493" fmla="*/ f364 1 f233"/>
              <a:gd name="f494" fmla="*/ f365 1 f234"/>
              <a:gd name="f495" fmla="*/ f366 1 f234"/>
              <a:gd name="f496" fmla="*/ f367 1 f233"/>
              <a:gd name="f497" fmla="*/ f368 1 f233"/>
              <a:gd name="f498" fmla="*/ f369 1 f233"/>
              <a:gd name="f499" fmla="*/ f370 1 f233"/>
              <a:gd name="f500" fmla="*/ f371 1 f233"/>
              <a:gd name="f501" fmla="*/ f372 1 f233"/>
              <a:gd name="f502" fmla="*/ f373 1 f234"/>
              <a:gd name="f503" fmla="*/ f374 1 f233"/>
              <a:gd name="f504" fmla="*/ f375 1 f234"/>
              <a:gd name="f505" fmla="*/ f376 1 f233"/>
              <a:gd name="f506" fmla="*/ f377 1 f233"/>
              <a:gd name="f507" fmla="*/ f378 1 f233"/>
              <a:gd name="f508" fmla="*/ f379 1 f234"/>
              <a:gd name="f509" fmla="*/ f380 1 f233"/>
              <a:gd name="f510" fmla="*/ f381 1 f234"/>
              <a:gd name="f511" fmla="*/ f382 1 f233"/>
              <a:gd name="f512" fmla="*/ f383 1 f234"/>
              <a:gd name="f513" fmla="*/ f384 1 f234"/>
              <a:gd name="f514" fmla="*/ f385 1 f234"/>
              <a:gd name="f515" fmla="*/ f386 1 f233"/>
              <a:gd name="f516" fmla="*/ f387 1 f234"/>
              <a:gd name="f517" fmla="*/ f388 1 f234"/>
              <a:gd name="f518" fmla="*/ f389 1 f233"/>
              <a:gd name="f519" fmla="*/ f390 1 f234"/>
              <a:gd name="f520" fmla="*/ f391 1 f233"/>
              <a:gd name="f521" fmla="*/ f392 1 f234"/>
              <a:gd name="f522" fmla="*/ f393 1 f233"/>
              <a:gd name="f523" fmla="*/ f394 1 f234"/>
              <a:gd name="f524" fmla="*/ f395 1 f233"/>
              <a:gd name="f525" fmla="*/ f396 1 f233"/>
              <a:gd name="f526" fmla="*/ f397 1 f233"/>
              <a:gd name="f527" fmla="*/ f398 1 f233"/>
              <a:gd name="f528" fmla="*/ f399 1 f233"/>
              <a:gd name="f529" fmla="*/ f400 1 f233"/>
              <a:gd name="f530" fmla="*/ f401 1 f233"/>
              <a:gd name="f531" fmla="*/ f402 1 f234"/>
              <a:gd name="f532" fmla="*/ f403 1 f233"/>
              <a:gd name="f533" fmla="*/ f404 1 f234"/>
              <a:gd name="f534" fmla="*/ f405 1 f234"/>
              <a:gd name="f535" fmla="*/ f406 1 f233"/>
              <a:gd name="f536" fmla="*/ f407 1 f233"/>
              <a:gd name="f537" fmla="*/ f408 1 f234"/>
              <a:gd name="f538" fmla="*/ f409 1 f234"/>
              <a:gd name="f539" fmla="*/ f410 1 f234"/>
              <a:gd name="f540" fmla="*/ f411 1 f234"/>
              <a:gd name="f541" fmla="*/ f412 1 f233"/>
              <a:gd name="f542" fmla="*/ f413 1 f233"/>
              <a:gd name="f543" fmla="*/ f414 1 f233"/>
              <a:gd name="f544" fmla="*/ f415 1 f234"/>
              <a:gd name="f545" fmla="*/ f416 1 f233"/>
              <a:gd name="f546" fmla="*/ f417 1 f233"/>
              <a:gd name="f547" fmla="*/ f418 1 f234"/>
              <a:gd name="f548" fmla="*/ f419 1 f234"/>
              <a:gd name="f549" fmla="*/ f420 1 f233"/>
              <a:gd name="f550" fmla="*/ f421 1 f233"/>
              <a:gd name="f551" fmla="*/ f422 1 f233"/>
              <a:gd name="f552" fmla="*/ f423 1 f233"/>
              <a:gd name="f553" fmla="*/ f424 1 f233"/>
              <a:gd name="f554" fmla="*/ f425 1 f233"/>
              <a:gd name="f555" fmla="*/ f426 1 f234"/>
              <a:gd name="f556" fmla="*/ f427 1 f233"/>
              <a:gd name="f557" fmla="*/ f428 1 f234"/>
              <a:gd name="f558" fmla="*/ f429 1 f234"/>
              <a:gd name="f559" fmla="*/ f430 1 f234"/>
              <a:gd name="f560" fmla="*/ f431 1 f233"/>
              <a:gd name="f561" fmla="*/ f432 1 f234"/>
              <a:gd name="f562" fmla="*/ f433 1 f233"/>
              <a:gd name="f563" fmla="*/ f434 1 f233"/>
              <a:gd name="f564" fmla="*/ f435 1 f234"/>
              <a:gd name="f565" fmla="*/ f436 1 f233"/>
              <a:gd name="f566" fmla="*/ f437 1 f234"/>
              <a:gd name="f567" fmla="*/ f438 1 f233"/>
              <a:gd name="f568" fmla="*/ f439 1 f234"/>
              <a:gd name="f569" fmla="*/ f440 1 f233"/>
              <a:gd name="f570" fmla="*/ f441 1 f233"/>
              <a:gd name="f571" fmla="*/ f442 1 f233"/>
              <a:gd name="f572" fmla="*/ f443 1 f234"/>
              <a:gd name="f573" fmla="*/ f444 1 f233"/>
              <a:gd name="f574" fmla="*/ f445 1 f234"/>
              <a:gd name="f575" fmla="*/ f446 1 f233"/>
              <a:gd name="f576" fmla="*/ f447 1 f234"/>
              <a:gd name="f577" fmla="*/ f448 1 f233"/>
              <a:gd name="f578" fmla="*/ f449 1 f234"/>
              <a:gd name="f579" fmla="*/ f450 1 f233"/>
              <a:gd name="f580" fmla="*/ f451 1 f234"/>
              <a:gd name="f581" fmla="*/ f452 1 f234"/>
              <a:gd name="f582" fmla="*/ f453 1 f234"/>
              <a:gd name="f583" fmla="*/ f454 1 f234"/>
              <a:gd name="f584" fmla="*/ f455 1 f233"/>
              <a:gd name="f585" fmla="*/ f456 1 f234"/>
              <a:gd name="f586" fmla="*/ f457 1 f233"/>
              <a:gd name="f587" fmla="*/ f458 1 f233"/>
              <a:gd name="f588" fmla="*/ f459 1 f233"/>
              <a:gd name="f589" fmla="*/ f460 1 f233"/>
              <a:gd name="f590" fmla="*/ f461 1 f233"/>
              <a:gd name="f591" fmla="*/ f462 1 f233"/>
              <a:gd name="f592" fmla="*/ f463 1 f233"/>
              <a:gd name="f593" fmla="*/ f464 1 f234"/>
              <a:gd name="f594" fmla="*/ f465 1 f233"/>
              <a:gd name="f595" fmla="*/ f466 1 f233"/>
              <a:gd name="f596" fmla="*/ f467 1 f234"/>
              <a:gd name="f597" fmla="*/ f468 1 f233"/>
              <a:gd name="f598" fmla="*/ f469 1 f234"/>
              <a:gd name="f599" fmla="*/ f470 1 f233"/>
              <a:gd name="f600" fmla="*/ f471 1 f233"/>
              <a:gd name="f601" fmla="*/ f472 1 f233"/>
              <a:gd name="f602" fmla="*/ f473 1 f233"/>
              <a:gd name="f603" fmla="*/ f474 1 f234"/>
              <a:gd name="f604" fmla="*/ f475 1 f233"/>
              <a:gd name="f605" fmla="*/ f476 1 f233"/>
              <a:gd name="f606" fmla="*/ f477 1 f234"/>
              <a:gd name="f607" fmla="*/ f478 1 f233"/>
              <a:gd name="f608" fmla="*/ f479 1 f233"/>
              <a:gd name="f609" fmla="*/ f480 1 f234"/>
              <a:gd name="f610" fmla="*/ f481 1 f233"/>
              <a:gd name="f611" fmla="*/ f482 1 f233"/>
              <a:gd name="f612" fmla="*/ f483 1 f234"/>
              <a:gd name="f613" fmla="*/ f484 1 f234"/>
              <a:gd name="f614" fmla="*/ f485 1 f233"/>
              <a:gd name="f615" fmla="*/ f486 f224 1"/>
              <a:gd name="f616" fmla="*/ f487 f224 1"/>
              <a:gd name="f617" fmla="*/ f489 f225 1"/>
              <a:gd name="f618" fmla="*/ f488 f225 1"/>
              <a:gd name="f619" fmla="*/ f490 f224 1"/>
              <a:gd name="f620" fmla="*/ f491 f225 1"/>
              <a:gd name="f621" fmla="*/ f492 f224 1"/>
              <a:gd name="f622" fmla="*/ f493 f224 1"/>
              <a:gd name="f623" fmla="*/ f494 f225 1"/>
              <a:gd name="f624" fmla="*/ f495 f225 1"/>
              <a:gd name="f625" fmla="*/ f496 f224 1"/>
              <a:gd name="f626" fmla="*/ f497 f224 1"/>
              <a:gd name="f627" fmla="*/ f498 f224 1"/>
              <a:gd name="f628" fmla="*/ f499 f224 1"/>
              <a:gd name="f629" fmla="*/ f500 f224 1"/>
              <a:gd name="f630" fmla="*/ f501 f224 1"/>
              <a:gd name="f631" fmla="*/ f502 f225 1"/>
              <a:gd name="f632" fmla="*/ f503 f224 1"/>
              <a:gd name="f633" fmla="*/ f504 f225 1"/>
              <a:gd name="f634" fmla="*/ f505 f224 1"/>
              <a:gd name="f635" fmla="*/ f506 f224 1"/>
              <a:gd name="f636" fmla="*/ f507 f224 1"/>
              <a:gd name="f637" fmla="*/ f508 f225 1"/>
              <a:gd name="f638" fmla="*/ f509 f224 1"/>
              <a:gd name="f639" fmla="*/ f510 f225 1"/>
              <a:gd name="f640" fmla="*/ f511 f224 1"/>
              <a:gd name="f641" fmla="*/ f512 f225 1"/>
              <a:gd name="f642" fmla="*/ f513 f225 1"/>
              <a:gd name="f643" fmla="*/ f514 f225 1"/>
              <a:gd name="f644" fmla="*/ f515 f224 1"/>
              <a:gd name="f645" fmla="*/ f516 f225 1"/>
              <a:gd name="f646" fmla="*/ f517 f225 1"/>
              <a:gd name="f647" fmla="*/ f518 f224 1"/>
              <a:gd name="f648" fmla="*/ f519 f225 1"/>
              <a:gd name="f649" fmla="*/ f520 f224 1"/>
              <a:gd name="f650" fmla="*/ f521 f225 1"/>
              <a:gd name="f651" fmla="*/ f522 f224 1"/>
              <a:gd name="f652" fmla="*/ f523 f225 1"/>
              <a:gd name="f653" fmla="*/ f524 f224 1"/>
              <a:gd name="f654" fmla="*/ f525 f224 1"/>
              <a:gd name="f655" fmla="*/ f526 f224 1"/>
              <a:gd name="f656" fmla="*/ f527 f224 1"/>
              <a:gd name="f657" fmla="*/ f528 f224 1"/>
              <a:gd name="f658" fmla="*/ f529 f224 1"/>
              <a:gd name="f659" fmla="*/ f530 f224 1"/>
              <a:gd name="f660" fmla="*/ f531 f225 1"/>
              <a:gd name="f661" fmla="*/ f532 f224 1"/>
              <a:gd name="f662" fmla="*/ f533 f225 1"/>
              <a:gd name="f663" fmla="*/ f534 f225 1"/>
              <a:gd name="f664" fmla="*/ f535 f224 1"/>
              <a:gd name="f665" fmla="*/ f536 f224 1"/>
              <a:gd name="f666" fmla="*/ f537 f225 1"/>
              <a:gd name="f667" fmla="*/ f538 f225 1"/>
              <a:gd name="f668" fmla="*/ f539 f225 1"/>
              <a:gd name="f669" fmla="*/ f540 f225 1"/>
              <a:gd name="f670" fmla="*/ f541 f224 1"/>
              <a:gd name="f671" fmla="*/ f542 f224 1"/>
              <a:gd name="f672" fmla="*/ f543 f224 1"/>
              <a:gd name="f673" fmla="*/ f544 f225 1"/>
              <a:gd name="f674" fmla="*/ f545 f224 1"/>
              <a:gd name="f675" fmla="*/ f546 f224 1"/>
              <a:gd name="f676" fmla="*/ f547 f225 1"/>
              <a:gd name="f677" fmla="*/ f548 f225 1"/>
              <a:gd name="f678" fmla="*/ f549 f224 1"/>
              <a:gd name="f679" fmla="*/ f550 f224 1"/>
              <a:gd name="f680" fmla="*/ f551 f224 1"/>
              <a:gd name="f681" fmla="*/ f552 f224 1"/>
              <a:gd name="f682" fmla="*/ f553 f224 1"/>
              <a:gd name="f683" fmla="*/ f554 f224 1"/>
              <a:gd name="f684" fmla="*/ f555 f225 1"/>
              <a:gd name="f685" fmla="*/ f556 f224 1"/>
              <a:gd name="f686" fmla="*/ f557 f225 1"/>
              <a:gd name="f687" fmla="*/ f558 f225 1"/>
              <a:gd name="f688" fmla="*/ f559 f225 1"/>
              <a:gd name="f689" fmla="*/ f560 f224 1"/>
              <a:gd name="f690" fmla="*/ f561 f225 1"/>
              <a:gd name="f691" fmla="*/ f562 f224 1"/>
              <a:gd name="f692" fmla="*/ f563 f224 1"/>
              <a:gd name="f693" fmla="*/ f564 f225 1"/>
              <a:gd name="f694" fmla="*/ f565 f224 1"/>
              <a:gd name="f695" fmla="*/ f566 f225 1"/>
              <a:gd name="f696" fmla="*/ f567 f224 1"/>
              <a:gd name="f697" fmla="*/ f568 f225 1"/>
              <a:gd name="f698" fmla="*/ f569 f224 1"/>
              <a:gd name="f699" fmla="*/ f570 f224 1"/>
              <a:gd name="f700" fmla="*/ f571 f224 1"/>
              <a:gd name="f701" fmla="*/ f572 f225 1"/>
              <a:gd name="f702" fmla="*/ f573 f224 1"/>
              <a:gd name="f703" fmla="*/ f574 f225 1"/>
              <a:gd name="f704" fmla="*/ f575 f224 1"/>
              <a:gd name="f705" fmla="*/ f576 f225 1"/>
              <a:gd name="f706" fmla="*/ f577 f224 1"/>
              <a:gd name="f707" fmla="*/ f578 f225 1"/>
              <a:gd name="f708" fmla="*/ f579 f224 1"/>
              <a:gd name="f709" fmla="*/ f580 f225 1"/>
              <a:gd name="f710" fmla="*/ f581 f225 1"/>
              <a:gd name="f711" fmla="*/ f582 f225 1"/>
              <a:gd name="f712" fmla="*/ f583 f225 1"/>
              <a:gd name="f713" fmla="*/ f584 f224 1"/>
              <a:gd name="f714" fmla="*/ f585 f225 1"/>
              <a:gd name="f715" fmla="*/ f586 f224 1"/>
              <a:gd name="f716" fmla="*/ f587 f224 1"/>
              <a:gd name="f717" fmla="*/ f588 f224 1"/>
              <a:gd name="f718" fmla="*/ f589 f224 1"/>
              <a:gd name="f719" fmla="*/ f590 f224 1"/>
              <a:gd name="f720" fmla="*/ f591 f224 1"/>
              <a:gd name="f721" fmla="*/ f592 f224 1"/>
              <a:gd name="f722" fmla="*/ f593 f225 1"/>
              <a:gd name="f723" fmla="*/ f594 f224 1"/>
              <a:gd name="f724" fmla="*/ f595 f224 1"/>
              <a:gd name="f725" fmla="*/ f596 f225 1"/>
              <a:gd name="f726" fmla="*/ f597 f224 1"/>
              <a:gd name="f727" fmla="*/ f598 f225 1"/>
              <a:gd name="f728" fmla="*/ f599 f224 1"/>
              <a:gd name="f729" fmla="*/ f600 f224 1"/>
              <a:gd name="f730" fmla="*/ f601 f224 1"/>
              <a:gd name="f731" fmla="*/ f602 f224 1"/>
              <a:gd name="f732" fmla="*/ f603 f225 1"/>
              <a:gd name="f733" fmla="*/ f604 f224 1"/>
              <a:gd name="f734" fmla="*/ f605 f224 1"/>
              <a:gd name="f735" fmla="*/ f606 f225 1"/>
              <a:gd name="f736" fmla="*/ f607 f224 1"/>
              <a:gd name="f737" fmla="*/ f608 f224 1"/>
              <a:gd name="f738" fmla="*/ f609 f225 1"/>
              <a:gd name="f739" fmla="*/ f610 f224 1"/>
              <a:gd name="f740" fmla="*/ f611 f224 1"/>
              <a:gd name="f741" fmla="*/ f612 f225 1"/>
              <a:gd name="f742" fmla="*/ f613 f225 1"/>
              <a:gd name="f743" fmla="*/ f614 f2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0">
                <a:pos x="f619" y="f620"/>
              </a:cxn>
              <a:cxn ang="f360">
                <a:pos x="f621" y="f620"/>
              </a:cxn>
              <a:cxn ang="f360">
                <a:pos x="f622" y="f623"/>
              </a:cxn>
              <a:cxn ang="f360">
                <a:pos x="f621" y="f624"/>
              </a:cxn>
              <a:cxn ang="f360">
                <a:pos x="f619" y="f624"/>
              </a:cxn>
              <a:cxn ang="f360">
                <a:pos x="f625" y="f623"/>
              </a:cxn>
              <a:cxn ang="f360">
                <a:pos x="f619" y="f620"/>
              </a:cxn>
              <a:cxn ang="f360">
                <a:pos x="f626" y="f620"/>
              </a:cxn>
              <a:cxn ang="f360">
                <a:pos x="f627" y="f620"/>
              </a:cxn>
              <a:cxn ang="f360">
                <a:pos x="f628" y="f623"/>
              </a:cxn>
              <a:cxn ang="f360">
                <a:pos x="f627" y="f624"/>
              </a:cxn>
              <a:cxn ang="f360">
                <a:pos x="f626" y="f624"/>
              </a:cxn>
              <a:cxn ang="f360">
                <a:pos x="f629" y="f623"/>
              </a:cxn>
              <a:cxn ang="f360">
                <a:pos x="f626" y="f620"/>
              </a:cxn>
              <a:cxn ang="f360">
                <a:pos x="f630" y="f631"/>
              </a:cxn>
              <a:cxn ang="f360">
                <a:pos x="f632" y="f633"/>
              </a:cxn>
              <a:cxn ang="f360">
                <a:pos x="f634" y="f633"/>
              </a:cxn>
              <a:cxn ang="f360">
                <a:pos x="f635" y="f631"/>
              </a:cxn>
              <a:cxn ang="f360">
                <a:pos x="f636" y="f637"/>
              </a:cxn>
              <a:cxn ang="f360">
                <a:pos x="f638" y="f639"/>
              </a:cxn>
              <a:cxn ang="f360">
                <a:pos x="f640" y="f641"/>
              </a:cxn>
              <a:cxn ang="f360">
                <a:pos x="f638" y="f642"/>
              </a:cxn>
              <a:cxn ang="f360">
                <a:pos x="f636" y="f643"/>
              </a:cxn>
              <a:cxn ang="f360">
                <a:pos x="f644" y="f645"/>
              </a:cxn>
              <a:cxn ang="f360">
                <a:pos x="f635" y="f646"/>
              </a:cxn>
              <a:cxn ang="f360">
                <a:pos x="f647" y="f648"/>
              </a:cxn>
              <a:cxn ang="f360">
                <a:pos x="f649" y="f650"/>
              </a:cxn>
              <a:cxn ang="f360">
                <a:pos x="f651" y="f652"/>
              </a:cxn>
              <a:cxn ang="f360">
                <a:pos x="f653" y="f650"/>
              </a:cxn>
              <a:cxn ang="f360">
                <a:pos x="f654" y="f648"/>
              </a:cxn>
              <a:cxn ang="f360">
                <a:pos x="f630" y="f646"/>
              </a:cxn>
              <a:cxn ang="f360">
                <a:pos x="f655" y="f645"/>
              </a:cxn>
              <a:cxn ang="f360">
                <a:pos x="f656" y="f643"/>
              </a:cxn>
              <a:cxn ang="f360">
                <a:pos x="f657" y="f642"/>
              </a:cxn>
              <a:cxn ang="f360">
                <a:pos x="f658" y="f641"/>
              </a:cxn>
              <a:cxn ang="f360">
                <a:pos x="f657" y="f639"/>
              </a:cxn>
              <a:cxn ang="f360">
                <a:pos x="f656" y="f637"/>
              </a:cxn>
              <a:cxn ang="f360">
                <a:pos x="f630" y="f631"/>
              </a:cxn>
              <a:cxn ang="f360">
                <a:pos x="f659" y="f660"/>
              </a:cxn>
              <a:cxn ang="f360">
                <a:pos x="f661" y="f662"/>
              </a:cxn>
              <a:cxn ang="f360">
                <a:pos x="f661" y="f663"/>
              </a:cxn>
              <a:cxn ang="f360">
                <a:pos x="f664" y="f663"/>
              </a:cxn>
              <a:cxn ang="f360">
                <a:pos x="f665" y="f666"/>
              </a:cxn>
              <a:cxn ang="f360">
                <a:pos x="f664" y="f667"/>
              </a:cxn>
              <a:cxn ang="f360">
                <a:pos x="f661" y="f667"/>
              </a:cxn>
              <a:cxn ang="f360">
                <a:pos x="f661" y="f668"/>
              </a:cxn>
              <a:cxn ang="f360">
                <a:pos x="f659" y="f669"/>
              </a:cxn>
              <a:cxn ang="f360">
                <a:pos x="f670" y="f669"/>
              </a:cxn>
              <a:cxn ang="f360">
                <a:pos x="f671" y="f668"/>
              </a:cxn>
              <a:cxn ang="f360">
                <a:pos x="f671" y="f662"/>
              </a:cxn>
              <a:cxn ang="f360">
                <a:pos x="f670" y="f660"/>
              </a:cxn>
              <a:cxn ang="f360">
                <a:pos x="f672" y="f673"/>
              </a:cxn>
              <a:cxn ang="f360">
                <a:pos x="f674" y="f673"/>
              </a:cxn>
              <a:cxn ang="f360">
                <a:pos x="f675" y="f676"/>
              </a:cxn>
              <a:cxn ang="f360">
                <a:pos x="f674" y="f677"/>
              </a:cxn>
              <a:cxn ang="f360">
                <a:pos x="f672" y="f677"/>
              </a:cxn>
              <a:cxn ang="f360">
                <a:pos x="f678" y="f676"/>
              </a:cxn>
              <a:cxn ang="f360">
                <a:pos x="f672" y="f673"/>
              </a:cxn>
              <a:cxn ang="f360">
                <a:pos x="f679" y="f673"/>
              </a:cxn>
              <a:cxn ang="f360">
                <a:pos x="f680" y="f673"/>
              </a:cxn>
              <a:cxn ang="f360">
                <a:pos x="f681" y="f676"/>
              </a:cxn>
              <a:cxn ang="f360">
                <a:pos x="f680" y="f677"/>
              </a:cxn>
              <a:cxn ang="f360">
                <a:pos x="f679" y="f677"/>
              </a:cxn>
              <a:cxn ang="f360">
                <a:pos x="f682" y="f676"/>
              </a:cxn>
              <a:cxn ang="f360">
                <a:pos x="f679" y="f673"/>
              </a:cxn>
              <a:cxn ang="f360">
                <a:pos x="f683" y="f684"/>
              </a:cxn>
              <a:cxn ang="f360">
                <a:pos x="f685" y="f686"/>
              </a:cxn>
              <a:cxn ang="f360">
                <a:pos x="f685" y="f687"/>
              </a:cxn>
              <a:cxn ang="f360">
                <a:pos x="f683" y="f688"/>
              </a:cxn>
              <a:cxn ang="f360">
                <a:pos x="f689" y="f688"/>
              </a:cxn>
              <a:cxn ang="f360">
                <a:pos x="f689" y="f662"/>
              </a:cxn>
              <a:cxn ang="f360">
                <a:pos x="f659" y="f690"/>
              </a:cxn>
              <a:cxn ang="f360">
                <a:pos x="f691" y="f690"/>
              </a:cxn>
              <a:cxn ang="f360">
                <a:pos x="f692" y="f693"/>
              </a:cxn>
              <a:cxn ang="f360">
                <a:pos x="f694" y="f695"/>
              </a:cxn>
              <a:cxn ang="f360">
                <a:pos x="f696" y="f697"/>
              </a:cxn>
              <a:cxn ang="f360">
                <a:pos x="f698" y="f695"/>
              </a:cxn>
              <a:cxn ang="f360">
                <a:pos x="f699" y="f693"/>
              </a:cxn>
              <a:cxn ang="f360">
                <a:pos x="f700" y="f701"/>
              </a:cxn>
              <a:cxn ang="f360">
                <a:pos x="f702" y="f703"/>
              </a:cxn>
              <a:cxn ang="f360">
                <a:pos x="f704" y="f705"/>
              </a:cxn>
              <a:cxn ang="f360">
                <a:pos x="f706" y="f707"/>
              </a:cxn>
              <a:cxn ang="f360">
                <a:pos x="f708" y="f709"/>
              </a:cxn>
              <a:cxn ang="f360">
                <a:pos x="f706" y="f710"/>
              </a:cxn>
              <a:cxn ang="f360">
                <a:pos x="f704" y="f711"/>
              </a:cxn>
              <a:cxn ang="f360">
                <a:pos x="f700" y="f712"/>
              </a:cxn>
              <a:cxn ang="f360">
                <a:pos x="f713" y="f714"/>
              </a:cxn>
              <a:cxn ang="f360">
                <a:pos x="f715" y="f714"/>
              </a:cxn>
              <a:cxn ang="f360">
                <a:pos x="f716" y="f712"/>
              </a:cxn>
              <a:cxn ang="f360">
                <a:pos x="f717" y="f711"/>
              </a:cxn>
              <a:cxn ang="f360">
                <a:pos x="f718" y="f710"/>
              </a:cxn>
              <a:cxn ang="f360">
                <a:pos x="f719" y="f709"/>
              </a:cxn>
              <a:cxn ang="f360">
                <a:pos x="f720" y="f690"/>
              </a:cxn>
              <a:cxn ang="f360">
                <a:pos x="f721" y="f690"/>
              </a:cxn>
              <a:cxn ang="f360">
                <a:pos x="f721" y="f722"/>
              </a:cxn>
              <a:cxn ang="f360">
                <a:pos x="f723" y="f722"/>
              </a:cxn>
              <a:cxn ang="f360">
                <a:pos x="f724" y="f709"/>
              </a:cxn>
              <a:cxn ang="f360">
                <a:pos x="f723" y="f725"/>
              </a:cxn>
              <a:cxn ang="f360">
                <a:pos x="f721" y="f725"/>
              </a:cxn>
              <a:cxn ang="f360">
                <a:pos x="f721" y="f686"/>
              </a:cxn>
              <a:cxn ang="f360">
                <a:pos x="f726" y="f684"/>
              </a:cxn>
              <a:cxn ang="f360">
                <a:pos x="f683" y="f727"/>
              </a:cxn>
              <a:cxn ang="f360">
                <a:pos x="f726" y="f727"/>
              </a:cxn>
              <a:cxn ang="f360">
                <a:pos x="f728" y="f686"/>
              </a:cxn>
              <a:cxn ang="f360">
                <a:pos x="f728" y="f725"/>
              </a:cxn>
              <a:cxn ang="f360">
                <a:pos x="f729" y="f725"/>
              </a:cxn>
              <a:cxn ang="f360">
                <a:pos x="f730" y="f709"/>
              </a:cxn>
              <a:cxn ang="f360">
                <a:pos x="f729" y="f722"/>
              </a:cxn>
              <a:cxn ang="f360">
                <a:pos x="f728" y="f722"/>
              </a:cxn>
              <a:cxn ang="f360">
                <a:pos x="f728" y="f690"/>
              </a:cxn>
              <a:cxn ang="f360">
                <a:pos x="f670" y="f690"/>
              </a:cxn>
              <a:cxn ang="f360">
                <a:pos x="f731" y="f662"/>
              </a:cxn>
              <a:cxn ang="f360">
                <a:pos x="f731" y="f668"/>
              </a:cxn>
              <a:cxn ang="f360">
                <a:pos x="f670" y="f732"/>
              </a:cxn>
              <a:cxn ang="f360">
                <a:pos x="f659" y="f732"/>
              </a:cxn>
              <a:cxn ang="f360">
                <a:pos x="f689" y="f668"/>
              </a:cxn>
              <a:cxn ang="f360">
                <a:pos x="f689" y="f667"/>
              </a:cxn>
              <a:cxn ang="f360">
                <a:pos x="f733" y="f667"/>
              </a:cxn>
              <a:cxn ang="f360">
                <a:pos x="f734" y="f666"/>
              </a:cxn>
              <a:cxn ang="f360">
                <a:pos x="f733" y="f663"/>
              </a:cxn>
              <a:cxn ang="f360">
                <a:pos x="f689" y="f663"/>
              </a:cxn>
              <a:cxn ang="f360">
                <a:pos x="f689" y="f735"/>
              </a:cxn>
              <a:cxn ang="f360">
                <a:pos x="f683" y="f735"/>
              </a:cxn>
              <a:cxn ang="f360">
                <a:pos x="f736" y="f687"/>
              </a:cxn>
              <a:cxn ang="f360">
                <a:pos x="f736" y="f686"/>
              </a:cxn>
              <a:cxn ang="f360">
                <a:pos x="f683" y="f727"/>
              </a:cxn>
              <a:cxn ang="f360">
                <a:pos x="f737" y="f738"/>
              </a:cxn>
              <a:cxn ang="f360">
                <a:pos x="f739" y="f738"/>
              </a:cxn>
              <a:cxn ang="f360">
                <a:pos x="f740" y="f741"/>
              </a:cxn>
              <a:cxn ang="f360">
                <a:pos x="f739" y="f742"/>
              </a:cxn>
              <a:cxn ang="f360">
                <a:pos x="f737" y="f742"/>
              </a:cxn>
              <a:cxn ang="f360">
                <a:pos x="f743" y="f741"/>
              </a:cxn>
              <a:cxn ang="f360">
                <a:pos x="f737" y="f738"/>
              </a:cxn>
            </a:cxnLst>
            <a:rect l="f615" t="f618" r="f616" b="f617"/>
            <a:pathLst>
              <a:path w="1102525" h="788863">
                <a:moveTo>
                  <a:pt x="f8" y="f9"/>
                </a:moveTo>
                <a:lnTo>
                  <a:pt x="f10" y="f9"/>
                </a:lnTo>
                <a:cubicBezTo>
                  <a:pt x="f11" y="f9"/>
                  <a:pt x="f12" y="f13"/>
                  <a:pt x="f12" y="f14"/>
                </a:cubicBezTo>
                <a:cubicBezTo>
                  <a:pt x="f12" y="f15"/>
                  <a:pt x="f11" y="f16"/>
                  <a:pt x="f10" y="f16"/>
                </a:cubicBezTo>
                <a:lnTo>
                  <a:pt x="f8" y="f16"/>
                </a:lnTo>
                <a:cubicBezTo>
                  <a:pt x="f17" y="f16"/>
                  <a:pt x="f18" y="f15"/>
                  <a:pt x="f18" y="f14"/>
                </a:cubicBezTo>
                <a:cubicBezTo>
                  <a:pt x="f18" y="f13"/>
                  <a:pt x="f17" y="f9"/>
                  <a:pt x="f8" y="f9"/>
                </a:cubicBezTo>
                <a:close/>
                <a:moveTo>
                  <a:pt x="f19" y="f9"/>
                </a:moveTo>
                <a:lnTo>
                  <a:pt x="f20" y="f9"/>
                </a:lnTo>
                <a:cubicBezTo>
                  <a:pt x="f21" y="f9"/>
                  <a:pt x="f22" y="f13"/>
                  <a:pt x="f22" y="f14"/>
                </a:cubicBezTo>
                <a:cubicBezTo>
                  <a:pt x="f22" y="f15"/>
                  <a:pt x="f21" y="f16"/>
                  <a:pt x="f20" y="f16"/>
                </a:cubicBezTo>
                <a:lnTo>
                  <a:pt x="f19" y="f16"/>
                </a:lnTo>
                <a:cubicBezTo>
                  <a:pt x="f23" y="f16"/>
                  <a:pt x="f5" y="f15"/>
                  <a:pt x="f5" y="f14"/>
                </a:cubicBezTo>
                <a:cubicBezTo>
                  <a:pt x="f5" y="f13"/>
                  <a:pt x="f23" y="f9"/>
                  <a:pt x="f19" y="f9"/>
                </a:cubicBezTo>
                <a:close/>
                <a:moveTo>
                  <a:pt x="f24" y="f25"/>
                </a:moveTo>
                <a:lnTo>
                  <a:pt x="f26" y="f27"/>
                </a:lnTo>
                <a:cubicBezTo>
                  <a:pt x="f28" y="f29"/>
                  <a:pt x="f30" y="f29"/>
                  <a:pt x="f31" y="f27"/>
                </a:cubicBezTo>
                <a:lnTo>
                  <a:pt x="f32" y="f25"/>
                </a:ln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lnTo>
                  <a:pt x="f45" y="f46"/>
                </a:lnTo>
                <a:lnTo>
                  <a:pt x="f43" y="f47"/>
                </a:lnTo>
                <a:cubicBezTo>
                  <a:pt x="f41" y="f48"/>
                  <a:pt x="f39" y="f49"/>
                  <a:pt x="f37" y="f50"/>
                </a:cubicBezTo>
                <a:cubicBezTo>
                  <a:pt x="f51" y="f52"/>
                  <a:pt x="f53" y="f54"/>
                  <a:pt x="f55" y="f54"/>
                </a:cubicBezTo>
                <a:cubicBezTo>
                  <a:pt x="f56" y="f54"/>
                  <a:pt x="f57" y="f58"/>
                  <a:pt x="f32" y="f52"/>
                </a:cubicBezTo>
                <a:lnTo>
                  <a:pt x="f59" y="f60"/>
                </a:lnTo>
                <a:lnTo>
                  <a:pt x="f61" y="f62"/>
                </a:lnTo>
                <a:cubicBezTo>
                  <a:pt x="f63" y="f64"/>
                  <a:pt x="f65" y="f66"/>
                  <a:pt x="f67" y="f66"/>
                </a:cubicBezTo>
                <a:cubicBezTo>
                  <a:pt x="f68" y="f66"/>
                  <a:pt x="f69" y="f64"/>
                  <a:pt x="f70" y="f62"/>
                </a:cubicBezTo>
                <a:lnTo>
                  <a:pt x="f71" y="f60"/>
                </a:lnTo>
                <a:lnTo>
                  <a:pt x="f24" y="f52"/>
                </a:lnTo>
                <a:cubicBezTo>
                  <a:pt x="f72" y="f58"/>
                  <a:pt x="f73" y="f54"/>
                  <a:pt x="f74" y="f54"/>
                </a:cubicBezTo>
                <a:cubicBezTo>
                  <a:pt x="f75" y="f54"/>
                  <a:pt x="f76" y="f52"/>
                  <a:pt x="f77" y="f50"/>
                </a:cubicBezTo>
                <a:cubicBezTo>
                  <a:pt x="f78" y="f49"/>
                  <a:pt x="f79" y="f48"/>
                  <a:pt x="f76" y="f47"/>
                </a:cubicBezTo>
                <a:lnTo>
                  <a:pt x="f80" y="f46"/>
                </a:lnTo>
                <a:lnTo>
                  <a:pt x="f76" y="f44"/>
                </a:lnTo>
                <a:cubicBezTo>
                  <a:pt x="f79" y="f42"/>
                  <a:pt x="f78" y="f40"/>
                  <a:pt x="f77" y="f38"/>
                </a:cubicBezTo>
                <a:cubicBezTo>
                  <a:pt x="f81" y="f36"/>
                  <a:pt x="f82" y="f34"/>
                  <a:pt x="f24" y="f25"/>
                </a:cubicBezTo>
                <a:close/>
                <a:moveTo>
                  <a:pt x="f83" y="f84"/>
                </a:moveTo>
                <a:cubicBezTo>
                  <a:pt x="f85" y="f84"/>
                  <a:pt x="f86" y="f87"/>
                  <a:pt x="f86" y="f88"/>
                </a:cubicBezTo>
                <a:lnTo>
                  <a:pt x="f86" y="f89"/>
                </a:lnTo>
                <a:lnTo>
                  <a:pt x="f90" y="f89"/>
                </a:lnTo>
                <a:cubicBezTo>
                  <a:pt x="f91" y="f89"/>
                  <a:pt x="f92" y="f93"/>
                  <a:pt x="f92" y="f94"/>
                </a:cubicBezTo>
                <a:cubicBezTo>
                  <a:pt x="f92" y="f95"/>
                  <a:pt x="f91" y="f96"/>
                  <a:pt x="f90" y="f96"/>
                </a:cubicBezTo>
                <a:lnTo>
                  <a:pt x="f86" y="f96"/>
                </a:lnTo>
                <a:lnTo>
                  <a:pt x="f86" y="f97"/>
                </a:lnTo>
                <a:cubicBezTo>
                  <a:pt x="f86" y="f98"/>
                  <a:pt x="f85" y="f99"/>
                  <a:pt x="f83" y="f99"/>
                </a:cubicBezTo>
                <a:lnTo>
                  <a:pt x="f100" y="f99"/>
                </a:lnTo>
                <a:cubicBezTo>
                  <a:pt x="f101" y="f99"/>
                  <a:pt x="f102" y="f98"/>
                  <a:pt x="f102" y="f97"/>
                </a:cubicBezTo>
                <a:lnTo>
                  <a:pt x="f102" y="f88"/>
                </a:lnTo>
                <a:cubicBezTo>
                  <a:pt x="f102" y="f87"/>
                  <a:pt x="f101" y="f84"/>
                  <a:pt x="f100" y="f84"/>
                </a:cubicBezTo>
                <a:close/>
                <a:moveTo>
                  <a:pt x="f103" y="f104"/>
                </a:moveTo>
                <a:lnTo>
                  <a:pt x="f105" y="f104"/>
                </a:lnTo>
                <a:cubicBezTo>
                  <a:pt x="f106" y="f104"/>
                  <a:pt x="f6" y="f107"/>
                  <a:pt x="f6" y="f108"/>
                </a:cubicBezTo>
                <a:cubicBezTo>
                  <a:pt x="f6" y="f109"/>
                  <a:pt x="f106" y="f110"/>
                  <a:pt x="f105" y="f110"/>
                </a:cubicBezTo>
                <a:lnTo>
                  <a:pt x="f103" y="f110"/>
                </a:lnTo>
                <a:cubicBezTo>
                  <a:pt x="f111" y="f110"/>
                  <a:pt x="f112" y="f109"/>
                  <a:pt x="f112" y="f108"/>
                </a:cubicBezTo>
                <a:cubicBezTo>
                  <a:pt x="f112" y="f107"/>
                  <a:pt x="f111" y="f104"/>
                  <a:pt x="f103" y="f104"/>
                </a:cubicBezTo>
                <a:close/>
                <a:moveTo>
                  <a:pt x="f113" y="f104"/>
                </a:moveTo>
                <a:lnTo>
                  <a:pt x="f114" y="f104"/>
                </a:lnTo>
                <a:cubicBezTo>
                  <a:pt x="f115" y="f104"/>
                  <a:pt x="f116" y="f107"/>
                  <a:pt x="f116" y="f108"/>
                </a:cubicBezTo>
                <a:cubicBezTo>
                  <a:pt x="f116" y="f109"/>
                  <a:pt x="f115" y="f110"/>
                  <a:pt x="f114" y="f110"/>
                </a:cubicBezTo>
                <a:lnTo>
                  <a:pt x="f113" y="f110"/>
                </a:lnTo>
                <a:cubicBezTo>
                  <a:pt x="f117" y="f110"/>
                  <a:pt x="f118" y="f109"/>
                  <a:pt x="f118" y="f108"/>
                </a:cubicBezTo>
                <a:cubicBezTo>
                  <a:pt x="f118" y="f107"/>
                  <a:pt x="f117" y="f104"/>
                  <a:pt x="f113" y="f104"/>
                </a:cubicBezTo>
                <a:close/>
                <a:moveTo>
                  <a:pt x="f119" y="f120"/>
                </a:moveTo>
                <a:cubicBezTo>
                  <a:pt x="f121" y="f120"/>
                  <a:pt x="f122" y="f123"/>
                  <a:pt x="f122" y="f124"/>
                </a:cubicBezTo>
                <a:lnTo>
                  <a:pt x="f122" y="f125"/>
                </a:lnTo>
                <a:cubicBezTo>
                  <a:pt x="f122" y="f126"/>
                  <a:pt x="f121" y="f127"/>
                  <a:pt x="f119" y="f127"/>
                </a:cubicBezTo>
                <a:lnTo>
                  <a:pt x="f128" y="f127"/>
                </a:lnTo>
                <a:lnTo>
                  <a:pt x="f128" y="f88"/>
                </a:lnTo>
                <a:cubicBezTo>
                  <a:pt x="f128" y="f129"/>
                  <a:pt x="f130" y="f131"/>
                  <a:pt x="f83" y="f131"/>
                </a:cubicBezTo>
                <a:lnTo>
                  <a:pt x="f132" y="f131"/>
                </a:lnTo>
                <a:lnTo>
                  <a:pt x="f133" y="f134"/>
                </a:lnTo>
                <a:lnTo>
                  <a:pt x="f135" y="f136"/>
                </a:lnTo>
                <a:cubicBezTo>
                  <a:pt x="f137" y="f138"/>
                  <a:pt x="f139" y="f140"/>
                  <a:pt x="f141" y="f140"/>
                </a:cubicBezTo>
                <a:cubicBezTo>
                  <a:pt x="f142" y="f140"/>
                  <a:pt x="f143" y="f138"/>
                  <a:pt x="f144" y="f136"/>
                </a:cubicBezTo>
                <a:lnTo>
                  <a:pt x="f145" y="f134"/>
                </a:lnTo>
                <a:lnTo>
                  <a:pt x="f146" y="f147"/>
                </a:lnTo>
                <a:cubicBezTo>
                  <a:pt x="f148" y="f149"/>
                  <a:pt x="f150" y="f151"/>
                  <a:pt x="f152" y="f151"/>
                </a:cubicBezTo>
                <a:cubicBezTo>
                  <a:pt x="f153" y="f151"/>
                  <a:pt x="f154" y="f147"/>
                  <a:pt x="f155" y="f156"/>
                </a:cubicBezTo>
                <a:cubicBezTo>
                  <a:pt x="f157" y="f158"/>
                  <a:pt x="f159" y="f160"/>
                  <a:pt x="f161" y="f162"/>
                </a:cubicBezTo>
                <a:lnTo>
                  <a:pt x="f163" y="f164"/>
                </a:lnTo>
                <a:lnTo>
                  <a:pt x="f161" y="f165"/>
                </a:lnTo>
                <a:cubicBezTo>
                  <a:pt x="f159" y="f166"/>
                  <a:pt x="f157" y="f167"/>
                  <a:pt x="f155" y="f168"/>
                </a:cubicBezTo>
                <a:cubicBezTo>
                  <a:pt x="f169" y="f170"/>
                  <a:pt x="f171" y="f172"/>
                  <a:pt x="f146" y="f173"/>
                </a:cubicBezTo>
                <a:lnTo>
                  <a:pt x="f174" y="f175"/>
                </a:lnTo>
                <a:cubicBezTo>
                  <a:pt x="f176" y="f177"/>
                  <a:pt x="f178" y="f177"/>
                  <a:pt x="f137" y="f175"/>
                </a:cubicBezTo>
                <a:lnTo>
                  <a:pt x="f179" y="f173"/>
                </a:lnTo>
                <a:cubicBezTo>
                  <a:pt x="f180" y="f172"/>
                  <a:pt x="f181" y="f170"/>
                  <a:pt x="f182" y="f168"/>
                </a:cubicBezTo>
                <a:cubicBezTo>
                  <a:pt x="f183" y="f167"/>
                  <a:pt x="f184" y="f166"/>
                  <a:pt x="f185" y="f165"/>
                </a:cubicBezTo>
                <a:lnTo>
                  <a:pt x="f186" y="f164"/>
                </a:lnTo>
                <a:lnTo>
                  <a:pt x="f181" y="f131"/>
                </a:lnTo>
                <a:lnTo>
                  <a:pt x="f187" y="f131"/>
                </a:lnTo>
                <a:lnTo>
                  <a:pt x="f187" y="f188"/>
                </a:lnTo>
                <a:lnTo>
                  <a:pt x="f189" y="f188"/>
                </a:lnTo>
                <a:cubicBezTo>
                  <a:pt x="f190" y="f188"/>
                  <a:pt x="f191" y="f192"/>
                  <a:pt x="f191" y="f164"/>
                </a:cubicBezTo>
                <a:cubicBezTo>
                  <a:pt x="f191" y="f193"/>
                  <a:pt x="f190" y="f194"/>
                  <a:pt x="f189" y="f194"/>
                </a:cubicBezTo>
                <a:lnTo>
                  <a:pt x="f187" y="f194"/>
                </a:lnTo>
                <a:lnTo>
                  <a:pt x="f187" y="f124"/>
                </a:lnTo>
                <a:cubicBezTo>
                  <a:pt x="f187" y="f123"/>
                  <a:pt x="f195" y="f120"/>
                  <a:pt x="f196" y="f120"/>
                </a:cubicBezTo>
                <a:close/>
                <a:moveTo>
                  <a:pt x="f119" y="f197"/>
                </a:moveTo>
                <a:lnTo>
                  <a:pt x="f196" y="f197"/>
                </a:lnTo>
                <a:cubicBezTo>
                  <a:pt x="f198" y="f197"/>
                  <a:pt x="f199" y="f200"/>
                  <a:pt x="f199" y="f124"/>
                </a:cubicBezTo>
                <a:lnTo>
                  <a:pt x="f199" y="f194"/>
                </a:lnTo>
                <a:lnTo>
                  <a:pt x="f201" y="f194"/>
                </a:lnTo>
                <a:cubicBezTo>
                  <a:pt x="f202" y="f194"/>
                  <a:pt x="f203" y="f193"/>
                  <a:pt x="f203" y="f164"/>
                </a:cubicBezTo>
                <a:cubicBezTo>
                  <a:pt x="f203" y="f192"/>
                  <a:pt x="f202" y="f188"/>
                  <a:pt x="f201" y="f188"/>
                </a:cubicBezTo>
                <a:lnTo>
                  <a:pt x="f199" y="f188"/>
                </a:lnTo>
                <a:lnTo>
                  <a:pt x="f199" y="f131"/>
                </a:lnTo>
                <a:lnTo>
                  <a:pt x="f100" y="f131"/>
                </a:lnTo>
                <a:cubicBezTo>
                  <a:pt x="f204" y="f131"/>
                  <a:pt x="f205" y="f129"/>
                  <a:pt x="f205" y="f88"/>
                </a:cubicBezTo>
                <a:lnTo>
                  <a:pt x="f205" y="f97"/>
                </a:lnTo>
                <a:cubicBezTo>
                  <a:pt x="f205" y="f206"/>
                  <a:pt x="f204" y="f7"/>
                  <a:pt x="f100" y="f7"/>
                </a:cubicBezTo>
                <a:lnTo>
                  <a:pt x="f83" y="f7"/>
                </a:lnTo>
                <a:cubicBezTo>
                  <a:pt x="f130" y="f7"/>
                  <a:pt x="f128" y="f206"/>
                  <a:pt x="f128" y="f97"/>
                </a:cubicBezTo>
                <a:lnTo>
                  <a:pt x="f128" y="f96"/>
                </a:lnTo>
                <a:lnTo>
                  <a:pt x="f207" y="f96"/>
                </a:lnTo>
                <a:cubicBezTo>
                  <a:pt x="f163" y="f96"/>
                  <a:pt x="f208" y="f95"/>
                  <a:pt x="f208" y="f94"/>
                </a:cubicBezTo>
                <a:cubicBezTo>
                  <a:pt x="f208" y="f93"/>
                  <a:pt x="f163" y="f89"/>
                  <a:pt x="f207" y="f89"/>
                </a:cubicBezTo>
                <a:lnTo>
                  <a:pt x="f128" y="f89"/>
                </a:lnTo>
                <a:lnTo>
                  <a:pt x="f128" y="f209"/>
                </a:lnTo>
                <a:lnTo>
                  <a:pt x="f119" y="f209"/>
                </a:lnTo>
                <a:cubicBezTo>
                  <a:pt x="f210" y="f209"/>
                  <a:pt x="f211" y="f212"/>
                  <a:pt x="f211" y="f125"/>
                </a:cubicBezTo>
                <a:lnTo>
                  <a:pt x="f211" y="f124"/>
                </a:lnTo>
                <a:cubicBezTo>
                  <a:pt x="f211" y="f200"/>
                  <a:pt x="f210" y="f197"/>
                  <a:pt x="f119" y="f197"/>
                </a:cubicBezTo>
                <a:close/>
                <a:moveTo>
                  <a:pt x="f213" y="f5"/>
                </a:moveTo>
                <a:lnTo>
                  <a:pt x="f214" y="f5"/>
                </a:lnTo>
                <a:cubicBezTo>
                  <a:pt x="f215" y="f5"/>
                  <a:pt x="f216" y="f217"/>
                  <a:pt x="f216" y="f218"/>
                </a:cubicBezTo>
                <a:cubicBezTo>
                  <a:pt x="f216" y="f219"/>
                  <a:pt x="f215" y="f220"/>
                  <a:pt x="f214" y="f220"/>
                </a:cubicBezTo>
                <a:lnTo>
                  <a:pt x="f213" y="f220"/>
                </a:lnTo>
                <a:cubicBezTo>
                  <a:pt x="f221" y="f220"/>
                  <a:pt x="f222" y="f219"/>
                  <a:pt x="f222" y="f218"/>
                </a:cubicBezTo>
                <a:cubicBezTo>
                  <a:pt x="f222" y="f217"/>
                  <a:pt x="f221" y="f5"/>
                  <a:pt x="f213" y="f5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 595">
            <a:extLst>
              <a:ext uri="{FF2B5EF4-FFF2-40B4-BE49-F238E27FC236}">
                <a16:creationId xmlns:a16="http://schemas.microsoft.com/office/drawing/2014/main" id="{AE644A11-5384-463F-9206-CF29CDF69BDA}"/>
              </a:ext>
            </a:extLst>
          </p:cNvPr>
          <p:cNvSpPr/>
          <p:nvPr/>
        </p:nvSpPr>
        <p:spPr>
          <a:xfrm>
            <a:off x="6940734" y="2065913"/>
            <a:ext cx="420459" cy="5508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0909"/>
              <a:gd name="f7" fmla="val 1101667"/>
              <a:gd name="f8" fmla="val 359908"/>
              <a:gd name="f9" fmla="val 1025646"/>
              <a:gd name="f10" fmla="val 458575"/>
              <a:gd name="f11" fmla="val 465975"/>
              <a:gd name="f12" fmla="val 470908"/>
              <a:gd name="f13" fmla="val 1030382"/>
              <a:gd name="f14" fmla="val 1037485"/>
              <a:gd name="f15" fmla="val 1044589"/>
              <a:gd name="f16" fmla="val 1049324"/>
              <a:gd name="f17" fmla="val 352508"/>
              <a:gd name="f18" fmla="val 347575"/>
              <a:gd name="f19" fmla="val 197788"/>
              <a:gd name="f20" fmla="val 999591"/>
              <a:gd name="f21" fmla="val 1039426"/>
              <a:gd name="f22" fmla="val 1058098"/>
              <a:gd name="f23" fmla="val 212715"/>
              <a:gd name="f24" fmla="val 1073036"/>
              <a:gd name="f25" fmla="val 230130"/>
              <a:gd name="f26" fmla="val 588387"/>
              <a:gd name="f27" fmla="val 607047"/>
              <a:gd name="f28" fmla="val 620730"/>
              <a:gd name="f29" fmla="val 419505"/>
              <a:gd name="f30" fmla="val 463073"/>
              <a:gd name="f31" fmla="val 464318"/>
              <a:gd name="f32" fmla="val 970961"/>
              <a:gd name="f33" fmla="val 590875"/>
              <a:gd name="f34" fmla="val 578436"/>
              <a:gd name="f35" fmla="val 567240"/>
              <a:gd name="f36" fmla="val 423239"/>
              <a:gd name="f37" fmla="val 558533"/>
              <a:gd name="f38" fmla="val 430708"/>
              <a:gd name="f39" fmla="val 490116"/>
              <a:gd name="f40" fmla="val 499173"/>
              <a:gd name="f41" fmla="val 486384"/>
              <a:gd name="f42" fmla="val 501663"/>
              <a:gd name="f43" fmla="val 482652"/>
              <a:gd name="f44" fmla="val 502908"/>
              <a:gd name="f45" fmla="val 480164"/>
              <a:gd name="f46" fmla="val 477676"/>
              <a:gd name="f47" fmla="val 476432"/>
              <a:gd name="f48" fmla="val 473944"/>
              <a:gd name="f49" fmla="val 468968"/>
              <a:gd name="f50" fmla="val 465237"/>
              <a:gd name="f51" fmla="val 494194"/>
              <a:gd name="f52" fmla="val 487970"/>
              <a:gd name="f53" fmla="val 455285"/>
              <a:gd name="f54" fmla="val 255188"/>
              <a:gd name="f55" fmla="val 451553"/>
              <a:gd name="f56" fmla="val 445333"/>
              <a:gd name="f57" fmla="val 257678"/>
              <a:gd name="f58" fmla="val 442846"/>
              <a:gd name="f59" fmla="val 261412"/>
              <a:gd name="f60" fmla="val 376916"/>
              <a:gd name="f61" fmla="val 336102"/>
              <a:gd name="f62" fmla="val 373184"/>
              <a:gd name="f63" fmla="val 339836"/>
              <a:gd name="f64" fmla="val 368209"/>
              <a:gd name="f65" fmla="val 342326"/>
              <a:gd name="f66" fmla="val 363233"/>
              <a:gd name="f67" fmla="val 360745"/>
              <a:gd name="f68" fmla="val 357013"/>
              <a:gd name="f69" fmla="val 341081"/>
              <a:gd name="f70" fmla="val 355769"/>
              <a:gd name="f71" fmla="val 348305"/>
              <a:gd name="f72" fmla="val 343330"/>
              <a:gd name="f73" fmla="val 328633"/>
              <a:gd name="f74" fmla="val 345818"/>
              <a:gd name="f75" fmla="val 321164"/>
              <a:gd name="f76" fmla="val 316184"/>
              <a:gd name="f77" fmla="val 331122"/>
              <a:gd name="f78" fmla="val 349795"/>
              <a:gd name="f79" fmla="val 389629"/>
              <a:gd name="f80" fmla="val 43538"/>
              <a:gd name="f81" fmla="val 221578"/>
              <a:gd name="f82" fmla="val 34831"/>
              <a:gd name="f83" fmla="val 28611"/>
              <a:gd name="f84" fmla="val 227802"/>
              <a:gd name="f85" fmla="val 235271"/>
              <a:gd name="f86" fmla="val 532783"/>
              <a:gd name="f87" fmla="val 89564"/>
              <a:gd name="f88" fmla="val 473032"/>
              <a:gd name="f89" fmla="val 105736"/>
              <a:gd name="f90" fmla="val 458094"/>
              <a:gd name="f91" fmla="val 126883"/>
              <a:gd name="f92" fmla="val 449380"/>
              <a:gd name="f93" fmla="val 150518"/>
              <a:gd name="f94" fmla="val 169177"/>
              <a:gd name="f95" fmla="val 404567"/>
              <a:gd name="f96" fmla="val 314940"/>
              <a:gd name="f97" fmla="val 196544"/>
              <a:gd name="f98" fmla="val 287554"/>
              <a:gd name="f99" fmla="val 349549"/>
              <a:gd name="f100" fmla="val 354525"/>
              <a:gd name="f101" fmla="val 322183"/>
              <a:gd name="f102" fmla="val 306011"/>
              <a:gd name="f103" fmla="val 292328"/>
              <a:gd name="f104" fmla="val 241495"/>
              <a:gd name="f105" fmla="val 224068"/>
              <a:gd name="f106" fmla="val 502555"/>
              <a:gd name="f107" fmla="val 209130"/>
              <a:gd name="f108" fmla="val 498823"/>
              <a:gd name="f109" fmla="val 493847"/>
              <a:gd name="f110" fmla="val 212864"/>
              <a:gd name="f111" fmla="val 217844"/>
              <a:gd name="f112" fmla="val 454360"/>
              <a:gd name="f113" fmla="val 539873"/>
              <a:gd name="f114" fmla="val 410791"/>
              <a:gd name="f115" fmla="val 553557"/>
              <a:gd name="f116" fmla="val 398343"/>
              <a:gd name="f117" fmla="val 570972"/>
              <a:gd name="f118" fmla="val 635658"/>
              <a:gd name="f119" fmla="val 802347"/>
              <a:gd name="f120" fmla="val 807322"/>
              <a:gd name="f121" fmla="val 812298"/>
              <a:gd name="f122" fmla="val 385894"/>
              <a:gd name="f123" fmla="val 382160"/>
              <a:gd name="f124" fmla="val 330890"/>
              <a:gd name="f125" fmla="val 28631"/>
              <a:gd name="f126" fmla="val 325914"/>
              <a:gd name="f127" fmla="val 320939"/>
              <a:gd name="f128" fmla="val 33610"/>
              <a:gd name="f129" fmla="val 38589"/>
              <a:gd name="f130" fmla="val 225313"/>
              <a:gd name="f131" fmla="val 226557"/>
              <a:gd name="f132" fmla="val 364477"/>
              <a:gd name="f133" fmla="val 371941"/>
              <a:gd name="f134" fmla="val 230292"/>
              <a:gd name="f135" fmla="val 236516"/>
              <a:gd name="f136" fmla="val 383136"/>
              <a:gd name="f137" fmla="val 385624"/>
              <a:gd name="f138" fmla="val 250209"/>
              <a:gd name="f139" fmla="val 379404"/>
              <a:gd name="f140" fmla="val 290043"/>
              <a:gd name="f141" fmla="val 421698"/>
              <a:gd name="f142" fmla="val 242740"/>
              <a:gd name="f143" fmla="val 430406"/>
              <a:gd name="f144" fmla="val 232781"/>
              <a:gd name="f145" fmla="val 197926"/>
              <a:gd name="f146" fmla="val 180499"/>
              <a:gd name="f147" fmla="val 650585"/>
              <a:gd name="f148" fmla="val 46058"/>
              <a:gd name="f149" fmla="val 36100"/>
              <a:gd name="f150" fmla="val 643121"/>
              <a:gd name="f151" fmla="val 633170"/>
              <a:gd name="f152" fmla="val 658049"/>
              <a:gd name="f153" fmla="val 679196"/>
              <a:gd name="f154" fmla="val 19917"/>
              <a:gd name="f155" fmla="val 823494"/>
              <a:gd name="f156" fmla="val 402077"/>
              <a:gd name="f157" fmla="val 649341"/>
              <a:gd name="f158" fmla="val 621974"/>
              <a:gd name="f159" fmla="val 478011"/>
              <a:gd name="f160" fmla="val 134346"/>
              <a:gd name="f161" fmla="val 120663"/>
              <a:gd name="f162" fmla="val 484235"/>
              <a:gd name="f163" fmla="val 110711"/>
              <a:gd name="f164" fmla="val 492949"/>
              <a:gd name="f165" fmla="val 23635"/>
              <a:gd name="f166" fmla="val 576352"/>
              <a:gd name="f167" fmla="val 21147"/>
              <a:gd name="f168" fmla="val 578842"/>
              <a:gd name="f169" fmla="val 18659"/>
              <a:gd name="f170" fmla="val 580087"/>
              <a:gd name="f171" fmla="val 14927"/>
              <a:gd name="f172" fmla="val 12439"/>
              <a:gd name="f173" fmla="val 11196"/>
              <a:gd name="f174" fmla="val 8708"/>
              <a:gd name="f175" fmla="val 3732"/>
              <a:gd name="f176" fmla="val 577597"/>
              <a:gd name="f177" fmla="val 571373"/>
              <a:gd name="f178" fmla="val 565149"/>
              <a:gd name="f179" fmla="val 211620"/>
              <a:gd name="f180" fmla="val 19903"/>
              <a:gd name="f181" fmla="val 191702"/>
              <a:gd name="f182" fmla="val 17427"/>
              <a:gd name="f183" fmla="val 309743"/>
              <a:gd name="f184" fmla="+- 0 0 -90"/>
              <a:gd name="f185" fmla="*/ f3 1 840909"/>
              <a:gd name="f186" fmla="*/ f4 1 1101667"/>
              <a:gd name="f187" fmla="val f5"/>
              <a:gd name="f188" fmla="val f6"/>
              <a:gd name="f189" fmla="val f7"/>
              <a:gd name="f190" fmla="*/ f184 f0 1"/>
              <a:gd name="f191" fmla="+- f189 0 f187"/>
              <a:gd name="f192" fmla="+- f188 0 f187"/>
              <a:gd name="f193" fmla="*/ f190 1 f2"/>
              <a:gd name="f194" fmla="*/ f192 1 840909"/>
              <a:gd name="f195" fmla="*/ f191 1 1101667"/>
              <a:gd name="f196" fmla="*/ 359908 f192 1"/>
              <a:gd name="f197" fmla="*/ 1025646 f191 1"/>
              <a:gd name="f198" fmla="*/ 458575 f192 1"/>
              <a:gd name="f199" fmla="*/ 470908 f192 1"/>
              <a:gd name="f200" fmla="*/ 1037485 f191 1"/>
              <a:gd name="f201" fmla="*/ 1049324 f191 1"/>
              <a:gd name="f202" fmla="*/ 347575 f192 1"/>
              <a:gd name="f203" fmla="*/ 197788 f192 1"/>
              <a:gd name="f204" fmla="*/ 999591 f191 1"/>
              <a:gd name="f205" fmla="*/ 1039426 f191 1"/>
              <a:gd name="f206" fmla="*/ 230130 f192 1"/>
              <a:gd name="f207" fmla="*/ 1073036 f191 1"/>
              <a:gd name="f208" fmla="*/ 588387 f192 1"/>
              <a:gd name="f209" fmla="*/ 620730 f192 1"/>
              <a:gd name="f210" fmla="*/ 419505 f191 1"/>
              <a:gd name="f211" fmla="*/ 463073 f191 1"/>
              <a:gd name="f212" fmla="*/ 464318 f191 1"/>
              <a:gd name="f213" fmla="*/ 970961 f191 1"/>
              <a:gd name="f214" fmla="*/ 590875 f192 1"/>
              <a:gd name="f215" fmla="*/ 558533 f192 1"/>
              <a:gd name="f216" fmla="*/ 430708 f191 1"/>
              <a:gd name="f217" fmla="*/ 490116 f192 1"/>
              <a:gd name="f218" fmla="*/ 499173 f191 1"/>
              <a:gd name="f219" fmla="*/ 480164 f192 1"/>
              <a:gd name="f220" fmla="*/ 502908 f191 1"/>
              <a:gd name="f221" fmla="*/ 473944 f192 1"/>
              <a:gd name="f222" fmla="*/ 501663 f191 1"/>
              <a:gd name="f223" fmla="*/ 465237 f192 1"/>
              <a:gd name="f224" fmla="*/ 487970 f191 1"/>
              <a:gd name="f225" fmla="*/ 455285 f192 1"/>
              <a:gd name="f226" fmla="*/ 255188 f191 1"/>
              <a:gd name="f227" fmla="*/ 442846 f192 1"/>
              <a:gd name="f228" fmla="*/ 261412 f191 1"/>
              <a:gd name="f229" fmla="*/ 376916 f192 1"/>
              <a:gd name="f230" fmla="*/ 336102 f191 1"/>
              <a:gd name="f231" fmla="*/ 363233 f192 1"/>
              <a:gd name="f232" fmla="*/ 342326 f191 1"/>
              <a:gd name="f233" fmla="*/ 355769 f192 1"/>
              <a:gd name="f234" fmla="*/ 339836 f191 1"/>
              <a:gd name="f235" fmla="*/ 345818 f192 1"/>
              <a:gd name="f236" fmla="*/ 321164 f191 1"/>
              <a:gd name="f237" fmla="*/ 316184 f191 1"/>
              <a:gd name="f238" fmla="*/ 349795 f191 1"/>
              <a:gd name="f239" fmla="*/ 389629 f191 1"/>
              <a:gd name="f240" fmla="*/ 43538 f192 1"/>
              <a:gd name="f241" fmla="*/ 221578 f191 1"/>
              <a:gd name="f242" fmla="*/ 28611 f192 1"/>
              <a:gd name="f243" fmla="*/ 235271 f191 1"/>
              <a:gd name="f244" fmla="*/ 532783 f191 1"/>
              <a:gd name="f245" fmla="*/ 89564 f192 1"/>
              <a:gd name="f246" fmla="*/ 473032 f191 1"/>
              <a:gd name="f247" fmla="*/ 150518 f192 1"/>
              <a:gd name="f248" fmla="*/ 449380 f191 1"/>
              <a:gd name="f249" fmla="*/ 169177 f192 1"/>
              <a:gd name="f250" fmla="*/ 404567 f191 1"/>
              <a:gd name="f251" fmla="*/ 287554 f191 1"/>
              <a:gd name="f252" fmla="*/ 349549 f192 1"/>
              <a:gd name="f253" fmla="*/ 354525 f192 1"/>
              <a:gd name="f254" fmla="*/ 322183 f192 1"/>
              <a:gd name="f255" fmla="*/ 292328 f192 1"/>
              <a:gd name="f256" fmla="*/ 224068 f191 1"/>
              <a:gd name="f257" fmla="*/ 502555 f192 1"/>
              <a:gd name="f258" fmla="*/ 209130 f191 1"/>
              <a:gd name="f259" fmla="*/ 493847 f192 1"/>
              <a:gd name="f260" fmla="*/ 217844 f191 1"/>
              <a:gd name="f261" fmla="*/ 454360 f191 1"/>
              <a:gd name="f262" fmla="*/ 539873 f192 1"/>
              <a:gd name="f263" fmla="*/ 410791 f191 1"/>
              <a:gd name="f264" fmla="*/ 635658 f192 1"/>
              <a:gd name="f265" fmla="*/ 802347 f192 1"/>
              <a:gd name="f266" fmla="*/ 812298 f192 1"/>
              <a:gd name="f267" fmla="*/ 382160 f191 1"/>
              <a:gd name="f268" fmla="*/ 330890 f192 1"/>
              <a:gd name="f269" fmla="*/ 28631 f191 1"/>
              <a:gd name="f270" fmla="*/ 320939 f192 1"/>
              <a:gd name="f271" fmla="*/ 38589 f191 1"/>
              <a:gd name="f272" fmla="*/ 226557 f191 1"/>
              <a:gd name="f273" fmla="*/ 357013 f192 1"/>
              <a:gd name="f274" fmla="*/ 236516 f191 1"/>
              <a:gd name="f275" fmla="*/ 383136 f192 1"/>
              <a:gd name="f276" fmla="*/ 257678 f191 1"/>
              <a:gd name="f277" fmla="*/ 379404 f192 1"/>
              <a:gd name="f278" fmla="*/ 290043 f191 1"/>
              <a:gd name="f279" fmla="*/ 421698 f192 1"/>
              <a:gd name="f280" fmla="*/ 242740 f191 1"/>
              <a:gd name="f281" fmla="*/ 180499 f191 1"/>
              <a:gd name="f282" fmla="*/ 650585 f192 1"/>
              <a:gd name="f283" fmla="*/ 46058 f191 1"/>
              <a:gd name="f284" fmla="*/ 633170 f192 1"/>
              <a:gd name="f285" fmla="*/ 0 f191 1"/>
              <a:gd name="f286" fmla="*/ 679196 f192 1"/>
              <a:gd name="f287" fmla="*/ 840909 f192 1"/>
              <a:gd name="f288" fmla="*/ 649341 f192 1"/>
              <a:gd name="f289" fmla="*/ 1101667 f191 1"/>
              <a:gd name="f290" fmla="*/ 478011 f191 1"/>
              <a:gd name="f291" fmla="*/ 110711 f192 1"/>
              <a:gd name="f292" fmla="*/ 492949 f191 1"/>
              <a:gd name="f293" fmla="*/ 23635 f192 1"/>
              <a:gd name="f294" fmla="*/ 576352 f191 1"/>
              <a:gd name="f295" fmla="*/ 14927 f192 1"/>
              <a:gd name="f296" fmla="*/ 580087 f191 1"/>
              <a:gd name="f297" fmla="*/ 8708 f192 1"/>
              <a:gd name="f298" fmla="*/ 0 f192 1"/>
              <a:gd name="f299" fmla="*/ 565149 f191 1"/>
              <a:gd name="f300" fmla="*/ 191702 f191 1"/>
              <a:gd name="f301" fmla="+- f193 0 f1"/>
              <a:gd name="f302" fmla="*/ f196 1 840909"/>
              <a:gd name="f303" fmla="*/ f197 1 1101667"/>
              <a:gd name="f304" fmla="*/ f198 1 840909"/>
              <a:gd name="f305" fmla="*/ f199 1 840909"/>
              <a:gd name="f306" fmla="*/ f200 1 1101667"/>
              <a:gd name="f307" fmla="*/ f201 1 1101667"/>
              <a:gd name="f308" fmla="*/ f202 1 840909"/>
              <a:gd name="f309" fmla="*/ f203 1 840909"/>
              <a:gd name="f310" fmla="*/ f204 1 1101667"/>
              <a:gd name="f311" fmla="*/ f205 1 1101667"/>
              <a:gd name="f312" fmla="*/ f206 1 840909"/>
              <a:gd name="f313" fmla="*/ f207 1 1101667"/>
              <a:gd name="f314" fmla="*/ f208 1 840909"/>
              <a:gd name="f315" fmla="*/ f209 1 840909"/>
              <a:gd name="f316" fmla="*/ f210 1 1101667"/>
              <a:gd name="f317" fmla="*/ f211 1 1101667"/>
              <a:gd name="f318" fmla="*/ f212 1 1101667"/>
              <a:gd name="f319" fmla="*/ f213 1 1101667"/>
              <a:gd name="f320" fmla="*/ f214 1 840909"/>
              <a:gd name="f321" fmla="*/ f215 1 840909"/>
              <a:gd name="f322" fmla="*/ f216 1 1101667"/>
              <a:gd name="f323" fmla="*/ f217 1 840909"/>
              <a:gd name="f324" fmla="*/ f218 1 1101667"/>
              <a:gd name="f325" fmla="*/ f219 1 840909"/>
              <a:gd name="f326" fmla="*/ f220 1 1101667"/>
              <a:gd name="f327" fmla="*/ f221 1 840909"/>
              <a:gd name="f328" fmla="*/ f222 1 1101667"/>
              <a:gd name="f329" fmla="*/ f223 1 840909"/>
              <a:gd name="f330" fmla="*/ f224 1 1101667"/>
              <a:gd name="f331" fmla="*/ f225 1 840909"/>
              <a:gd name="f332" fmla="*/ f226 1 1101667"/>
              <a:gd name="f333" fmla="*/ f227 1 840909"/>
              <a:gd name="f334" fmla="*/ f228 1 1101667"/>
              <a:gd name="f335" fmla="*/ f229 1 840909"/>
              <a:gd name="f336" fmla="*/ f230 1 1101667"/>
              <a:gd name="f337" fmla="*/ f231 1 840909"/>
              <a:gd name="f338" fmla="*/ f232 1 1101667"/>
              <a:gd name="f339" fmla="*/ f233 1 840909"/>
              <a:gd name="f340" fmla="*/ f234 1 1101667"/>
              <a:gd name="f341" fmla="*/ f235 1 840909"/>
              <a:gd name="f342" fmla="*/ f236 1 1101667"/>
              <a:gd name="f343" fmla="*/ f237 1 1101667"/>
              <a:gd name="f344" fmla="*/ f238 1 1101667"/>
              <a:gd name="f345" fmla="*/ f239 1 1101667"/>
              <a:gd name="f346" fmla="*/ f240 1 840909"/>
              <a:gd name="f347" fmla="*/ f241 1 1101667"/>
              <a:gd name="f348" fmla="*/ f242 1 840909"/>
              <a:gd name="f349" fmla="*/ f243 1 1101667"/>
              <a:gd name="f350" fmla="*/ f244 1 1101667"/>
              <a:gd name="f351" fmla="*/ f245 1 840909"/>
              <a:gd name="f352" fmla="*/ f246 1 1101667"/>
              <a:gd name="f353" fmla="*/ f247 1 840909"/>
              <a:gd name="f354" fmla="*/ f248 1 1101667"/>
              <a:gd name="f355" fmla="*/ f249 1 840909"/>
              <a:gd name="f356" fmla="*/ f250 1 1101667"/>
              <a:gd name="f357" fmla="*/ f251 1 1101667"/>
              <a:gd name="f358" fmla="*/ f252 1 840909"/>
              <a:gd name="f359" fmla="*/ f253 1 840909"/>
              <a:gd name="f360" fmla="*/ f254 1 840909"/>
              <a:gd name="f361" fmla="*/ f255 1 840909"/>
              <a:gd name="f362" fmla="*/ f256 1 1101667"/>
              <a:gd name="f363" fmla="*/ f257 1 840909"/>
              <a:gd name="f364" fmla="*/ f258 1 1101667"/>
              <a:gd name="f365" fmla="*/ f259 1 840909"/>
              <a:gd name="f366" fmla="*/ f260 1 1101667"/>
              <a:gd name="f367" fmla="*/ f261 1 1101667"/>
              <a:gd name="f368" fmla="*/ f262 1 840909"/>
              <a:gd name="f369" fmla="*/ f263 1 1101667"/>
              <a:gd name="f370" fmla="*/ f264 1 840909"/>
              <a:gd name="f371" fmla="*/ f265 1 840909"/>
              <a:gd name="f372" fmla="*/ f266 1 840909"/>
              <a:gd name="f373" fmla="*/ f267 1 1101667"/>
              <a:gd name="f374" fmla="*/ f268 1 840909"/>
              <a:gd name="f375" fmla="*/ f269 1 1101667"/>
              <a:gd name="f376" fmla="*/ f270 1 840909"/>
              <a:gd name="f377" fmla="*/ f271 1 1101667"/>
              <a:gd name="f378" fmla="*/ f272 1 1101667"/>
              <a:gd name="f379" fmla="*/ f273 1 840909"/>
              <a:gd name="f380" fmla="*/ f274 1 1101667"/>
              <a:gd name="f381" fmla="*/ f275 1 840909"/>
              <a:gd name="f382" fmla="*/ f276 1 1101667"/>
              <a:gd name="f383" fmla="*/ f277 1 840909"/>
              <a:gd name="f384" fmla="*/ f278 1 1101667"/>
              <a:gd name="f385" fmla="*/ f279 1 840909"/>
              <a:gd name="f386" fmla="*/ f280 1 1101667"/>
              <a:gd name="f387" fmla="*/ f281 1 1101667"/>
              <a:gd name="f388" fmla="*/ f282 1 840909"/>
              <a:gd name="f389" fmla="*/ f283 1 1101667"/>
              <a:gd name="f390" fmla="*/ f284 1 840909"/>
              <a:gd name="f391" fmla="*/ f285 1 1101667"/>
              <a:gd name="f392" fmla="*/ f286 1 840909"/>
              <a:gd name="f393" fmla="*/ f287 1 840909"/>
              <a:gd name="f394" fmla="*/ f288 1 840909"/>
              <a:gd name="f395" fmla="*/ f289 1 1101667"/>
              <a:gd name="f396" fmla="*/ f290 1 1101667"/>
              <a:gd name="f397" fmla="*/ f291 1 840909"/>
              <a:gd name="f398" fmla="*/ f292 1 1101667"/>
              <a:gd name="f399" fmla="*/ f293 1 840909"/>
              <a:gd name="f400" fmla="*/ f294 1 1101667"/>
              <a:gd name="f401" fmla="*/ f295 1 840909"/>
              <a:gd name="f402" fmla="*/ f296 1 1101667"/>
              <a:gd name="f403" fmla="*/ f297 1 840909"/>
              <a:gd name="f404" fmla="*/ f298 1 840909"/>
              <a:gd name="f405" fmla="*/ f299 1 1101667"/>
              <a:gd name="f406" fmla="*/ f300 1 1101667"/>
              <a:gd name="f407" fmla="*/ f187 1 f194"/>
              <a:gd name="f408" fmla="*/ f188 1 f194"/>
              <a:gd name="f409" fmla="*/ f187 1 f195"/>
              <a:gd name="f410" fmla="*/ f189 1 f195"/>
              <a:gd name="f411" fmla="*/ f302 1 f194"/>
              <a:gd name="f412" fmla="*/ f303 1 f195"/>
              <a:gd name="f413" fmla="*/ f304 1 f194"/>
              <a:gd name="f414" fmla="*/ f305 1 f194"/>
              <a:gd name="f415" fmla="*/ f306 1 f195"/>
              <a:gd name="f416" fmla="*/ f307 1 f195"/>
              <a:gd name="f417" fmla="*/ f308 1 f194"/>
              <a:gd name="f418" fmla="*/ f309 1 f194"/>
              <a:gd name="f419" fmla="*/ f310 1 f195"/>
              <a:gd name="f420" fmla="*/ f311 1 f195"/>
              <a:gd name="f421" fmla="*/ f312 1 f194"/>
              <a:gd name="f422" fmla="*/ f313 1 f195"/>
              <a:gd name="f423" fmla="*/ f314 1 f194"/>
              <a:gd name="f424" fmla="*/ f315 1 f194"/>
              <a:gd name="f425" fmla="*/ f316 1 f195"/>
              <a:gd name="f426" fmla="*/ f317 1 f195"/>
              <a:gd name="f427" fmla="*/ f318 1 f195"/>
              <a:gd name="f428" fmla="*/ f319 1 f195"/>
              <a:gd name="f429" fmla="*/ f320 1 f194"/>
              <a:gd name="f430" fmla="*/ f321 1 f194"/>
              <a:gd name="f431" fmla="*/ f322 1 f195"/>
              <a:gd name="f432" fmla="*/ f323 1 f194"/>
              <a:gd name="f433" fmla="*/ f324 1 f195"/>
              <a:gd name="f434" fmla="*/ f325 1 f194"/>
              <a:gd name="f435" fmla="*/ f326 1 f195"/>
              <a:gd name="f436" fmla="*/ f327 1 f194"/>
              <a:gd name="f437" fmla="*/ f328 1 f195"/>
              <a:gd name="f438" fmla="*/ f329 1 f194"/>
              <a:gd name="f439" fmla="*/ f330 1 f195"/>
              <a:gd name="f440" fmla="*/ f331 1 f194"/>
              <a:gd name="f441" fmla="*/ f332 1 f195"/>
              <a:gd name="f442" fmla="*/ f333 1 f194"/>
              <a:gd name="f443" fmla="*/ f334 1 f195"/>
              <a:gd name="f444" fmla="*/ f335 1 f194"/>
              <a:gd name="f445" fmla="*/ f336 1 f195"/>
              <a:gd name="f446" fmla="*/ f337 1 f194"/>
              <a:gd name="f447" fmla="*/ f338 1 f195"/>
              <a:gd name="f448" fmla="*/ f339 1 f194"/>
              <a:gd name="f449" fmla="*/ f340 1 f195"/>
              <a:gd name="f450" fmla="*/ f341 1 f194"/>
              <a:gd name="f451" fmla="*/ f342 1 f195"/>
              <a:gd name="f452" fmla="*/ f343 1 f195"/>
              <a:gd name="f453" fmla="*/ f344 1 f195"/>
              <a:gd name="f454" fmla="*/ f345 1 f195"/>
              <a:gd name="f455" fmla="*/ f346 1 f194"/>
              <a:gd name="f456" fmla="*/ f347 1 f195"/>
              <a:gd name="f457" fmla="*/ f348 1 f194"/>
              <a:gd name="f458" fmla="*/ f349 1 f195"/>
              <a:gd name="f459" fmla="*/ f350 1 f195"/>
              <a:gd name="f460" fmla="*/ f351 1 f194"/>
              <a:gd name="f461" fmla="*/ f352 1 f195"/>
              <a:gd name="f462" fmla="*/ f353 1 f194"/>
              <a:gd name="f463" fmla="*/ f354 1 f195"/>
              <a:gd name="f464" fmla="*/ f355 1 f194"/>
              <a:gd name="f465" fmla="*/ f356 1 f195"/>
              <a:gd name="f466" fmla="*/ f357 1 f195"/>
              <a:gd name="f467" fmla="*/ f358 1 f194"/>
              <a:gd name="f468" fmla="*/ f359 1 f194"/>
              <a:gd name="f469" fmla="*/ f360 1 f194"/>
              <a:gd name="f470" fmla="*/ f361 1 f194"/>
              <a:gd name="f471" fmla="*/ f362 1 f195"/>
              <a:gd name="f472" fmla="*/ f363 1 f194"/>
              <a:gd name="f473" fmla="*/ f364 1 f195"/>
              <a:gd name="f474" fmla="*/ f365 1 f194"/>
              <a:gd name="f475" fmla="*/ f366 1 f195"/>
              <a:gd name="f476" fmla="*/ f367 1 f195"/>
              <a:gd name="f477" fmla="*/ f368 1 f194"/>
              <a:gd name="f478" fmla="*/ f369 1 f195"/>
              <a:gd name="f479" fmla="*/ f370 1 f194"/>
              <a:gd name="f480" fmla="*/ f371 1 f194"/>
              <a:gd name="f481" fmla="*/ f372 1 f194"/>
              <a:gd name="f482" fmla="*/ f373 1 f195"/>
              <a:gd name="f483" fmla="*/ f374 1 f194"/>
              <a:gd name="f484" fmla="*/ f375 1 f195"/>
              <a:gd name="f485" fmla="*/ f376 1 f194"/>
              <a:gd name="f486" fmla="*/ f377 1 f195"/>
              <a:gd name="f487" fmla="*/ f378 1 f195"/>
              <a:gd name="f488" fmla="*/ f379 1 f194"/>
              <a:gd name="f489" fmla="*/ f380 1 f195"/>
              <a:gd name="f490" fmla="*/ f381 1 f194"/>
              <a:gd name="f491" fmla="*/ f382 1 f195"/>
              <a:gd name="f492" fmla="*/ f383 1 f194"/>
              <a:gd name="f493" fmla="*/ f384 1 f195"/>
              <a:gd name="f494" fmla="*/ f385 1 f194"/>
              <a:gd name="f495" fmla="*/ f386 1 f195"/>
              <a:gd name="f496" fmla="*/ f387 1 f195"/>
              <a:gd name="f497" fmla="*/ f388 1 f194"/>
              <a:gd name="f498" fmla="*/ f389 1 f195"/>
              <a:gd name="f499" fmla="*/ f390 1 f194"/>
              <a:gd name="f500" fmla="*/ f391 1 f195"/>
              <a:gd name="f501" fmla="*/ f392 1 f194"/>
              <a:gd name="f502" fmla="*/ f393 1 f194"/>
              <a:gd name="f503" fmla="*/ f394 1 f194"/>
              <a:gd name="f504" fmla="*/ f395 1 f195"/>
              <a:gd name="f505" fmla="*/ f396 1 f195"/>
              <a:gd name="f506" fmla="*/ f397 1 f194"/>
              <a:gd name="f507" fmla="*/ f398 1 f195"/>
              <a:gd name="f508" fmla="*/ f399 1 f194"/>
              <a:gd name="f509" fmla="*/ f400 1 f195"/>
              <a:gd name="f510" fmla="*/ f401 1 f194"/>
              <a:gd name="f511" fmla="*/ f402 1 f195"/>
              <a:gd name="f512" fmla="*/ f403 1 f194"/>
              <a:gd name="f513" fmla="*/ f404 1 f194"/>
              <a:gd name="f514" fmla="*/ f405 1 f195"/>
              <a:gd name="f515" fmla="*/ f406 1 f195"/>
              <a:gd name="f516" fmla="*/ f407 f185 1"/>
              <a:gd name="f517" fmla="*/ f408 f185 1"/>
              <a:gd name="f518" fmla="*/ f410 f186 1"/>
              <a:gd name="f519" fmla="*/ f409 f186 1"/>
              <a:gd name="f520" fmla="*/ f411 f185 1"/>
              <a:gd name="f521" fmla="*/ f412 f186 1"/>
              <a:gd name="f522" fmla="*/ f413 f185 1"/>
              <a:gd name="f523" fmla="*/ f414 f185 1"/>
              <a:gd name="f524" fmla="*/ f415 f186 1"/>
              <a:gd name="f525" fmla="*/ f416 f186 1"/>
              <a:gd name="f526" fmla="*/ f417 f185 1"/>
              <a:gd name="f527" fmla="*/ f418 f185 1"/>
              <a:gd name="f528" fmla="*/ f419 f186 1"/>
              <a:gd name="f529" fmla="*/ f420 f186 1"/>
              <a:gd name="f530" fmla="*/ f421 f185 1"/>
              <a:gd name="f531" fmla="*/ f422 f186 1"/>
              <a:gd name="f532" fmla="*/ f423 f185 1"/>
              <a:gd name="f533" fmla="*/ f424 f185 1"/>
              <a:gd name="f534" fmla="*/ f425 f186 1"/>
              <a:gd name="f535" fmla="*/ f426 f186 1"/>
              <a:gd name="f536" fmla="*/ f427 f186 1"/>
              <a:gd name="f537" fmla="*/ f428 f186 1"/>
              <a:gd name="f538" fmla="*/ f429 f185 1"/>
              <a:gd name="f539" fmla="*/ f430 f185 1"/>
              <a:gd name="f540" fmla="*/ f431 f186 1"/>
              <a:gd name="f541" fmla="*/ f432 f185 1"/>
              <a:gd name="f542" fmla="*/ f433 f186 1"/>
              <a:gd name="f543" fmla="*/ f434 f185 1"/>
              <a:gd name="f544" fmla="*/ f435 f186 1"/>
              <a:gd name="f545" fmla="*/ f436 f185 1"/>
              <a:gd name="f546" fmla="*/ f437 f186 1"/>
              <a:gd name="f547" fmla="*/ f438 f185 1"/>
              <a:gd name="f548" fmla="*/ f439 f186 1"/>
              <a:gd name="f549" fmla="*/ f440 f185 1"/>
              <a:gd name="f550" fmla="*/ f441 f186 1"/>
              <a:gd name="f551" fmla="*/ f442 f185 1"/>
              <a:gd name="f552" fmla="*/ f443 f186 1"/>
              <a:gd name="f553" fmla="*/ f444 f185 1"/>
              <a:gd name="f554" fmla="*/ f445 f186 1"/>
              <a:gd name="f555" fmla="*/ f446 f185 1"/>
              <a:gd name="f556" fmla="*/ f447 f186 1"/>
              <a:gd name="f557" fmla="*/ f448 f185 1"/>
              <a:gd name="f558" fmla="*/ f449 f186 1"/>
              <a:gd name="f559" fmla="*/ f450 f185 1"/>
              <a:gd name="f560" fmla="*/ f451 f186 1"/>
              <a:gd name="f561" fmla="*/ f452 f186 1"/>
              <a:gd name="f562" fmla="*/ f453 f186 1"/>
              <a:gd name="f563" fmla="*/ f454 f186 1"/>
              <a:gd name="f564" fmla="*/ f455 f185 1"/>
              <a:gd name="f565" fmla="*/ f456 f186 1"/>
              <a:gd name="f566" fmla="*/ f457 f185 1"/>
              <a:gd name="f567" fmla="*/ f458 f186 1"/>
              <a:gd name="f568" fmla="*/ f459 f186 1"/>
              <a:gd name="f569" fmla="*/ f460 f185 1"/>
              <a:gd name="f570" fmla="*/ f461 f186 1"/>
              <a:gd name="f571" fmla="*/ f462 f185 1"/>
              <a:gd name="f572" fmla="*/ f463 f186 1"/>
              <a:gd name="f573" fmla="*/ f464 f185 1"/>
              <a:gd name="f574" fmla="*/ f465 f186 1"/>
              <a:gd name="f575" fmla="*/ f466 f186 1"/>
              <a:gd name="f576" fmla="*/ f467 f185 1"/>
              <a:gd name="f577" fmla="*/ f468 f185 1"/>
              <a:gd name="f578" fmla="*/ f469 f185 1"/>
              <a:gd name="f579" fmla="*/ f470 f185 1"/>
              <a:gd name="f580" fmla="*/ f471 f186 1"/>
              <a:gd name="f581" fmla="*/ f472 f185 1"/>
              <a:gd name="f582" fmla="*/ f473 f186 1"/>
              <a:gd name="f583" fmla="*/ f474 f185 1"/>
              <a:gd name="f584" fmla="*/ f475 f186 1"/>
              <a:gd name="f585" fmla="*/ f476 f186 1"/>
              <a:gd name="f586" fmla="*/ f477 f185 1"/>
              <a:gd name="f587" fmla="*/ f478 f186 1"/>
              <a:gd name="f588" fmla="*/ f479 f185 1"/>
              <a:gd name="f589" fmla="*/ f480 f185 1"/>
              <a:gd name="f590" fmla="*/ f481 f185 1"/>
              <a:gd name="f591" fmla="*/ f482 f186 1"/>
              <a:gd name="f592" fmla="*/ f483 f185 1"/>
              <a:gd name="f593" fmla="*/ f484 f186 1"/>
              <a:gd name="f594" fmla="*/ f485 f185 1"/>
              <a:gd name="f595" fmla="*/ f486 f186 1"/>
              <a:gd name="f596" fmla="*/ f487 f186 1"/>
              <a:gd name="f597" fmla="*/ f488 f185 1"/>
              <a:gd name="f598" fmla="*/ f489 f186 1"/>
              <a:gd name="f599" fmla="*/ f490 f185 1"/>
              <a:gd name="f600" fmla="*/ f491 f186 1"/>
              <a:gd name="f601" fmla="*/ f492 f185 1"/>
              <a:gd name="f602" fmla="*/ f493 f186 1"/>
              <a:gd name="f603" fmla="*/ f494 f185 1"/>
              <a:gd name="f604" fmla="*/ f495 f186 1"/>
              <a:gd name="f605" fmla="*/ f496 f186 1"/>
              <a:gd name="f606" fmla="*/ f497 f185 1"/>
              <a:gd name="f607" fmla="*/ f498 f186 1"/>
              <a:gd name="f608" fmla="*/ f499 f185 1"/>
              <a:gd name="f609" fmla="*/ f500 f186 1"/>
              <a:gd name="f610" fmla="*/ f501 f185 1"/>
              <a:gd name="f611" fmla="*/ f502 f185 1"/>
              <a:gd name="f612" fmla="*/ f503 f185 1"/>
              <a:gd name="f613" fmla="*/ f504 f186 1"/>
              <a:gd name="f614" fmla="*/ f505 f186 1"/>
              <a:gd name="f615" fmla="*/ f506 f185 1"/>
              <a:gd name="f616" fmla="*/ f507 f186 1"/>
              <a:gd name="f617" fmla="*/ f508 f185 1"/>
              <a:gd name="f618" fmla="*/ f509 f186 1"/>
              <a:gd name="f619" fmla="*/ f510 f185 1"/>
              <a:gd name="f620" fmla="*/ f511 f186 1"/>
              <a:gd name="f621" fmla="*/ f512 f185 1"/>
              <a:gd name="f622" fmla="*/ f513 f185 1"/>
              <a:gd name="f623" fmla="*/ f514 f186 1"/>
              <a:gd name="f624" fmla="*/ f515 f1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1">
                <a:pos x="f520" y="f521"/>
              </a:cxn>
              <a:cxn ang="f301">
                <a:pos x="f522" y="f521"/>
              </a:cxn>
              <a:cxn ang="f301">
                <a:pos x="f523" y="f524"/>
              </a:cxn>
              <a:cxn ang="f301">
                <a:pos x="f522" y="f525"/>
              </a:cxn>
              <a:cxn ang="f301">
                <a:pos x="f520" y="f525"/>
              </a:cxn>
              <a:cxn ang="f301">
                <a:pos x="f526" y="f524"/>
              </a:cxn>
              <a:cxn ang="f301">
                <a:pos x="f520" y="f521"/>
              </a:cxn>
              <a:cxn ang="f301">
                <a:pos x="f527" y="f528"/>
              </a:cxn>
              <a:cxn ang="f301">
                <a:pos x="f527" y="f529"/>
              </a:cxn>
              <a:cxn ang="f301">
                <a:pos x="f530" y="f531"/>
              </a:cxn>
              <a:cxn ang="f301">
                <a:pos x="f532" y="f531"/>
              </a:cxn>
              <a:cxn ang="f301">
                <a:pos x="f533" y="f529"/>
              </a:cxn>
              <a:cxn ang="f301">
                <a:pos x="f533" y="f528"/>
              </a:cxn>
              <a:cxn ang="f301">
                <a:pos x="f527" y="f534"/>
              </a:cxn>
              <a:cxn ang="f301">
                <a:pos x="f527" y="f535"/>
              </a:cxn>
              <a:cxn ang="f301">
                <a:pos x="f527" y="f536"/>
              </a:cxn>
              <a:cxn ang="f301">
                <a:pos x="f527" y="f537"/>
              </a:cxn>
              <a:cxn ang="f301">
                <a:pos x="f533" y="f537"/>
              </a:cxn>
              <a:cxn ang="f301">
                <a:pos x="f533" y="f534"/>
              </a:cxn>
              <a:cxn ang="f301">
                <a:pos x="f538" y="f534"/>
              </a:cxn>
              <a:cxn ang="f301">
                <a:pos x="f539" y="f540"/>
              </a:cxn>
              <a:cxn ang="f301">
                <a:pos x="f541" y="f542"/>
              </a:cxn>
              <a:cxn ang="f301">
                <a:pos x="f543" y="f544"/>
              </a:cxn>
              <a:cxn ang="f301">
                <a:pos x="f545" y="f546"/>
              </a:cxn>
              <a:cxn ang="f301">
                <a:pos x="f547" y="f548"/>
              </a:cxn>
              <a:cxn ang="f301">
                <a:pos x="f547" y="f534"/>
              </a:cxn>
              <a:cxn ang="f301">
                <a:pos x="f549" y="f550"/>
              </a:cxn>
              <a:cxn ang="f301">
                <a:pos x="f551" y="f552"/>
              </a:cxn>
              <a:cxn ang="f301">
                <a:pos x="f553" y="f554"/>
              </a:cxn>
              <a:cxn ang="f301">
                <a:pos x="f555" y="f556"/>
              </a:cxn>
              <a:cxn ang="f301">
                <a:pos x="f557" y="f558"/>
              </a:cxn>
              <a:cxn ang="f301">
                <a:pos x="f559" y="f560"/>
              </a:cxn>
              <a:cxn ang="f301">
                <a:pos x="f559" y="f561"/>
              </a:cxn>
              <a:cxn ang="f301">
                <a:pos x="f530" y="f561"/>
              </a:cxn>
              <a:cxn ang="f301">
                <a:pos x="f527" y="f562"/>
              </a:cxn>
              <a:cxn ang="f301">
                <a:pos x="f527" y="f563"/>
              </a:cxn>
              <a:cxn ang="f301">
                <a:pos x="f547" y="f563"/>
              </a:cxn>
              <a:cxn ang="f301">
                <a:pos x="f547" y="f550"/>
              </a:cxn>
              <a:cxn ang="f301">
                <a:pos x="f564" y="f565"/>
              </a:cxn>
              <a:cxn ang="f301">
                <a:pos x="f566" y="f567"/>
              </a:cxn>
              <a:cxn ang="f301">
                <a:pos x="f566" y="f568"/>
              </a:cxn>
              <a:cxn ang="f301">
                <a:pos x="f569" y="f570"/>
              </a:cxn>
              <a:cxn ang="f301">
                <a:pos x="f571" y="f572"/>
              </a:cxn>
              <a:cxn ang="f301">
                <a:pos x="f573" y="f572"/>
              </a:cxn>
              <a:cxn ang="f301">
                <a:pos x="f573" y="f574"/>
              </a:cxn>
              <a:cxn ang="f301">
                <a:pos x="f573" y="f562"/>
              </a:cxn>
              <a:cxn ang="f301">
                <a:pos x="f530" y="f575"/>
              </a:cxn>
              <a:cxn ang="f301">
                <a:pos x="f576" y="f575"/>
              </a:cxn>
              <a:cxn ang="f301">
                <a:pos x="f577" y="f550"/>
              </a:cxn>
              <a:cxn ang="f301">
                <a:pos x="f578" y="f550"/>
              </a:cxn>
              <a:cxn ang="f301">
                <a:pos x="f579" y="f580"/>
              </a:cxn>
              <a:cxn ang="f301">
                <a:pos x="f579" y="f565"/>
              </a:cxn>
              <a:cxn ang="f301">
                <a:pos x="f581" y="f582"/>
              </a:cxn>
              <a:cxn ang="f301">
                <a:pos x="f583" y="f584"/>
              </a:cxn>
              <a:cxn ang="f301">
                <a:pos x="f583" y="f585"/>
              </a:cxn>
              <a:cxn ang="f301">
                <a:pos x="f586" y="f587"/>
              </a:cxn>
              <a:cxn ang="f301">
                <a:pos x="f538" y="f563"/>
              </a:cxn>
              <a:cxn ang="f301">
                <a:pos x="f588" y="f563"/>
              </a:cxn>
              <a:cxn ang="f301">
                <a:pos x="f589" y="f563"/>
              </a:cxn>
              <a:cxn ang="f301">
                <a:pos x="f590" y="f591"/>
              </a:cxn>
              <a:cxn ang="f301">
                <a:pos x="f590" y="f584"/>
              </a:cxn>
              <a:cxn ang="f301">
                <a:pos x="f589" y="f582"/>
              </a:cxn>
              <a:cxn ang="f301">
                <a:pos x="f592" y="f593"/>
              </a:cxn>
              <a:cxn ang="f301">
                <a:pos x="f594" y="f595"/>
              </a:cxn>
              <a:cxn ang="f301">
                <a:pos x="f594" y="f580"/>
              </a:cxn>
              <a:cxn ang="f301">
                <a:pos x="f578" y="f596"/>
              </a:cxn>
              <a:cxn ang="f301">
                <a:pos x="f597" y="f596"/>
              </a:cxn>
              <a:cxn ang="f301">
                <a:pos x="f553" y="f598"/>
              </a:cxn>
              <a:cxn ang="f301">
                <a:pos x="f599" y="f600"/>
              </a:cxn>
              <a:cxn ang="f301">
                <a:pos x="f601" y="f602"/>
              </a:cxn>
              <a:cxn ang="f301">
                <a:pos x="f603" y="f604"/>
              </a:cxn>
              <a:cxn ang="f301">
                <a:pos x="f549" y="f596"/>
              </a:cxn>
              <a:cxn ang="f301">
                <a:pos x="f547" y="f596"/>
              </a:cxn>
              <a:cxn ang="f301">
                <a:pos x="f547" y="f584"/>
              </a:cxn>
              <a:cxn ang="f301">
                <a:pos x="f581" y="f605"/>
              </a:cxn>
              <a:cxn ang="f301">
                <a:pos x="f606" y="f605"/>
              </a:cxn>
              <a:cxn ang="f301">
                <a:pos x="f606" y="f607"/>
              </a:cxn>
              <a:cxn ang="f301">
                <a:pos x="f608" y="f593"/>
              </a:cxn>
              <a:cxn ang="f301">
                <a:pos x="f592" y="f609"/>
              </a:cxn>
              <a:cxn ang="f301">
                <a:pos x="f608" y="f609"/>
              </a:cxn>
              <a:cxn ang="f301">
                <a:pos x="f610" y="f607"/>
              </a:cxn>
              <a:cxn ang="f301">
                <a:pos x="f610" y="f605"/>
              </a:cxn>
              <a:cxn ang="f301">
                <a:pos x="f589" y="f605"/>
              </a:cxn>
              <a:cxn ang="f301">
                <a:pos x="f611" y="f584"/>
              </a:cxn>
              <a:cxn ang="f301">
                <a:pos x="f611" y="f591"/>
              </a:cxn>
              <a:cxn ang="f301">
                <a:pos x="f589" y="f534"/>
              </a:cxn>
              <a:cxn ang="f301">
                <a:pos x="f612" y="f534"/>
              </a:cxn>
              <a:cxn ang="f301">
                <a:pos x="f612" y="f529"/>
              </a:cxn>
              <a:cxn ang="f301">
                <a:pos x="f532" y="f613"/>
              </a:cxn>
              <a:cxn ang="f301">
                <a:pos x="f530" y="f613"/>
              </a:cxn>
              <a:cxn ang="f301">
                <a:pos x="f573" y="f529"/>
              </a:cxn>
              <a:cxn ang="f301">
                <a:pos x="f573" y="f614"/>
              </a:cxn>
              <a:cxn ang="f301">
                <a:pos x="f571" y="f614"/>
              </a:cxn>
              <a:cxn ang="f301">
                <a:pos x="f615" y="f616"/>
              </a:cxn>
              <a:cxn ang="f301">
                <a:pos x="f617" y="f618"/>
              </a:cxn>
              <a:cxn ang="f301">
                <a:pos x="f619" y="f620"/>
              </a:cxn>
              <a:cxn ang="f301">
                <a:pos x="f621" y="f620"/>
              </a:cxn>
              <a:cxn ang="f301">
                <a:pos x="f622" y="f623"/>
              </a:cxn>
              <a:cxn ang="f301">
                <a:pos x="f622" y="f567"/>
              </a:cxn>
              <a:cxn ang="f301">
                <a:pos x="f564" y="f624"/>
              </a:cxn>
              <a:cxn ang="f301">
                <a:pos x="f579" y="f624"/>
              </a:cxn>
              <a:cxn ang="f301">
                <a:pos x="f579" y="f595"/>
              </a:cxn>
              <a:cxn ang="f301">
                <a:pos x="f592" y="f609"/>
              </a:cxn>
            </a:cxnLst>
            <a:rect l="f516" t="f519" r="f517" b="f518"/>
            <a:pathLst>
              <a:path w="840909" h="1101667">
                <a:moveTo>
                  <a:pt x="f8" y="f9"/>
                </a:moveTo>
                <a:lnTo>
                  <a:pt x="f10" y="f9"/>
                </a:lnTo>
                <a:cubicBezTo>
                  <a:pt x="f11" y="f9"/>
                  <a:pt x="f12" y="f13"/>
                  <a:pt x="f12" y="f14"/>
                </a:cubicBezTo>
                <a:cubicBezTo>
                  <a:pt x="f12" y="f15"/>
                  <a:pt x="f11" y="f16"/>
                  <a:pt x="f10" y="f16"/>
                </a:cubicBezTo>
                <a:lnTo>
                  <a:pt x="f8" y="f16"/>
                </a:lnTo>
                <a:cubicBezTo>
                  <a:pt x="f17" y="f16"/>
                  <a:pt x="f18" y="f15"/>
                  <a:pt x="f18" y="f14"/>
                </a:cubicBezTo>
                <a:cubicBezTo>
                  <a:pt x="f18" y="f13"/>
                  <a:pt x="f17" y="f9"/>
                  <a:pt x="f8" y="f9"/>
                </a:cubicBezTo>
                <a:close/>
                <a:moveTo>
                  <a:pt x="f19" y="f20"/>
                </a:moveTo>
                <a:lnTo>
                  <a:pt x="f19" y="f21"/>
                </a:lnTo>
                <a:cubicBezTo>
                  <a:pt x="f19" y="f22"/>
                  <a:pt x="f23" y="f24"/>
                  <a:pt x="f25" y="f24"/>
                </a:cubicBezTo>
                <a:lnTo>
                  <a:pt x="f26" y="f24"/>
                </a:lnTo>
                <a:cubicBezTo>
                  <a:pt x="f27" y="f24"/>
                  <a:pt x="f28" y="f22"/>
                  <a:pt x="f28" y="f21"/>
                </a:cubicBezTo>
                <a:lnTo>
                  <a:pt x="f28" y="f20"/>
                </a:lnTo>
                <a:close/>
                <a:moveTo>
                  <a:pt x="f19" y="f29"/>
                </a:moveTo>
                <a:lnTo>
                  <a:pt x="f19" y="f30"/>
                </a:lnTo>
                <a:lnTo>
                  <a:pt x="f19" y="f31"/>
                </a:lnTo>
                <a:lnTo>
                  <a:pt x="f19" y="f32"/>
                </a:lnTo>
                <a:lnTo>
                  <a:pt x="f28" y="f32"/>
                </a:lnTo>
                <a:lnTo>
                  <a:pt x="f28" y="f29"/>
                </a:lnTo>
                <a:lnTo>
                  <a:pt x="f33" y="f29"/>
                </a:lnTo>
                <a:cubicBezTo>
                  <a:pt x="f34" y="f29"/>
                  <a:pt x="f35" y="f36"/>
                  <a:pt x="f37" y="f38"/>
                </a:cubicBezTo>
                <a:lnTo>
                  <a:pt x="f39" y="f40"/>
                </a:lnTo>
                <a:cubicBezTo>
                  <a:pt x="f41" y="f42"/>
                  <a:pt x="f43" y="f44"/>
                  <a:pt x="f45" y="f44"/>
                </a:cubicBezTo>
                <a:cubicBezTo>
                  <a:pt x="f46" y="f44"/>
                  <a:pt x="f47" y="f44"/>
                  <a:pt x="f48" y="f42"/>
                </a:cubicBezTo>
                <a:cubicBezTo>
                  <a:pt x="f49" y="f40"/>
                  <a:pt x="f50" y="f51"/>
                  <a:pt x="f50" y="f52"/>
                </a:cubicBezTo>
                <a:lnTo>
                  <a:pt x="f50" y="f29"/>
                </a:lnTo>
                <a:close/>
                <a:moveTo>
                  <a:pt x="f53" y="f54"/>
                </a:moveTo>
                <a:cubicBezTo>
                  <a:pt x="f55" y="f54"/>
                  <a:pt x="f56" y="f57"/>
                  <a:pt x="f58" y="f59"/>
                </a:cubicBezTo>
                <a:lnTo>
                  <a:pt x="f60" y="f61"/>
                </a:lnTo>
                <a:cubicBezTo>
                  <a:pt x="f62" y="f63"/>
                  <a:pt x="f64" y="f65"/>
                  <a:pt x="f66" y="f65"/>
                </a:cubicBezTo>
                <a:cubicBezTo>
                  <a:pt x="f67" y="f65"/>
                  <a:pt x="f68" y="f69"/>
                  <a:pt x="f70" y="f63"/>
                </a:cubicBezTo>
                <a:cubicBezTo>
                  <a:pt x="f71" y="f61"/>
                  <a:pt x="f72" y="f73"/>
                  <a:pt x="f74" y="f75"/>
                </a:cubicBezTo>
                <a:lnTo>
                  <a:pt x="f74" y="f76"/>
                </a:lnTo>
                <a:lnTo>
                  <a:pt x="f25" y="f76"/>
                </a:lnTo>
                <a:cubicBezTo>
                  <a:pt x="f23" y="f76"/>
                  <a:pt x="f19" y="f77"/>
                  <a:pt x="f19" y="f78"/>
                </a:cubicBezTo>
                <a:lnTo>
                  <a:pt x="f19" y="f79"/>
                </a:lnTo>
                <a:lnTo>
                  <a:pt x="f50" y="f79"/>
                </a:lnTo>
                <a:lnTo>
                  <a:pt x="f50" y="f54"/>
                </a:lnTo>
                <a:close/>
                <a:moveTo>
                  <a:pt x="f80" y="f81"/>
                </a:moveTo>
                <a:cubicBezTo>
                  <a:pt x="f82" y="f81"/>
                  <a:pt x="f83" y="f84"/>
                  <a:pt x="f83" y="f85"/>
                </a:cubicBezTo>
                <a:lnTo>
                  <a:pt x="f83" y="f86"/>
                </a:lnTo>
                <a:lnTo>
                  <a:pt x="f87" y="f88"/>
                </a:lnTo>
                <a:cubicBezTo>
                  <a:pt x="f89" y="f90"/>
                  <a:pt x="f91" y="f92"/>
                  <a:pt x="f93" y="f92"/>
                </a:cubicBezTo>
                <a:lnTo>
                  <a:pt x="f94" y="f92"/>
                </a:lnTo>
                <a:lnTo>
                  <a:pt x="f94" y="f95"/>
                </a:lnTo>
                <a:lnTo>
                  <a:pt x="f94" y="f78"/>
                </a:lnTo>
                <a:cubicBezTo>
                  <a:pt x="f94" y="f96"/>
                  <a:pt x="f97" y="f98"/>
                  <a:pt x="f25" y="f98"/>
                </a:cubicBezTo>
                <a:lnTo>
                  <a:pt x="f99" y="f98"/>
                </a:lnTo>
                <a:lnTo>
                  <a:pt x="f100" y="f54"/>
                </a:lnTo>
                <a:lnTo>
                  <a:pt x="f101" y="f54"/>
                </a:lnTo>
                <a:cubicBezTo>
                  <a:pt x="f102" y="f54"/>
                  <a:pt x="f103" y="f104"/>
                  <a:pt x="f103" y="f105"/>
                </a:cubicBezTo>
                <a:lnTo>
                  <a:pt x="f103" y="f81"/>
                </a:lnTo>
                <a:close/>
                <a:moveTo>
                  <a:pt x="f106" y="f107"/>
                </a:moveTo>
                <a:cubicBezTo>
                  <a:pt x="f108" y="f107"/>
                  <a:pt x="f109" y="f110"/>
                  <a:pt x="f109" y="f111"/>
                </a:cubicBezTo>
                <a:lnTo>
                  <a:pt x="f109" y="f112"/>
                </a:lnTo>
                <a:lnTo>
                  <a:pt x="f113" y="f114"/>
                </a:lnTo>
                <a:cubicBezTo>
                  <a:pt x="f115" y="f116"/>
                  <a:pt x="f117" y="f79"/>
                  <a:pt x="f33" y="f79"/>
                </a:cubicBezTo>
                <a:lnTo>
                  <a:pt x="f118" y="f79"/>
                </a:lnTo>
                <a:lnTo>
                  <a:pt x="f119" y="f79"/>
                </a:lnTo>
                <a:cubicBezTo>
                  <a:pt x="f120" y="f79"/>
                  <a:pt x="f121" y="f122"/>
                  <a:pt x="f121" y="f123"/>
                </a:cubicBezTo>
                <a:lnTo>
                  <a:pt x="f121" y="f111"/>
                </a:lnTo>
                <a:cubicBezTo>
                  <a:pt x="f121" y="f110"/>
                  <a:pt x="f120" y="f107"/>
                  <a:pt x="f119" y="f107"/>
                </a:cubicBezTo>
                <a:close/>
                <a:moveTo>
                  <a:pt x="f124" y="f125"/>
                </a:moveTo>
                <a:cubicBezTo>
                  <a:pt x="f126" y="f125"/>
                  <a:pt x="f127" y="f128"/>
                  <a:pt x="f127" y="f129"/>
                </a:cubicBezTo>
                <a:lnTo>
                  <a:pt x="f127" y="f105"/>
                </a:lnTo>
                <a:cubicBezTo>
                  <a:pt x="f127" y="f130"/>
                  <a:pt x="f101" y="f131"/>
                  <a:pt x="f101" y="f131"/>
                </a:cubicBezTo>
                <a:lnTo>
                  <a:pt x="f68" y="f131"/>
                </a:lnTo>
                <a:cubicBezTo>
                  <a:pt x="f132" y="f131"/>
                  <a:pt x="f133" y="f134"/>
                  <a:pt x="f60" y="f135"/>
                </a:cubicBezTo>
                <a:cubicBezTo>
                  <a:pt x="f136" y="f104"/>
                  <a:pt x="f137" y="f138"/>
                  <a:pt x="f136" y="f57"/>
                </a:cubicBezTo>
                <a:lnTo>
                  <a:pt x="f139" y="f140"/>
                </a:lnTo>
                <a:lnTo>
                  <a:pt x="f141" y="f142"/>
                </a:lnTo>
                <a:cubicBezTo>
                  <a:pt x="f143" y="f144"/>
                  <a:pt x="f58" y="f131"/>
                  <a:pt x="f53" y="f131"/>
                </a:cubicBezTo>
                <a:lnTo>
                  <a:pt x="f50" y="f131"/>
                </a:lnTo>
                <a:lnTo>
                  <a:pt x="f50" y="f111"/>
                </a:lnTo>
                <a:cubicBezTo>
                  <a:pt x="f50" y="f145"/>
                  <a:pt x="f43" y="f146"/>
                  <a:pt x="f106" y="f146"/>
                </a:cubicBezTo>
                <a:lnTo>
                  <a:pt x="f147" y="f146"/>
                </a:lnTo>
                <a:lnTo>
                  <a:pt x="f147" y="f148"/>
                </a:lnTo>
                <a:cubicBezTo>
                  <a:pt x="f147" y="f149"/>
                  <a:pt x="f150" y="f125"/>
                  <a:pt x="f151" y="f125"/>
                </a:cubicBezTo>
                <a:close/>
                <a:moveTo>
                  <a:pt x="f124" y="f5"/>
                </a:moveTo>
                <a:lnTo>
                  <a:pt x="f151" y="f5"/>
                </a:lnTo>
                <a:cubicBezTo>
                  <a:pt x="f152" y="f5"/>
                  <a:pt x="f153" y="f154"/>
                  <a:pt x="f153" y="f148"/>
                </a:cubicBezTo>
                <a:lnTo>
                  <a:pt x="f153" y="f146"/>
                </a:lnTo>
                <a:lnTo>
                  <a:pt x="f119" y="f146"/>
                </a:lnTo>
                <a:cubicBezTo>
                  <a:pt x="f155" y="f146"/>
                  <a:pt x="f6" y="f145"/>
                  <a:pt x="f6" y="f111"/>
                </a:cubicBezTo>
                <a:lnTo>
                  <a:pt x="f6" y="f123"/>
                </a:lnTo>
                <a:cubicBezTo>
                  <a:pt x="f6" y="f156"/>
                  <a:pt x="f155" y="f29"/>
                  <a:pt x="f119" y="f29"/>
                </a:cubicBezTo>
                <a:lnTo>
                  <a:pt x="f157" y="f29"/>
                </a:lnTo>
                <a:lnTo>
                  <a:pt x="f157" y="f21"/>
                </a:lnTo>
                <a:cubicBezTo>
                  <a:pt x="f157" y="f24"/>
                  <a:pt x="f158" y="f7"/>
                  <a:pt x="f26" y="f7"/>
                </a:cubicBezTo>
                <a:lnTo>
                  <a:pt x="f25" y="f7"/>
                </a:lnTo>
                <a:cubicBezTo>
                  <a:pt x="f97" y="f7"/>
                  <a:pt x="f94" y="f24"/>
                  <a:pt x="f94" y="f21"/>
                </a:cubicBezTo>
                <a:lnTo>
                  <a:pt x="f94" y="f159"/>
                </a:lnTo>
                <a:lnTo>
                  <a:pt x="f93" y="f159"/>
                </a:lnTo>
                <a:cubicBezTo>
                  <a:pt x="f160" y="f159"/>
                  <a:pt x="f161" y="f162"/>
                  <a:pt x="f163" y="f164"/>
                </a:cubicBezTo>
                <a:lnTo>
                  <a:pt x="f165" y="f166"/>
                </a:lnTo>
                <a:cubicBezTo>
                  <a:pt x="f167" y="f168"/>
                  <a:pt x="f169" y="f170"/>
                  <a:pt x="f171" y="f170"/>
                </a:cubicBezTo>
                <a:cubicBezTo>
                  <a:pt x="f172" y="f170"/>
                  <a:pt x="f173" y="f170"/>
                  <a:pt x="f174" y="f170"/>
                </a:cubicBezTo>
                <a:cubicBezTo>
                  <a:pt x="f175" y="f176"/>
                  <a:pt x="f5" y="f177"/>
                  <a:pt x="f5" y="f178"/>
                </a:cubicBezTo>
                <a:lnTo>
                  <a:pt x="f5" y="f85"/>
                </a:lnTo>
                <a:cubicBezTo>
                  <a:pt x="f5" y="f179"/>
                  <a:pt x="f180" y="f181"/>
                  <a:pt x="f80" y="f181"/>
                </a:cubicBezTo>
                <a:lnTo>
                  <a:pt x="f103" y="f181"/>
                </a:lnTo>
                <a:lnTo>
                  <a:pt x="f103" y="f129"/>
                </a:lnTo>
                <a:cubicBezTo>
                  <a:pt x="f103" y="f182"/>
                  <a:pt x="f183" y="f5"/>
                  <a:pt x="f124" y="f5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 575">
            <a:extLst>
              <a:ext uri="{FF2B5EF4-FFF2-40B4-BE49-F238E27FC236}">
                <a16:creationId xmlns:a16="http://schemas.microsoft.com/office/drawing/2014/main" id="{6F663D3F-1FBA-44C9-AF8C-AA70699EC2DC}"/>
              </a:ext>
            </a:extLst>
          </p:cNvPr>
          <p:cNvSpPr/>
          <p:nvPr/>
        </p:nvSpPr>
        <p:spPr>
          <a:xfrm>
            <a:off x="4197150" y="4530083"/>
            <a:ext cx="550642" cy="551456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885"/>
              <a:gd name="f5" fmla="val 886"/>
              <a:gd name="f6" fmla="val 351"/>
              <a:gd name="f7" fmla="val 852"/>
              <a:gd name="f8" fmla="val 472"/>
              <a:gd name="f9" fmla="val 450"/>
              <a:gd name="f10" fmla="val 333"/>
              <a:gd name="f11" fmla="val 433"/>
              <a:gd name="f12" fmla="val 312"/>
              <a:gd name="f13" fmla="val 288"/>
              <a:gd name="f14" fmla="val 282"/>
              <a:gd name="f15" fmla="val 277"/>
              <a:gd name="f16" fmla="val 429"/>
              <a:gd name="f17" fmla="val 274"/>
              <a:gd name="f18" fmla="val 424"/>
              <a:gd name="f19" fmla="val 271"/>
              <a:gd name="f20" fmla="val 418"/>
              <a:gd name="f21" fmla="val 412"/>
              <a:gd name="f22" fmla="val 407"/>
              <a:gd name="f23" fmla="val 176"/>
              <a:gd name="f24" fmla="val 432"/>
              <a:gd name="f25" fmla="val 171"/>
              <a:gd name="f26" fmla="val 437"/>
              <a:gd name="f27" fmla="val 169"/>
              <a:gd name="f28" fmla="val 442"/>
              <a:gd name="f29" fmla="val 448"/>
              <a:gd name="f30" fmla="val 453"/>
              <a:gd name="f31" fmla="val 456"/>
              <a:gd name="f32" fmla="val 610"/>
              <a:gd name="f33" fmla="val 614"/>
              <a:gd name="f34" fmla="val 611"/>
              <a:gd name="f35" fmla="val 608"/>
              <a:gd name="f36" fmla="val 603"/>
              <a:gd name="f37" fmla="val 597"/>
              <a:gd name="f38" fmla="val 573"/>
              <a:gd name="f39" fmla="val 552"/>
              <a:gd name="f40" fmla="val 534"/>
              <a:gd name="f41" fmla="val 504"/>
              <a:gd name="f42" fmla="val 859"/>
              <a:gd name="f43" fmla="val 474"/>
              <a:gd name="f44" fmla="val 863"/>
              <a:gd name="f45" fmla="val 411"/>
              <a:gd name="f46" fmla="val 380"/>
              <a:gd name="f47" fmla="val 376"/>
              <a:gd name="f48" fmla="val 310"/>
              <a:gd name="f49" fmla="val 15"/>
              <a:gd name="f50" fmla="val 251"/>
              <a:gd name="f51" fmla="val 44"/>
              <a:gd name="f52" fmla="val 238"/>
              <a:gd name="f53" fmla="val 20"/>
              <a:gd name="f54" fmla="val 234"/>
              <a:gd name="f55" fmla="val 13"/>
              <a:gd name="f56" fmla="val 225"/>
              <a:gd name="f57" fmla="val 221"/>
              <a:gd name="f58" fmla="val 19"/>
              <a:gd name="f59" fmla="val 83"/>
              <a:gd name="f60" fmla="val 90"/>
              <a:gd name="f61" fmla="val 181"/>
              <a:gd name="f62" fmla="val 98"/>
              <a:gd name="f63" fmla="val 188"/>
              <a:gd name="f64" fmla="val 99"/>
              <a:gd name="f65" fmla="val 264"/>
              <a:gd name="f66" fmla="val 101"/>
              <a:gd name="f67" fmla="val 272"/>
              <a:gd name="f68" fmla="val 102"/>
              <a:gd name="f69" fmla="val 94"/>
              <a:gd name="f70" fmla="val 273"/>
              <a:gd name="f71" fmla="val 87"/>
              <a:gd name="f72" fmla="val 261"/>
              <a:gd name="f73" fmla="val 64"/>
              <a:gd name="f74" fmla="val 317"/>
              <a:gd name="f75" fmla="val 37"/>
              <a:gd name="f76" fmla="val 379"/>
              <a:gd name="f77" fmla="val 23"/>
              <a:gd name="f78" fmla="val 674"/>
              <a:gd name="f79" fmla="val 862"/>
              <a:gd name="f80" fmla="val 211"/>
              <a:gd name="f81" fmla="val 634"/>
              <a:gd name="f82" fmla="val 733"/>
              <a:gd name="f83" fmla="val 796"/>
              <a:gd name="f84" fmla="val 557"/>
              <a:gd name="f85" fmla="val 846"/>
              <a:gd name="f86" fmla="val 463"/>
              <a:gd name="f87" fmla="val 565"/>
              <a:gd name="f88" fmla="val 625"/>
              <a:gd name="f89" fmla="val 447"/>
              <a:gd name="f90" fmla="val 631"/>
              <a:gd name="f91" fmla="val 434"/>
              <a:gd name="f92" fmla="val 638"/>
              <a:gd name="f93" fmla="val 422"/>
              <a:gd name="f94" fmla="val 637"/>
              <a:gd name="f95" fmla="val 406"/>
              <a:gd name="f96" fmla="val 630"/>
              <a:gd name="f97" fmla="val 394"/>
              <a:gd name="f98" fmla="val 475"/>
              <a:gd name="f99" fmla="val 163"/>
              <a:gd name="f100" fmla="val 468"/>
              <a:gd name="f101" fmla="val 152"/>
              <a:gd name="f102" fmla="val 145"/>
              <a:gd name="f103" fmla="val 417"/>
              <a:gd name="f104" fmla="val 409"/>
              <a:gd name="f105" fmla="val 255"/>
              <a:gd name="f106" fmla="val 247"/>
              <a:gd name="f107" fmla="val 253"/>
              <a:gd name="f108" fmla="val 260"/>
              <a:gd name="f109" fmla="val 320"/>
              <a:gd name="f110" fmla="val 327"/>
              <a:gd name="f111" fmla="val 22"/>
              <a:gd name="f112" fmla="val 331"/>
              <a:gd name="f113" fmla="val 66"/>
              <a:gd name="f114" fmla="val 146"/>
              <a:gd name="f115" fmla="val 149"/>
              <a:gd name="f116" fmla="val 141"/>
              <a:gd name="f117" fmla="val 134"/>
              <a:gd name="f118" fmla="val 130"/>
              <a:gd name="f119" fmla="val 125"/>
              <a:gd name="f120" fmla="val 129"/>
              <a:gd name="f121" fmla="val 45"/>
              <a:gd name="f122" fmla="val 213"/>
              <a:gd name="f123" fmla="val 324"/>
              <a:gd name="f124" fmla="val 687"/>
              <a:gd name="f125" fmla="val 199"/>
              <a:gd name="f126" fmla="val 198"/>
              <a:gd name="f127" fmla="*/ f1 1 885"/>
              <a:gd name="f128" fmla="*/ f2 1 886"/>
              <a:gd name="f129" fmla="val f3"/>
              <a:gd name="f130" fmla="val f4"/>
              <a:gd name="f131" fmla="val f5"/>
              <a:gd name="f132" fmla="+- f131 0 f129"/>
              <a:gd name="f133" fmla="+- f130 0 f129"/>
              <a:gd name="f134" fmla="*/ f133 1 885"/>
              <a:gd name="f135" fmla="*/ f132 1 886"/>
              <a:gd name="f136" fmla="*/ f129 1 f134"/>
              <a:gd name="f137" fmla="*/ f130 1 f134"/>
              <a:gd name="f138" fmla="*/ f129 1 f135"/>
              <a:gd name="f139" fmla="*/ f131 1 f135"/>
              <a:gd name="f140" fmla="*/ f136 f127 1"/>
              <a:gd name="f141" fmla="*/ f137 f127 1"/>
              <a:gd name="f142" fmla="*/ f139 f128 1"/>
              <a:gd name="f143" fmla="*/ f138 f1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0" t="f143" r="f141" b="f142"/>
            <a:pathLst>
              <a:path w="885" h="886">
                <a:moveTo>
                  <a:pt x="f6" y="f7"/>
                </a:moveTo>
                <a:lnTo>
                  <a:pt x="f6" y="f8"/>
                </a:lnTo>
                <a:cubicBezTo>
                  <a:pt x="f6" y="f9"/>
                  <a:pt x="f10" y="f11"/>
                  <a:pt x="f12" y="f11"/>
                </a:cubicBezTo>
                <a:lnTo>
                  <a:pt x="f13" y="f11"/>
                </a:lnTo>
                <a:cubicBezTo>
                  <a:pt x="f14" y="f11"/>
                  <a:pt x="f15" y="f16"/>
                  <a:pt x="f17" y="f18"/>
                </a:cubicBezTo>
                <a:cubicBezTo>
                  <a:pt x="f19" y="f20"/>
                  <a:pt x="f19" y="f21"/>
                  <a:pt x="f17" y="f22"/>
                </a:cubicBezTo>
                <a:lnTo>
                  <a:pt x="f16" y="f23"/>
                </a:lnTo>
                <a:cubicBezTo>
                  <a:pt x="f24" y="f25"/>
                  <a:pt x="f26" y="f27"/>
                  <a:pt x="f28" y="f27"/>
                </a:cubicBezTo>
                <a:cubicBezTo>
                  <a:pt x="f29" y="f27"/>
                  <a:pt x="f30" y="f25"/>
                  <a:pt x="f31" y="f23"/>
                </a:cubicBezTo>
                <a:lnTo>
                  <a:pt x="f32" y="f22"/>
                </a:lnTo>
                <a:cubicBezTo>
                  <a:pt x="f33" y="f21"/>
                  <a:pt x="f33" y="f20"/>
                  <a:pt x="f34" y="f18"/>
                </a:cubicBezTo>
                <a:cubicBezTo>
                  <a:pt x="f35" y="f16"/>
                  <a:pt x="f36" y="f11"/>
                  <a:pt x="f37" y="f11"/>
                </a:cubicBezTo>
                <a:lnTo>
                  <a:pt x="f38" y="f11"/>
                </a:lnTo>
                <a:cubicBezTo>
                  <a:pt x="f39" y="f11"/>
                  <a:pt x="f40" y="f9"/>
                  <a:pt x="f40" y="f8"/>
                </a:cubicBezTo>
                <a:lnTo>
                  <a:pt x="f40" y="f7"/>
                </a:lnTo>
                <a:cubicBezTo>
                  <a:pt x="f41" y="f42"/>
                  <a:pt x="f43" y="f44"/>
                  <a:pt x="f28" y="f44"/>
                </a:cubicBezTo>
                <a:cubicBezTo>
                  <a:pt x="f45" y="f44"/>
                  <a:pt x="f46" y="f42"/>
                  <a:pt x="f6" y="f7"/>
                </a:cubicBezTo>
                <a:close/>
                <a:moveTo>
                  <a:pt x="f28" y="f3"/>
                </a:moveTo>
                <a:cubicBezTo>
                  <a:pt x="f47" y="f3"/>
                  <a:pt x="f48" y="f49"/>
                  <a:pt x="f50" y="f51"/>
                </a:cubicBezTo>
                <a:lnTo>
                  <a:pt x="f52" y="f53"/>
                </a:lnTo>
                <a:cubicBezTo>
                  <a:pt x="f54" y="f55"/>
                  <a:pt x="f56" y="f55"/>
                  <a:pt x="f57" y="f58"/>
                </a:cubicBezTo>
                <a:lnTo>
                  <a:pt x="f0" y="f59"/>
                </a:lnTo>
                <a:cubicBezTo>
                  <a:pt x="f23" y="f60"/>
                  <a:pt x="f61" y="f62"/>
                  <a:pt x="f63" y="f64"/>
                </a:cubicBezTo>
                <a:lnTo>
                  <a:pt x="f65" y="f66"/>
                </a:lnTo>
                <a:cubicBezTo>
                  <a:pt x="f67" y="f68"/>
                  <a:pt x="f15" y="f69"/>
                  <a:pt x="f70" y="f71"/>
                </a:cubicBezTo>
                <a:lnTo>
                  <a:pt x="f72" y="f73"/>
                </a:lnTo>
                <a:cubicBezTo>
                  <a:pt x="f74" y="f75"/>
                  <a:pt x="f76" y="f77"/>
                  <a:pt x="f28" y="f77"/>
                </a:cubicBezTo>
                <a:cubicBezTo>
                  <a:pt x="f78" y="f77"/>
                  <a:pt x="f79" y="f80"/>
                  <a:pt x="f79" y="f28"/>
                </a:cubicBezTo>
                <a:cubicBezTo>
                  <a:pt x="f79" y="f81"/>
                  <a:pt x="f82" y="f83"/>
                  <a:pt x="f84" y="f85"/>
                </a:cubicBezTo>
                <a:lnTo>
                  <a:pt x="f84" y="f8"/>
                </a:lnTo>
                <a:cubicBezTo>
                  <a:pt x="f84" y="f86"/>
                  <a:pt x="f87" y="f31"/>
                  <a:pt x="f38" y="f31"/>
                </a:cubicBezTo>
                <a:lnTo>
                  <a:pt x="f37" y="f31"/>
                </a:lnTo>
                <a:cubicBezTo>
                  <a:pt x="f34" y="f31"/>
                  <a:pt x="f88" y="f89"/>
                  <a:pt x="f90" y="f91"/>
                </a:cubicBezTo>
                <a:cubicBezTo>
                  <a:pt x="f92" y="f93"/>
                  <a:pt x="f94" y="f95"/>
                  <a:pt x="f96" y="f97"/>
                </a:cubicBezTo>
                <a:lnTo>
                  <a:pt x="f98" y="f99"/>
                </a:lnTo>
                <a:cubicBezTo>
                  <a:pt x="f100" y="f101"/>
                  <a:pt x="f31" y="f102"/>
                  <a:pt x="f28" y="f102"/>
                </a:cubicBezTo>
                <a:cubicBezTo>
                  <a:pt x="f16" y="f102"/>
                  <a:pt x="f103" y="f101"/>
                  <a:pt x="f104" y="f99"/>
                </a:cubicBezTo>
                <a:lnTo>
                  <a:pt x="f105" y="f97"/>
                </a:lnTo>
                <a:cubicBezTo>
                  <a:pt x="f106" y="f95"/>
                  <a:pt x="f106" y="f93"/>
                  <a:pt x="f107" y="f91"/>
                </a:cubicBezTo>
                <a:cubicBezTo>
                  <a:pt x="f108" y="f89"/>
                  <a:pt x="f17" y="f31"/>
                  <a:pt x="f13" y="f31"/>
                </a:cubicBezTo>
                <a:lnTo>
                  <a:pt x="f12" y="f31"/>
                </a:lnTo>
                <a:cubicBezTo>
                  <a:pt x="f109" y="f31"/>
                  <a:pt x="f110" y="f86"/>
                  <a:pt x="f110" y="f8"/>
                </a:cubicBezTo>
                <a:lnTo>
                  <a:pt x="f110" y="f85"/>
                </a:lnTo>
                <a:cubicBezTo>
                  <a:pt x="f101" y="f83"/>
                  <a:pt x="f111" y="f81"/>
                  <a:pt x="f111" y="f28"/>
                </a:cubicBezTo>
                <a:cubicBezTo>
                  <a:pt x="f111" y="f112"/>
                  <a:pt x="f113" y="f56"/>
                  <a:pt x="f102" y="f114"/>
                </a:cubicBezTo>
                <a:cubicBezTo>
                  <a:pt x="f115" y="f116"/>
                  <a:pt x="f115" y="f117"/>
                  <a:pt x="f102" y="f118"/>
                </a:cubicBezTo>
                <a:cubicBezTo>
                  <a:pt x="f116" y="f119"/>
                  <a:pt x="f117" y="f119"/>
                  <a:pt x="f120" y="f118"/>
                </a:cubicBezTo>
                <a:cubicBezTo>
                  <a:pt x="f121" y="f122"/>
                  <a:pt x="f3" y="f123"/>
                  <a:pt x="f3" y="f28"/>
                </a:cubicBezTo>
                <a:cubicBezTo>
                  <a:pt x="f3" y="f124"/>
                  <a:pt x="f125" y="f5"/>
                  <a:pt x="f28" y="f5"/>
                </a:cubicBezTo>
                <a:cubicBezTo>
                  <a:pt x="f124" y="f5"/>
                  <a:pt x="f4" y="f124"/>
                  <a:pt x="f4" y="f28"/>
                </a:cubicBezTo>
                <a:cubicBezTo>
                  <a:pt x="f4" y="f126"/>
                  <a:pt x="f124" y="f3"/>
                  <a:pt x="f28" y="f3"/>
                </a:cubicBezTo>
                <a:close/>
              </a:path>
            </a:pathLst>
          </a:custGeom>
          <a:solidFill>
            <a:srgbClr val="E7E6E6"/>
          </a:solidFill>
          <a:ln cap="flat">
            <a:noFill/>
            <a:prstDash val="solid"/>
          </a:ln>
        </p:spPr>
        <p:txBody>
          <a:bodyPr vert="horz" wrap="non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 596">
            <a:extLst>
              <a:ext uri="{FF2B5EF4-FFF2-40B4-BE49-F238E27FC236}">
                <a16:creationId xmlns:a16="http://schemas.microsoft.com/office/drawing/2014/main" id="{FDCF3A02-A707-4EC6-AD43-01AB7C131C31}"/>
              </a:ext>
            </a:extLst>
          </p:cNvPr>
          <p:cNvSpPr/>
          <p:nvPr/>
        </p:nvSpPr>
        <p:spPr>
          <a:xfrm>
            <a:off x="5646895" y="3662665"/>
            <a:ext cx="898215" cy="8100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96428"/>
              <a:gd name="f7" fmla="val 1620098"/>
              <a:gd name="f8" fmla="val 342245"/>
              <a:gd name="f9" fmla="val 1404277"/>
              <a:gd name="f10" fmla="val 313693"/>
              <a:gd name="f11" fmla="val 291348"/>
              <a:gd name="f12" fmla="val 1426604"/>
              <a:gd name="f13" fmla="val 1455132"/>
              <a:gd name="f14" fmla="val 1572965"/>
              <a:gd name="f15" fmla="val 549557"/>
              <a:gd name="f16" fmla="val 527212"/>
              <a:gd name="f17" fmla="val 498660"/>
              <a:gd name="f18" fmla="val 1297764"/>
              <a:gd name="f19" fmla="val 1403031"/>
              <a:gd name="f20" fmla="val 1270453"/>
              <a:gd name="f21" fmla="val 1246867"/>
              <a:gd name="f22" fmla="val 1425358"/>
              <a:gd name="f23" fmla="val 1453886"/>
              <a:gd name="f24" fmla="val 1572959"/>
              <a:gd name="f25" fmla="val 1505076"/>
              <a:gd name="f26" fmla="val 1482731"/>
              <a:gd name="f27" fmla="val 1454179"/>
              <a:gd name="f28" fmla="val 1357144"/>
              <a:gd name="f29" fmla="val 553281"/>
              <a:gd name="f30" fmla="val 596730"/>
              <a:gd name="f31" fmla="val 1401797"/>
              <a:gd name="f32" fmla="val 1596531"/>
              <a:gd name="f33" fmla="val 1610175"/>
              <a:gd name="f34" fmla="val 585558"/>
              <a:gd name="f35" fmla="val 573144"/>
              <a:gd name="f36" fmla="val 267762"/>
              <a:gd name="f37" fmla="val 255348"/>
              <a:gd name="f38" fmla="val 245417"/>
              <a:gd name="f39" fmla="val 288866"/>
              <a:gd name="f40" fmla="val 1355898"/>
              <a:gd name="f41" fmla="val 1508800"/>
              <a:gd name="f42" fmla="val 1551007"/>
              <a:gd name="f43" fmla="val 1399310"/>
              <a:gd name="f44" fmla="val 1596526"/>
              <a:gd name="f45" fmla="val 1608929"/>
              <a:gd name="f46" fmla="val 1541076"/>
              <a:gd name="f47" fmla="val 1618852"/>
              <a:gd name="f48" fmla="val 1528662"/>
              <a:gd name="f49" fmla="val 1223280"/>
              <a:gd name="f50" fmla="val 1210866"/>
              <a:gd name="f51" fmla="val 1199694"/>
              <a:gd name="f52" fmla="val 1244384"/>
              <a:gd name="f53" fmla="val 420455"/>
              <a:gd name="f54" fmla="val 1142530"/>
              <a:gd name="f55" fmla="val 383284"/>
              <a:gd name="f56" fmla="val 353548"/>
              <a:gd name="f57" fmla="val 1172276"/>
              <a:gd name="f58" fmla="val 1209459"/>
              <a:gd name="f59" fmla="val 1246641"/>
              <a:gd name="f60" fmla="val 1276387"/>
              <a:gd name="f61" fmla="val 457626"/>
              <a:gd name="f62" fmla="val 487362"/>
              <a:gd name="f63" fmla="val 1375977"/>
              <a:gd name="f64" fmla="val 1141291"/>
              <a:gd name="f65" fmla="val 1338806"/>
              <a:gd name="f66" fmla="val 1309070"/>
              <a:gd name="f67" fmla="val 1171037"/>
              <a:gd name="f68" fmla="val 1208219"/>
              <a:gd name="f69" fmla="val 1245402"/>
              <a:gd name="f70" fmla="val 1275148"/>
              <a:gd name="f71" fmla="val 1413148"/>
              <a:gd name="f72" fmla="val 1442884"/>
              <a:gd name="f73" fmla="val 1095432"/>
              <a:gd name="f74" fmla="val 1437928"/>
              <a:gd name="f75" fmla="val 1489967"/>
              <a:gd name="f76" fmla="val 1146248"/>
              <a:gd name="f77" fmla="val 1271430"/>
              <a:gd name="f78" fmla="val 1322246"/>
              <a:gd name="f79" fmla="val 1312787"/>
              <a:gd name="f80" fmla="val 1261987"/>
              <a:gd name="f81" fmla="val 483645"/>
              <a:gd name="f82" fmla="val 534445"/>
              <a:gd name="f83" fmla="val 358504"/>
              <a:gd name="f84" fmla="val 306465"/>
              <a:gd name="f85" fmla="val 786855"/>
              <a:gd name="f86" fmla="val 1092066"/>
              <a:gd name="f87" fmla="val 739572"/>
              <a:gd name="f88" fmla="val 702243"/>
              <a:gd name="f89" fmla="val 1130654"/>
              <a:gd name="f90" fmla="val 1176710"/>
              <a:gd name="f91" fmla="val 1360936"/>
              <a:gd name="f92" fmla="val 1100416"/>
              <a:gd name="f93" fmla="val 1060599"/>
              <a:gd name="f94" fmla="val 1014560"/>
              <a:gd name="f95" fmla="val 1198716"/>
              <a:gd name="f96" fmla="val 882944"/>
              <a:gd name="f97" fmla="val 1192494"/>
              <a:gd name="f98" fmla="val 957631"/>
              <a:gd name="f99" fmla="val 1157654"/>
              <a:gd name="f100" fmla="val 1027338"/>
              <a:gd name="f101" fmla="val 1102905"/>
              <a:gd name="f102" fmla="val 1079618"/>
              <a:gd name="f103" fmla="val 1120325"/>
              <a:gd name="f104" fmla="val 1094555"/>
              <a:gd name="f105" fmla="val 1131524"/>
              <a:gd name="f106" fmla="val 1113227"/>
              <a:gd name="f107" fmla="val 1138990"/>
              <a:gd name="f108" fmla="val 1135633"/>
              <a:gd name="f109" fmla="val 1213647"/>
              <a:gd name="f110" fmla="val 1070905"/>
              <a:gd name="f111" fmla="val 1257197"/>
              <a:gd name="f112" fmla="val 981281"/>
              <a:gd name="f113" fmla="val 1262174"/>
              <a:gd name="f114" fmla="val 539241"/>
              <a:gd name="f115" fmla="val 544218"/>
              <a:gd name="f116" fmla="val 589012"/>
              <a:gd name="f117" fmla="val 662426"/>
              <a:gd name="f118" fmla="val 669891"/>
              <a:gd name="f119" fmla="val 682334"/>
              <a:gd name="f120" fmla="val 698510"/>
              <a:gd name="f121" fmla="val 643761"/>
              <a:gd name="f122" fmla="val 608921"/>
              <a:gd name="f123" fmla="val 603944"/>
              <a:gd name="f124" fmla="val 98070"/>
              <a:gd name="f125" fmla="val 863419"/>
              <a:gd name="f126" fmla="val 69518"/>
              <a:gd name="f127" fmla="val 45931"/>
              <a:gd name="f128" fmla="val 886986"/>
              <a:gd name="f129" fmla="val 914273"/>
              <a:gd name="f130" fmla="val 1033347"/>
              <a:gd name="f131" fmla="val 305382"/>
              <a:gd name="f132" fmla="val 281795"/>
              <a:gd name="f133" fmla="val 254485"/>
              <a:gd name="f134" fmla="val 1541943"/>
              <a:gd name="f135" fmla="val 862173"/>
              <a:gd name="f136" fmla="val 1514633"/>
              <a:gd name="f137" fmla="val 1492288"/>
              <a:gd name="f138" fmla="val 884499"/>
              <a:gd name="f139" fmla="val 914268"/>
              <a:gd name="f140" fmla="val 1033341"/>
              <a:gd name="f141" fmla="val 1750497"/>
              <a:gd name="f142" fmla="val 1726910"/>
              <a:gd name="f143" fmla="val 1698358"/>
              <a:gd name="f144" fmla="val 817526"/>
              <a:gd name="f145" fmla="val 307864"/>
              <a:gd name="f146" fmla="val 351313"/>
              <a:gd name="f147" fmla="val 860938"/>
              <a:gd name="f148" fmla="val 1056914"/>
              <a:gd name="f149" fmla="val 1069317"/>
              <a:gd name="f150" fmla="val 341382"/>
              <a:gd name="f151" fmla="val 1080480"/>
              <a:gd name="f152" fmla="val 328968"/>
              <a:gd name="f153" fmla="val 23586"/>
              <a:gd name="f154" fmla="val 9931"/>
              <a:gd name="f155" fmla="val 43449"/>
              <a:gd name="f156" fmla="val 816280"/>
              <a:gd name="f157" fmla="val 1752979"/>
              <a:gd name="f158" fmla="val 859692"/>
              <a:gd name="f159" fmla="val 1055668"/>
              <a:gd name="f160" fmla="val 1068071"/>
              <a:gd name="f161" fmla="val 1786497"/>
              <a:gd name="f162" fmla="val 1079234"/>
              <a:gd name="f163" fmla="val 1772842"/>
              <a:gd name="f164" fmla="val 1468701"/>
              <a:gd name="f165" fmla="val 1455046"/>
              <a:gd name="f166" fmla="val 1445115"/>
              <a:gd name="f167" fmla="val 1488564"/>
              <a:gd name="f168" fmla="val 900087"/>
              <a:gd name="f169" fmla="val 757523"/>
              <a:gd name="f170" fmla="val 841770"/>
              <a:gd name="f171" fmla="val 792138"/>
              <a:gd name="f172" fmla="val 807172"/>
              <a:gd name="f173" fmla="val 865509"/>
              <a:gd name="f174" fmla="val 926329"/>
              <a:gd name="f175" fmla="val 973496"/>
              <a:gd name="f176" fmla="val 960885"/>
              <a:gd name="f177" fmla="val 1009276"/>
              <a:gd name="f178" fmla="val 711597"/>
              <a:gd name="f179" fmla="val 985701"/>
              <a:gd name="f180" fmla="val 1055185"/>
              <a:gd name="f181" fmla="val 781106"/>
              <a:gd name="f182" fmla="val 951154"/>
              <a:gd name="f183" fmla="val 1020662"/>
              <a:gd name="f184" fmla="val 815713"/>
              <a:gd name="f185" fmla="val 746229"/>
              <a:gd name="f186" fmla="val 877688"/>
              <a:gd name="f187" fmla="val 609094"/>
              <a:gd name="f188" fmla="val 756992"/>
              <a:gd name="f189" fmla="val 620297"/>
              <a:gd name="f190" fmla="val 661181"/>
              <a:gd name="f191" fmla="val 716145"/>
              <a:gd name="f192" fmla="val 649983"/>
              <a:gd name="f193" fmla="val 835643"/>
              <a:gd name="f194" fmla="val 699754"/>
              <a:gd name="f195" fmla="val 713442"/>
              <a:gd name="f196" fmla="val 723396"/>
              <a:gd name="f197" fmla="val 846846"/>
              <a:gd name="f198" fmla="val 859294"/>
              <a:gd name="f199" fmla="val 872986"/>
              <a:gd name="f200" fmla="val 656204"/>
              <a:gd name="f201" fmla="val 948917"/>
              <a:gd name="f202" fmla="val 688556"/>
              <a:gd name="f203" fmla="val 1011156"/>
              <a:gd name="f204" fmla="val 740816"/>
              <a:gd name="f205" fmla="val 1053478"/>
              <a:gd name="f206" fmla="val 755747"/>
              <a:gd name="f207" fmla="val 1047254"/>
              <a:gd name="f208" fmla="val 770679"/>
              <a:gd name="f209" fmla="val 1044765"/>
              <a:gd name="f210" fmla="val 1030736"/>
              <a:gd name="f211" fmla="val 1046912"/>
              <a:gd name="f212" fmla="val 1112859"/>
              <a:gd name="f213" fmla="val 1145211"/>
              <a:gd name="f214" fmla="val 1150188"/>
              <a:gd name="f215" fmla="val 1087974"/>
              <a:gd name="f216" fmla="val 1078019"/>
              <a:gd name="f217" fmla="val 1151432"/>
              <a:gd name="f218" fmla="val 1140234"/>
              <a:gd name="f219" fmla="val 1044423"/>
              <a:gd name="f220" fmla="val 923727"/>
              <a:gd name="f221" fmla="val 676312"/>
              <a:gd name="f222" fmla="val 690005"/>
              <a:gd name="f223" fmla="val 913773"/>
              <a:gd name="f224" fmla="val 699963"/>
              <a:gd name="f225" fmla="val 900085"/>
              <a:gd name="f226" fmla="val 887642"/>
              <a:gd name="f227" fmla="val 176272"/>
              <a:gd name="f228" fmla="val 601674"/>
              <a:gd name="f229" fmla="val 139103"/>
              <a:gd name="f230" fmla="val 108128"/>
              <a:gd name="f231" fmla="val 632659"/>
              <a:gd name="f232" fmla="val 668603"/>
              <a:gd name="f233" fmla="val 705785"/>
              <a:gd name="f234" fmla="val 736771"/>
              <a:gd name="f235" fmla="val 213442"/>
              <a:gd name="f236" fmla="val 241939"/>
              <a:gd name="f237" fmla="val 1620152"/>
              <a:gd name="f238" fmla="val 601670"/>
              <a:gd name="f239" fmla="val 1584221"/>
              <a:gd name="f240" fmla="val 1554485"/>
              <a:gd name="f241" fmla="val 631416"/>
              <a:gd name="f242" fmla="val 668599"/>
              <a:gd name="f243" fmla="val 704542"/>
              <a:gd name="f244" fmla="val 735528"/>
              <a:gd name="f245" fmla="val 1657321"/>
              <a:gd name="f246" fmla="val 1688296"/>
              <a:gd name="f247" fmla="val 555815"/>
              <a:gd name="f248" fmla="val 238222"/>
              <a:gd name="f249" fmla="val 289020"/>
              <a:gd name="f250" fmla="val 606631"/>
              <a:gd name="f251" fmla="val 731813"/>
              <a:gd name="f252" fmla="val 782629"/>
              <a:gd name="f253" fmla="val 113084"/>
              <a:gd name="f254" fmla="val 62286"/>
              <a:gd name="f255" fmla="val 554572"/>
              <a:gd name="f256" fmla="val 1683340"/>
              <a:gd name="f257" fmla="val 1734138"/>
              <a:gd name="f258" fmla="val 605388"/>
              <a:gd name="f259" fmla="val 730570"/>
              <a:gd name="f260" fmla="val 781386"/>
              <a:gd name="f261" fmla="val 1558202"/>
              <a:gd name="f262" fmla="val 1507404"/>
              <a:gd name="f263" fmla="val 502044"/>
              <a:gd name="f264" fmla="val 561793"/>
              <a:gd name="f265" fmla="val 1070553"/>
              <a:gd name="f266" fmla="val 574241"/>
              <a:gd name="f267" fmla="val 1186273"/>
              <a:gd name="f268" fmla="val 1248487"/>
              <a:gd name="f269" fmla="val 656396"/>
              <a:gd name="f270" fmla="val 1104149"/>
              <a:gd name="f271" fmla="val 513247"/>
              <a:gd name="f272" fmla="val 697266"/>
              <a:gd name="f273" fmla="val 552928"/>
              <a:gd name="f274" fmla="val 540485"/>
              <a:gd name="f275" fmla="val 615142"/>
              <a:gd name="f276" fmla="val 732106"/>
              <a:gd name="f277" fmla="val 342713"/>
              <a:gd name="f278" fmla="val 352671"/>
              <a:gd name="f279" fmla="val 366364"/>
              <a:gd name="f280" fmla="val 454743"/>
              <a:gd name="f281" fmla="val 1129035"/>
              <a:gd name="f282" fmla="val 465946"/>
              <a:gd name="f283" fmla="val 1295770"/>
              <a:gd name="f284" fmla="val 631500"/>
              <a:gd name="f285" fmla="val 1308213"/>
              <a:gd name="f286" fmla="val 1394069"/>
              <a:gd name="f287" fmla="val 1407757"/>
              <a:gd name="f288" fmla="val 1417711"/>
              <a:gd name="f289" fmla="val 1309458"/>
              <a:gd name="f290" fmla="val 1303236"/>
              <a:gd name="f291" fmla="val 1002442"/>
              <a:gd name="f292" fmla="val 1245999"/>
              <a:gd name="f293" fmla="val 1111982"/>
              <a:gd name="f294" fmla="val 1186668"/>
              <a:gd name="f295" fmla="val 1148944"/>
              <a:gd name="f296" fmla="val 1187913"/>
              <a:gd name="f297" fmla="val 1147700"/>
              <a:gd name="f298" fmla="val 1189158"/>
              <a:gd name="f299" fmla="val 1146455"/>
              <a:gd name="f300" fmla="val 1384587"/>
              <a:gd name="f301" fmla="val 1397035"/>
              <a:gd name="f302" fmla="val 1135257"/>
              <a:gd name="f303" fmla="val 1406993"/>
              <a:gd name="f304" fmla="val 1122814"/>
              <a:gd name="f305" fmla="val 678601"/>
              <a:gd name="f306" fmla="val 664914"/>
              <a:gd name="f307" fmla="val 654960"/>
              <a:gd name="f308" fmla="val 653715"/>
              <a:gd name="f309" fmla="val 652471"/>
              <a:gd name="f310" fmla="val 651227"/>
              <a:gd name="f311" fmla="val 555416"/>
              <a:gd name="f312" fmla="val 498179"/>
              <a:gd name="f313" fmla="val 491957"/>
              <a:gd name="f314" fmla="val 406101"/>
              <a:gd name="f315" fmla="val 393658"/>
              <a:gd name="f316" fmla="val 383704"/>
              <a:gd name="f317" fmla="val 506889"/>
              <a:gd name="f318" fmla="val 671136"/>
              <a:gd name="f319" fmla="val 345983"/>
              <a:gd name="f320" fmla="val 308842"/>
              <a:gd name="f321" fmla="val 318673"/>
              <a:gd name="f322" fmla="val 295086"/>
              <a:gd name="f323" fmla="val 331168"/>
              <a:gd name="f324" fmla="val 359696"/>
              <a:gd name="f325" fmla="val 478769"/>
              <a:gd name="f326" fmla="val 554537"/>
              <a:gd name="f327" fmla="val 530950"/>
              <a:gd name="f328" fmla="val 502398"/>
              <a:gd name="f329" fmla="val 1294026"/>
              <a:gd name="f330" fmla="val 307601"/>
              <a:gd name="f331" fmla="val 1265474"/>
              <a:gd name="f332" fmla="val 1241887"/>
              <a:gd name="f333" fmla="val 329927"/>
              <a:gd name="f334" fmla="val 358455"/>
              <a:gd name="f335" fmla="val 477529"/>
              <a:gd name="f336" fmla="val 1501338"/>
              <a:gd name="f337" fmla="val 1478993"/>
              <a:gd name="f338" fmla="val 1450441"/>
              <a:gd name="f339" fmla="val 261708"/>
              <a:gd name="f340" fmla="val 1505062"/>
              <a:gd name="f341" fmla="val 1547269"/>
              <a:gd name="f342" fmla="val 303880"/>
              <a:gd name="f343" fmla="val 501096"/>
              <a:gd name="f344" fmla="val 513499"/>
              <a:gd name="f345" fmla="val 1537338"/>
              <a:gd name="f346" fmla="val 524662"/>
              <a:gd name="f347" fmla="val 1524924"/>
              <a:gd name="f348" fmla="val 1219542"/>
              <a:gd name="f349" fmla="val 1207128"/>
              <a:gd name="f350" fmla="val 1195956"/>
              <a:gd name="f351" fmla="val 1240646"/>
              <a:gd name="f352" fmla="val 555778"/>
              <a:gd name="f353" fmla="val 600468"/>
              <a:gd name="f354" fmla="val 306361"/>
              <a:gd name="f355" fmla="val 502336"/>
              <a:gd name="f356" fmla="val 514739"/>
              <a:gd name="f357" fmla="val 590537"/>
              <a:gd name="f358" fmla="val 576882"/>
              <a:gd name="f359" fmla="val 271500"/>
              <a:gd name="f360" fmla="val 259086"/>
              <a:gd name="f361" fmla="val 249155"/>
              <a:gd name="f362" fmla="val 292604"/>
              <a:gd name="f363" fmla="val 424196"/>
              <a:gd name="f364" fmla="val 47103"/>
              <a:gd name="f365" fmla="val 387026"/>
              <a:gd name="f366" fmla="val 357290"/>
              <a:gd name="f367" fmla="val 76848"/>
              <a:gd name="f368" fmla="val 114030"/>
              <a:gd name="f369" fmla="val 151211"/>
              <a:gd name="f370" fmla="val 180957"/>
              <a:gd name="f371" fmla="val 461365"/>
              <a:gd name="f372" fmla="val 491101"/>
              <a:gd name="f373" fmla="val 1372235"/>
              <a:gd name="f374" fmla="val 45858"/>
              <a:gd name="f375" fmla="val 1335066"/>
              <a:gd name="f376" fmla="val 1305330"/>
              <a:gd name="f377" fmla="val 76844"/>
              <a:gd name="f378" fmla="val 112787"/>
              <a:gd name="f379" fmla="val 149970"/>
              <a:gd name="f380" fmla="val 179716"/>
              <a:gd name="f381" fmla="val 1409405"/>
              <a:gd name="f382" fmla="val 1439141"/>
              <a:gd name="f383" fmla="val 1246"/>
              <a:gd name="f384" fmla="val 487384"/>
              <a:gd name="f385" fmla="val 538182"/>
              <a:gd name="f386" fmla="val 52061"/>
              <a:gd name="f387" fmla="val 175999"/>
              <a:gd name="f388" fmla="val 226814"/>
              <a:gd name="f389" fmla="val 362246"/>
              <a:gd name="f390" fmla="val 311448"/>
              <a:gd name="f391" fmla="val 1434185"/>
              <a:gd name="f392" fmla="val 1484983"/>
              <a:gd name="f393" fmla="val 50816"/>
              <a:gd name="f394" fmla="val 175998"/>
              <a:gd name="f395" fmla="val 1309047"/>
              <a:gd name="f396" fmla="val 1258249"/>
              <a:gd name="f397" fmla="+- 0 0 -90"/>
              <a:gd name="f398" fmla="*/ f3 1 1796428"/>
              <a:gd name="f399" fmla="*/ f4 1 1620098"/>
              <a:gd name="f400" fmla="val f5"/>
              <a:gd name="f401" fmla="val f6"/>
              <a:gd name="f402" fmla="val f7"/>
              <a:gd name="f403" fmla="*/ f397 f0 1"/>
              <a:gd name="f404" fmla="+- f402 0 f400"/>
              <a:gd name="f405" fmla="+- f401 0 f400"/>
              <a:gd name="f406" fmla="*/ f403 1 f2"/>
              <a:gd name="f407" fmla="*/ f405 1 1796428"/>
              <a:gd name="f408" fmla="*/ f404 1 1620098"/>
              <a:gd name="f409" fmla="*/ 342245 f405 1"/>
              <a:gd name="f410" fmla="*/ 1404277 f404 1"/>
              <a:gd name="f411" fmla="*/ 291348 f405 1"/>
              <a:gd name="f412" fmla="*/ 1455132 f404 1"/>
              <a:gd name="f413" fmla="*/ 1572965 f404 1"/>
              <a:gd name="f414" fmla="*/ 549557 f405 1"/>
              <a:gd name="f415" fmla="*/ 498660 f405 1"/>
              <a:gd name="f416" fmla="*/ 1297764 f405 1"/>
              <a:gd name="f417" fmla="*/ 1403031 f404 1"/>
              <a:gd name="f418" fmla="*/ 1246867 f405 1"/>
              <a:gd name="f419" fmla="*/ 1453886 f404 1"/>
              <a:gd name="f420" fmla="*/ 1572959 f404 1"/>
              <a:gd name="f421" fmla="*/ 1505076 f405 1"/>
              <a:gd name="f422" fmla="*/ 1454179 f405 1"/>
              <a:gd name="f423" fmla="*/ 1357144 f404 1"/>
              <a:gd name="f424" fmla="*/ 596730 f405 1"/>
              <a:gd name="f425" fmla="*/ 1596531 f404 1"/>
              <a:gd name="f426" fmla="*/ 573144 f405 1"/>
              <a:gd name="f427" fmla="*/ 1620098 f404 1"/>
              <a:gd name="f428" fmla="*/ 267762 f405 1"/>
              <a:gd name="f429" fmla="*/ 245417 f405 1"/>
              <a:gd name="f430" fmla="*/ 1355898 f404 1"/>
              <a:gd name="f431" fmla="*/ 1551007 f405 1"/>
              <a:gd name="f432" fmla="*/ 1596526 f404 1"/>
              <a:gd name="f433" fmla="*/ 1528662 f405 1"/>
              <a:gd name="f434" fmla="*/ 1618852 f404 1"/>
              <a:gd name="f435" fmla="*/ 1223280 f405 1"/>
              <a:gd name="f436" fmla="*/ 1199694 f405 1"/>
              <a:gd name="f437" fmla="*/ 420455 f405 1"/>
              <a:gd name="f438" fmla="*/ 1142530 f404 1"/>
              <a:gd name="f439" fmla="*/ 353548 f405 1"/>
              <a:gd name="f440" fmla="*/ 1209459 f404 1"/>
              <a:gd name="f441" fmla="*/ 1276387 f404 1"/>
              <a:gd name="f442" fmla="*/ 487362 f405 1"/>
              <a:gd name="f443" fmla="*/ 1375977 f405 1"/>
              <a:gd name="f444" fmla="*/ 1141291 f404 1"/>
              <a:gd name="f445" fmla="*/ 1309070 f405 1"/>
              <a:gd name="f446" fmla="*/ 1208219 f404 1"/>
              <a:gd name="f447" fmla="*/ 1275148 f404 1"/>
              <a:gd name="f448" fmla="*/ 1442884 f405 1"/>
              <a:gd name="f449" fmla="*/ 1095432 f404 1"/>
              <a:gd name="f450" fmla="*/ 1489967 f405 1"/>
              <a:gd name="f451" fmla="*/ 1322246 f404 1"/>
              <a:gd name="f452" fmla="*/ 1261987 f405 1"/>
              <a:gd name="f453" fmla="*/ 534445 f405 1"/>
              <a:gd name="f454" fmla="*/ 306465 f405 1"/>
              <a:gd name="f455" fmla="*/ 786855 f405 1"/>
              <a:gd name="f456" fmla="*/ 1092066 f404 1"/>
              <a:gd name="f457" fmla="*/ 702243 f405 1"/>
              <a:gd name="f458" fmla="*/ 1176710 f404 1"/>
              <a:gd name="f459" fmla="*/ 1360936 f404 1"/>
              <a:gd name="f460" fmla="*/ 1100416 f405 1"/>
              <a:gd name="f461" fmla="*/ 1014560 f405 1"/>
              <a:gd name="f462" fmla="*/ 1198716 f405 1"/>
              <a:gd name="f463" fmla="*/ 882944 f404 1"/>
              <a:gd name="f464" fmla="*/ 1102905 f405 1"/>
              <a:gd name="f465" fmla="*/ 1079618 f404 1"/>
              <a:gd name="f466" fmla="*/ 1138990 f405 1"/>
              <a:gd name="f467" fmla="*/ 1135633 f404 1"/>
              <a:gd name="f468" fmla="*/ 1262174 f405 1"/>
              <a:gd name="f469" fmla="*/ 539241 f405 1"/>
              <a:gd name="f470" fmla="*/ 662426 f405 1"/>
              <a:gd name="f471" fmla="*/ 698510 f405 1"/>
              <a:gd name="f472" fmla="*/ 603944 f405 1"/>
              <a:gd name="f473" fmla="*/ 98070 f405 1"/>
              <a:gd name="f474" fmla="*/ 863419 f404 1"/>
              <a:gd name="f475" fmla="*/ 45931 f405 1"/>
              <a:gd name="f476" fmla="*/ 914273 f404 1"/>
              <a:gd name="f477" fmla="*/ 1033347 f404 1"/>
              <a:gd name="f478" fmla="*/ 305382 f405 1"/>
              <a:gd name="f479" fmla="*/ 254485 f405 1"/>
              <a:gd name="f480" fmla="*/ 1541943 f405 1"/>
              <a:gd name="f481" fmla="*/ 862173 f404 1"/>
              <a:gd name="f482" fmla="*/ 1492288 f405 1"/>
              <a:gd name="f483" fmla="*/ 914268 f404 1"/>
              <a:gd name="f484" fmla="*/ 1033341 f404 1"/>
              <a:gd name="f485" fmla="*/ 1750497 f405 1"/>
              <a:gd name="f486" fmla="*/ 1698358 f405 1"/>
              <a:gd name="f487" fmla="*/ 817526 f404 1"/>
              <a:gd name="f488" fmla="*/ 351313 f405 1"/>
              <a:gd name="f489" fmla="*/ 1056914 f404 1"/>
              <a:gd name="f490" fmla="*/ 328968 f405 1"/>
              <a:gd name="f491" fmla="*/ 1080480 f404 1"/>
              <a:gd name="f492" fmla="*/ 23586 f405 1"/>
              <a:gd name="f493" fmla="*/ 0 f405 1"/>
              <a:gd name="f494" fmla="*/ 816280 f404 1"/>
              <a:gd name="f495" fmla="*/ 1796428 f405 1"/>
              <a:gd name="f496" fmla="*/ 1055668 f404 1"/>
              <a:gd name="f497" fmla="*/ 1772842 f405 1"/>
              <a:gd name="f498" fmla="*/ 1079234 f404 1"/>
              <a:gd name="f499" fmla="*/ 1468701 f405 1"/>
              <a:gd name="f500" fmla="*/ 1445115 f405 1"/>
              <a:gd name="f501" fmla="*/ 900087 f405 1"/>
              <a:gd name="f502" fmla="*/ 757523 f404 1"/>
              <a:gd name="f503" fmla="*/ 792138 f405 1"/>
              <a:gd name="f504" fmla="*/ 865509 f404 1"/>
              <a:gd name="f505" fmla="*/ 973496 f404 1"/>
              <a:gd name="f506" fmla="*/ 1009276 f405 1"/>
              <a:gd name="f507" fmla="*/ 711597 f404 1"/>
              <a:gd name="f508" fmla="*/ 1055185 f405 1"/>
              <a:gd name="f509" fmla="*/ 1020662 f404 1"/>
              <a:gd name="f510" fmla="*/ 746229 f405 1"/>
              <a:gd name="f511" fmla="*/ 877688 f405 1"/>
              <a:gd name="f512" fmla="*/ 609094 f404 1"/>
              <a:gd name="f513" fmla="*/ 649983 f405 1"/>
              <a:gd name="f514" fmla="*/ 835643 f404 1"/>
              <a:gd name="f515" fmla="*/ 699754 f405 1"/>
              <a:gd name="f516" fmla="*/ 723396 f405 1"/>
              <a:gd name="f517" fmla="*/ 859294 f404 1"/>
              <a:gd name="f518" fmla="*/ 740816 f405 1"/>
              <a:gd name="f519" fmla="*/ 1053478 f404 1"/>
              <a:gd name="f520" fmla="*/ 1044765 f404 1"/>
              <a:gd name="f521" fmla="*/ 1060599 f405 1"/>
              <a:gd name="f522" fmla="*/ 1150188 f405 1"/>
              <a:gd name="f523" fmla="*/ 1078019 f405 1"/>
              <a:gd name="f524" fmla="*/ 1151432 f405 1"/>
              <a:gd name="f525" fmla="*/ 923727 f405 1"/>
              <a:gd name="f526" fmla="*/ 676312 f404 1"/>
              <a:gd name="f527" fmla="*/ 900085 f405 1"/>
              <a:gd name="f528" fmla="*/ 699963 f404 1"/>
              <a:gd name="f529" fmla="*/ 176272 f405 1"/>
              <a:gd name="f530" fmla="*/ 601674 f404 1"/>
              <a:gd name="f531" fmla="*/ 108128 f405 1"/>
              <a:gd name="f532" fmla="*/ 668603 f404 1"/>
              <a:gd name="f533" fmla="*/ 736771 f404 1"/>
              <a:gd name="f534" fmla="*/ 241939 f405 1"/>
              <a:gd name="f535" fmla="*/ 1620152 f405 1"/>
              <a:gd name="f536" fmla="*/ 601670 f404 1"/>
              <a:gd name="f537" fmla="*/ 1554485 f405 1"/>
              <a:gd name="f538" fmla="*/ 668599 f404 1"/>
              <a:gd name="f539" fmla="*/ 735528 f404 1"/>
              <a:gd name="f540" fmla="*/ 1688296 f405 1"/>
              <a:gd name="f541" fmla="*/ 555815 f404 1"/>
              <a:gd name="f542" fmla="*/ 289020 f405 1"/>
              <a:gd name="f543" fmla="*/ 782629 f404 1"/>
              <a:gd name="f544" fmla="*/ 62286 f405 1"/>
              <a:gd name="f545" fmla="*/ 554572 f404 1"/>
              <a:gd name="f546" fmla="*/ 1734138 f405 1"/>
              <a:gd name="f547" fmla="*/ 781386 f404 1"/>
              <a:gd name="f548" fmla="*/ 1507404 f405 1"/>
              <a:gd name="f549" fmla="*/ 502044 f404 1"/>
              <a:gd name="f550" fmla="*/ 561793 f404 1"/>
              <a:gd name="f551" fmla="*/ 540485 f405 1"/>
              <a:gd name="f552" fmla="*/ 342713 f404 1"/>
              <a:gd name="f553" fmla="*/ 366364 f404 1"/>
              <a:gd name="f554" fmla="*/ 454743 f404 1"/>
              <a:gd name="f555" fmla="*/ 1308213 f405 1"/>
              <a:gd name="f556" fmla="*/ 1394069 f405 1"/>
              <a:gd name="f557" fmla="*/ 1417711 f405 1"/>
              <a:gd name="f558" fmla="*/ 1309458 f405 1"/>
              <a:gd name="f559" fmla="*/ 1186668 f404 1"/>
              <a:gd name="f560" fmla="*/ 1146455 f405 1"/>
              <a:gd name="f561" fmla="*/ 1189158 f404 1"/>
              <a:gd name="f562" fmla="*/ 1384587 f404 1"/>
              <a:gd name="f563" fmla="*/ 1122814 f405 1"/>
              <a:gd name="f564" fmla="*/ 1406993 f404 1"/>
              <a:gd name="f565" fmla="*/ 678601 f405 1"/>
              <a:gd name="f566" fmla="*/ 654960 f405 1"/>
              <a:gd name="f567" fmla="*/ 651227 f405 1"/>
              <a:gd name="f568" fmla="*/ 491957 f405 1"/>
              <a:gd name="f569" fmla="*/ 406101 f405 1"/>
              <a:gd name="f570" fmla="*/ 383704 f405 1"/>
              <a:gd name="f571" fmla="*/ 345983 f405 1"/>
              <a:gd name="f572" fmla="*/ 308842 f404 1"/>
              <a:gd name="f573" fmla="*/ 295086 f405 1"/>
              <a:gd name="f574" fmla="*/ 359696 f404 1"/>
              <a:gd name="f575" fmla="*/ 478769 f404 1"/>
              <a:gd name="f576" fmla="*/ 554537 f405 1"/>
              <a:gd name="f577" fmla="*/ 502398 f405 1"/>
              <a:gd name="f578" fmla="*/ 1294026 f405 1"/>
              <a:gd name="f579" fmla="*/ 307601 f404 1"/>
              <a:gd name="f580" fmla="*/ 1241887 f405 1"/>
              <a:gd name="f581" fmla="*/ 358455 f404 1"/>
              <a:gd name="f582" fmla="*/ 477529 f404 1"/>
              <a:gd name="f583" fmla="*/ 1501338 f405 1"/>
              <a:gd name="f584" fmla="*/ 1450441 f405 1"/>
              <a:gd name="f585" fmla="*/ 261708 f404 1"/>
              <a:gd name="f586" fmla="*/ 1547269 f405 1"/>
              <a:gd name="f587" fmla="*/ 501096 f404 1"/>
              <a:gd name="f588" fmla="*/ 1524924 f405 1"/>
              <a:gd name="f589" fmla="*/ 524662 f404 1"/>
              <a:gd name="f590" fmla="*/ 1219542 f405 1"/>
              <a:gd name="f591" fmla="*/ 1195956 f405 1"/>
              <a:gd name="f592" fmla="*/ 600468 f405 1"/>
              <a:gd name="f593" fmla="*/ 502336 f404 1"/>
              <a:gd name="f594" fmla="*/ 576882 f405 1"/>
              <a:gd name="f595" fmla="*/ 271500 f405 1"/>
              <a:gd name="f596" fmla="*/ 249155 f405 1"/>
              <a:gd name="f597" fmla="*/ 424196 f405 1"/>
              <a:gd name="f598" fmla="*/ 47103 f404 1"/>
              <a:gd name="f599" fmla="*/ 357290 f405 1"/>
              <a:gd name="f600" fmla="*/ 114030 f404 1"/>
              <a:gd name="f601" fmla="*/ 180957 f404 1"/>
              <a:gd name="f602" fmla="*/ 491101 f405 1"/>
              <a:gd name="f603" fmla="*/ 1372235 f405 1"/>
              <a:gd name="f604" fmla="*/ 45858 f404 1"/>
              <a:gd name="f605" fmla="*/ 1305330 f405 1"/>
              <a:gd name="f606" fmla="*/ 112787 f404 1"/>
              <a:gd name="f607" fmla="*/ 179716 f404 1"/>
              <a:gd name="f608" fmla="*/ 1439141 f405 1"/>
              <a:gd name="f609" fmla="*/ 1246 f404 1"/>
              <a:gd name="f610" fmla="*/ 538182 f405 1"/>
              <a:gd name="f611" fmla="*/ 226814 f404 1"/>
              <a:gd name="f612" fmla="*/ 311448 f405 1"/>
              <a:gd name="f613" fmla="*/ 0 f404 1"/>
              <a:gd name="f614" fmla="*/ 1484983 f405 1"/>
              <a:gd name="f615" fmla="*/ 1258249 f405 1"/>
              <a:gd name="f616" fmla="+- f406 0 f1"/>
              <a:gd name="f617" fmla="*/ f409 1 1796428"/>
              <a:gd name="f618" fmla="*/ f410 1 1620098"/>
              <a:gd name="f619" fmla="*/ f411 1 1796428"/>
              <a:gd name="f620" fmla="*/ f412 1 1620098"/>
              <a:gd name="f621" fmla="*/ f413 1 1620098"/>
              <a:gd name="f622" fmla="*/ f414 1 1796428"/>
              <a:gd name="f623" fmla="*/ f415 1 1796428"/>
              <a:gd name="f624" fmla="*/ f416 1 1796428"/>
              <a:gd name="f625" fmla="*/ f417 1 1620098"/>
              <a:gd name="f626" fmla="*/ f418 1 1796428"/>
              <a:gd name="f627" fmla="*/ f419 1 1620098"/>
              <a:gd name="f628" fmla="*/ f420 1 1620098"/>
              <a:gd name="f629" fmla="*/ f421 1 1796428"/>
              <a:gd name="f630" fmla="*/ f422 1 1796428"/>
              <a:gd name="f631" fmla="*/ f423 1 1620098"/>
              <a:gd name="f632" fmla="*/ f424 1 1796428"/>
              <a:gd name="f633" fmla="*/ f425 1 1620098"/>
              <a:gd name="f634" fmla="*/ f426 1 1796428"/>
              <a:gd name="f635" fmla="*/ f427 1 1620098"/>
              <a:gd name="f636" fmla="*/ f428 1 1796428"/>
              <a:gd name="f637" fmla="*/ f429 1 1796428"/>
              <a:gd name="f638" fmla="*/ f430 1 1620098"/>
              <a:gd name="f639" fmla="*/ f431 1 1796428"/>
              <a:gd name="f640" fmla="*/ f432 1 1620098"/>
              <a:gd name="f641" fmla="*/ f433 1 1796428"/>
              <a:gd name="f642" fmla="*/ f434 1 1620098"/>
              <a:gd name="f643" fmla="*/ f435 1 1796428"/>
              <a:gd name="f644" fmla="*/ f436 1 1796428"/>
              <a:gd name="f645" fmla="*/ f437 1 1796428"/>
              <a:gd name="f646" fmla="*/ f438 1 1620098"/>
              <a:gd name="f647" fmla="*/ f439 1 1796428"/>
              <a:gd name="f648" fmla="*/ f440 1 1620098"/>
              <a:gd name="f649" fmla="*/ f441 1 1620098"/>
              <a:gd name="f650" fmla="*/ f442 1 1796428"/>
              <a:gd name="f651" fmla="*/ f443 1 1796428"/>
              <a:gd name="f652" fmla="*/ f444 1 1620098"/>
              <a:gd name="f653" fmla="*/ f445 1 1796428"/>
              <a:gd name="f654" fmla="*/ f446 1 1620098"/>
              <a:gd name="f655" fmla="*/ f447 1 1620098"/>
              <a:gd name="f656" fmla="*/ f448 1 1796428"/>
              <a:gd name="f657" fmla="*/ f449 1 1620098"/>
              <a:gd name="f658" fmla="*/ f450 1 1796428"/>
              <a:gd name="f659" fmla="*/ f451 1 1620098"/>
              <a:gd name="f660" fmla="*/ f452 1 1796428"/>
              <a:gd name="f661" fmla="*/ f453 1 1796428"/>
              <a:gd name="f662" fmla="*/ f454 1 1796428"/>
              <a:gd name="f663" fmla="*/ f455 1 1796428"/>
              <a:gd name="f664" fmla="*/ f456 1 1620098"/>
              <a:gd name="f665" fmla="*/ f457 1 1796428"/>
              <a:gd name="f666" fmla="*/ f458 1 1620098"/>
              <a:gd name="f667" fmla="*/ f459 1 1620098"/>
              <a:gd name="f668" fmla="*/ f460 1 1796428"/>
              <a:gd name="f669" fmla="*/ f461 1 1796428"/>
              <a:gd name="f670" fmla="*/ f462 1 1796428"/>
              <a:gd name="f671" fmla="*/ f463 1 1620098"/>
              <a:gd name="f672" fmla="*/ f464 1 1796428"/>
              <a:gd name="f673" fmla="*/ f465 1 1620098"/>
              <a:gd name="f674" fmla="*/ f466 1 1796428"/>
              <a:gd name="f675" fmla="*/ f467 1 1620098"/>
              <a:gd name="f676" fmla="*/ f468 1 1796428"/>
              <a:gd name="f677" fmla="*/ f469 1 1796428"/>
              <a:gd name="f678" fmla="*/ f470 1 1796428"/>
              <a:gd name="f679" fmla="*/ f471 1 1796428"/>
              <a:gd name="f680" fmla="*/ f472 1 1796428"/>
              <a:gd name="f681" fmla="*/ f473 1 1796428"/>
              <a:gd name="f682" fmla="*/ f474 1 1620098"/>
              <a:gd name="f683" fmla="*/ f475 1 1796428"/>
              <a:gd name="f684" fmla="*/ f476 1 1620098"/>
              <a:gd name="f685" fmla="*/ f477 1 1620098"/>
              <a:gd name="f686" fmla="*/ f478 1 1796428"/>
              <a:gd name="f687" fmla="*/ f479 1 1796428"/>
              <a:gd name="f688" fmla="*/ f480 1 1796428"/>
              <a:gd name="f689" fmla="*/ f481 1 1620098"/>
              <a:gd name="f690" fmla="*/ f482 1 1796428"/>
              <a:gd name="f691" fmla="*/ f483 1 1620098"/>
              <a:gd name="f692" fmla="*/ f484 1 1620098"/>
              <a:gd name="f693" fmla="*/ f485 1 1796428"/>
              <a:gd name="f694" fmla="*/ f486 1 1796428"/>
              <a:gd name="f695" fmla="*/ f487 1 1620098"/>
              <a:gd name="f696" fmla="*/ f488 1 1796428"/>
              <a:gd name="f697" fmla="*/ f489 1 1620098"/>
              <a:gd name="f698" fmla="*/ f490 1 1796428"/>
              <a:gd name="f699" fmla="*/ f491 1 1620098"/>
              <a:gd name="f700" fmla="*/ f492 1 1796428"/>
              <a:gd name="f701" fmla="*/ f493 1 1796428"/>
              <a:gd name="f702" fmla="*/ f494 1 1620098"/>
              <a:gd name="f703" fmla="*/ f495 1 1796428"/>
              <a:gd name="f704" fmla="*/ f496 1 1620098"/>
              <a:gd name="f705" fmla="*/ f497 1 1796428"/>
              <a:gd name="f706" fmla="*/ f498 1 1620098"/>
              <a:gd name="f707" fmla="*/ f499 1 1796428"/>
              <a:gd name="f708" fmla="*/ f500 1 1796428"/>
              <a:gd name="f709" fmla="*/ f501 1 1796428"/>
              <a:gd name="f710" fmla="*/ f502 1 1620098"/>
              <a:gd name="f711" fmla="*/ f503 1 1796428"/>
              <a:gd name="f712" fmla="*/ f504 1 1620098"/>
              <a:gd name="f713" fmla="*/ f505 1 1620098"/>
              <a:gd name="f714" fmla="*/ f506 1 1796428"/>
              <a:gd name="f715" fmla="*/ f507 1 1620098"/>
              <a:gd name="f716" fmla="*/ f508 1 1796428"/>
              <a:gd name="f717" fmla="*/ f509 1 1620098"/>
              <a:gd name="f718" fmla="*/ f510 1 1796428"/>
              <a:gd name="f719" fmla="*/ f511 1 1796428"/>
              <a:gd name="f720" fmla="*/ f512 1 1620098"/>
              <a:gd name="f721" fmla="*/ f513 1 1796428"/>
              <a:gd name="f722" fmla="*/ f514 1 1620098"/>
              <a:gd name="f723" fmla="*/ f515 1 1796428"/>
              <a:gd name="f724" fmla="*/ f516 1 1796428"/>
              <a:gd name="f725" fmla="*/ f517 1 1620098"/>
              <a:gd name="f726" fmla="*/ f518 1 1796428"/>
              <a:gd name="f727" fmla="*/ f519 1 1620098"/>
              <a:gd name="f728" fmla="*/ f520 1 1620098"/>
              <a:gd name="f729" fmla="*/ f521 1 1796428"/>
              <a:gd name="f730" fmla="*/ f522 1 1796428"/>
              <a:gd name="f731" fmla="*/ f523 1 1796428"/>
              <a:gd name="f732" fmla="*/ f524 1 1796428"/>
              <a:gd name="f733" fmla="*/ f525 1 1796428"/>
              <a:gd name="f734" fmla="*/ f526 1 1620098"/>
              <a:gd name="f735" fmla="*/ f527 1 1796428"/>
              <a:gd name="f736" fmla="*/ f528 1 1620098"/>
              <a:gd name="f737" fmla="*/ f529 1 1796428"/>
              <a:gd name="f738" fmla="*/ f530 1 1620098"/>
              <a:gd name="f739" fmla="*/ f531 1 1796428"/>
              <a:gd name="f740" fmla="*/ f532 1 1620098"/>
              <a:gd name="f741" fmla="*/ f533 1 1620098"/>
              <a:gd name="f742" fmla="*/ f534 1 1796428"/>
              <a:gd name="f743" fmla="*/ f535 1 1796428"/>
              <a:gd name="f744" fmla="*/ f536 1 1620098"/>
              <a:gd name="f745" fmla="*/ f537 1 1796428"/>
              <a:gd name="f746" fmla="*/ f538 1 1620098"/>
              <a:gd name="f747" fmla="*/ f539 1 1620098"/>
              <a:gd name="f748" fmla="*/ f540 1 1796428"/>
              <a:gd name="f749" fmla="*/ f541 1 1620098"/>
              <a:gd name="f750" fmla="*/ f542 1 1796428"/>
              <a:gd name="f751" fmla="*/ f543 1 1620098"/>
              <a:gd name="f752" fmla="*/ f544 1 1796428"/>
              <a:gd name="f753" fmla="*/ f545 1 1620098"/>
              <a:gd name="f754" fmla="*/ f546 1 1796428"/>
              <a:gd name="f755" fmla="*/ f547 1 1620098"/>
              <a:gd name="f756" fmla="*/ f548 1 1796428"/>
              <a:gd name="f757" fmla="*/ f549 1 1620098"/>
              <a:gd name="f758" fmla="*/ f550 1 1620098"/>
              <a:gd name="f759" fmla="*/ f551 1 1796428"/>
              <a:gd name="f760" fmla="*/ f552 1 1620098"/>
              <a:gd name="f761" fmla="*/ f553 1 1620098"/>
              <a:gd name="f762" fmla="*/ f554 1 1620098"/>
              <a:gd name="f763" fmla="*/ f555 1 1796428"/>
              <a:gd name="f764" fmla="*/ f556 1 1796428"/>
              <a:gd name="f765" fmla="*/ f557 1 1796428"/>
              <a:gd name="f766" fmla="*/ f558 1 1796428"/>
              <a:gd name="f767" fmla="*/ f559 1 1620098"/>
              <a:gd name="f768" fmla="*/ f560 1 1796428"/>
              <a:gd name="f769" fmla="*/ f561 1 1620098"/>
              <a:gd name="f770" fmla="*/ f562 1 1620098"/>
              <a:gd name="f771" fmla="*/ f563 1 1796428"/>
              <a:gd name="f772" fmla="*/ f564 1 1620098"/>
              <a:gd name="f773" fmla="*/ f565 1 1796428"/>
              <a:gd name="f774" fmla="*/ f566 1 1796428"/>
              <a:gd name="f775" fmla="*/ f567 1 1796428"/>
              <a:gd name="f776" fmla="*/ f568 1 1796428"/>
              <a:gd name="f777" fmla="*/ f569 1 1796428"/>
              <a:gd name="f778" fmla="*/ f570 1 1796428"/>
              <a:gd name="f779" fmla="*/ f571 1 1796428"/>
              <a:gd name="f780" fmla="*/ f572 1 1620098"/>
              <a:gd name="f781" fmla="*/ f573 1 1796428"/>
              <a:gd name="f782" fmla="*/ f574 1 1620098"/>
              <a:gd name="f783" fmla="*/ f575 1 1620098"/>
              <a:gd name="f784" fmla="*/ f576 1 1796428"/>
              <a:gd name="f785" fmla="*/ f577 1 1796428"/>
              <a:gd name="f786" fmla="*/ f578 1 1796428"/>
              <a:gd name="f787" fmla="*/ f579 1 1620098"/>
              <a:gd name="f788" fmla="*/ f580 1 1796428"/>
              <a:gd name="f789" fmla="*/ f581 1 1620098"/>
              <a:gd name="f790" fmla="*/ f582 1 1620098"/>
              <a:gd name="f791" fmla="*/ f583 1 1796428"/>
              <a:gd name="f792" fmla="*/ f584 1 1796428"/>
              <a:gd name="f793" fmla="*/ f585 1 1620098"/>
              <a:gd name="f794" fmla="*/ f586 1 1796428"/>
              <a:gd name="f795" fmla="*/ f587 1 1620098"/>
              <a:gd name="f796" fmla="*/ f588 1 1796428"/>
              <a:gd name="f797" fmla="*/ f589 1 1620098"/>
              <a:gd name="f798" fmla="*/ f590 1 1796428"/>
              <a:gd name="f799" fmla="*/ f591 1 1796428"/>
              <a:gd name="f800" fmla="*/ f592 1 1796428"/>
              <a:gd name="f801" fmla="*/ f593 1 1620098"/>
              <a:gd name="f802" fmla="*/ f594 1 1796428"/>
              <a:gd name="f803" fmla="*/ f595 1 1796428"/>
              <a:gd name="f804" fmla="*/ f596 1 1796428"/>
              <a:gd name="f805" fmla="*/ f597 1 1796428"/>
              <a:gd name="f806" fmla="*/ f598 1 1620098"/>
              <a:gd name="f807" fmla="*/ f599 1 1796428"/>
              <a:gd name="f808" fmla="*/ f600 1 1620098"/>
              <a:gd name="f809" fmla="*/ f601 1 1620098"/>
              <a:gd name="f810" fmla="*/ f602 1 1796428"/>
              <a:gd name="f811" fmla="*/ f603 1 1796428"/>
              <a:gd name="f812" fmla="*/ f604 1 1620098"/>
              <a:gd name="f813" fmla="*/ f605 1 1796428"/>
              <a:gd name="f814" fmla="*/ f606 1 1620098"/>
              <a:gd name="f815" fmla="*/ f607 1 1620098"/>
              <a:gd name="f816" fmla="*/ f608 1 1796428"/>
              <a:gd name="f817" fmla="*/ f609 1 1620098"/>
              <a:gd name="f818" fmla="*/ f610 1 1796428"/>
              <a:gd name="f819" fmla="*/ f611 1 1620098"/>
              <a:gd name="f820" fmla="*/ f612 1 1796428"/>
              <a:gd name="f821" fmla="*/ f613 1 1620098"/>
              <a:gd name="f822" fmla="*/ f614 1 1796428"/>
              <a:gd name="f823" fmla="*/ f615 1 1796428"/>
              <a:gd name="f824" fmla="*/ f400 1 f407"/>
              <a:gd name="f825" fmla="*/ f401 1 f407"/>
              <a:gd name="f826" fmla="*/ f400 1 f408"/>
              <a:gd name="f827" fmla="*/ f402 1 f408"/>
              <a:gd name="f828" fmla="*/ f617 1 f407"/>
              <a:gd name="f829" fmla="*/ f618 1 f408"/>
              <a:gd name="f830" fmla="*/ f619 1 f407"/>
              <a:gd name="f831" fmla="*/ f620 1 f408"/>
              <a:gd name="f832" fmla="*/ f621 1 f408"/>
              <a:gd name="f833" fmla="*/ f622 1 f407"/>
              <a:gd name="f834" fmla="*/ f623 1 f407"/>
              <a:gd name="f835" fmla="*/ f624 1 f407"/>
              <a:gd name="f836" fmla="*/ f625 1 f408"/>
              <a:gd name="f837" fmla="*/ f626 1 f407"/>
              <a:gd name="f838" fmla="*/ f627 1 f408"/>
              <a:gd name="f839" fmla="*/ f628 1 f408"/>
              <a:gd name="f840" fmla="*/ f629 1 f407"/>
              <a:gd name="f841" fmla="*/ f630 1 f407"/>
              <a:gd name="f842" fmla="*/ f631 1 f408"/>
              <a:gd name="f843" fmla="*/ f632 1 f407"/>
              <a:gd name="f844" fmla="*/ f633 1 f408"/>
              <a:gd name="f845" fmla="*/ f634 1 f407"/>
              <a:gd name="f846" fmla="*/ f635 1 f408"/>
              <a:gd name="f847" fmla="*/ f636 1 f407"/>
              <a:gd name="f848" fmla="*/ f637 1 f407"/>
              <a:gd name="f849" fmla="*/ f638 1 f408"/>
              <a:gd name="f850" fmla="*/ f639 1 f407"/>
              <a:gd name="f851" fmla="*/ f640 1 f408"/>
              <a:gd name="f852" fmla="*/ f641 1 f407"/>
              <a:gd name="f853" fmla="*/ f642 1 f408"/>
              <a:gd name="f854" fmla="*/ f643 1 f407"/>
              <a:gd name="f855" fmla="*/ f644 1 f407"/>
              <a:gd name="f856" fmla="*/ f645 1 f407"/>
              <a:gd name="f857" fmla="*/ f646 1 f408"/>
              <a:gd name="f858" fmla="*/ f647 1 f407"/>
              <a:gd name="f859" fmla="*/ f648 1 f408"/>
              <a:gd name="f860" fmla="*/ f649 1 f408"/>
              <a:gd name="f861" fmla="*/ f650 1 f407"/>
              <a:gd name="f862" fmla="*/ f651 1 f407"/>
              <a:gd name="f863" fmla="*/ f652 1 f408"/>
              <a:gd name="f864" fmla="*/ f653 1 f407"/>
              <a:gd name="f865" fmla="*/ f654 1 f408"/>
              <a:gd name="f866" fmla="*/ f655 1 f408"/>
              <a:gd name="f867" fmla="*/ f656 1 f407"/>
              <a:gd name="f868" fmla="*/ f657 1 f408"/>
              <a:gd name="f869" fmla="*/ f658 1 f407"/>
              <a:gd name="f870" fmla="*/ f659 1 f408"/>
              <a:gd name="f871" fmla="*/ f660 1 f407"/>
              <a:gd name="f872" fmla="*/ f661 1 f407"/>
              <a:gd name="f873" fmla="*/ f662 1 f407"/>
              <a:gd name="f874" fmla="*/ f663 1 f407"/>
              <a:gd name="f875" fmla="*/ f664 1 f408"/>
              <a:gd name="f876" fmla="*/ f665 1 f407"/>
              <a:gd name="f877" fmla="*/ f666 1 f408"/>
              <a:gd name="f878" fmla="*/ f667 1 f408"/>
              <a:gd name="f879" fmla="*/ f668 1 f407"/>
              <a:gd name="f880" fmla="*/ f669 1 f407"/>
              <a:gd name="f881" fmla="*/ f670 1 f407"/>
              <a:gd name="f882" fmla="*/ f671 1 f408"/>
              <a:gd name="f883" fmla="*/ f672 1 f407"/>
              <a:gd name="f884" fmla="*/ f673 1 f408"/>
              <a:gd name="f885" fmla="*/ f674 1 f407"/>
              <a:gd name="f886" fmla="*/ f675 1 f408"/>
              <a:gd name="f887" fmla="*/ f676 1 f407"/>
              <a:gd name="f888" fmla="*/ f677 1 f407"/>
              <a:gd name="f889" fmla="*/ f678 1 f407"/>
              <a:gd name="f890" fmla="*/ f679 1 f407"/>
              <a:gd name="f891" fmla="*/ f680 1 f407"/>
              <a:gd name="f892" fmla="*/ f681 1 f407"/>
              <a:gd name="f893" fmla="*/ f682 1 f408"/>
              <a:gd name="f894" fmla="*/ f683 1 f407"/>
              <a:gd name="f895" fmla="*/ f684 1 f408"/>
              <a:gd name="f896" fmla="*/ f685 1 f408"/>
              <a:gd name="f897" fmla="*/ f686 1 f407"/>
              <a:gd name="f898" fmla="*/ f687 1 f407"/>
              <a:gd name="f899" fmla="*/ f688 1 f407"/>
              <a:gd name="f900" fmla="*/ f689 1 f408"/>
              <a:gd name="f901" fmla="*/ f690 1 f407"/>
              <a:gd name="f902" fmla="*/ f691 1 f408"/>
              <a:gd name="f903" fmla="*/ f692 1 f408"/>
              <a:gd name="f904" fmla="*/ f693 1 f407"/>
              <a:gd name="f905" fmla="*/ f694 1 f407"/>
              <a:gd name="f906" fmla="*/ f695 1 f408"/>
              <a:gd name="f907" fmla="*/ f696 1 f407"/>
              <a:gd name="f908" fmla="*/ f697 1 f408"/>
              <a:gd name="f909" fmla="*/ f698 1 f407"/>
              <a:gd name="f910" fmla="*/ f699 1 f408"/>
              <a:gd name="f911" fmla="*/ f700 1 f407"/>
              <a:gd name="f912" fmla="*/ f701 1 f407"/>
              <a:gd name="f913" fmla="*/ f702 1 f408"/>
              <a:gd name="f914" fmla="*/ f703 1 f407"/>
              <a:gd name="f915" fmla="*/ f704 1 f408"/>
              <a:gd name="f916" fmla="*/ f705 1 f407"/>
              <a:gd name="f917" fmla="*/ f706 1 f408"/>
              <a:gd name="f918" fmla="*/ f707 1 f407"/>
              <a:gd name="f919" fmla="*/ f708 1 f407"/>
              <a:gd name="f920" fmla="*/ f709 1 f407"/>
              <a:gd name="f921" fmla="*/ f710 1 f408"/>
              <a:gd name="f922" fmla="*/ f711 1 f407"/>
              <a:gd name="f923" fmla="*/ f712 1 f408"/>
              <a:gd name="f924" fmla="*/ f713 1 f408"/>
              <a:gd name="f925" fmla="*/ f714 1 f407"/>
              <a:gd name="f926" fmla="*/ f715 1 f408"/>
              <a:gd name="f927" fmla="*/ f716 1 f407"/>
              <a:gd name="f928" fmla="*/ f717 1 f408"/>
              <a:gd name="f929" fmla="*/ f718 1 f407"/>
              <a:gd name="f930" fmla="*/ f719 1 f407"/>
              <a:gd name="f931" fmla="*/ f720 1 f408"/>
              <a:gd name="f932" fmla="*/ f721 1 f407"/>
              <a:gd name="f933" fmla="*/ f722 1 f408"/>
              <a:gd name="f934" fmla="*/ f723 1 f407"/>
              <a:gd name="f935" fmla="*/ f724 1 f407"/>
              <a:gd name="f936" fmla="*/ f725 1 f408"/>
              <a:gd name="f937" fmla="*/ f726 1 f407"/>
              <a:gd name="f938" fmla="*/ f727 1 f408"/>
              <a:gd name="f939" fmla="*/ f728 1 f408"/>
              <a:gd name="f940" fmla="*/ f729 1 f407"/>
              <a:gd name="f941" fmla="*/ f730 1 f407"/>
              <a:gd name="f942" fmla="*/ f731 1 f407"/>
              <a:gd name="f943" fmla="*/ f732 1 f407"/>
              <a:gd name="f944" fmla="*/ f733 1 f407"/>
              <a:gd name="f945" fmla="*/ f734 1 f408"/>
              <a:gd name="f946" fmla="*/ f735 1 f407"/>
              <a:gd name="f947" fmla="*/ f736 1 f408"/>
              <a:gd name="f948" fmla="*/ f737 1 f407"/>
              <a:gd name="f949" fmla="*/ f738 1 f408"/>
              <a:gd name="f950" fmla="*/ f739 1 f407"/>
              <a:gd name="f951" fmla="*/ f740 1 f408"/>
              <a:gd name="f952" fmla="*/ f741 1 f408"/>
              <a:gd name="f953" fmla="*/ f742 1 f407"/>
              <a:gd name="f954" fmla="*/ f743 1 f407"/>
              <a:gd name="f955" fmla="*/ f744 1 f408"/>
              <a:gd name="f956" fmla="*/ f745 1 f407"/>
              <a:gd name="f957" fmla="*/ f746 1 f408"/>
              <a:gd name="f958" fmla="*/ f747 1 f408"/>
              <a:gd name="f959" fmla="*/ f748 1 f407"/>
              <a:gd name="f960" fmla="*/ f749 1 f408"/>
              <a:gd name="f961" fmla="*/ f750 1 f407"/>
              <a:gd name="f962" fmla="*/ f751 1 f408"/>
              <a:gd name="f963" fmla="*/ f752 1 f407"/>
              <a:gd name="f964" fmla="*/ f753 1 f408"/>
              <a:gd name="f965" fmla="*/ f754 1 f407"/>
              <a:gd name="f966" fmla="*/ f755 1 f408"/>
              <a:gd name="f967" fmla="*/ f756 1 f407"/>
              <a:gd name="f968" fmla="*/ f757 1 f408"/>
              <a:gd name="f969" fmla="*/ f758 1 f408"/>
              <a:gd name="f970" fmla="*/ f759 1 f407"/>
              <a:gd name="f971" fmla="*/ f760 1 f408"/>
              <a:gd name="f972" fmla="*/ f761 1 f408"/>
              <a:gd name="f973" fmla="*/ f762 1 f408"/>
              <a:gd name="f974" fmla="*/ f763 1 f407"/>
              <a:gd name="f975" fmla="*/ f764 1 f407"/>
              <a:gd name="f976" fmla="*/ f765 1 f407"/>
              <a:gd name="f977" fmla="*/ f766 1 f407"/>
              <a:gd name="f978" fmla="*/ f767 1 f408"/>
              <a:gd name="f979" fmla="*/ f768 1 f407"/>
              <a:gd name="f980" fmla="*/ f769 1 f408"/>
              <a:gd name="f981" fmla="*/ f770 1 f408"/>
              <a:gd name="f982" fmla="*/ f771 1 f407"/>
              <a:gd name="f983" fmla="*/ f772 1 f408"/>
              <a:gd name="f984" fmla="*/ f773 1 f407"/>
              <a:gd name="f985" fmla="*/ f774 1 f407"/>
              <a:gd name="f986" fmla="*/ f775 1 f407"/>
              <a:gd name="f987" fmla="*/ f776 1 f407"/>
              <a:gd name="f988" fmla="*/ f777 1 f407"/>
              <a:gd name="f989" fmla="*/ f778 1 f407"/>
              <a:gd name="f990" fmla="*/ f779 1 f407"/>
              <a:gd name="f991" fmla="*/ f780 1 f408"/>
              <a:gd name="f992" fmla="*/ f781 1 f407"/>
              <a:gd name="f993" fmla="*/ f782 1 f408"/>
              <a:gd name="f994" fmla="*/ f783 1 f408"/>
              <a:gd name="f995" fmla="*/ f784 1 f407"/>
              <a:gd name="f996" fmla="*/ f785 1 f407"/>
              <a:gd name="f997" fmla="*/ f786 1 f407"/>
              <a:gd name="f998" fmla="*/ f787 1 f408"/>
              <a:gd name="f999" fmla="*/ f788 1 f407"/>
              <a:gd name="f1000" fmla="*/ f789 1 f408"/>
              <a:gd name="f1001" fmla="*/ f790 1 f408"/>
              <a:gd name="f1002" fmla="*/ f791 1 f407"/>
              <a:gd name="f1003" fmla="*/ f792 1 f407"/>
              <a:gd name="f1004" fmla="*/ f793 1 f408"/>
              <a:gd name="f1005" fmla="*/ f794 1 f407"/>
              <a:gd name="f1006" fmla="*/ f795 1 f408"/>
              <a:gd name="f1007" fmla="*/ f796 1 f407"/>
              <a:gd name="f1008" fmla="*/ f797 1 f408"/>
              <a:gd name="f1009" fmla="*/ f798 1 f407"/>
              <a:gd name="f1010" fmla="*/ f799 1 f407"/>
              <a:gd name="f1011" fmla="*/ f800 1 f407"/>
              <a:gd name="f1012" fmla="*/ f801 1 f408"/>
              <a:gd name="f1013" fmla="*/ f802 1 f407"/>
              <a:gd name="f1014" fmla="*/ f803 1 f407"/>
              <a:gd name="f1015" fmla="*/ f804 1 f407"/>
              <a:gd name="f1016" fmla="*/ f805 1 f407"/>
              <a:gd name="f1017" fmla="*/ f806 1 f408"/>
              <a:gd name="f1018" fmla="*/ f807 1 f407"/>
              <a:gd name="f1019" fmla="*/ f808 1 f408"/>
              <a:gd name="f1020" fmla="*/ f809 1 f408"/>
              <a:gd name="f1021" fmla="*/ f810 1 f407"/>
              <a:gd name="f1022" fmla="*/ f811 1 f407"/>
              <a:gd name="f1023" fmla="*/ f812 1 f408"/>
              <a:gd name="f1024" fmla="*/ f813 1 f407"/>
              <a:gd name="f1025" fmla="*/ f814 1 f408"/>
              <a:gd name="f1026" fmla="*/ f815 1 f408"/>
              <a:gd name="f1027" fmla="*/ f816 1 f407"/>
              <a:gd name="f1028" fmla="*/ f817 1 f408"/>
              <a:gd name="f1029" fmla="*/ f818 1 f407"/>
              <a:gd name="f1030" fmla="*/ f819 1 f408"/>
              <a:gd name="f1031" fmla="*/ f820 1 f407"/>
              <a:gd name="f1032" fmla="*/ f821 1 f408"/>
              <a:gd name="f1033" fmla="*/ f822 1 f407"/>
              <a:gd name="f1034" fmla="*/ f823 1 f407"/>
              <a:gd name="f1035" fmla="*/ f824 f398 1"/>
              <a:gd name="f1036" fmla="*/ f825 f398 1"/>
              <a:gd name="f1037" fmla="*/ f827 f399 1"/>
              <a:gd name="f1038" fmla="*/ f826 f399 1"/>
              <a:gd name="f1039" fmla="*/ f828 f398 1"/>
              <a:gd name="f1040" fmla="*/ f829 f399 1"/>
              <a:gd name="f1041" fmla="*/ f830 f398 1"/>
              <a:gd name="f1042" fmla="*/ f831 f399 1"/>
              <a:gd name="f1043" fmla="*/ f832 f399 1"/>
              <a:gd name="f1044" fmla="*/ f833 f398 1"/>
              <a:gd name="f1045" fmla="*/ f834 f398 1"/>
              <a:gd name="f1046" fmla="*/ f835 f398 1"/>
              <a:gd name="f1047" fmla="*/ f836 f399 1"/>
              <a:gd name="f1048" fmla="*/ f837 f398 1"/>
              <a:gd name="f1049" fmla="*/ f838 f399 1"/>
              <a:gd name="f1050" fmla="*/ f839 f399 1"/>
              <a:gd name="f1051" fmla="*/ f840 f398 1"/>
              <a:gd name="f1052" fmla="*/ f841 f398 1"/>
              <a:gd name="f1053" fmla="*/ f842 f399 1"/>
              <a:gd name="f1054" fmla="*/ f843 f398 1"/>
              <a:gd name="f1055" fmla="*/ f844 f399 1"/>
              <a:gd name="f1056" fmla="*/ f845 f398 1"/>
              <a:gd name="f1057" fmla="*/ f846 f399 1"/>
              <a:gd name="f1058" fmla="*/ f847 f398 1"/>
              <a:gd name="f1059" fmla="*/ f848 f398 1"/>
              <a:gd name="f1060" fmla="*/ f849 f399 1"/>
              <a:gd name="f1061" fmla="*/ f850 f398 1"/>
              <a:gd name="f1062" fmla="*/ f851 f399 1"/>
              <a:gd name="f1063" fmla="*/ f852 f398 1"/>
              <a:gd name="f1064" fmla="*/ f853 f399 1"/>
              <a:gd name="f1065" fmla="*/ f854 f398 1"/>
              <a:gd name="f1066" fmla="*/ f855 f398 1"/>
              <a:gd name="f1067" fmla="*/ f856 f398 1"/>
              <a:gd name="f1068" fmla="*/ f857 f399 1"/>
              <a:gd name="f1069" fmla="*/ f858 f398 1"/>
              <a:gd name="f1070" fmla="*/ f859 f399 1"/>
              <a:gd name="f1071" fmla="*/ f860 f399 1"/>
              <a:gd name="f1072" fmla="*/ f861 f398 1"/>
              <a:gd name="f1073" fmla="*/ f862 f398 1"/>
              <a:gd name="f1074" fmla="*/ f863 f399 1"/>
              <a:gd name="f1075" fmla="*/ f864 f398 1"/>
              <a:gd name="f1076" fmla="*/ f865 f399 1"/>
              <a:gd name="f1077" fmla="*/ f866 f399 1"/>
              <a:gd name="f1078" fmla="*/ f867 f398 1"/>
              <a:gd name="f1079" fmla="*/ f868 f399 1"/>
              <a:gd name="f1080" fmla="*/ f869 f398 1"/>
              <a:gd name="f1081" fmla="*/ f870 f399 1"/>
              <a:gd name="f1082" fmla="*/ f871 f398 1"/>
              <a:gd name="f1083" fmla="*/ f872 f398 1"/>
              <a:gd name="f1084" fmla="*/ f873 f398 1"/>
              <a:gd name="f1085" fmla="*/ f874 f398 1"/>
              <a:gd name="f1086" fmla="*/ f875 f399 1"/>
              <a:gd name="f1087" fmla="*/ f876 f398 1"/>
              <a:gd name="f1088" fmla="*/ f877 f399 1"/>
              <a:gd name="f1089" fmla="*/ f878 f399 1"/>
              <a:gd name="f1090" fmla="*/ f879 f398 1"/>
              <a:gd name="f1091" fmla="*/ f880 f398 1"/>
              <a:gd name="f1092" fmla="*/ f881 f398 1"/>
              <a:gd name="f1093" fmla="*/ f882 f399 1"/>
              <a:gd name="f1094" fmla="*/ f883 f398 1"/>
              <a:gd name="f1095" fmla="*/ f884 f399 1"/>
              <a:gd name="f1096" fmla="*/ f885 f398 1"/>
              <a:gd name="f1097" fmla="*/ f886 f399 1"/>
              <a:gd name="f1098" fmla="*/ f887 f398 1"/>
              <a:gd name="f1099" fmla="*/ f888 f398 1"/>
              <a:gd name="f1100" fmla="*/ f889 f398 1"/>
              <a:gd name="f1101" fmla="*/ f890 f398 1"/>
              <a:gd name="f1102" fmla="*/ f891 f398 1"/>
              <a:gd name="f1103" fmla="*/ f892 f398 1"/>
              <a:gd name="f1104" fmla="*/ f893 f399 1"/>
              <a:gd name="f1105" fmla="*/ f894 f398 1"/>
              <a:gd name="f1106" fmla="*/ f895 f399 1"/>
              <a:gd name="f1107" fmla="*/ f896 f399 1"/>
              <a:gd name="f1108" fmla="*/ f897 f398 1"/>
              <a:gd name="f1109" fmla="*/ f898 f398 1"/>
              <a:gd name="f1110" fmla="*/ f899 f398 1"/>
              <a:gd name="f1111" fmla="*/ f900 f399 1"/>
              <a:gd name="f1112" fmla="*/ f901 f398 1"/>
              <a:gd name="f1113" fmla="*/ f902 f399 1"/>
              <a:gd name="f1114" fmla="*/ f903 f399 1"/>
              <a:gd name="f1115" fmla="*/ f904 f398 1"/>
              <a:gd name="f1116" fmla="*/ f905 f398 1"/>
              <a:gd name="f1117" fmla="*/ f906 f399 1"/>
              <a:gd name="f1118" fmla="*/ f907 f398 1"/>
              <a:gd name="f1119" fmla="*/ f908 f399 1"/>
              <a:gd name="f1120" fmla="*/ f909 f398 1"/>
              <a:gd name="f1121" fmla="*/ f910 f399 1"/>
              <a:gd name="f1122" fmla="*/ f911 f398 1"/>
              <a:gd name="f1123" fmla="*/ f912 f398 1"/>
              <a:gd name="f1124" fmla="*/ f913 f399 1"/>
              <a:gd name="f1125" fmla="*/ f914 f398 1"/>
              <a:gd name="f1126" fmla="*/ f915 f399 1"/>
              <a:gd name="f1127" fmla="*/ f916 f398 1"/>
              <a:gd name="f1128" fmla="*/ f917 f399 1"/>
              <a:gd name="f1129" fmla="*/ f918 f398 1"/>
              <a:gd name="f1130" fmla="*/ f919 f398 1"/>
              <a:gd name="f1131" fmla="*/ f920 f398 1"/>
              <a:gd name="f1132" fmla="*/ f921 f399 1"/>
              <a:gd name="f1133" fmla="*/ f922 f398 1"/>
              <a:gd name="f1134" fmla="*/ f923 f399 1"/>
              <a:gd name="f1135" fmla="*/ f924 f399 1"/>
              <a:gd name="f1136" fmla="*/ f925 f398 1"/>
              <a:gd name="f1137" fmla="*/ f926 f399 1"/>
              <a:gd name="f1138" fmla="*/ f927 f398 1"/>
              <a:gd name="f1139" fmla="*/ f928 f399 1"/>
              <a:gd name="f1140" fmla="*/ f929 f398 1"/>
              <a:gd name="f1141" fmla="*/ f930 f398 1"/>
              <a:gd name="f1142" fmla="*/ f931 f399 1"/>
              <a:gd name="f1143" fmla="*/ f932 f398 1"/>
              <a:gd name="f1144" fmla="*/ f933 f399 1"/>
              <a:gd name="f1145" fmla="*/ f934 f398 1"/>
              <a:gd name="f1146" fmla="*/ f935 f398 1"/>
              <a:gd name="f1147" fmla="*/ f936 f399 1"/>
              <a:gd name="f1148" fmla="*/ f937 f398 1"/>
              <a:gd name="f1149" fmla="*/ f938 f399 1"/>
              <a:gd name="f1150" fmla="*/ f939 f399 1"/>
              <a:gd name="f1151" fmla="*/ f940 f398 1"/>
              <a:gd name="f1152" fmla="*/ f941 f398 1"/>
              <a:gd name="f1153" fmla="*/ f942 f398 1"/>
              <a:gd name="f1154" fmla="*/ f943 f398 1"/>
              <a:gd name="f1155" fmla="*/ f944 f398 1"/>
              <a:gd name="f1156" fmla="*/ f945 f399 1"/>
              <a:gd name="f1157" fmla="*/ f946 f398 1"/>
              <a:gd name="f1158" fmla="*/ f947 f399 1"/>
              <a:gd name="f1159" fmla="*/ f948 f398 1"/>
              <a:gd name="f1160" fmla="*/ f949 f399 1"/>
              <a:gd name="f1161" fmla="*/ f950 f398 1"/>
              <a:gd name="f1162" fmla="*/ f951 f399 1"/>
              <a:gd name="f1163" fmla="*/ f952 f399 1"/>
              <a:gd name="f1164" fmla="*/ f953 f398 1"/>
              <a:gd name="f1165" fmla="*/ f954 f398 1"/>
              <a:gd name="f1166" fmla="*/ f955 f399 1"/>
              <a:gd name="f1167" fmla="*/ f956 f398 1"/>
              <a:gd name="f1168" fmla="*/ f957 f399 1"/>
              <a:gd name="f1169" fmla="*/ f958 f399 1"/>
              <a:gd name="f1170" fmla="*/ f959 f398 1"/>
              <a:gd name="f1171" fmla="*/ f960 f399 1"/>
              <a:gd name="f1172" fmla="*/ f961 f398 1"/>
              <a:gd name="f1173" fmla="*/ f962 f399 1"/>
              <a:gd name="f1174" fmla="*/ f963 f398 1"/>
              <a:gd name="f1175" fmla="*/ f964 f399 1"/>
              <a:gd name="f1176" fmla="*/ f965 f398 1"/>
              <a:gd name="f1177" fmla="*/ f966 f399 1"/>
              <a:gd name="f1178" fmla="*/ f967 f398 1"/>
              <a:gd name="f1179" fmla="*/ f968 f399 1"/>
              <a:gd name="f1180" fmla="*/ f969 f399 1"/>
              <a:gd name="f1181" fmla="*/ f970 f398 1"/>
              <a:gd name="f1182" fmla="*/ f971 f399 1"/>
              <a:gd name="f1183" fmla="*/ f972 f399 1"/>
              <a:gd name="f1184" fmla="*/ f973 f399 1"/>
              <a:gd name="f1185" fmla="*/ f974 f398 1"/>
              <a:gd name="f1186" fmla="*/ f975 f398 1"/>
              <a:gd name="f1187" fmla="*/ f976 f398 1"/>
              <a:gd name="f1188" fmla="*/ f977 f398 1"/>
              <a:gd name="f1189" fmla="*/ f978 f399 1"/>
              <a:gd name="f1190" fmla="*/ f979 f398 1"/>
              <a:gd name="f1191" fmla="*/ f980 f399 1"/>
              <a:gd name="f1192" fmla="*/ f981 f399 1"/>
              <a:gd name="f1193" fmla="*/ f982 f398 1"/>
              <a:gd name="f1194" fmla="*/ f983 f399 1"/>
              <a:gd name="f1195" fmla="*/ f984 f398 1"/>
              <a:gd name="f1196" fmla="*/ f985 f398 1"/>
              <a:gd name="f1197" fmla="*/ f986 f398 1"/>
              <a:gd name="f1198" fmla="*/ f987 f398 1"/>
              <a:gd name="f1199" fmla="*/ f988 f398 1"/>
              <a:gd name="f1200" fmla="*/ f989 f398 1"/>
              <a:gd name="f1201" fmla="*/ f990 f398 1"/>
              <a:gd name="f1202" fmla="*/ f991 f399 1"/>
              <a:gd name="f1203" fmla="*/ f992 f398 1"/>
              <a:gd name="f1204" fmla="*/ f993 f399 1"/>
              <a:gd name="f1205" fmla="*/ f994 f399 1"/>
              <a:gd name="f1206" fmla="*/ f995 f398 1"/>
              <a:gd name="f1207" fmla="*/ f996 f398 1"/>
              <a:gd name="f1208" fmla="*/ f997 f398 1"/>
              <a:gd name="f1209" fmla="*/ f998 f399 1"/>
              <a:gd name="f1210" fmla="*/ f999 f398 1"/>
              <a:gd name="f1211" fmla="*/ f1000 f399 1"/>
              <a:gd name="f1212" fmla="*/ f1001 f399 1"/>
              <a:gd name="f1213" fmla="*/ f1002 f398 1"/>
              <a:gd name="f1214" fmla="*/ f1003 f398 1"/>
              <a:gd name="f1215" fmla="*/ f1004 f399 1"/>
              <a:gd name="f1216" fmla="*/ f1005 f398 1"/>
              <a:gd name="f1217" fmla="*/ f1006 f399 1"/>
              <a:gd name="f1218" fmla="*/ f1007 f398 1"/>
              <a:gd name="f1219" fmla="*/ f1008 f399 1"/>
              <a:gd name="f1220" fmla="*/ f1009 f398 1"/>
              <a:gd name="f1221" fmla="*/ f1010 f398 1"/>
              <a:gd name="f1222" fmla="*/ f1011 f398 1"/>
              <a:gd name="f1223" fmla="*/ f1012 f399 1"/>
              <a:gd name="f1224" fmla="*/ f1013 f398 1"/>
              <a:gd name="f1225" fmla="*/ f1014 f398 1"/>
              <a:gd name="f1226" fmla="*/ f1015 f398 1"/>
              <a:gd name="f1227" fmla="*/ f1016 f398 1"/>
              <a:gd name="f1228" fmla="*/ f1017 f399 1"/>
              <a:gd name="f1229" fmla="*/ f1018 f398 1"/>
              <a:gd name="f1230" fmla="*/ f1019 f399 1"/>
              <a:gd name="f1231" fmla="*/ f1020 f399 1"/>
              <a:gd name="f1232" fmla="*/ f1021 f398 1"/>
              <a:gd name="f1233" fmla="*/ f1022 f398 1"/>
              <a:gd name="f1234" fmla="*/ f1023 f399 1"/>
              <a:gd name="f1235" fmla="*/ f1024 f398 1"/>
              <a:gd name="f1236" fmla="*/ f1025 f399 1"/>
              <a:gd name="f1237" fmla="*/ f1026 f399 1"/>
              <a:gd name="f1238" fmla="*/ f1027 f398 1"/>
              <a:gd name="f1239" fmla="*/ f1028 f399 1"/>
              <a:gd name="f1240" fmla="*/ f1029 f398 1"/>
              <a:gd name="f1241" fmla="*/ f1030 f399 1"/>
              <a:gd name="f1242" fmla="*/ f1031 f398 1"/>
              <a:gd name="f1243" fmla="*/ f1032 f399 1"/>
              <a:gd name="f1244" fmla="*/ f1033 f398 1"/>
              <a:gd name="f1245" fmla="*/ f1034 f3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6">
                <a:pos x="f1039" y="f1040"/>
              </a:cxn>
              <a:cxn ang="f616">
                <a:pos x="f1041" y="f1042"/>
              </a:cxn>
              <a:cxn ang="f616">
                <a:pos x="f1041" y="f1043"/>
              </a:cxn>
              <a:cxn ang="f616">
                <a:pos x="f1044" y="f1043"/>
              </a:cxn>
              <a:cxn ang="f616">
                <a:pos x="f1044" y="f1042"/>
              </a:cxn>
              <a:cxn ang="f616">
                <a:pos x="f1045" y="f1040"/>
              </a:cxn>
              <a:cxn ang="f616">
                <a:pos x="f1046" y="f1047"/>
              </a:cxn>
              <a:cxn ang="f616">
                <a:pos x="f1048" y="f1049"/>
              </a:cxn>
              <a:cxn ang="f616">
                <a:pos x="f1048" y="f1050"/>
              </a:cxn>
              <a:cxn ang="f616">
                <a:pos x="f1051" y="f1050"/>
              </a:cxn>
              <a:cxn ang="f616">
                <a:pos x="f1051" y="f1049"/>
              </a:cxn>
              <a:cxn ang="f616">
                <a:pos x="f1052" y="f1047"/>
              </a:cxn>
              <a:cxn ang="f616">
                <a:pos x="f1039" y="f1053"/>
              </a:cxn>
              <a:cxn ang="f616">
                <a:pos x="f1045" y="f1053"/>
              </a:cxn>
              <a:cxn ang="f616">
                <a:pos x="f1054" y="f1042"/>
              </a:cxn>
              <a:cxn ang="f616">
                <a:pos x="f1054" y="f1055"/>
              </a:cxn>
              <a:cxn ang="f616">
                <a:pos x="f1056" y="f1057"/>
              </a:cxn>
              <a:cxn ang="f616">
                <a:pos x="f1058" y="f1057"/>
              </a:cxn>
              <a:cxn ang="f616">
                <a:pos x="f1059" y="f1055"/>
              </a:cxn>
              <a:cxn ang="f616">
                <a:pos x="f1059" y="f1042"/>
              </a:cxn>
              <a:cxn ang="f616">
                <a:pos x="f1039" y="f1053"/>
              </a:cxn>
              <a:cxn ang="f616">
                <a:pos x="f1046" y="f1060"/>
              </a:cxn>
              <a:cxn ang="f616">
                <a:pos x="f1052" y="f1060"/>
              </a:cxn>
              <a:cxn ang="f616">
                <a:pos x="f1061" y="f1049"/>
              </a:cxn>
              <a:cxn ang="f616">
                <a:pos x="f1061" y="f1062"/>
              </a:cxn>
              <a:cxn ang="f616">
                <a:pos x="f1063" y="f1064"/>
              </a:cxn>
              <a:cxn ang="f616">
                <a:pos x="f1065" y="f1064"/>
              </a:cxn>
              <a:cxn ang="f616">
                <a:pos x="f1066" y="f1062"/>
              </a:cxn>
              <a:cxn ang="f616">
                <a:pos x="f1066" y="f1049"/>
              </a:cxn>
              <a:cxn ang="f616">
                <a:pos x="f1046" y="f1060"/>
              </a:cxn>
              <a:cxn ang="f616">
                <a:pos x="f1067" y="f1068"/>
              </a:cxn>
              <a:cxn ang="f616">
                <a:pos x="f1069" y="f1070"/>
              </a:cxn>
              <a:cxn ang="f616">
                <a:pos x="f1067" y="f1071"/>
              </a:cxn>
              <a:cxn ang="f616">
                <a:pos x="f1072" y="f1070"/>
              </a:cxn>
              <a:cxn ang="f616">
                <a:pos x="f1067" y="f1068"/>
              </a:cxn>
              <a:cxn ang="f616">
                <a:pos x="f1073" y="f1074"/>
              </a:cxn>
              <a:cxn ang="f616">
                <a:pos x="f1075" y="f1076"/>
              </a:cxn>
              <a:cxn ang="f616">
                <a:pos x="f1073" y="f1077"/>
              </a:cxn>
              <a:cxn ang="f616">
                <a:pos x="f1078" y="f1076"/>
              </a:cxn>
              <a:cxn ang="f616">
                <a:pos x="f1073" y="f1074"/>
              </a:cxn>
              <a:cxn ang="f616">
                <a:pos x="f1073" y="f1079"/>
              </a:cxn>
              <a:cxn ang="f616">
                <a:pos x="f1080" y="f1076"/>
              </a:cxn>
              <a:cxn ang="f616">
                <a:pos x="f1073" y="f1081"/>
              </a:cxn>
              <a:cxn ang="f616">
                <a:pos x="f1082" y="f1076"/>
              </a:cxn>
              <a:cxn ang="f616">
                <a:pos x="f1073" y="f1079"/>
              </a:cxn>
              <a:cxn ang="f616">
                <a:pos x="f1067" y="f1079"/>
              </a:cxn>
              <a:cxn ang="f616">
                <a:pos x="f1083" y="f1070"/>
              </a:cxn>
              <a:cxn ang="f616">
                <a:pos x="f1067" y="f1081"/>
              </a:cxn>
              <a:cxn ang="f616">
                <a:pos x="f1084" y="f1070"/>
              </a:cxn>
              <a:cxn ang="f616">
                <a:pos x="f1067" y="f1079"/>
              </a:cxn>
              <a:cxn ang="f616">
                <a:pos x="f1085" y="f1086"/>
              </a:cxn>
              <a:cxn ang="f616">
                <a:pos x="f1087" y="f1088"/>
              </a:cxn>
              <a:cxn ang="f616">
                <a:pos x="f1087" y="f1089"/>
              </a:cxn>
              <a:cxn ang="f616">
                <a:pos x="f1090" y="f1089"/>
              </a:cxn>
              <a:cxn ang="f616">
                <a:pos x="f1090" y="f1088"/>
              </a:cxn>
              <a:cxn ang="f616">
                <a:pos x="f1091" y="f1086"/>
              </a:cxn>
              <a:cxn ang="f616">
                <a:pos x="f1092" y="f1093"/>
              </a:cxn>
              <a:cxn ang="f616">
                <a:pos x="f1094" y="f1095"/>
              </a:cxn>
              <a:cxn ang="f616">
                <a:pos x="f1096" y="f1097"/>
              </a:cxn>
              <a:cxn ang="f616">
                <a:pos x="f1098" y="f1093"/>
              </a:cxn>
              <a:cxn ang="f616">
                <a:pos x="f1099" y="f1093"/>
              </a:cxn>
              <a:cxn ang="f616">
                <a:pos x="f1100" y="f1097"/>
              </a:cxn>
              <a:cxn ang="f616">
                <a:pos x="f1101" y="f1095"/>
              </a:cxn>
              <a:cxn ang="f616">
                <a:pos x="f1102" y="f1093"/>
              </a:cxn>
              <a:cxn ang="f616">
                <a:pos x="f1103" y="f1104"/>
              </a:cxn>
              <a:cxn ang="f616">
                <a:pos x="f1105" y="f1106"/>
              </a:cxn>
              <a:cxn ang="f616">
                <a:pos x="f1105" y="f1107"/>
              </a:cxn>
              <a:cxn ang="f616">
                <a:pos x="f1108" y="f1107"/>
              </a:cxn>
              <a:cxn ang="f616">
                <a:pos x="f1108" y="f1106"/>
              </a:cxn>
              <a:cxn ang="f616">
                <a:pos x="f1109" y="f1104"/>
              </a:cxn>
              <a:cxn ang="f616">
                <a:pos x="f1110" y="f1111"/>
              </a:cxn>
              <a:cxn ang="f616">
                <a:pos x="f1112" y="f1113"/>
              </a:cxn>
              <a:cxn ang="f616">
                <a:pos x="f1112" y="f1114"/>
              </a:cxn>
              <a:cxn ang="f616">
                <a:pos x="f1115" y="f1114"/>
              </a:cxn>
              <a:cxn ang="f616">
                <a:pos x="f1115" y="f1113"/>
              </a:cxn>
              <a:cxn ang="f616">
                <a:pos x="f1116" y="f1111"/>
              </a:cxn>
              <a:cxn ang="f616">
                <a:pos x="f1103" y="f1117"/>
              </a:cxn>
              <a:cxn ang="f616">
                <a:pos x="f1109" y="f1117"/>
              </a:cxn>
              <a:cxn ang="f616">
                <a:pos x="f1118" y="f1106"/>
              </a:cxn>
              <a:cxn ang="f616">
                <a:pos x="f1118" y="f1119"/>
              </a:cxn>
              <a:cxn ang="f616">
                <a:pos x="f1120" y="f1121"/>
              </a:cxn>
              <a:cxn ang="f616">
                <a:pos x="f1122" y="f1121"/>
              </a:cxn>
              <a:cxn ang="f616">
                <a:pos x="f1123" y="f1119"/>
              </a:cxn>
              <a:cxn ang="f616">
                <a:pos x="f1123" y="f1106"/>
              </a:cxn>
              <a:cxn ang="f616">
                <a:pos x="f1103" y="f1117"/>
              </a:cxn>
              <a:cxn ang="f616">
                <a:pos x="f1110" y="f1124"/>
              </a:cxn>
              <a:cxn ang="f616">
                <a:pos x="f1116" y="f1124"/>
              </a:cxn>
              <a:cxn ang="f616">
                <a:pos x="f1125" y="f1113"/>
              </a:cxn>
              <a:cxn ang="f616">
                <a:pos x="f1125" y="f1126"/>
              </a:cxn>
              <a:cxn ang="f616">
                <a:pos x="f1127" y="f1128"/>
              </a:cxn>
              <a:cxn ang="f616">
                <a:pos x="f1129" y="f1128"/>
              </a:cxn>
              <a:cxn ang="f616">
                <a:pos x="f1130" y="f1126"/>
              </a:cxn>
              <a:cxn ang="f616">
                <a:pos x="f1130" y="f1113"/>
              </a:cxn>
              <a:cxn ang="f616">
                <a:pos x="f1110" y="f1124"/>
              </a:cxn>
              <a:cxn ang="f616">
                <a:pos x="f1131" y="f1132"/>
              </a:cxn>
              <a:cxn ang="f616">
                <a:pos x="f1133" y="f1134"/>
              </a:cxn>
              <a:cxn ang="f616">
                <a:pos x="f1131" y="f1135"/>
              </a:cxn>
              <a:cxn ang="f616">
                <a:pos x="f1136" y="f1134"/>
              </a:cxn>
              <a:cxn ang="f616">
                <a:pos x="f1131" y="f1132"/>
              </a:cxn>
              <a:cxn ang="f616">
                <a:pos x="f1131" y="f1137"/>
              </a:cxn>
              <a:cxn ang="f616">
                <a:pos x="f1138" y="f1134"/>
              </a:cxn>
              <a:cxn ang="f616">
                <a:pos x="f1131" y="f1139"/>
              </a:cxn>
              <a:cxn ang="f616">
                <a:pos x="f1140" y="f1134"/>
              </a:cxn>
              <a:cxn ang="f616">
                <a:pos x="f1131" y="f1137"/>
              </a:cxn>
              <a:cxn ang="f616">
                <a:pos x="f1141" y="f1142"/>
              </a:cxn>
              <a:cxn ang="f616">
                <a:pos x="f1143" y="f1144"/>
              </a:cxn>
              <a:cxn ang="f616">
                <a:pos x="f1145" y="f1144"/>
              </a:cxn>
              <a:cxn ang="f616">
                <a:pos x="f1146" y="f1147"/>
              </a:cxn>
              <a:cxn ang="f616">
                <a:pos x="f1145" y="f1093"/>
              </a:cxn>
              <a:cxn ang="f616">
                <a:pos x="f1143" y="f1093"/>
              </a:cxn>
              <a:cxn ang="f616">
                <a:pos x="f1148" y="f1149"/>
              </a:cxn>
              <a:cxn ang="f616">
                <a:pos x="f1085" y="f1150"/>
              </a:cxn>
              <a:cxn ang="f616">
                <a:pos x="f1091" y="f1150"/>
              </a:cxn>
              <a:cxn ang="f616">
                <a:pos x="f1151" y="f1149"/>
              </a:cxn>
              <a:cxn ang="f616">
                <a:pos x="f1152" y="f1093"/>
              </a:cxn>
              <a:cxn ang="f616">
                <a:pos x="f1090" y="f1093"/>
              </a:cxn>
              <a:cxn ang="f616">
                <a:pos x="f1153" y="f1147"/>
              </a:cxn>
              <a:cxn ang="f616">
                <a:pos x="f1090" y="f1144"/>
              </a:cxn>
              <a:cxn ang="f616">
                <a:pos x="f1154" y="f1144"/>
              </a:cxn>
              <a:cxn ang="f616">
                <a:pos x="f1155" y="f1142"/>
              </a:cxn>
              <a:cxn ang="f616">
                <a:pos x="f1155" y="f1156"/>
              </a:cxn>
              <a:cxn ang="f616">
                <a:pos x="f1157" y="f1158"/>
              </a:cxn>
              <a:cxn ang="f616">
                <a:pos x="f1141" y="f1156"/>
              </a:cxn>
              <a:cxn ang="f616">
                <a:pos x="f1159" y="f1160"/>
              </a:cxn>
              <a:cxn ang="f616">
                <a:pos x="f1161" y="f1162"/>
              </a:cxn>
              <a:cxn ang="f616">
                <a:pos x="f1159" y="f1163"/>
              </a:cxn>
              <a:cxn ang="f616">
                <a:pos x="f1164" y="f1162"/>
              </a:cxn>
              <a:cxn ang="f616">
                <a:pos x="f1159" y="f1160"/>
              </a:cxn>
              <a:cxn ang="f616">
                <a:pos x="f1165" y="f1166"/>
              </a:cxn>
              <a:cxn ang="f616">
                <a:pos x="f1167" y="f1168"/>
              </a:cxn>
              <a:cxn ang="f616">
                <a:pos x="f1165" y="f1169"/>
              </a:cxn>
              <a:cxn ang="f616">
                <a:pos x="f1170" y="f1168"/>
              </a:cxn>
              <a:cxn ang="f616">
                <a:pos x="f1165" y="f1166"/>
              </a:cxn>
              <a:cxn ang="f616">
                <a:pos x="f1159" y="f1171"/>
              </a:cxn>
              <a:cxn ang="f616">
                <a:pos x="f1172" y="f1162"/>
              </a:cxn>
              <a:cxn ang="f616">
                <a:pos x="f1159" y="f1173"/>
              </a:cxn>
              <a:cxn ang="f616">
                <a:pos x="f1174" y="f1162"/>
              </a:cxn>
              <a:cxn ang="f616">
                <a:pos x="f1159" y="f1171"/>
              </a:cxn>
              <a:cxn ang="f616">
                <a:pos x="f1165" y="f1175"/>
              </a:cxn>
              <a:cxn ang="f616">
                <a:pos x="f1176" y="f1168"/>
              </a:cxn>
              <a:cxn ang="f616">
                <a:pos x="f1165" y="f1177"/>
              </a:cxn>
              <a:cxn ang="f616">
                <a:pos x="f1178" y="f1168"/>
              </a:cxn>
              <a:cxn ang="f616">
                <a:pos x="f1165" y="f1175"/>
              </a:cxn>
              <a:cxn ang="f616">
                <a:pos x="f1155" y="f1179"/>
              </a:cxn>
              <a:cxn ang="f616">
                <a:pos x="f1155" y="f1180"/>
              </a:cxn>
              <a:cxn ang="f616">
                <a:pos x="f1092" y="f1144"/>
              </a:cxn>
              <a:cxn ang="f616">
                <a:pos x="f1098" y="f1144"/>
              </a:cxn>
              <a:cxn ang="f616">
                <a:pos x="f1155" y="f1179"/>
              </a:cxn>
              <a:cxn ang="f616">
                <a:pos x="f1141" y="f1179"/>
              </a:cxn>
              <a:cxn ang="f616">
                <a:pos x="f1181" y="f1144"/>
              </a:cxn>
              <a:cxn ang="f616">
                <a:pos x="f1102" y="f1144"/>
              </a:cxn>
              <a:cxn ang="f616">
                <a:pos x="f1141" y="f1180"/>
              </a:cxn>
              <a:cxn ang="f616">
                <a:pos x="f1157" y="f1182"/>
              </a:cxn>
              <a:cxn ang="f616">
                <a:pos x="f1155" y="f1183"/>
              </a:cxn>
              <a:cxn ang="f616">
                <a:pos x="f1155" y="f1184"/>
              </a:cxn>
              <a:cxn ang="f616">
                <a:pos x="f1185" y="f1144"/>
              </a:cxn>
              <a:cxn ang="f616">
                <a:pos x="f1186" y="f1144"/>
              </a:cxn>
              <a:cxn ang="f616">
                <a:pos x="f1187" y="f1147"/>
              </a:cxn>
              <a:cxn ang="f616">
                <a:pos x="f1186" y="f1093"/>
              </a:cxn>
              <a:cxn ang="f616">
                <a:pos x="f1188" y="f1093"/>
              </a:cxn>
              <a:cxn ang="f616">
                <a:pos x="f1152" y="f1189"/>
              </a:cxn>
              <a:cxn ang="f616">
                <a:pos x="f1190" y="f1191"/>
              </a:cxn>
              <a:cxn ang="f616">
                <a:pos x="f1190" y="f1192"/>
              </a:cxn>
              <a:cxn ang="f616">
                <a:pos x="f1193" y="f1194"/>
              </a:cxn>
              <a:cxn ang="f616">
                <a:pos x="f1195" y="f1194"/>
              </a:cxn>
              <a:cxn ang="f616">
                <a:pos x="f1196" y="f1192"/>
              </a:cxn>
              <a:cxn ang="f616">
                <a:pos x="f1196" y="f1191"/>
              </a:cxn>
              <a:cxn ang="f616">
                <a:pos x="f1197" y="f1189"/>
              </a:cxn>
              <a:cxn ang="f616">
                <a:pos x="f1198" y="f1093"/>
              </a:cxn>
              <a:cxn ang="f616">
                <a:pos x="f1199" y="f1093"/>
              </a:cxn>
              <a:cxn ang="f616">
                <a:pos x="f1200" y="f1147"/>
              </a:cxn>
              <a:cxn ang="f616">
                <a:pos x="f1199" y="f1144"/>
              </a:cxn>
              <a:cxn ang="f616">
                <a:pos x="f1198" y="f1144"/>
              </a:cxn>
              <a:cxn ang="f616">
                <a:pos x="f1141" y="f1184"/>
              </a:cxn>
              <a:cxn ang="f616">
                <a:pos x="f1141" y="f1183"/>
              </a:cxn>
              <a:cxn ang="f616">
                <a:pos x="f1157" y="f1182"/>
              </a:cxn>
              <a:cxn ang="f616">
                <a:pos x="f1201" y="f1202"/>
              </a:cxn>
              <a:cxn ang="f616">
                <a:pos x="f1203" y="f1204"/>
              </a:cxn>
              <a:cxn ang="f616">
                <a:pos x="f1203" y="f1205"/>
              </a:cxn>
              <a:cxn ang="f616">
                <a:pos x="f1206" y="f1205"/>
              </a:cxn>
              <a:cxn ang="f616">
                <a:pos x="f1206" y="f1204"/>
              </a:cxn>
              <a:cxn ang="f616">
                <a:pos x="f1207" y="f1202"/>
              </a:cxn>
              <a:cxn ang="f616">
                <a:pos x="f1208" y="f1209"/>
              </a:cxn>
              <a:cxn ang="f616">
                <a:pos x="f1210" y="f1211"/>
              </a:cxn>
              <a:cxn ang="f616">
                <a:pos x="f1210" y="f1212"/>
              </a:cxn>
              <a:cxn ang="f616">
                <a:pos x="f1213" y="f1212"/>
              </a:cxn>
              <a:cxn ang="f616">
                <a:pos x="f1213" y="f1211"/>
              </a:cxn>
              <a:cxn ang="f616">
                <a:pos x="f1214" y="f1209"/>
              </a:cxn>
              <a:cxn ang="f616">
                <a:pos x="f1208" y="f1215"/>
              </a:cxn>
              <a:cxn ang="f616">
                <a:pos x="f1214" y="f1215"/>
              </a:cxn>
              <a:cxn ang="f616">
                <a:pos x="f1216" y="f1211"/>
              </a:cxn>
              <a:cxn ang="f616">
                <a:pos x="f1216" y="f1217"/>
              </a:cxn>
              <a:cxn ang="f616">
                <a:pos x="f1218" y="f1219"/>
              </a:cxn>
              <a:cxn ang="f616">
                <a:pos x="f1220" y="f1219"/>
              </a:cxn>
              <a:cxn ang="f616">
                <a:pos x="f1221" y="f1217"/>
              </a:cxn>
              <a:cxn ang="f616">
                <a:pos x="f1221" y="f1211"/>
              </a:cxn>
              <a:cxn ang="f616">
                <a:pos x="f1208" y="f1215"/>
              </a:cxn>
              <a:cxn ang="f616">
                <a:pos x="f1201" y="f1215"/>
              </a:cxn>
              <a:cxn ang="f616">
                <a:pos x="f1207" y="f1215"/>
              </a:cxn>
              <a:cxn ang="f616">
                <a:pos x="f1222" y="f1204"/>
              </a:cxn>
              <a:cxn ang="f616">
                <a:pos x="f1222" y="f1223"/>
              </a:cxn>
              <a:cxn ang="f616">
                <a:pos x="f1224" y="f1219"/>
              </a:cxn>
              <a:cxn ang="f616">
                <a:pos x="f1225" y="f1219"/>
              </a:cxn>
              <a:cxn ang="f616">
                <a:pos x="f1226" y="f1223"/>
              </a:cxn>
              <a:cxn ang="f616">
                <a:pos x="f1226" y="f1204"/>
              </a:cxn>
              <a:cxn ang="f616">
                <a:pos x="f1201" y="f1215"/>
              </a:cxn>
              <a:cxn ang="f616">
                <a:pos x="f1227" y="f1228"/>
              </a:cxn>
              <a:cxn ang="f616">
                <a:pos x="f1229" y="f1230"/>
              </a:cxn>
              <a:cxn ang="f616">
                <a:pos x="f1227" y="f1231"/>
              </a:cxn>
              <a:cxn ang="f616">
                <a:pos x="f1232" y="f1230"/>
              </a:cxn>
              <a:cxn ang="f616">
                <a:pos x="f1227" y="f1228"/>
              </a:cxn>
              <a:cxn ang="f616">
                <a:pos x="f1233" y="f1234"/>
              </a:cxn>
              <a:cxn ang="f616">
                <a:pos x="f1235" y="f1236"/>
              </a:cxn>
              <a:cxn ang="f616">
                <a:pos x="f1233" y="f1237"/>
              </a:cxn>
              <a:cxn ang="f616">
                <a:pos x="f1238" y="f1236"/>
              </a:cxn>
              <a:cxn ang="f616">
                <a:pos x="f1233" y="f1234"/>
              </a:cxn>
              <a:cxn ang="f616">
                <a:pos x="f1227" y="f1239"/>
              </a:cxn>
              <a:cxn ang="f616">
                <a:pos x="f1240" y="f1230"/>
              </a:cxn>
              <a:cxn ang="f616">
                <a:pos x="f1227" y="f1241"/>
              </a:cxn>
              <a:cxn ang="f616">
                <a:pos x="f1242" y="f1230"/>
              </a:cxn>
              <a:cxn ang="f616">
                <a:pos x="f1227" y="f1239"/>
              </a:cxn>
              <a:cxn ang="f616">
                <a:pos x="f1233" y="f1243"/>
              </a:cxn>
              <a:cxn ang="f616">
                <a:pos x="f1244" y="f1236"/>
              </a:cxn>
              <a:cxn ang="f616">
                <a:pos x="f1233" y="f1241"/>
              </a:cxn>
              <a:cxn ang="f616">
                <a:pos x="f1245" y="f1236"/>
              </a:cxn>
              <a:cxn ang="f616">
                <a:pos x="f1233" y="f1243"/>
              </a:cxn>
            </a:cxnLst>
            <a:rect l="f1035" t="f1038" r="f1036" b="f1037"/>
            <a:pathLst>
              <a:path w="1796428" h="1620098">
                <a:moveTo>
                  <a:pt x="f8" y="f9"/>
                </a:moveTo>
                <a:cubicBezTo>
                  <a:pt x="f10" y="f9"/>
                  <a:pt x="f11" y="f12"/>
                  <a:pt x="f11" y="f13"/>
                </a:cubicBezTo>
                <a:lnTo>
                  <a:pt x="f11" y="f14"/>
                </a:lnTo>
                <a:lnTo>
                  <a:pt x="f15" y="f14"/>
                </a:lnTo>
                <a:lnTo>
                  <a:pt x="f15" y="f13"/>
                </a:lnTo>
                <a:cubicBezTo>
                  <a:pt x="f15" y="f12"/>
                  <a:pt x="f16" y="f9"/>
                  <a:pt x="f17" y="f9"/>
                </a:cubicBezTo>
                <a:close/>
                <a:moveTo>
                  <a:pt x="f18" y="f19"/>
                </a:moveTo>
                <a:cubicBezTo>
                  <a:pt x="f20" y="f19"/>
                  <a:pt x="f21" y="f22"/>
                  <a:pt x="f21" y="f23"/>
                </a:cubicBezTo>
                <a:lnTo>
                  <a:pt x="f21" y="f24"/>
                </a:lnTo>
                <a:lnTo>
                  <a:pt x="f25" y="f24"/>
                </a:lnTo>
                <a:lnTo>
                  <a:pt x="f25" y="f23"/>
                </a:lnTo>
                <a:cubicBezTo>
                  <a:pt x="f25" y="f22"/>
                  <a:pt x="f26" y="f19"/>
                  <a:pt x="f27" y="f19"/>
                </a:cubicBezTo>
                <a:close/>
                <a:moveTo>
                  <a:pt x="f8" y="f28"/>
                </a:moveTo>
                <a:lnTo>
                  <a:pt x="f17" y="f28"/>
                </a:lnTo>
                <a:cubicBezTo>
                  <a:pt x="f29" y="f28"/>
                  <a:pt x="f30" y="f31"/>
                  <a:pt x="f30" y="f13"/>
                </a:cubicBezTo>
                <a:lnTo>
                  <a:pt x="f30" y="f32"/>
                </a:lnTo>
                <a:cubicBezTo>
                  <a:pt x="f30" y="f33"/>
                  <a:pt x="f34" y="f7"/>
                  <a:pt x="f35" y="f7"/>
                </a:cubicBezTo>
                <a:lnTo>
                  <a:pt x="f36" y="f7"/>
                </a:lnTo>
                <a:cubicBezTo>
                  <a:pt x="f37" y="f7"/>
                  <a:pt x="f38" y="f33"/>
                  <a:pt x="f38" y="f32"/>
                </a:cubicBezTo>
                <a:lnTo>
                  <a:pt x="f38" y="f13"/>
                </a:lnTo>
                <a:cubicBezTo>
                  <a:pt x="f38" y="f31"/>
                  <a:pt x="f39" y="f28"/>
                  <a:pt x="f8" y="f28"/>
                </a:cubicBezTo>
                <a:close/>
                <a:moveTo>
                  <a:pt x="f18" y="f40"/>
                </a:moveTo>
                <a:lnTo>
                  <a:pt x="f27" y="f40"/>
                </a:lnTo>
                <a:cubicBezTo>
                  <a:pt x="f41" y="f40"/>
                  <a:pt x="f42" y="f43"/>
                  <a:pt x="f42" y="f23"/>
                </a:cubicBezTo>
                <a:lnTo>
                  <a:pt x="f42" y="f44"/>
                </a:lnTo>
                <a:cubicBezTo>
                  <a:pt x="f42" y="f45"/>
                  <a:pt x="f46" y="f47"/>
                  <a:pt x="f48" y="f47"/>
                </a:cubicBezTo>
                <a:lnTo>
                  <a:pt x="f49" y="f47"/>
                </a:lnTo>
                <a:cubicBezTo>
                  <a:pt x="f50" y="f47"/>
                  <a:pt x="f51" y="f45"/>
                  <a:pt x="f51" y="f44"/>
                </a:cubicBezTo>
                <a:lnTo>
                  <a:pt x="f51" y="f23"/>
                </a:lnTo>
                <a:cubicBezTo>
                  <a:pt x="f51" y="f43"/>
                  <a:pt x="f52" y="f40"/>
                  <a:pt x="f18" y="f40"/>
                </a:cubicBezTo>
                <a:close/>
                <a:moveTo>
                  <a:pt x="f53" y="f54"/>
                </a:moveTo>
                <a:cubicBezTo>
                  <a:pt x="f55" y="f54"/>
                  <a:pt x="f56" y="f57"/>
                  <a:pt x="f56" y="f58"/>
                </a:cubicBezTo>
                <a:cubicBezTo>
                  <a:pt x="f56" y="f59"/>
                  <a:pt x="f55" y="f60"/>
                  <a:pt x="f53" y="f60"/>
                </a:cubicBezTo>
                <a:cubicBezTo>
                  <a:pt x="f61" y="f60"/>
                  <a:pt x="f62" y="f59"/>
                  <a:pt x="f62" y="f58"/>
                </a:cubicBezTo>
                <a:cubicBezTo>
                  <a:pt x="f62" y="f57"/>
                  <a:pt x="f61" y="f54"/>
                  <a:pt x="f53" y="f54"/>
                </a:cubicBezTo>
                <a:close/>
                <a:moveTo>
                  <a:pt x="f63" y="f64"/>
                </a:moveTo>
                <a:cubicBezTo>
                  <a:pt x="f65" y="f64"/>
                  <a:pt x="f66" y="f67"/>
                  <a:pt x="f66" y="f68"/>
                </a:cubicBezTo>
                <a:cubicBezTo>
                  <a:pt x="f66" y="f69"/>
                  <a:pt x="f65" y="f70"/>
                  <a:pt x="f63" y="f70"/>
                </a:cubicBezTo>
                <a:cubicBezTo>
                  <a:pt x="f71" y="f70"/>
                  <a:pt x="f72" y="f69"/>
                  <a:pt x="f72" y="f68"/>
                </a:cubicBezTo>
                <a:cubicBezTo>
                  <a:pt x="f72" y="f67"/>
                  <a:pt x="f71" y="f64"/>
                  <a:pt x="f63" y="f64"/>
                </a:cubicBezTo>
                <a:close/>
                <a:moveTo>
                  <a:pt x="f63" y="f73"/>
                </a:moveTo>
                <a:cubicBezTo>
                  <a:pt x="f74" y="f73"/>
                  <a:pt x="f75" y="f76"/>
                  <a:pt x="f75" y="f68"/>
                </a:cubicBezTo>
                <a:cubicBezTo>
                  <a:pt x="f75" y="f77"/>
                  <a:pt x="f74" y="f78"/>
                  <a:pt x="f63" y="f78"/>
                </a:cubicBezTo>
                <a:cubicBezTo>
                  <a:pt x="f79" y="f78"/>
                  <a:pt x="f80" y="f77"/>
                  <a:pt x="f80" y="f68"/>
                </a:cubicBezTo>
                <a:cubicBezTo>
                  <a:pt x="f80" y="f76"/>
                  <a:pt x="f79" y="f73"/>
                  <a:pt x="f63" y="f73"/>
                </a:cubicBezTo>
                <a:close/>
                <a:moveTo>
                  <a:pt x="f53" y="f73"/>
                </a:moveTo>
                <a:cubicBezTo>
                  <a:pt x="f81" y="f73"/>
                  <a:pt x="f82" y="f76"/>
                  <a:pt x="f82" y="f58"/>
                </a:cubicBezTo>
                <a:cubicBezTo>
                  <a:pt x="f82" y="f77"/>
                  <a:pt x="f81" y="f78"/>
                  <a:pt x="f53" y="f78"/>
                </a:cubicBezTo>
                <a:cubicBezTo>
                  <a:pt x="f83" y="f78"/>
                  <a:pt x="f84" y="f77"/>
                  <a:pt x="f84" y="f58"/>
                </a:cubicBezTo>
                <a:cubicBezTo>
                  <a:pt x="f84" y="f76"/>
                  <a:pt x="f83" y="f73"/>
                  <a:pt x="f53" y="f73"/>
                </a:cubicBezTo>
                <a:close/>
                <a:moveTo>
                  <a:pt x="f85" y="f86"/>
                </a:moveTo>
                <a:cubicBezTo>
                  <a:pt x="f87" y="f86"/>
                  <a:pt x="f88" y="f89"/>
                  <a:pt x="f88" y="f90"/>
                </a:cubicBezTo>
                <a:lnTo>
                  <a:pt x="f88" y="f91"/>
                </a:lnTo>
                <a:lnTo>
                  <a:pt x="f92" y="f91"/>
                </a:lnTo>
                <a:lnTo>
                  <a:pt x="f92" y="f90"/>
                </a:lnTo>
                <a:cubicBezTo>
                  <a:pt x="f92" y="f89"/>
                  <a:pt x="f93" y="f86"/>
                  <a:pt x="f94" y="f86"/>
                </a:cubicBezTo>
                <a:close/>
                <a:moveTo>
                  <a:pt x="f95" y="f96"/>
                </a:moveTo>
                <a:cubicBezTo>
                  <a:pt x="f97" y="f98"/>
                  <a:pt x="f99" y="f100"/>
                  <a:pt x="f101" y="f102"/>
                </a:cubicBezTo>
                <a:cubicBezTo>
                  <a:pt x="f103" y="f104"/>
                  <a:pt x="f105" y="f106"/>
                  <a:pt x="f107" y="f108"/>
                </a:cubicBezTo>
                <a:cubicBezTo>
                  <a:pt x="f109" y="f110"/>
                  <a:pt x="f111" y="f112"/>
                  <a:pt x="f113" y="f96"/>
                </a:cubicBezTo>
                <a:close/>
                <a:moveTo>
                  <a:pt x="f114" y="f96"/>
                </a:moveTo>
                <a:cubicBezTo>
                  <a:pt x="f115" y="f112"/>
                  <a:pt x="f116" y="f110"/>
                  <a:pt x="f117" y="f108"/>
                </a:cubicBezTo>
                <a:cubicBezTo>
                  <a:pt x="f118" y="f106"/>
                  <a:pt x="f119" y="f104"/>
                  <a:pt x="f120" y="f102"/>
                </a:cubicBezTo>
                <a:cubicBezTo>
                  <a:pt x="f121" y="f100"/>
                  <a:pt x="f122" y="f98"/>
                  <a:pt x="f123" y="f96"/>
                </a:cubicBezTo>
                <a:close/>
                <a:moveTo>
                  <a:pt x="f124" y="f125"/>
                </a:moveTo>
                <a:cubicBezTo>
                  <a:pt x="f126" y="f125"/>
                  <a:pt x="f127" y="f128"/>
                  <a:pt x="f127" y="f129"/>
                </a:cubicBezTo>
                <a:lnTo>
                  <a:pt x="f127" y="f130"/>
                </a:lnTo>
                <a:lnTo>
                  <a:pt x="f131" y="f130"/>
                </a:lnTo>
                <a:lnTo>
                  <a:pt x="f131" y="f129"/>
                </a:lnTo>
                <a:cubicBezTo>
                  <a:pt x="f131" y="f128"/>
                  <a:pt x="f132" y="f125"/>
                  <a:pt x="f133" y="f125"/>
                </a:cubicBezTo>
                <a:close/>
                <a:moveTo>
                  <a:pt x="f134" y="f135"/>
                </a:moveTo>
                <a:cubicBezTo>
                  <a:pt x="f136" y="f135"/>
                  <a:pt x="f137" y="f138"/>
                  <a:pt x="f137" y="f139"/>
                </a:cubicBezTo>
                <a:lnTo>
                  <a:pt x="f137" y="f140"/>
                </a:lnTo>
                <a:lnTo>
                  <a:pt x="f141" y="f140"/>
                </a:lnTo>
                <a:lnTo>
                  <a:pt x="f141" y="f139"/>
                </a:lnTo>
                <a:cubicBezTo>
                  <a:pt x="f141" y="f138"/>
                  <a:pt x="f142" y="f135"/>
                  <a:pt x="f143" y="f135"/>
                </a:cubicBezTo>
                <a:close/>
                <a:moveTo>
                  <a:pt x="f124" y="f144"/>
                </a:moveTo>
                <a:lnTo>
                  <a:pt x="f133" y="f144"/>
                </a:lnTo>
                <a:cubicBezTo>
                  <a:pt x="f145" y="f144"/>
                  <a:pt x="f146" y="f147"/>
                  <a:pt x="f146" y="f129"/>
                </a:cubicBezTo>
                <a:lnTo>
                  <a:pt x="f146" y="f148"/>
                </a:lnTo>
                <a:cubicBezTo>
                  <a:pt x="f146" y="f149"/>
                  <a:pt x="f150" y="f151"/>
                  <a:pt x="f152" y="f151"/>
                </a:cubicBezTo>
                <a:lnTo>
                  <a:pt x="f153" y="f151"/>
                </a:lnTo>
                <a:cubicBezTo>
                  <a:pt x="f154" y="f151"/>
                  <a:pt x="f5" y="f149"/>
                  <a:pt x="f5" y="f148"/>
                </a:cubicBezTo>
                <a:lnTo>
                  <a:pt x="f5" y="f129"/>
                </a:lnTo>
                <a:cubicBezTo>
                  <a:pt x="f5" y="f147"/>
                  <a:pt x="f155" y="f144"/>
                  <a:pt x="f124" y="f144"/>
                </a:cubicBezTo>
                <a:close/>
                <a:moveTo>
                  <a:pt x="f134" y="f156"/>
                </a:moveTo>
                <a:lnTo>
                  <a:pt x="f143" y="f156"/>
                </a:lnTo>
                <a:cubicBezTo>
                  <a:pt x="f157" y="f156"/>
                  <a:pt x="f6" y="f158"/>
                  <a:pt x="f6" y="f139"/>
                </a:cubicBezTo>
                <a:lnTo>
                  <a:pt x="f6" y="f159"/>
                </a:lnTo>
                <a:cubicBezTo>
                  <a:pt x="f6" y="f160"/>
                  <a:pt x="f161" y="f162"/>
                  <a:pt x="f163" y="f162"/>
                </a:cubicBezTo>
                <a:lnTo>
                  <a:pt x="f164" y="f162"/>
                </a:lnTo>
                <a:cubicBezTo>
                  <a:pt x="f165" y="f162"/>
                  <a:pt x="f166" y="f160"/>
                  <a:pt x="f166" y="f159"/>
                </a:cubicBezTo>
                <a:lnTo>
                  <a:pt x="f166" y="f139"/>
                </a:lnTo>
                <a:cubicBezTo>
                  <a:pt x="f166" y="f158"/>
                  <a:pt x="f167" y="f156"/>
                  <a:pt x="f134" y="f156"/>
                </a:cubicBezTo>
                <a:close/>
                <a:moveTo>
                  <a:pt x="f168" y="f169"/>
                </a:moveTo>
                <a:cubicBezTo>
                  <a:pt x="f170" y="f169"/>
                  <a:pt x="f171" y="f172"/>
                  <a:pt x="f171" y="f173"/>
                </a:cubicBezTo>
                <a:cubicBezTo>
                  <a:pt x="f171" y="f174"/>
                  <a:pt x="f170" y="f175"/>
                  <a:pt x="f168" y="f175"/>
                </a:cubicBezTo>
                <a:cubicBezTo>
                  <a:pt x="f176" y="f175"/>
                  <a:pt x="f177" y="f174"/>
                  <a:pt x="f177" y="f173"/>
                </a:cubicBezTo>
                <a:cubicBezTo>
                  <a:pt x="f177" y="f172"/>
                  <a:pt x="f176" y="f169"/>
                  <a:pt x="f168" y="f169"/>
                </a:cubicBezTo>
                <a:close/>
                <a:moveTo>
                  <a:pt x="f168" y="f178"/>
                </a:moveTo>
                <a:cubicBezTo>
                  <a:pt x="f179" y="f178"/>
                  <a:pt x="f180" y="f181"/>
                  <a:pt x="f180" y="f173"/>
                </a:cubicBezTo>
                <a:cubicBezTo>
                  <a:pt x="f180" y="f182"/>
                  <a:pt x="f179" y="f183"/>
                  <a:pt x="f168" y="f183"/>
                </a:cubicBezTo>
                <a:cubicBezTo>
                  <a:pt x="f184" y="f183"/>
                  <a:pt x="f185" y="f182"/>
                  <a:pt x="f185" y="f173"/>
                </a:cubicBezTo>
                <a:cubicBezTo>
                  <a:pt x="f185" y="f181"/>
                  <a:pt x="f184" y="f178"/>
                  <a:pt x="f168" y="f178"/>
                </a:cubicBezTo>
                <a:close/>
                <a:moveTo>
                  <a:pt x="f186" y="f187"/>
                </a:moveTo>
                <a:cubicBezTo>
                  <a:pt x="f188" y="f189"/>
                  <a:pt x="f190" y="f191"/>
                  <a:pt x="f192" y="f193"/>
                </a:cubicBezTo>
                <a:lnTo>
                  <a:pt x="f194" y="f193"/>
                </a:lnTo>
                <a:cubicBezTo>
                  <a:pt x="f195" y="f193"/>
                  <a:pt x="f196" y="f197"/>
                  <a:pt x="f196" y="f198"/>
                </a:cubicBezTo>
                <a:cubicBezTo>
                  <a:pt x="f196" y="f199"/>
                  <a:pt x="f195" y="f96"/>
                  <a:pt x="f194" y="f96"/>
                </a:cubicBezTo>
                <a:lnTo>
                  <a:pt x="f192" y="f96"/>
                </a:ln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208" y="f209"/>
                  <a:pt x="f85" y="f209"/>
                </a:cubicBezTo>
                <a:lnTo>
                  <a:pt x="f94" y="f209"/>
                </a:lnTo>
                <a:cubicBezTo>
                  <a:pt x="f210" y="f209"/>
                  <a:pt x="f211" y="f207"/>
                  <a:pt x="f93" y="f205"/>
                </a:cubicBezTo>
                <a:cubicBezTo>
                  <a:pt x="f212" y="f203"/>
                  <a:pt x="f213" y="f201"/>
                  <a:pt x="f214" y="f96"/>
                </a:cubicBezTo>
                <a:lnTo>
                  <a:pt x="f92" y="f96"/>
                </a:lnTo>
                <a:cubicBezTo>
                  <a:pt x="f215" y="f96"/>
                  <a:pt x="f216" y="f199"/>
                  <a:pt x="f216" y="f198"/>
                </a:cubicBezTo>
                <a:cubicBezTo>
                  <a:pt x="f216" y="f197"/>
                  <a:pt x="f215" y="f193"/>
                  <a:pt x="f92" y="f193"/>
                </a:cubicBezTo>
                <a:lnTo>
                  <a:pt x="f217" y="f193"/>
                </a:lnTo>
                <a:cubicBezTo>
                  <a:pt x="f218" y="f191"/>
                  <a:pt x="f219" y="f189"/>
                  <a:pt x="f220" y="f187"/>
                </a:cubicBezTo>
                <a:lnTo>
                  <a:pt x="f220" y="f221"/>
                </a:lnTo>
                <a:cubicBezTo>
                  <a:pt x="f220" y="f222"/>
                  <a:pt x="f223" y="f224"/>
                  <a:pt x="f225" y="f224"/>
                </a:cubicBezTo>
                <a:cubicBezTo>
                  <a:pt x="f226" y="f224"/>
                  <a:pt x="f186" y="f222"/>
                  <a:pt x="f186" y="f221"/>
                </a:cubicBezTo>
                <a:close/>
                <a:moveTo>
                  <a:pt x="f227" y="f228"/>
                </a:moveTo>
                <a:cubicBezTo>
                  <a:pt x="f229" y="f228"/>
                  <a:pt x="f230" y="f231"/>
                  <a:pt x="f230" y="f232"/>
                </a:cubicBezTo>
                <a:cubicBezTo>
                  <a:pt x="f230" y="f233"/>
                  <a:pt x="f229" y="f234"/>
                  <a:pt x="f227" y="f234"/>
                </a:cubicBezTo>
                <a:cubicBezTo>
                  <a:pt x="f235" y="f234"/>
                  <a:pt x="f236" y="f233"/>
                  <a:pt x="f236" y="f232"/>
                </a:cubicBezTo>
                <a:cubicBezTo>
                  <a:pt x="f236" y="f231"/>
                  <a:pt x="f235" y="f228"/>
                  <a:pt x="f227" y="f228"/>
                </a:cubicBezTo>
                <a:close/>
                <a:moveTo>
                  <a:pt x="f237" y="f238"/>
                </a:moveTo>
                <a:cubicBezTo>
                  <a:pt x="f239" y="f238"/>
                  <a:pt x="f240" y="f241"/>
                  <a:pt x="f240" y="f242"/>
                </a:cubicBezTo>
                <a:cubicBezTo>
                  <a:pt x="f240" y="f243"/>
                  <a:pt x="f239" y="f244"/>
                  <a:pt x="f237" y="f244"/>
                </a:cubicBezTo>
                <a:cubicBezTo>
                  <a:pt x="f245" y="f244"/>
                  <a:pt x="f246" y="f243"/>
                  <a:pt x="f246" y="f242"/>
                </a:cubicBezTo>
                <a:cubicBezTo>
                  <a:pt x="f246" y="f241"/>
                  <a:pt x="f245" y="f238"/>
                  <a:pt x="f237" y="f238"/>
                </a:cubicBezTo>
                <a:close/>
                <a:moveTo>
                  <a:pt x="f227" y="f247"/>
                </a:moveTo>
                <a:cubicBezTo>
                  <a:pt x="f248" y="f247"/>
                  <a:pt x="f249" y="f250"/>
                  <a:pt x="f249" y="f232"/>
                </a:cubicBezTo>
                <a:cubicBezTo>
                  <a:pt x="f249" y="f251"/>
                  <a:pt x="f248" y="f252"/>
                  <a:pt x="f227" y="f252"/>
                </a:cubicBezTo>
                <a:cubicBezTo>
                  <a:pt x="f253" y="f252"/>
                  <a:pt x="f254" y="f251"/>
                  <a:pt x="f254" y="f232"/>
                </a:cubicBezTo>
                <a:cubicBezTo>
                  <a:pt x="f254" y="f250"/>
                  <a:pt x="f253" y="f247"/>
                  <a:pt x="f227" y="f247"/>
                </a:cubicBezTo>
                <a:close/>
                <a:moveTo>
                  <a:pt x="f237" y="f255"/>
                </a:moveTo>
                <a:cubicBezTo>
                  <a:pt x="f256" y="f255"/>
                  <a:pt x="f257" y="f258"/>
                  <a:pt x="f257" y="f242"/>
                </a:cubicBezTo>
                <a:cubicBezTo>
                  <a:pt x="f257" y="f259"/>
                  <a:pt x="f256" y="f260"/>
                  <a:pt x="f237" y="f260"/>
                </a:cubicBezTo>
                <a:cubicBezTo>
                  <a:pt x="f261" y="f260"/>
                  <a:pt x="f262" y="f259"/>
                  <a:pt x="f262" y="f242"/>
                </a:cubicBezTo>
                <a:cubicBezTo>
                  <a:pt x="f262" y="f258"/>
                  <a:pt x="f261" y="f255"/>
                  <a:pt x="f237" y="f255"/>
                </a:cubicBezTo>
                <a:close/>
                <a:moveTo>
                  <a:pt x="f220" y="f263"/>
                </a:moveTo>
                <a:lnTo>
                  <a:pt x="f220" y="f264"/>
                </a:lnTo>
                <a:cubicBezTo>
                  <a:pt x="f265" y="f266"/>
                  <a:pt x="f267" y="f222"/>
                  <a:pt x="f95" y="f193"/>
                </a:cubicBezTo>
                <a:lnTo>
                  <a:pt x="f113" y="f193"/>
                </a:lnTo>
                <a:cubicBezTo>
                  <a:pt x="f268" y="f269"/>
                  <a:pt x="f270" y="f271"/>
                  <a:pt x="f220" y="f263"/>
                </a:cubicBezTo>
                <a:close/>
                <a:moveTo>
                  <a:pt x="f186" y="f263"/>
                </a:moveTo>
                <a:cubicBezTo>
                  <a:pt x="f272" y="f271"/>
                  <a:pt x="f273" y="f269"/>
                  <a:pt x="f274" y="f193"/>
                </a:cubicBezTo>
                <a:lnTo>
                  <a:pt x="f123" y="f193"/>
                </a:lnTo>
                <a:cubicBezTo>
                  <a:pt x="f275" y="f222"/>
                  <a:pt x="f276" y="f266"/>
                  <a:pt x="f186" y="f264"/>
                </a:cubicBezTo>
                <a:close/>
                <a:moveTo>
                  <a:pt x="f225" y="f277"/>
                </a:moveTo>
                <a:cubicBezTo>
                  <a:pt x="f223" y="f277"/>
                  <a:pt x="f220" y="f278"/>
                  <a:pt x="f220" y="f279"/>
                </a:cubicBezTo>
                <a:lnTo>
                  <a:pt x="f220" y="f280"/>
                </a:lnTo>
                <a:cubicBezTo>
                  <a:pt x="f281" y="f282"/>
                  <a:pt x="f283" y="f284"/>
                  <a:pt x="f285" y="f193"/>
                </a:cubicBezTo>
                <a:lnTo>
                  <a:pt x="f286" y="f193"/>
                </a:lnTo>
                <a:cubicBezTo>
                  <a:pt x="f287" y="f193"/>
                  <a:pt x="f288" y="f197"/>
                  <a:pt x="f288" y="f198"/>
                </a:cubicBezTo>
                <a:cubicBezTo>
                  <a:pt x="f288" y="f199"/>
                  <a:pt x="f287" y="f96"/>
                  <a:pt x="f286" y="f96"/>
                </a:cubicBezTo>
                <a:lnTo>
                  <a:pt x="f289" y="f96"/>
                </a:lnTo>
                <a:cubicBezTo>
                  <a:pt x="f290" y="f291"/>
                  <a:pt x="f292" y="f293"/>
                  <a:pt x="f214" y="f294"/>
                </a:cubicBezTo>
                <a:cubicBezTo>
                  <a:pt x="f295" y="f296"/>
                  <a:pt x="f297" y="f298"/>
                  <a:pt x="f299" y="f298"/>
                </a:cubicBezTo>
                <a:lnTo>
                  <a:pt x="f299" y="f300"/>
                </a:lnTo>
                <a:cubicBezTo>
                  <a:pt x="f299" y="f301"/>
                  <a:pt x="f302" y="f303"/>
                  <a:pt x="f304" y="f303"/>
                </a:cubicBezTo>
                <a:lnTo>
                  <a:pt x="f305" y="f303"/>
                </a:lnTo>
                <a:cubicBezTo>
                  <a:pt x="f306" y="f303"/>
                  <a:pt x="f307" y="f301"/>
                  <a:pt x="f307" y="f300"/>
                </a:cubicBezTo>
                <a:lnTo>
                  <a:pt x="f307" y="f298"/>
                </a:lnTo>
                <a:cubicBezTo>
                  <a:pt x="f308" y="f298"/>
                  <a:pt x="f309" y="f296"/>
                  <a:pt x="f310" y="f294"/>
                </a:cubicBezTo>
                <a:cubicBezTo>
                  <a:pt x="f311" y="f293"/>
                  <a:pt x="f312" y="f291"/>
                  <a:pt x="f313" y="f96"/>
                </a:cubicBezTo>
                <a:lnTo>
                  <a:pt x="f314" y="f96"/>
                </a:lnTo>
                <a:cubicBezTo>
                  <a:pt x="f315" y="f96"/>
                  <a:pt x="f316" y="f199"/>
                  <a:pt x="f316" y="f198"/>
                </a:cubicBezTo>
                <a:cubicBezTo>
                  <a:pt x="f316" y="f197"/>
                  <a:pt x="f315" y="f193"/>
                  <a:pt x="f314" y="f193"/>
                </a:cubicBezTo>
                <a:lnTo>
                  <a:pt x="f313" y="f193"/>
                </a:lnTo>
                <a:cubicBezTo>
                  <a:pt x="f317" y="f284"/>
                  <a:pt x="f318" y="f282"/>
                  <a:pt x="f186" y="f280"/>
                </a:cubicBezTo>
                <a:lnTo>
                  <a:pt x="f186" y="f279"/>
                </a:lnTo>
                <a:cubicBezTo>
                  <a:pt x="f186" y="f278"/>
                  <a:pt x="f226" y="f277"/>
                  <a:pt x="f225" y="f277"/>
                </a:cubicBezTo>
                <a:close/>
                <a:moveTo>
                  <a:pt x="f319" y="f320"/>
                </a:moveTo>
                <a:cubicBezTo>
                  <a:pt x="f321" y="f320"/>
                  <a:pt x="f322" y="f323"/>
                  <a:pt x="f322" y="f324"/>
                </a:cubicBezTo>
                <a:lnTo>
                  <a:pt x="f322" y="f325"/>
                </a:lnTo>
                <a:lnTo>
                  <a:pt x="f326" y="f325"/>
                </a:lnTo>
                <a:lnTo>
                  <a:pt x="f326" y="f324"/>
                </a:lnTo>
                <a:cubicBezTo>
                  <a:pt x="f326" y="f323"/>
                  <a:pt x="f327" y="f320"/>
                  <a:pt x="f328" y="f320"/>
                </a:cubicBezTo>
                <a:close/>
                <a:moveTo>
                  <a:pt x="f329" y="f330"/>
                </a:moveTo>
                <a:cubicBezTo>
                  <a:pt x="f331" y="f330"/>
                  <a:pt x="f332" y="f333"/>
                  <a:pt x="f332" y="f334"/>
                </a:cubicBezTo>
                <a:lnTo>
                  <a:pt x="f332" y="f335"/>
                </a:lnTo>
                <a:lnTo>
                  <a:pt x="f336" y="f335"/>
                </a:lnTo>
                <a:lnTo>
                  <a:pt x="f336" y="f334"/>
                </a:lnTo>
                <a:cubicBezTo>
                  <a:pt x="f336" y="f333"/>
                  <a:pt x="f337" y="f330"/>
                  <a:pt x="f338" y="f330"/>
                </a:cubicBezTo>
                <a:close/>
                <a:moveTo>
                  <a:pt x="f329" y="f339"/>
                </a:moveTo>
                <a:lnTo>
                  <a:pt x="f338" y="f339"/>
                </a:lnTo>
                <a:cubicBezTo>
                  <a:pt x="f340" y="f339"/>
                  <a:pt x="f341" y="f342"/>
                  <a:pt x="f341" y="f334"/>
                </a:cubicBezTo>
                <a:lnTo>
                  <a:pt x="f341" y="f343"/>
                </a:lnTo>
                <a:cubicBezTo>
                  <a:pt x="f341" y="f344"/>
                  <a:pt x="f345" y="f346"/>
                  <a:pt x="f347" y="f346"/>
                </a:cubicBezTo>
                <a:lnTo>
                  <a:pt x="f348" y="f346"/>
                </a:lnTo>
                <a:cubicBezTo>
                  <a:pt x="f349" y="f346"/>
                  <a:pt x="f350" y="f344"/>
                  <a:pt x="f350" y="f343"/>
                </a:cubicBezTo>
                <a:lnTo>
                  <a:pt x="f350" y="f334"/>
                </a:lnTo>
                <a:cubicBezTo>
                  <a:pt x="f350" y="f342"/>
                  <a:pt x="f351" y="f339"/>
                  <a:pt x="f329" y="f339"/>
                </a:cubicBezTo>
                <a:close/>
                <a:moveTo>
                  <a:pt x="f319" y="f339"/>
                </a:moveTo>
                <a:lnTo>
                  <a:pt x="f328" y="f339"/>
                </a:lnTo>
                <a:cubicBezTo>
                  <a:pt x="f352" y="f339"/>
                  <a:pt x="f353" y="f354"/>
                  <a:pt x="f353" y="f324"/>
                </a:cubicBezTo>
                <a:lnTo>
                  <a:pt x="f353" y="f355"/>
                </a:lnTo>
                <a:cubicBezTo>
                  <a:pt x="f353" y="f356"/>
                  <a:pt x="f357" y="f346"/>
                  <a:pt x="f358" y="f346"/>
                </a:cubicBezTo>
                <a:lnTo>
                  <a:pt x="f359" y="f346"/>
                </a:lnTo>
                <a:cubicBezTo>
                  <a:pt x="f360" y="f346"/>
                  <a:pt x="f361" y="f356"/>
                  <a:pt x="f361" y="f355"/>
                </a:cubicBezTo>
                <a:lnTo>
                  <a:pt x="f361" y="f324"/>
                </a:lnTo>
                <a:cubicBezTo>
                  <a:pt x="f361" y="f354"/>
                  <a:pt x="f362" y="f339"/>
                  <a:pt x="f319" y="f339"/>
                </a:cubicBezTo>
                <a:close/>
                <a:moveTo>
                  <a:pt x="f363" y="f364"/>
                </a:moveTo>
                <a:cubicBezTo>
                  <a:pt x="f365" y="f364"/>
                  <a:pt x="f366" y="f367"/>
                  <a:pt x="f366" y="f368"/>
                </a:cubicBezTo>
                <a:cubicBezTo>
                  <a:pt x="f366" y="f369"/>
                  <a:pt x="f365" y="f370"/>
                  <a:pt x="f363" y="f370"/>
                </a:cubicBezTo>
                <a:cubicBezTo>
                  <a:pt x="f371" y="f370"/>
                  <a:pt x="f372" y="f369"/>
                  <a:pt x="f372" y="f368"/>
                </a:cubicBezTo>
                <a:cubicBezTo>
                  <a:pt x="f372" y="f367"/>
                  <a:pt x="f371" y="f364"/>
                  <a:pt x="f363" y="f364"/>
                </a:cubicBezTo>
                <a:close/>
                <a:moveTo>
                  <a:pt x="f373" y="f374"/>
                </a:moveTo>
                <a:cubicBezTo>
                  <a:pt x="f375" y="f374"/>
                  <a:pt x="f376" y="f377"/>
                  <a:pt x="f376" y="f378"/>
                </a:cubicBezTo>
                <a:cubicBezTo>
                  <a:pt x="f376" y="f379"/>
                  <a:pt x="f375" y="f380"/>
                  <a:pt x="f373" y="f380"/>
                </a:cubicBezTo>
                <a:cubicBezTo>
                  <a:pt x="f381" y="f380"/>
                  <a:pt x="f382" y="f379"/>
                  <a:pt x="f382" y="f378"/>
                </a:cubicBezTo>
                <a:cubicBezTo>
                  <a:pt x="f382" y="f377"/>
                  <a:pt x="f381" y="f374"/>
                  <a:pt x="f373" y="f374"/>
                </a:cubicBezTo>
                <a:close/>
                <a:moveTo>
                  <a:pt x="f363" y="f383"/>
                </a:moveTo>
                <a:cubicBezTo>
                  <a:pt x="f384" y="f383"/>
                  <a:pt x="f385" y="f386"/>
                  <a:pt x="f385" y="f368"/>
                </a:cubicBezTo>
                <a:cubicBezTo>
                  <a:pt x="f385" y="f387"/>
                  <a:pt x="f384" y="f388"/>
                  <a:pt x="f363" y="f388"/>
                </a:cubicBezTo>
                <a:cubicBezTo>
                  <a:pt x="f389" y="f388"/>
                  <a:pt x="f390" y="f387"/>
                  <a:pt x="f390" y="f368"/>
                </a:cubicBezTo>
                <a:cubicBezTo>
                  <a:pt x="f390" y="f386"/>
                  <a:pt x="f389" y="f383"/>
                  <a:pt x="f363" y="f383"/>
                </a:cubicBezTo>
                <a:close/>
                <a:moveTo>
                  <a:pt x="f373" y="f5"/>
                </a:moveTo>
                <a:cubicBezTo>
                  <a:pt x="f391" y="f5"/>
                  <a:pt x="f392" y="f393"/>
                  <a:pt x="f392" y="f378"/>
                </a:cubicBezTo>
                <a:cubicBezTo>
                  <a:pt x="f392" y="f394"/>
                  <a:pt x="f391" y="f388"/>
                  <a:pt x="f373" y="f388"/>
                </a:cubicBezTo>
                <a:cubicBezTo>
                  <a:pt x="f395" y="f388"/>
                  <a:pt x="f396" y="f394"/>
                  <a:pt x="f396" y="f378"/>
                </a:cubicBezTo>
                <a:cubicBezTo>
                  <a:pt x="f396" y="f393"/>
                  <a:pt x="f395" y="f5"/>
                  <a:pt x="f373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0" i="0" u="none" strike="noStrike" kern="1200" cap="none" spc="0" baseline="0">
                <a:solidFill>
                  <a:srgbClr val="FFFFFF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L</a:t>
            </a:r>
            <a:endParaRPr lang="en-ZZ" sz="900" b="0" i="0" u="none" strike="noStrike" kern="1200" cap="none" spc="0" baseline="0">
              <a:solidFill>
                <a:srgbClr val="FFFFFF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TextBox 600">
            <a:extLst>
              <a:ext uri="{FF2B5EF4-FFF2-40B4-BE49-F238E27FC236}">
                <a16:creationId xmlns:a16="http://schemas.microsoft.com/office/drawing/2014/main" id="{B1D17F54-16CF-4606-BE32-F39410CD1EA1}"/>
              </a:ext>
            </a:extLst>
          </p:cNvPr>
          <p:cNvSpPr txBox="1"/>
          <p:nvPr/>
        </p:nvSpPr>
        <p:spPr>
          <a:xfrm>
            <a:off x="1877327" y="1641091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Publications </a:t>
            </a:r>
          </a:p>
        </p:txBody>
      </p:sp>
      <p:sp>
        <p:nvSpPr>
          <p:cNvPr id="17" name="TextBox 602">
            <a:extLst>
              <a:ext uri="{FF2B5EF4-FFF2-40B4-BE49-F238E27FC236}">
                <a16:creationId xmlns:a16="http://schemas.microsoft.com/office/drawing/2014/main" id="{EEDAEE90-791C-4EF9-B343-9808439C677B}"/>
              </a:ext>
            </a:extLst>
          </p:cNvPr>
          <p:cNvSpPr txBox="1"/>
          <p:nvPr/>
        </p:nvSpPr>
        <p:spPr>
          <a:xfrm>
            <a:off x="673976" y="3389488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Profile </a:t>
            </a:r>
          </a:p>
        </p:txBody>
      </p:sp>
      <p:sp>
        <p:nvSpPr>
          <p:cNvPr id="18" name="TextBox 604">
            <a:extLst>
              <a:ext uri="{FF2B5EF4-FFF2-40B4-BE49-F238E27FC236}">
                <a16:creationId xmlns:a16="http://schemas.microsoft.com/office/drawing/2014/main" id="{C0834ECA-80B8-4DAA-9A56-895EA3689ADF}"/>
              </a:ext>
            </a:extLst>
          </p:cNvPr>
          <p:cNvSpPr txBox="1"/>
          <p:nvPr/>
        </p:nvSpPr>
        <p:spPr>
          <a:xfrm>
            <a:off x="1132731" y="4697812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Réaction </a:t>
            </a:r>
          </a:p>
        </p:txBody>
      </p:sp>
      <p:sp>
        <p:nvSpPr>
          <p:cNvPr id="19" name="TextBox 606">
            <a:extLst>
              <a:ext uri="{FF2B5EF4-FFF2-40B4-BE49-F238E27FC236}">
                <a16:creationId xmlns:a16="http://schemas.microsoft.com/office/drawing/2014/main" id="{2F7A8337-F453-419E-9A2B-A11EE9A278C2}"/>
              </a:ext>
            </a:extLst>
          </p:cNvPr>
          <p:cNvSpPr txBox="1"/>
          <p:nvPr/>
        </p:nvSpPr>
        <p:spPr>
          <a:xfrm>
            <a:off x="2479304" y="5783104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Messagerie </a:t>
            </a:r>
          </a:p>
        </p:txBody>
      </p:sp>
      <p:sp>
        <p:nvSpPr>
          <p:cNvPr id="20" name="TextBox 608">
            <a:extLst>
              <a:ext uri="{FF2B5EF4-FFF2-40B4-BE49-F238E27FC236}">
                <a16:creationId xmlns:a16="http://schemas.microsoft.com/office/drawing/2014/main" id="{B56E34CF-3692-447A-985D-78F903756466}"/>
              </a:ext>
            </a:extLst>
          </p:cNvPr>
          <p:cNvSpPr txBox="1"/>
          <p:nvPr/>
        </p:nvSpPr>
        <p:spPr>
          <a:xfrm>
            <a:off x="8255450" y="5390881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Commentaries </a:t>
            </a:r>
          </a:p>
        </p:txBody>
      </p:sp>
      <p:sp>
        <p:nvSpPr>
          <p:cNvPr id="21" name="TextBox 612">
            <a:extLst>
              <a:ext uri="{FF2B5EF4-FFF2-40B4-BE49-F238E27FC236}">
                <a16:creationId xmlns:a16="http://schemas.microsoft.com/office/drawing/2014/main" id="{9E11B87E-18B6-4BD8-BD91-3449A9CE1C19}"/>
              </a:ext>
            </a:extLst>
          </p:cNvPr>
          <p:cNvSpPr txBox="1"/>
          <p:nvPr/>
        </p:nvSpPr>
        <p:spPr>
          <a:xfrm>
            <a:off x="9037627" y="3319656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chercher</a:t>
            </a:r>
          </a:p>
        </p:txBody>
      </p:sp>
      <p:sp>
        <p:nvSpPr>
          <p:cNvPr id="22" name="TextBox 614">
            <a:extLst>
              <a:ext uri="{FF2B5EF4-FFF2-40B4-BE49-F238E27FC236}">
                <a16:creationId xmlns:a16="http://schemas.microsoft.com/office/drawing/2014/main" id="{B712E5FB-D020-4090-92DD-3600C24529AC}"/>
              </a:ext>
            </a:extLst>
          </p:cNvPr>
          <p:cNvSpPr txBox="1"/>
          <p:nvPr/>
        </p:nvSpPr>
        <p:spPr>
          <a:xfrm>
            <a:off x="8014825" y="1637882"/>
            <a:ext cx="2484443" cy="353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00" b="1" i="0" u="none" strike="noStrike" kern="1200" cap="none" spc="-15" baseline="0">
                <a:solidFill>
                  <a:srgbClr val="44546A"/>
                </a:solidFill>
                <a:uFillTx/>
                <a:latin typeface="Poppins" pitchFamily="2"/>
                <a:cs typeface="Poppins" pitchFamily="2"/>
              </a:rPr>
              <a:t>Notifications </a:t>
            </a:r>
          </a:p>
        </p:txBody>
      </p:sp>
      <p:sp>
        <p:nvSpPr>
          <p:cNvPr id="25" name="Freeform 479">
            <a:extLst>
              <a:ext uri="{FF2B5EF4-FFF2-40B4-BE49-F238E27FC236}">
                <a16:creationId xmlns:a16="http://schemas.microsoft.com/office/drawing/2014/main" id="{A28550BB-4312-41C0-9FF3-F4C540710DDF}"/>
              </a:ext>
            </a:extLst>
          </p:cNvPr>
          <p:cNvSpPr/>
          <p:nvPr/>
        </p:nvSpPr>
        <p:spPr>
          <a:xfrm>
            <a:off x="3952923" y="3057909"/>
            <a:ext cx="560609" cy="55893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21214"/>
              <a:gd name="f7" fmla="val 1117868"/>
              <a:gd name="f8" fmla="val 941548"/>
              <a:gd name="f9" fmla="val 894428"/>
              <a:gd name="f10" fmla="val 937514"/>
              <a:gd name="f11" fmla="val 1020560"/>
              <a:gd name="f12" fmla="val 926734"/>
              <a:gd name="f13" fmla="val 864883"/>
              <a:gd name="f14" fmla="val 1034142"/>
              <a:gd name="f15" fmla="val 1042784"/>
              <a:gd name="f16" fmla="val 1048956"/>
              <a:gd name="f17" fmla="val 871038"/>
              <a:gd name="f18" fmla="val 879656"/>
              <a:gd name="f19" fmla="val 951056"/>
              <a:gd name="f20" fmla="val 959673"/>
              <a:gd name="f21" fmla="val 965828"/>
              <a:gd name="f22" fmla="val 918092"/>
              <a:gd name="f23" fmla="val 911918"/>
              <a:gd name="f24" fmla="val 996410"/>
              <a:gd name="f25" fmla="val 682624"/>
              <a:gd name="f26" fmla="val 1000130"/>
              <a:gd name="f27" fmla="val 682005"/>
              <a:gd name="f28" fmla="val 1004158"/>
              <a:gd name="f29" fmla="val 682934"/>
              <a:gd name="f30" fmla="val 1007876"/>
              <a:gd name="f31" fmla="val 685413"/>
              <a:gd name="f32" fmla="val 1014074"/>
              <a:gd name="f33" fmla="val 689130"/>
              <a:gd name="f34" fmla="val 1016554"/>
              <a:gd name="f35" fmla="val 697804"/>
              <a:gd name="f36" fmla="val 1011594"/>
              <a:gd name="f37" fmla="val 705239"/>
              <a:gd name="f38" fmla="val 947140"/>
              <a:gd name="f39" fmla="val 801892"/>
              <a:gd name="f40" fmla="val 942182"/>
              <a:gd name="f41" fmla="val 808088"/>
              <a:gd name="f42" fmla="val 934744"/>
              <a:gd name="f43" fmla="val 813045"/>
              <a:gd name="f44" fmla="val 926068"/>
              <a:gd name="f45" fmla="val 810566"/>
              <a:gd name="f46" fmla="val 918630"/>
              <a:gd name="f47" fmla="val 809327"/>
              <a:gd name="f48" fmla="val 911192"/>
              <a:gd name="f49" fmla="val 804371"/>
              <a:gd name="f50" fmla="val 908714"/>
              <a:gd name="f51" fmla="val 796936"/>
              <a:gd name="f52" fmla="val 896318"/>
              <a:gd name="f53" fmla="val 757283"/>
              <a:gd name="f54" fmla="val 875246"/>
              <a:gd name="f55" fmla="val 884915"/>
              <a:gd name="f56" fmla="val 872768"/>
              <a:gd name="f57" fmla="val 893589"/>
              <a:gd name="f58" fmla="val 865330"/>
              <a:gd name="f59" fmla="val 901024"/>
              <a:gd name="f60" fmla="val 854174"/>
              <a:gd name="f61" fmla="val 844258"/>
              <a:gd name="f62" fmla="val 835582"/>
              <a:gd name="f63" fmla="val 896068"/>
              <a:gd name="f64" fmla="val 833102"/>
              <a:gd name="f65" fmla="val 886154"/>
              <a:gd name="f66" fmla="val 816988"/>
              <a:gd name="f67" fmla="val 821719"/>
              <a:gd name="f68" fmla="val 797156"/>
              <a:gd name="f69" fmla="val 882437"/>
              <a:gd name="f70" fmla="val 793438"/>
              <a:gd name="f71" fmla="val 889872"/>
              <a:gd name="f72" fmla="val 784760"/>
              <a:gd name="f73" fmla="val 777324"/>
              <a:gd name="f74" fmla="val 891111"/>
              <a:gd name="f75" fmla="val 769886"/>
              <a:gd name="f76" fmla="val 888633"/>
              <a:gd name="f77" fmla="val 766168"/>
              <a:gd name="f78" fmla="val 879959"/>
              <a:gd name="f79" fmla="val 768646"/>
              <a:gd name="f80" fmla="val 872524"/>
              <a:gd name="f81" fmla="val 785784"/>
              <a:gd name="f82" fmla="val 800874"/>
              <a:gd name="f83" fmla="val 777109"/>
              <a:gd name="f84" fmla="val 809552"/>
              <a:gd name="f85" fmla="val 770914"/>
              <a:gd name="f86" fmla="val 819468"/>
              <a:gd name="f87" fmla="val 828144"/>
              <a:gd name="f88" fmla="val 772153"/>
              <a:gd name="f89" fmla="val 778349"/>
              <a:gd name="f90" fmla="val 838060"/>
              <a:gd name="f91" fmla="val 787023"/>
              <a:gd name="f92" fmla="val 851696"/>
              <a:gd name="f93" fmla="val 841545"/>
              <a:gd name="f94" fmla="val 721348"/>
              <a:gd name="f95" fmla="val 874006"/>
              <a:gd name="f96" fmla="val 711435"/>
              <a:gd name="f97" fmla="val 881444"/>
              <a:gd name="f98" fmla="val 704000"/>
              <a:gd name="f99" fmla="val 891360"/>
              <a:gd name="f100" fmla="val 702761"/>
              <a:gd name="f101" fmla="val 901276"/>
              <a:gd name="f102" fmla="val 708956"/>
              <a:gd name="f103" fmla="val 913672"/>
              <a:gd name="f104" fmla="val 717630"/>
              <a:gd name="f105" fmla="val 932264"/>
              <a:gd name="f106" fmla="val 986804"/>
              <a:gd name="f107" fmla="val 989284"/>
              <a:gd name="f108" fmla="val 992692"/>
              <a:gd name="f109" fmla="val 683244"/>
              <a:gd name="f110" fmla="val 780988"/>
              <a:gd name="f111" fmla="val 635577"/>
              <a:gd name="f112" fmla="val 889630"/>
              <a:gd name="f113" fmla="val 897036"/>
              <a:gd name="f114" fmla="val 904444"/>
              <a:gd name="f115" fmla="val 641549"/>
              <a:gd name="f116" fmla="val 649909"/>
              <a:gd name="f117" fmla="val 658269"/>
              <a:gd name="f118" fmla="val 664240"/>
              <a:gd name="f119" fmla="val 773580"/>
              <a:gd name="f120" fmla="val 767406"/>
              <a:gd name="f121" fmla="val 291192"/>
              <a:gd name="f122" fmla="val 615388"/>
              <a:gd name="f123" fmla="val 251370"/>
              <a:gd name="f124" fmla="val 890260"/>
              <a:gd name="f125" fmla="val 304880"/>
              <a:gd name="f126" fmla="val 943742"/>
              <a:gd name="f127" fmla="val 316080"/>
              <a:gd name="f128" fmla="val 954935"/>
              <a:gd name="f129" fmla="val 333502"/>
              <a:gd name="f130" fmla="val 344702"/>
              <a:gd name="f131" fmla="val 398212"/>
              <a:gd name="f132" fmla="val 358390"/>
              <a:gd name="f133" fmla="val 348434"/>
              <a:gd name="f134" fmla="val 621607"/>
              <a:gd name="f135" fmla="val 337234"/>
              <a:gd name="f136" fmla="val 626582"/>
              <a:gd name="f137" fmla="val 324790"/>
              <a:gd name="f138" fmla="val 312346"/>
              <a:gd name="f139" fmla="val 301148"/>
              <a:gd name="f140" fmla="val 781012"/>
              <a:gd name="f141" fmla="val 563296"/>
              <a:gd name="f142" fmla="val 925730"/>
              <a:gd name="f143" fmla="val 934388"/>
              <a:gd name="f144" fmla="val 940572"/>
              <a:gd name="f145" fmla="val 569267"/>
              <a:gd name="f146" fmla="val 577627"/>
              <a:gd name="f147" fmla="val 584793"/>
              <a:gd name="f148" fmla="val 591959"/>
              <a:gd name="f149" fmla="val 773592"/>
              <a:gd name="f150" fmla="val 419366"/>
              <a:gd name="f151" fmla="val 554443"/>
              <a:gd name="f152" fmla="val 384522"/>
              <a:gd name="f153" fmla="val 590513"/>
              <a:gd name="f154" fmla="val 420610"/>
              <a:gd name="f155" fmla="val 844241"/>
              <a:gd name="f156" fmla="val 567450"/>
              <a:gd name="f157" fmla="val 596072"/>
              <a:gd name="f158" fmla="val 618472"/>
              <a:gd name="f159" fmla="val 821853"/>
              <a:gd name="f160" fmla="val 794490"/>
              <a:gd name="f161" fmla="val 714889"/>
              <a:gd name="f162" fmla="val 699964"/>
              <a:gd name="f163" fmla="val 619119"/>
              <a:gd name="f164" fmla="val 553762"/>
              <a:gd name="f165" fmla="val 474120"/>
              <a:gd name="f166" fmla="val 271282"/>
              <a:gd name="f167" fmla="val 588025"/>
              <a:gd name="f168" fmla="val 599219"/>
              <a:gd name="f169" fmla="val 334746"/>
              <a:gd name="f170" fmla="val 378300"/>
              <a:gd name="f171" fmla="val 172972"/>
              <a:gd name="f172" fmla="val 93330"/>
              <a:gd name="f173" fmla="val 28622"/>
              <a:gd name="f174" fmla="val 51020"/>
              <a:gd name="f175" fmla="val 79642"/>
              <a:gd name="f176" fmla="val 228972"/>
              <a:gd name="f177" fmla="val 265060"/>
              <a:gd name="f178" fmla="val 230216"/>
              <a:gd name="f179" fmla="val 736690"/>
              <a:gd name="f180" fmla="val 519618"/>
              <a:gd name="f181" fmla="val 729224"/>
              <a:gd name="f182" fmla="val 723002"/>
              <a:gd name="f183" fmla="val 525837"/>
              <a:gd name="f184" fmla="val 533299"/>
              <a:gd name="f185" fmla="val 995980"/>
              <a:gd name="f186" fmla="val 1003442"/>
              <a:gd name="f187" fmla="val 1009661"/>
              <a:gd name="f188" fmla="val 1078904"/>
              <a:gd name="f189" fmla="val 1086370"/>
              <a:gd name="f190" fmla="val 1092592"/>
              <a:gd name="f191" fmla="val 681308"/>
              <a:gd name="f192" fmla="val 658920"/>
              <a:gd name="f193" fmla="val 1073926"/>
              <a:gd name="f194" fmla="val 639020"/>
              <a:gd name="f195" fmla="val 1051526"/>
              <a:gd name="f196" fmla="val 998016"/>
              <a:gd name="f197" fmla="val 990550"/>
              <a:gd name="f198" fmla="val 983084"/>
              <a:gd name="f199" fmla="val 632800"/>
              <a:gd name="f200" fmla="val 625338"/>
              <a:gd name="f201" fmla="val 560662"/>
              <a:gd name="f202" fmla="val 538274"/>
              <a:gd name="f203" fmla="val 965662"/>
              <a:gd name="f204" fmla="val 942018"/>
              <a:gd name="f205" fmla="val 489768"/>
              <a:gd name="f206" fmla="val 981840"/>
              <a:gd name="f207" fmla="val 1012950"/>
              <a:gd name="f208" fmla="val 522106"/>
              <a:gd name="f209" fmla="val 610413"/>
              <a:gd name="f210" fmla="val 1090102"/>
              <a:gd name="f211" fmla="val 642751"/>
              <a:gd name="f212" fmla="val 1018367"/>
              <a:gd name="f213" fmla="val 1102546"/>
              <a:gd name="f214" fmla="val 1038267"/>
              <a:gd name="f215" fmla="val 1046548"/>
              <a:gd name="f216" fmla="val 1075580"/>
              <a:gd name="f217" fmla="val 1099212"/>
              <a:gd name="f218" fmla="val 1027882"/>
              <a:gd name="f219" fmla="val 1004238"/>
              <a:gd name="f220" fmla="val 662026"/>
              <a:gd name="f221" fmla="val 638382"/>
              <a:gd name="f222" fmla="val 855434"/>
              <a:gd name="f223" fmla="val 604784"/>
              <a:gd name="f224" fmla="val 866628"/>
              <a:gd name="f225" fmla="val 587362"/>
              <a:gd name="f226" fmla="val 874091"/>
              <a:gd name="f227" fmla="val 425588"/>
              <a:gd name="f228" fmla="val 428076"/>
              <a:gd name="f229" fmla="val 893991"/>
              <a:gd name="f230" fmla="val 429322"/>
              <a:gd name="f231" fmla="val 897722"/>
              <a:gd name="f232" fmla="val 426832"/>
              <a:gd name="f233" fmla="val 902697"/>
              <a:gd name="f234" fmla="val 424344"/>
              <a:gd name="f235" fmla="val 905185"/>
              <a:gd name="f236" fmla="val 365856"/>
              <a:gd name="f237" fmla="val 964885"/>
              <a:gd name="f238" fmla="val 354656"/>
              <a:gd name="f239" fmla="val 976079"/>
              <a:gd name="f240" fmla="val 339724"/>
              <a:gd name="f241" fmla="val 981054"/>
              <a:gd name="f242" fmla="val 309858"/>
              <a:gd name="f243" fmla="val 296170"/>
              <a:gd name="f244" fmla="val 283726"/>
              <a:gd name="f245" fmla="val 225238"/>
              <a:gd name="f246" fmla="val 222750"/>
              <a:gd name="f247" fmla="val 221504"/>
              <a:gd name="f248" fmla="val 34844"/>
              <a:gd name="f249" fmla="val 838022"/>
              <a:gd name="f250" fmla="val 602950"/>
              <a:gd name="f251" fmla="val 77154"/>
              <a:gd name="f252" fmla="val 569940"/>
              <a:gd name="f253" fmla="val 648338"/>
              <a:gd name="f254" fmla="val 1083043"/>
              <a:gd name="f255" fmla="val 654560"/>
              <a:gd name="f256" fmla="val 1089262"/>
              <a:gd name="f257" fmla="val 1011704"/>
              <a:gd name="f258" fmla="val 1017926"/>
              <a:gd name="f259" fmla="val 713046"/>
              <a:gd name="f260" fmla="val 694380"/>
              <a:gd name="f261" fmla="val 509668"/>
              <a:gd name="f262" fmla="val 360564"/>
              <a:gd name="f263" fmla="val 142940"/>
              <a:gd name="f264" fmla="val 323288"/>
              <a:gd name="f265" fmla="val 164070"/>
              <a:gd name="f266" fmla="val 281042"/>
              <a:gd name="f267" fmla="val 176500"/>
              <a:gd name="f268" fmla="val 238796"/>
              <a:gd name="f269" fmla="val 180229"/>
              <a:gd name="f270" fmla="val 123242"/>
              <a:gd name="f271" fmla="val 190172"/>
              <a:gd name="f272" fmla="val 119514"/>
              <a:gd name="f273" fmla="val 205088"/>
              <a:gd name="f274" fmla="val 117030"/>
              <a:gd name="f275" fmla="val 221246"/>
              <a:gd name="f276" fmla="val 236162"/>
              <a:gd name="f277" fmla="val 350514"/>
              <a:gd name="f278" fmla="val 210218"/>
              <a:gd name="f279" fmla="val 443736"/>
              <a:gd name="f280" fmla="val 324530"/>
              <a:gd name="f281" fmla="val 438842"/>
              <a:gd name="f282" fmla="val 532032"/>
              <a:gd name="f283" fmla="val 530788"/>
              <a:gd name="f284" fmla="val 206331"/>
              <a:gd name="f285" fmla="val 525818"/>
              <a:gd name="f286" fmla="val 191415"/>
              <a:gd name="f287" fmla="val 524576"/>
              <a:gd name="f288" fmla="val 520848"/>
              <a:gd name="f289" fmla="val 515878"/>
              <a:gd name="f290" fmla="val 510908"/>
              <a:gd name="f291" fmla="val 457480"/>
              <a:gd name="f292" fmla="val 405294"/>
              <a:gd name="f293" fmla="val 175257"/>
              <a:gd name="f294" fmla="val 361806"/>
              <a:gd name="f295" fmla="val 78306"/>
              <a:gd name="f296" fmla="val 386656"/>
              <a:gd name="f297" fmla="val 125539"/>
              <a:gd name="f298" fmla="val 425174"/>
              <a:gd name="f299" fmla="val 150398"/>
              <a:gd name="f300" fmla="val 472390"/>
              <a:gd name="f301" fmla="val 518364"/>
              <a:gd name="f302" fmla="val 162827"/>
              <a:gd name="f303" fmla="val 504696"/>
              <a:gd name="f304" fmla="val 129267"/>
              <a:gd name="f305" fmla="val 483574"/>
              <a:gd name="f306" fmla="val 100679"/>
              <a:gd name="f307" fmla="val 29831"/>
              <a:gd name="f308" fmla="val 237554"/>
              <a:gd name="f309" fmla="val 163002"/>
              <a:gd name="f310" fmla="val 84521"/>
              <a:gd name="f311" fmla="val 133182"/>
              <a:gd name="f312" fmla="val 160341"/>
              <a:gd name="f313" fmla="val 236312"/>
              <a:gd name="f314" fmla="val 279800"/>
              <a:gd name="f315" fmla="val 147912"/>
              <a:gd name="f316" fmla="val 132996"/>
              <a:gd name="f317" fmla="val 359320"/>
              <a:gd name="f318" fmla="val 108137"/>
              <a:gd name="f319" fmla="val 432630"/>
              <a:gd name="f320" fmla="val 59662"/>
              <a:gd name="f321" fmla="val 400324"/>
              <a:gd name="f322" fmla="val 41017"/>
              <a:gd name="f323" fmla="val 364290"/>
              <a:gd name="f324" fmla="val 523334"/>
              <a:gd name="f325" fmla="val 72091"/>
              <a:gd name="f326" fmla="val 551912"/>
              <a:gd name="f327" fmla="val 171528"/>
              <a:gd name="f328" fmla="val 172771"/>
              <a:gd name="f329" fmla="val 558124"/>
              <a:gd name="f330" fmla="val 193901"/>
              <a:gd name="f331" fmla="val 561852"/>
              <a:gd name="f332" fmla="val 215031"/>
              <a:gd name="f333" fmla="val 367915"/>
              <a:gd name="f334" fmla="val 454996"/>
              <a:gd name="f335" fmla="val 473567"/>
              <a:gd name="f336" fmla="val 194066"/>
              <a:gd name="f337" fmla="val 88450"/>
              <a:gd name="f338" fmla="val 92178"/>
              <a:gd name="f339" fmla="val 192658"/>
              <a:gd name="f340" fmla="val 97148"/>
              <a:gd name="f341" fmla="val 125726"/>
              <a:gd name="f342" fmla="val 217674"/>
              <a:gd name="f343" fmla="+- 0 0 -90"/>
              <a:gd name="f344" fmla="*/ f3 1 1121214"/>
              <a:gd name="f345" fmla="*/ f4 1 1117868"/>
              <a:gd name="f346" fmla="+- f7 0 f5"/>
              <a:gd name="f347" fmla="+- f6 0 f5"/>
              <a:gd name="f348" fmla="*/ f343 f0 1"/>
              <a:gd name="f349" fmla="*/ f347 1 1121214"/>
              <a:gd name="f350" fmla="*/ f346 1 1117868"/>
              <a:gd name="f351" fmla="*/ 941548 f347 1"/>
              <a:gd name="f352" fmla="*/ 894428 f346 1"/>
              <a:gd name="f353" fmla="*/ 937514 f346 1"/>
              <a:gd name="f354" fmla="*/ 1020560 f347 1"/>
              <a:gd name="f355" fmla="*/ 926734 f347 1"/>
              <a:gd name="f356" fmla="*/ 864883 f346 1"/>
              <a:gd name="f357" fmla="*/ 1034142 f347 1"/>
              <a:gd name="f358" fmla="*/ 1048956 f347 1"/>
              <a:gd name="f359" fmla="*/ 879656 f346 1"/>
              <a:gd name="f360" fmla="*/ 951056 f346 1"/>
              <a:gd name="f361" fmla="*/ 965828 f346 1"/>
              <a:gd name="f362" fmla="*/ 911918 f347 1"/>
              <a:gd name="f363" fmla="*/ 996410 f347 1"/>
              <a:gd name="f364" fmla="*/ 682624 f346 1"/>
              <a:gd name="f365" fmla="*/ 1007876 f347 1"/>
              <a:gd name="f366" fmla="*/ 685413 f346 1"/>
              <a:gd name="f367" fmla="*/ 1011594 f347 1"/>
              <a:gd name="f368" fmla="*/ 705239 f346 1"/>
              <a:gd name="f369" fmla="*/ 947140 f347 1"/>
              <a:gd name="f370" fmla="*/ 801892 f346 1"/>
              <a:gd name="f371" fmla="*/ 926068 f347 1"/>
              <a:gd name="f372" fmla="*/ 810566 f346 1"/>
              <a:gd name="f373" fmla="*/ 908714 f347 1"/>
              <a:gd name="f374" fmla="*/ 796936 f346 1"/>
              <a:gd name="f375" fmla="*/ 896318 f347 1"/>
              <a:gd name="f376" fmla="*/ 757283 f346 1"/>
              <a:gd name="f377" fmla="*/ 875246 f347 1"/>
              <a:gd name="f378" fmla="*/ 884915 f346 1"/>
              <a:gd name="f379" fmla="*/ 854174 f347 1"/>
              <a:gd name="f380" fmla="*/ 901024 f346 1"/>
              <a:gd name="f381" fmla="*/ 833102 f347 1"/>
              <a:gd name="f382" fmla="*/ 886154 f346 1"/>
              <a:gd name="f383" fmla="*/ 816988 f347 1"/>
              <a:gd name="f384" fmla="*/ 821719 f346 1"/>
              <a:gd name="f385" fmla="*/ 797156 f347 1"/>
              <a:gd name="f386" fmla="*/ 882437 f346 1"/>
              <a:gd name="f387" fmla="*/ 777324 f347 1"/>
              <a:gd name="f388" fmla="*/ 891111 f346 1"/>
              <a:gd name="f389" fmla="*/ 768646 f347 1"/>
              <a:gd name="f390" fmla="*/ 872524 f346 1"/>
              <a:gd name="f391" fmla="*/ 785784 f346 1"/>
              <a:gd name="f392" fmla="*/ 819468 f347 1"/>
              <a:gd name="f393" fmla="*/ 770914 f346 1"/>
              <a:gd name="f394" fmla="*/ 838060 f347 1"/>
              <a:gd name="f395" fmla="*/ 787023 f346 1"/>
              <a:gd name="f396" fmla="*/ 851696 f347 1"/>
              <a:gd name="f397" fmla="*/ 841545 f346 1"/>
              <a:gd name="f398" fmla="*/ 872768 f347 1"/>
              <a:gd name="f399" fmla="*/ 721348 f346 1"/>
              <a:gd name="f400" fmla="*/ 891360 f347 1"/>
              <a:gd name="f401" fmla="*/ 702761 f346 1"/>
              <a:gd name="f402" fmla="*/ 913672 f347 1"/>
              <a:gd name="f403" fmla="*/ 717630 f346 1"/>
              <a:gd name="f404" fmla="*/ 932264 f347 1"/>
              <a:gd name="f405" fmla="*/ 772153 f346 1"/>
              <a:gd name="f406" fmla="*/ 986804 f347 1"/>
              <a:gd name="f407" fmla="*/ 689130 f346 1"/>
              <a:gd name="f408" fmla="*/ 780988 f347 1"/>
              <a:gd name="f409" fmla="*/ 635577 f346 1"/>
              <a:gd name="f410" fmla="*/ 889630 f347 1"/>
              <a:gd name="f411" fmla="*/ 904444 f347 1"/>
              <a:gd name="f412" fmla="*/ 649909 f346 1"/>
              <a:gd name="f413" fmla="*/ 664240 f346 1"/>
              <a:gd name="f414" fmla="*/ 767406 f347 1"/>
              <a:gd name="f415" fmla="*/ 291192 f347 1"/>
              <a:gd name="f416" fmla="*/ 615388 f346 1"/>
              <a:gd name="f417" fmla="*/ 251370 f347 1"/>
              <a:gd name="f418" fmla="*/ 890260 f346 1"/>
              <a:gd name="f419" fmla="*/ 304880 f347 1"/>
              <a:gd name="f420" fmla="*/ 943742 f346 1"/>
              <a:gd name="f421" fmla="*/ 344702 f347 1"/>
              <a:gd name="f422" fmla="*/ 398212 f347 1"/>
              <a:gd name="f423" fmla="*/ 358390 f347 1"/>
              <a:gd name="f424" fmla="*/ 324790 f347 1"/>
              <a:gd name="f425" fmla="*/ 626582 f346 1"/>
              <a:gd name="f426" fmla="*/ 781012 f347 1"/>
              <a:gd name="f427" fmla="*/ 563296 f346 1"/>
              <a:gd name="f428" fmla="*/ 925730 f347 1"/>
              <a:gd name="f429" fmla="*/ 940572 f347 1"/>
              <a:gd name="f430" fmla="*/ 577627 f346 1"/>
              <a:gd name="f431" fmla="*/ 591959 f346 1"/>
              <a:gd name="f432" fmla="*/ 419366 f347 1"/>
              <a:gd name="f433" fmla="*/ 554443 f346 1"/>
              <a:gd name="f434" fmla="*/ 384522 f347 1"/>
              <a:gd name="f435" fmla="*/ 590513 f346 1"/>
              <a:gd name="f436" fmla="*/ 420610 f347 1"/>
              <a:gd name="f437" fmla="*/ 844241 f346 1"/>
              <a:gd name="f438" fmla="*/ 567450 f347 1"/>
              <a:gd name="f439" fmla="*/ 618472 f347 1"/>
              <a:gd name="f440" fmla="*/ 794490 f346 1"/>
              <a:gd name="f441" fmla="*/ 714889 f346 1"/>
              <a:gd name="f442" fmla="*/ 699964 f346 1"/>
              <a:gd name="f443" fmla="*/ 474120 f347 1"/>
              <a:gd name="f444" fmla="*/ 271282 f347 1"/>
              <a:gd name="f445" fmla="*/ 588025 f346 1"/>
              <a:gd name="f446" fmla="*/ 378300 f347 1"/>
              <a:gd name="f447" fmla="*/ 172972 f347 1"/>
              <a:gd name="f448" fmla="*/ 28622 f347 1"/>
              <a:gd name="f449" fmla="*/ 79642 f347 1"/>
              <a:gd name="f450" fmla="*/ 228972 f347 1"/>
              <a:gd name="f451" fmla="*/ 265060 f347 1"/>
              <a:gd name="f452" fmla="*/ 230216 f347 1"/>
              <a:gd name="f453" fmla="*/ 736690 f347 1"/>
              <a:gd name="f454" fmla="*/ 519618 f346 1"/>
              <a:gd name="f455" fmla="*/ 723002 f347 1"/>
              <a:gd name="f456" fmla="*/ 533299 f346 1"/>
              <a:gd name="f457" fmla="*/ 995980 f346 1"/>
              <a:gd name="f458" fmla="*/ 1009661 f346 1"/>
              <a:gd name="f459" fmla="*/ 1078904 f347 1"/>
              <a:gd name="f460" fmla="*/ 1092592 f347 1"/>
              <a:gd name="f461" fmla="*/ 681308 f346 1"/>
              <a:gd name="f462" fmla="*/ 1051526 f347 1"/>
              <a:gd name="f463" fmla="*/ 639020 f346 1"/>
              <a:gd name="f464" fmla="*/ 998016 f347 1"/>
              <a:gd name="f465" fmla="*/ 983084 f347 1"/>
              <a:gd name="f466" fmla="*/ 625338 f346 1"/>
              <a:gd name="f467" fmla="*/ 560662 f346 1"/>
              <a:gd name="f468" fmla="*/ 942018 f347 1"/>
              <a:gd name="f469" fmla="*/ 489768 f346 1"/>
              <a:gd name="f470" fmla="*/ 1012950 f347 1"/>
              <a:gd name="f471" fmla="*/ 610413 f346 1"/>
              <a:gd name="f472" fmla="*/ 1121214 f347 1"/>
              <a:gd name="f473" fmla="*/ 1038267 f346 1"/>
              <a:gd name="f474" fmla="*/ 1046548 f347 1"/>
              <a:gd name="f475" fmla="*/ 1075580 f346 1"/>
              <a:gd name="f476" fmla="*/ 1004238 f347 1"/>
              <a:gd name="f477" fmla="*/ 1117868 f346 1"/>
              <a:gd name="f478" fmla="*/ 662026 f347 1"/>
              <a:gd name="f479" fmla="*/ 855434 f346 1"/>
              <a:gd name="f480" fmla="*/ 874091 f346 1"/>
              <a:gd name="f481" fmla="*/ 425588 f347 1"/>
              <a:gd name="f482" fmla="*/ 428076 f347 1"/>
              <a:gd name="f483" fmla="*/ 893991 f346 1"/>
              <a:gd name="f484" fmla="*/ 424344 f347 1"/>
              <a:gd name="f485" fmla="*/ 905185 f346 1"/>
              <a:gd name="f486" fmla="*/ 365856 f347 1"/>
              <a:gd name="f487" fmla="*/ 964885 f346 1"/>
              <a:gd name="f488" fmla="*/ 981054 f346 1"/>
              <a:gd name="f489" fmla="*/ 283726 f347 1"/>
              <a:gd name="f490" fmla="*/ 225238 f347 1"/>
              <a:gd name="f491" fmla="*/ 221504 f347 1"/>
              <a:gd name="f492" fmla="*/ 0 f347 1"/>
              <a:gd name="f493" fmla="*/ 525837 f346 1"/>
              <a:gd name="f494" fmla="*/ 648338 f347 1"/>
              <a:gd name="f495" fmla="*/ 1089262 f346 1"/>
              <a:gd name="f496" fmla="*/ 1017926 f347 1"/>
              <a:gd name="f497" fmla="*/ 694380 f347 1"/>
              <a:gd name="f498" fmla="*/ 360564 f347 1"/>
              <a:gd name="f499" fmla="*/ 142940 f346 1"/>
              <a:gd name="f500" fmla="*/ 238796 f347 1"/>
              <a:gd name="f501" fmla="*/ 180229 f346 1"/>
              <a:gd name="f502" fmla="*/ 123242 f347 1"/>
              <a:gd name="f503" fmla="*/ 190172 f346 1"/>
              <a:gd name="f504" fmla="*/ 117030 f347 1"/>
              <a:gd name="f505" fmla="*/ 236162 f346 1"/>
              <a:gd name="f506" fmla="*/ 324530 f347 1"/>
              <a:gd name="f507" fmla="*/ 443736 f346 1"/>
              <a:gd name="f508" fmla="*/ 532032 f347 1"/>
              <a:gd name="f509" fmla="*/ 525818 f347 1"/>
              <a:gd name="f510" fmla="*/ 191415 f346 1"/>
              <a:gd name="f511" fmla="*/ 524576 f347 1"/>
              <a:gd name="f512" fmla="*/ 510908 f347 1"/>
              <a:gd name="f513" fmla="*/ 361806 f347 1"/>
              <a:gd name="f514" fmla="*/ 457480 f347 1"/>
              <a:gd name="f515" fmla="*/ 78306 f346 1"/>
              <a:gd name="f516" fmla="*/ 386656 f347 1"/>
              <a:gd name="f517" fmla="*/ 125539 f346 1"/>
              <a:gd name="f518" fmla="*/ 518364 f347 1"/>
              <a:gd name="f519" fmla="*/ 162827 f346 1"/>
              <a:gd name="f520" fmla="*/ 29831 f346 1"/>
              <a:gd name="f521" fmla="*/ 133182 f347 1"/>
              <a:gd name="f522" fmla="*/ 160341 f346 1"/>
              <a:gd name="f523" fmla="*/ 236312 f347 1"/>
              <a:gd name="f524" fmla="*/ 150398 f346 1"/>
              <a:gd name="f525" fmla="*/ 359320 f347 1"/>
              <a:gd name="f526" fmla="*/ 108137 f346 1"/>
              <a:gd name="f527" fmla="*/ 432630 f347 1"/>
              <a:gd name="f528" fmla="*/ 59662 f346 1"/>
              <a:gd name="f529" fmla="*/ 0 f346 1"/>
              <a:gd name="f530" fmla="*/ 551912 f347 1"/>
              <a:gd name="f531" fmla="*/ 171528 f346 1"/>
              <a:gd name="f532" fmla="*/ 172771 f346 1"/>
              <a:gd name="f533" fmla="*/ 561852 f347 1"/>
              <a:gd name="f534" fmla="*/ 473567 f346 1"/>
              <a:gd name="f535" fmla="*/ 88450 f347 1"/>
              <a:gd name="f536" fmla="*/ 97148 f347 1"/>
              <a:gd name="f537" fmla="*/ f348 1 f2"/>
              <a:gd name="f538" fmla="*/ f351 1 1121214"/>
              <a:gd name="f539" fmla="*/ f352 1 1117868"/>
              <a:gd name="f540" fmla="*/ f353 1 1117868"/>
              <a:gd name="f541" fmla="*/ f354 1 1121214"/>
              <a:gd name="f542" fmla="*/ f355 1 1121214"/>
              <a:gd name="f543" fmla="*/ f356 1 1117868"/>
              <a:gd name="f544" fmla="*/ f357 1 1121214"/>
              <a:gd name="f545" fmla="*/ f358 1 1121214"/>
              <a:gd name="f546" fmla="*/ f359 1 1117868"/>
              <a:gd name="f547" fmla="*/ f360 1 1117868"/>
              <a:gd name="f548" fmla="*/ f361 1 1117868"/>
              <a:gd name="f549" fmla="*/ f362 1 1121214"/>
              <a:gd name="f550" fmla="*/ f363 1 1121214"/>
              <a:gd name="f551" fmla="*/ f364 1 1117868"/>
              <a:gd name="f552" fmla="*/ f365 1 1121214"/>
              <a:gd name="f553" fmla="*/ f366 1 1117868"/>
              <a:gd name="f554" fmla="*/ f367 1 1121214"/>
              <a:gd name="f555" fmla="*/ f368 1 1117868"/>
              <a:gd name="f556" fmla="*/ f369 1 1121214"/>
              <a:gd name="f557" fmla="*/ f370 1 1117868"/>
              <a:gd name="f558" fmla="*/ f371 1 1121214"/>
              <a:gd name="f559" fmla="*/ f372 1 1117868"/>
              <a:gd name="f560" fmla="*/ f373 1 1121214"/>
              <a:gd name="f561" fmla="*/ f374 1 1117868"/>
              <a:gd name="f562" fmla="*/ f375 1 1121214"/>
              <a:gd name="f563" fmla="*/ f376 1 1117868"/>
              <a:gd name="f564" fmla="*/ f377 1 1121214"/>
              <a:gd name="f565" fmla="*/ f378 1 1117868"/>
              <a:gd name="f566" fmla="*/ f379 1 1121214"/>
              <a:gd name="f567" fmla="*/ f380 1 1117868"/>
              <a:gd name="f568" fmla="*/ f381 1 1121214"/>
              <a:gd name="f569" fmla="*/ f382 1 1117868"/>
              <a:gd name="f570" fmla="*/ f383 1 1121214"/>
              <a:gd name="f571" fmla="*/ f384 1 1117868"/>
              <a:gd name="f572" fmla="*/ f385 1 1121214"/>
              <a:gd name="f573" fmla="*/ f386 1 1117868"/>
              <a:gd name="f574" fmla="*/ f387 1 1121214"/>
              <a:gd name="f575" fmla="*/ f388 1 1117868"/>
              <a:gd name="f576" fmla="*/ f389 1 1121214"/>
              <a:gd name="f577" fmla="*/ f390 1 1117868"/>
              <a:gd name="f578" fmla="*/ f391 1 1117868"/>
              <a:gd name="f579" fmla="*/ f392 1 1121214"/>
              <a:gd name="f580" fmla="*/ f393 1 1117868"/>
              <a:gd name="f581" fmla="*/ f394 1 1121214"/>
              <a:gd name="f582" fmla="*/ f395 1 1117868"/>
              <a:gd name="f583" fmla="*/ f396 1 1121214"/>
              <a:gd name="f584" fmla="*/ f397 1 1117868"/>
              <a:gd name="f585" fmla="*/ f398 1 1121214"/>
              <a:gd name="f586" fmla="*/ f399 1 1117868"/>
              <a:gd name="f587" fmla="*/ f400 1 1121214"/>
              <a:gd name="f588" fmla="*/ f401 1 1117868"/>
              <a:gd name="f589" fmla="*/ f402 1 1121214"/>
              <a:gd name="f590" fmla="*/ f403 1 1117868"/>
              <a:gd name="f591" fmla="*/ f404 1 1121214"/>
              <a:gd name="f592" fmla="*/ f405 1 1117868"/>
              <a:gd name="f593" fmla="*/ f406 1 1121214"/>
              <a:gd name="f594" fmla="*/ f407 1 1117868"/>
              <a:gd name="f595" fmla="*/ f408 1 1121214"/>
              <a:gd name="f596" fmla="*/ f409 1 1117868"/>
              <a:gd name="f597" fmla="*/ f410 1 1121214"/>
              <a:gd name="f598" fmla="*/ f411 1 1121214"/>
              <a:gd name="f599" fmla="*/ f412 1 1117868"/>
              <a:gd name="f600" fmla="*/ f413 1 1117868"/>
              <a:gd name="f601" fmla="*/ f414 1 1121214"/>
              <a:gd name="f602" fmla="*/ f415 1 1121214"/>
              <a:gd name="f603" fmla="*/ f416 1 1117868"/>
              <a:gd name="f604" fmla="*/ f417 1 1121214"/>
              <a:gd name="f605" fmla="*/ f418 1 1117868"/>
              <a:gd name="f606" fmla="*/ f419 1 1121214"/>
              <a:gd name="f607" fmla="*/ f420 1 1117868"/>
              <a:gd name="f608" fmla="*/ f421 1 1121214"/>
              <a:gd name="f609" fmla="*/ f422 1 1121214"/>
              <a:gd name="f610" fmla="*/ f423 1 1121214"/>
              <a:gd name="f611" fmla="*/ f424 1 1121214"/>
              <a:gd name="f612" fmla="*/ f425 1 1117868"/>
              <a:gd name="f613" fmla="*/ f426 1 1121214"/>
              <a:gd name="f614" fmla="*/ f427 1 1117868"/>
              <a:gd name="f615" fmla="*/ f428 1 1121214"/>
              <a:gd name="f616" fmla="*/ f429 1 1121214"/>
              <a:gd name="f617" fmla="*/ f430 1 1117868"/>
              <a:gd name="f618" fmla="*/ f431 1 1117868"/>
              <a:gd name="f619" fmla="*/ f432 1 1121214"/>
              <a:gd name="f620" fmla="*/ f433 1 1117868"/>
              <a:gd name="f621" fmla="*/ f434 1 1121214"/>
              <a:gd name="f622" fmla="*/ f435 1 1117868"/>
              <a:gd name="f623" fmla="*/ f436 1 1121214"/>
              <a:gd name="f624" fmla="*/ f437 1 1117868"/>
              <a:gd name="f625" fmla="*/ f438 1 1121214"/>
              <a:gd name="f626" fmla="*/ f439 1 1121214"/>
              <a:gd name="f627" fmla="*/ f440 1 1117868"/>
              <a:gd name="f628" fmla="*/ f441 1 1117868"/>
              <a:gd name="f629" fmla="*/ f442 1 1117868"/>
              <a:gd name="f630" fmla="*/ f443 1 1121214"/>
              <a:gd name="f631" fmla="*/ f444 1 1121214"/>
              <a:gd name="f632" fmla="*/ f445 1 1117868"/>
              <a:gd name="f633" fmla="*/ f446 1 1121214"/>
              <a:gd name="f634" fmla="*/ f447 1 1121214"/>
              <a:gd name="f635" fmla="*/ f448 1 1121214"/>
              <a:gd name="f636" fmla="*/ f449 1 1121214"/>
              <a:gd name="f637" fmla="*/ f450 1 1121214"/>
              <a:gd name="f638" fmla="*/ f451 1 1121214"/>
              <a:gd name="f639" fmla="*/ f452 1 1121214"/>
              <a:gd name="f640" fmla="*/ f453 1 1121214"/>
              <a:gd name="f641" fmla="*/ f454 1 1117868"/>
              <a:gd name="f642" fmla="*/ f455 1 1121214"/>
              <a:gd name="f643" fmla="*/ f456 1 1117868"/>
              <a:gd name="f644" fmla="*/ f457 1 1117868"/>
              <a:gd name="f645" fmla="*/ f458 1 1117868"/>
              <a:gd name="f646" fmla="*/ f459 1 1121214"/>
              <a:gd name="f647" fmla="*/ f460 1 1121214"/>
              <a:gd name="f648" fmla="*/ f461 1 1117868"/>
              <a:gd name="f649" fmla="*/ f462 1 1121214"/>
              <a:gd name="f650" fmla="*/ f463 1 1117868"/>
              <a:gd name="f651" fmla="*/ f464 1 1121214"/>
              <a:gd name="f652" fmla="*/ f465 1 1121214"/>
              <a:gd name="f653" fmla="*/ f466 1 1117868"/>
              <a:gd name="f654" fmla="*/ f467 1 1117868"/>
              <a:gd name="f655" fmla="*/ f468 1 1121214"/>
              <a:gd name="f656" fmla="*/ f469 1 1117868"/>
              <a:gd name="f657" fmla="*/ f470 1 1121214"/>
              <a:gd name="f658" fmla="*/ f471 1 1117868"/>
              <a:gd name="f659" fmla="*/ f472 1 1121214"/>
              <a:gd name="f660" fmla="*/ f473 1 1117868"/>
              <a:gd name="f661" fmla="*/ f474 1 1121214"/>
              <a:gd name="f662" fmla="*/ f475 1 1117868"/>
              <a:gd name="f663" fmla="*/ f476 1 1121214"/>
              <a:gd name="f664" fmla="*/ f477 1 1117868"/>
              <a:gd name="f665" fmla="*/ f478 1 1121214"/>
              <a:gd name="f666" fmla="*/ f479 1 1117868"/>
              <a:gd name="f667" fmla="*/ f480 1 1117868"/>
              <a:gd name="f668" fmla="*/ f481 1 1121214"/>
              <a:gd name="f669" fmla="*/ f482 1 1121214"/>
              <a:gd name="f670" fmla="*/ f483 1 1117868"/>
              <a:gd name="f671" fmla="*/ f484 1 1121214"/>
              <a:gd name="f672" fmla="*/ f485 1 1117868"/>
              <a:gd name="f673" fmla="*/ f486 1 1121214"/>
              <a:gd name="f674" fmla="*/ f487 1 1117868"/>
              <a:gd name="f675" fmla="*/ f488 1 1117868"/>
              <a:gd name="f676" fmla="*/ f489 1 1121214"/>
              <a:gd name="f677" fmla="*/ f490 1 1121214"/>
              <a:gd name="f678" fmla="*/ f491 1 1121214"/>
              <a:gd name="f679" fmla="*/ f492 1 1121214"/>
              <a:gd name="f680" fmla="*/ f493 1 1117868"/>
              <a:gd name="f681" fmla="*/ f494 1 1121214"/>
              <a:gd name="f682" fmla="*/ f495 1 1117868"/>
              <a:gd name="f683" fmla="*/ f496 1 1121214"/>
              <a:gd name="f684" fmla="*/ f497 1 1121214"/>
              <a:gd name="f685" fmla="*/ f498 1 1121214"/>
              <a:gd name="f686" fmla="*/ f499 1 1117868"/>
              <a:gd name="f687" fmla="*/ f500 1 1121214"/>
              <a:gd name="f688" fmla="*/ f501 1 1117868"/>
              <a:gd name="f689" fmla="*/ f502 1 1121214"/>
              <a:gd name="f690" fmla="*/ f503 1 1117868"/>
              <a:gd name="f691" fmla="*/ f504 1 1121214"/>
              <a:gd name="f692" fmla="*/ f505 1 1117868"/>
              <a:gd name="f693" fmla="*/ f506 1 1121214"/>
              <a:gd name="f694" fmla="*/ f507 1 1117868"/>
              <a:gd name="f695" fmla="*/ f508 1 1121214"/>
              <a:gd name="f696" fmla="*/ f509 1 1121214"/>
              <a:gd name="f697" fmla="*/ f510 1 1117868"/>
              <a:gd name="f698" fmla="*/ f511 1 1121214"/>
              <a:gd name="f699" fmla="*/ f512 1 1121214"/>
              <a:gd name="f700" fmla="*/ f513 1 1121214"/>
              <a:gd name="f701" fmla="*/ f514 1 1121214"/>
              <a:gd name="f702" fmla="*/ f515 1 1117868"/>
              <a:gd name="f703" fmla="*/ f516 1 1121214"/>
              <a:gd name="f704" fmla="*/ f517 1 1117868"/>
              <a:gd name="f705" fmla="*/ f518 1 1121214"/>
              <a:gd name="f706" fmla="*/ f519 1 1117868"/>
              <a:gd name="f707" fmla="*/ f520 1 1117868"/>
              <a:gd name="f708" fmla="*/ f521 1 1121214"/>
              <a:gd name="f709" fmla="*/ f522 1 1117868"/>
              <a:gd name="f710" fmla="*/ f523 1 1121214"/>
              <a:gd name="f711" fmla="*/ f524 1 1117868"/>
              <a:gd name="f712" fmla="*/ f525 1 1121214"/>
              <a:gd name="f713" fmla="*/ f526 1 1117868"/>
              <a:gd name="f714" fmla="*/ f527 1 1121214"/>
              <a:gd name="f715" fmla="*/ f528 1 1117868"/>
              <a:gd name="f716" fmla="*/ f529 1 1117868"/>
              <a:gd name="f717" fmla="*/ f530 1 1121214"/>
              <a:gd name="f718" fmla="*/ f531 1 1117868"/>
              <a:gd name="f719" fmla="*/ f532 1 1117868"/>
              <a:gd name="f720" fmla="*/ f533 1 1121214"/>
              <a:gd name="f721" fmla="*/ f534 1 1117868"/>
              <a:gd name="f722" fmla="*/ f535 1 1121214"/>
              <a:gd name="f723" fmla="*/ f536 1 1121214"/>
              <a:gd name="f724" fmla="*/ f5 1 f349"/>
              <a:gd name="f725" fmla="*/ f6 1 f349"/>
              <a:gd name="f726" fmla="*/ f5 1 f350"/>
              <a:gd name="f727" fmla="*/ f7 1 f350"/>
              <a:gd name="f728" fmla="+- f537 0 f1"/>
              <a:gd name="f729" fmla="*/ f538 1 f349"/>
              <a:gd name="f730" fmla="*/ f539 1 f350"/>
              <a:gd name="f731" fmla="*/ f540 1 f350"/>
              <a:gd name="f732" fmla="*/ f541 1 f349"/>
              <a:gd name="f733" fmla="*/ f542 1 f349"/>
              <a:gd name="f734" fmla="*/ f543 1 f350"/>
              <a:gd name="f735" fmla="*/ f544 1 f349"/>
              <a:gd name="f736" fmla="*/ f545 1 f349"/>
              <a:gd name="f737" fmla="*/ f546 1 f350"/>
              <a:gd name="f738" fmla="*/ f547 1 f350"/>
              <a:gd name="f739" fmla="*/ f548 1 f350"/>
              <a:gd name="f740" fmla="*/ f549 1 f349"/>
              <a:gd name="f741" fmla="*/ f550 1 f349"/>
              <a:gd name="f742" fmla="*/ f551 1 f350"/>
              <a:gd name="f743" fmla="*/ f552 1 f349"/>
              <a:gd name="f744" fmla="*/ f553 1 f350"/>
              <a:gd name="f745" fmla="*/ f554 1 f349"/>
              <a:gd name="f746" fmla="*/ f555 1 f350"/>
              <a:gd name="f747" fmla="*/ f556 1 f349"/>
              <a:gd name="f748" fmla="*/ f557 1 f350"/>
              <a:gd name="f749" fmla="*/ f558 1 f349"/>
              <a:gd name="f750" fmla="*/ f559 1 f350"/>
              <a:gd name="f751" fmla="*/ f560 1 f349"/>
              <a:gd name="f752" fmla="*/ f561 1 f350"/>
              <a:gd name="f753" fmla="*/ f562 1 f349"/>
              <a:gd name="f754" fmla="*/ f563 1 f350"/>
              <a:gd name="f755" fmla="*/ f564 1 f349"/>
              <a:gd name="f756" fmla="*/ f565 1 f350"/>
              <a:gd name="f757" fmla="*/ f566 1 f349"/>
              <a:gd name="f758" fmla="*/ f567 1 f350"/>
              <a:gd name="f759" fmla="*/ f568 1 f349"/>
              <a:gd name="f760" fmla="*/ f569 1 f350"/>
              <a:gd name="f761" fmla="*/ f570 1 f349"/>
              <a:gd name="f762" fmla="*/ f571 1 f350"/>
              <a:gd name="f763" fmla="*/ f572 1 f349"/>
              <a:gd name="f764" fmla="*/ f573 1 f350"/>
              <a:gd name="f765" fmla="*/ f574 1 f349"/>
              <a:gd name="f766" fmla="*/ f575 1 f350"/>
              <a:gd name="f767" fmla="*/ f576 1 f349"/>
              <a:gd name="f768" fmla="*/ f577 1 f350"/>
              <a:gd name="f769" fmla="*/ f578 1 f350"/>
              <a:gd name="f770" fmla="*/ f579 1 f349"/>
              <a:gd name="f771" fmla="*/ f580 1 f350"/>
              <a:gd name="f772" fmla="*/ f581 1 f349"/>
              <a:gd name="f773" fmla="*/ f582 1 f350"/>
              <a:gd name="f774" fmla="*/ f583 1 f349"/>
              <a:gd name="f775" fmla="*/ f584 1 f350"/>
              <a:gd name="f776" fmla="*/ f585 1 f349"/>
              <a:gd name="f777" fmla="*/ f586 1 f350"/>
              <a:gd name="f778" fmla="*/ f587 1 f349"/>
              <a:gd name="f779" fmla="*/ f588 1 f350"/>
              <a:gd name="f780" fmla="*/ f589 1 f349"/>
              <a:gd name="f781" fmla="*/ f590 1 f350"/>
              <a:gd name="f782" fmla="*/ f591 1 f349"/>
              <a:gd name="f783" fmla="*/ f592 1 f350"/>
              <a:gd name="f784" fmla="*/ f593 1 f349"/>
              <a:gd name="f785" fmla="*/ f594 1 f350"/>
              <a:gd name="f786" fmla="*/ f595 1 f349"/>
              <a:gd name="f787" fmla="*/ f596 1 f350"/>
              <a:gd name="f788" fmla="*/ f597 1 f349"/>
              <a:gd name="f789" fmla="*/ f598 1 f349"/>
              <a:gd name="f790" fmla="*/ f599 1 f350"/>
              <a:gd name="f791" fmla="*/ f600 1 f350"/>
              <a:gd name="f792" fmla="*/ f601 1 f349"/>
              <a:gd name="f793" fmla="*/ f602 1 f349"/>
              <a:gd name="f794" fmla="*/ f603 1 f350"/>
              <a:gd name="f795" fmla="*/ f604 1 f349"/>
              <a:gd name="f796" fmla="*/ f605 1 f350"/>
              <a:gd name="f797" fmla="*/ f606 1 f349"/>
              <a:gd name="f798" fmla="*/ f607 1 f350"/>
              <a:gd name="f799" fmla="*/ f608 1 f349"/>
              <a:gd name="f800" fmla="*/ f609 1 f349"/>
              <a:gd name="f801" fmla="*/ f610 1 f349"/>
              <a:gd name="f802" fmla="*/ f611 1 f349"/>
              <a:gd name="f803" fmla="*/ f612 1 f350"/>
              <a:gd name="f804" fmla="*/ f613 1 f349"/>
              <a:gd name="f805" fmla="*/ f614 1 f350"/>
              <a:gd name="f806" fmla="*/ f615 1 f349"/>
              <a:gd name="f807" fmla="*/ f616 1 f349"/>
              <a:gd name="f808" fmla="*/ f617 1 f350"/>
              <a:gd name="f809" fmla="*/ f618 1 f350"/>
              <a:gd name="f810" fmla="*/ f619 1 f349"/>
              <a:gd name="f811" fmla="*/ f620 1 f350"/>
              <a:gd name="f812" fmla="*/ f621 1 f349"/>
              <a:gd name="f813" fmla="*/ f622 1 f350"/>
              <a:gd name="f814" fmla="*/ f623 1 f349"/>
              <a:gd name="f815" fmla="*/ f624 1 f350"/>
              <a:gd name="f816" fmla="*/ f625 1 f349"/>
              <a:gd name="f817" fmla="*/ f626 1 f349"/>
              <a:gd name="f818" fmla="*/ f627 1 f350"/>
              <a:gd name="f819" fmla="*/ f628 1 f350"/>
              <a:gd name="f820" fmla="*/ f629 1 f350"/>
              <a:gd name="f821" fmla="*/ f630 1 f349"/>
              <a:gd name="f822" fmla="*/ f631 1 f349"/>
              <a:gd name="f823" fmla="*/ f632 1 f350"/>
              <a:gd name="f824" fmla="*/ f633 1 f349"/>
              <a:gd name="f825" fmla="*/ f634 1 f349"/>
              <a:gd name="f826" fmla="*/ f635 1 f349"/>
              <a:gd name="f827" fmla="*/ f636 1 f349"/>
              <a:gd name="f828" fmla="*/ f637 1 f349"/>
              <a:gd name="f829" fmla="*/ f638 1 f349"/>
              <a:gd name="f830" fmla="*/ f639 1 f349"/>
              <a:gd name="f831" fmla="*/ f640 1 f349"/>
              <a:gd name="f832" fmla="*/ f641 1 f350"/>
              <a:gd name="f833" fmla="*/ f642 1 f349"/>
              <a:gd name="f834" fmla="*/ f643 1 f350"/>
              <a:gd name="f835" fmla="*/ f644 1 f350"/>
              <a:gd name="f836" fmla="*/ f645 1 f350"/>
              <a:gd name="f837" fmla="*/ f646 1 f349"/>
              <a:gd name="f838" fmla="*/ f647 1 f349"/>
              <a:gd name="f839" fmla="*/ f648 1 f350"/>
              <a:gd name="f840" fmla="*/ f649 1 f349"/>
              <a:gd name="f841" fmla="*/ f650 1 f350"/>
              <a:gd name="f842" fmla="*/ f651 1 f349"/>
              <a:gd name="f843" fmla="*/ f652 1 f349"/>
              <a:gd name="f844" fmla="*/ f653 1 f350"/>
              <a:gd name="f845" fmla="*/ f654 1 f350"/>
              <a:gd name="f846" fmla="*/ f655 1 f349"/>
              <a:gd name="f847" fmla="*/ f656 1 f350"/>
              <a:gd name="f848" fmla="*/ f657 1 f349"/>
              <a:gd name="f849" fmla="*/ f658 1 f350"/>
              <a:gd name="f850" fmla="*/ f659 1 f349"/>
              <a:gd name="f851" fmla="*/ f660 1 f350"/>
              <a:gd name="f852" fmla="*/ f661 1 f349"/>
              <a:gd name="f853" fmla="*/ f662 1 f350"/>
              <a:gd name="f854" fmla="*/ f663 1 f349"/>
              <a:gd name="f855" fmla="*/ f664 1 f350"/>
              <a:gd name="f856" fmla="*/ f665 1 f349"/>
              <a:gd name="f857" fmla="*/ f666 1 f350"/>
              <a:gd name="f858" fmla="*/ f667 1 f350"/>
              <a:gd name="f859" fmla="*/ f668 1 f349"/>
              <a:gd name="f860" fmla="*/ f669 1 f349"/>
              <a:gd name="f861" fmla="*/ f670 1 f350"/>
              <a:gd name="f862" fmla="*/ f671 1 f349"/>
              <a:gd name="f863" fmla="*/ f672 1 f350"/>
              <a:gd name="f864" fmla="*/ f673 1 f349"/>
              <a:gd name="f865" fmla="*/ f674 1 f350"/>
              <a:gd name="f866" fmla="*/ f675 1 f350"/>
              <a:gd name="f867" fmla="*/ f676 1 f349"/>
              <a:gd name="f868" fmla="*/ f677 1 f349"/>
              <a:gd name="f869" fmla="*/ f678 1 f349"/>
              <a:gd name="f870" fmla="*/ f679 1 f349"/>
              <a:gd name="f871" fmla="*/ f680 1 f350"/>
              <a:gd name="f872" fmla="*/ f681 1 f349"/>
              <a:gd name="f873" fmla="*/ f682 1 f350"/>
              <a:gd name="f874" fmla="*/ f683 1 f349"/>
              <a:gd name="f875" fmla="*/ f684 1 f349"/>
              <a:gd name="f876" fmla="*/ f685 1 f349"/>
              <a:gd name="f877" fmla="*/ f686 1 f350"/>
              <a:gd name="f878" fmla="*/ f687 1 f349"/>
              <a:gd name="f879" fmla="*/ f688 1 f350"/>
              <a:gd name="f880" fmla="*/ f689 1 f349"/>
              <a:gd name="f881" fmla="*/ f690 1 f350"/>
              <a:gd name="f882" fmla="*/ f691 1 f349"/>
              <a:gd name="f883" fmla="*/ f692 1 f350"/>
              <a:gd name="f884" fmla="*/ f693 1 f349"/>
              <a:gd name="f885" fmla="*/ f694 1 f350"/>
              <a:gd name="f886" fmla="*/ f695 1 f349"/>
              <a:gd name="f887" fmla="*/ f696 1 f349"/>
              <a:gd name="f888" fmla="*/ f697 1 f350"/>
              <a:gd name="f889" fmla="*/ f698 1 f349"/>
              <a:gd name="f890" fmla="*/ f699 1 f349"/>
              <a:gd name="f891" fmla="*/ f700 1 f349"/>
              <a:gd name="f892" fmla="*/ f701 1 f349"/>
              <a:gd name="f893" fmla="*/ f702 1 f350"/>
              <a:gd name="f894" fmla="*/ f703 1 f349"/>
              <a:gd name="f895" fmla="*/ f704 1 f350"/>
              <a:gd name="f896" fmla="*/ f705 1 f349"/>
              <a:gd name="f897" fmla="*/ f706 1 f350"/>
              <a:gd name="f898" fmla="*/ f707 1 f350"/>
              <a:gd name="f899" fmla="*/ f708 1 f349"/>
              <a:gd name="f900" fmla="*/ f709 1 f350"/>
              <a:gd name="f901" fmla="*/ f710 1 f349"/>
              <a:gd name="f902" fmla="*/ f711 1 f350"/>
              <a:gd name="f903" fmla="*/ f712 1 f349"/>
              <a:gd name="f904" fmla="*/ f713 1 f350"/>
              <a:gd name="f905" fmla="*/ f714 1 f349"/>
              <a:gd name="f906" fmla="*/ f715 1 f350"/>
              <a:gd name="f907" fmla="*/ f716 1 f350"/>
              <a:gd name="f908" fmla="*/ f717 1 f349"/>
              <a:gd name="f909" fmla="*/ f718 1 f350"/>
              <a:gd name="f910" fmla="*/ f719 1 f350"/>
              <a:gd name="f911" fmla="*/ f720 1 f349"/>
              <a:gd name="f912" fmla="*/ f721 1 f350"/>
              <a:gd name="f913" fmla="*/ f722 1 f349"/>
              <a:gd name="f914" fmla="*/ f723 1 f349"/>
              <a:gd name="f915" fmla="*/ f724 f344 1"/>
              <a:gd name="f916" fmla="*/ f725 f344 1"/>
              <a:gd name="f917" fmla="*/ f727 f345 1"/>
              <a:gd name="f918" fmla="*/ f726 f345 1"/>
              <a:gd name="f919" fmla="*/ f729 f344 1"/>
              <a:gd name="f920" fmla="*/ f730 f345 1"/>
              <a:gd name="f921" fmla="*/ f731 f345 1"/>
              <a:gd name="f922" fmla="*/ f732 f344 1"/>
              <a:gd name="f923" fmla="*/ f733 f344 1"/>
              <a:gd name="f924" fmla="*/ f734 f345 1"/>
              <a:gd name="f925" fmla="*/ f735 f344 1"/>
              <a:gd name="f926" fmla="*/ f736 f344 1"/>
              <a:gd name="f927" fmla="*/ f737 f345 1"/>
              <a:gd name="f928" fmla="*/ f738 f345 1"/>
              <a:gd name="f929" fmla="*/ f739 f345 1"/>
              <a:gd name="f930" fmla="*/ f740 f344 1"/>
              <a:gd name="f931" fmla="*/ f741 f344 1"/>
              <a:gd name="f932" fmla="*/ f742 f345 1"/>
              <a:gd name="f933" fmla="*/ f743 f344 1"/>
              <a:gd name="f934" fmla="*/ f744 f345 1"/>
              <a:gd name="f935" fmla="*/ f745 f344 1"/>
              <a:gd name="f936" fmla="*/ f746 f345 1"/>
              <a:gd name="f937" fmla="*/ f747 f344 1"/>
              <a:gd name="f938" fmla="*/ f748 f345 1"/>
              <a:gd name="f939" fmla="*/ f749 f344 1"/>
              <a:gd name="f940" fmla="*/ f750 f345 1"/>
              <a:gd name="f941" fmla="*/ f751 f344 1"/>
              <a:gd name="f942" fmla="*/ f752 f345 1"/>
              <a:gd name="f943" fmla="*/ f753 f344 1"/>
              <a:gd name="f944" fmla="*/ f754 f345 1"/>
              <a:gd name="f945" fmla="*/ f755 f344 1"/>
              <a:gd name="f946" fmla="*/ f756 f345 1"/>
              <a:gd name="f947" fmla="*/ f757 f344 1"/>
              <a:gd name="f948" fmla="*/ f758 f345 1"/>
              <a:gd name="f949" fmla="*/ f759 f344 1"/>
              <a:gd name="f950" fmla="*/ f760 f345 1"/>
              <a:gd name="f951" fmla="*/ f761 f344 1"/>
              <a:gd name="f952" fmla="*/ f762 f345 1"/>
              <a:gd name="f953" fmla="*/ f763 f344 1"/>
              <a:gd name="f954" fmla="*/ f764 f345 1"/>
              <a:gd name="f955" fmla="*/ f765 f344 1"/>
              <a:gd name="f956" fmla="*/ f766 f345 1"/>
              <a:gd name="f957" fmla="*/ f767 f344 1"/>
              <a:gd name="f958" fmla="*/ f768 f345 1"/>
              <a:gd name="f959" fmla="*/ f769 f345 1"/>
              <a:gd name="f960" fmla="*/ f770 f344 1"/>
              <a:gd name="f961" fmla="*/ f771 f345 1"/>
              <a:gd name="f962" fmla="*/ f772 f344 1"/>
              <a:gd name="f963" fmla="*/ f773 f345 1"/>
              <a:gd name="f964" fmla="*/ f774 f344 1"/>
              <a:gd name="f965" fmla="*/ f775 f345 1"/>
              <a:gd name="f966" fmla="*/ f776 f344 1"/>
              <a:gd name="f967" fmla="*/ f777 f345 1"/>
              <a:gd name="f968" fmla="*/ f778 f344 1"/>
              <a:gd name="f969" fmla="*/ f779 f345 1"/>
              <a:gd name="f970" fmla="*/ f780 f344 1"/>
              <a:gd name="f971" fmla="*/ f781 f345 1"/>
              <a:gd name="f972" fmla="*/ f782 f344 1"/>
              <a:gd name="f973" fmla="*/ f783 f345 1"/>
              <a:gd name="f974" fmla="*/ f784 f344 1"/>
              <a:gd name="f975" fmla="*/ f785 f345 1"/>
              <a:gd name="f976" fmla="*/ f786 f344 1"/>
              <a:gd name="f977" fmla="*/ f787 f345 1"/>
              <a:gd name="f978" fmla="*/ f788 f344 1"/>
              <a:gd name="f979" fmla="*/ f789 f344 1"/>
              <a:gd name="f980" fmla="*/ f790 f345 1"/>
              <a:gd name="f981" fmla="*/ f791 f345 1"/>
              <a:gd name="f982" fmla="*/ f792 f344 1"/>
              <a:gd name="f983" fmla="*/ f793 f344 1"/>
              <a:gd name="f984" fmla="*/ f794 f345 1"/>
              <a:gd name="f985" fmla="*/ f795 f344 1"/>
              <a:gd name="f986" fmla="*/ f796 f345 1"/>
              <a:gd name="f987" fmla="*/ f797 f344 1"/>
              <a:gd name="f988" fmla="*/ f798 f345 1"/>
              <a:gd name="f989" fmla="*/ f799 f344 1"/>
              <a:gd name="f990" fmla="*/ f800 f344 1"/>
              <a:gd name="f991" fmla="*/ f801 f344 1"/>
              <a:gd name="f992" fmla="*/ f802 f344 1"/>
              <a:gd name="f993" fmla="*/ f803 f345 1"/>
              <a:gd name="f994" fmla="*/ f804 f344 1"/>
              <a:gd name="f995" fmla="*/ f805 f345 1"/>
              <a:gd name="f996" fmla="*/ f806 f344 1"/>
              <a:gd name="f997" fmla="*/ f807 f344 1"/>
              <a:gd name="f998" fmla="*/ f808 f345 1"/>
              <a:gd name="f999" fmla="*/ f809 f345 1"/>
              <a:gd name="f1000" fmla="*/ f810 f344 1"/>
              <a:gd name="f1001" fmla="*/ f811 f345 1"/>
              <a:gd name="f1002" fmla="*/ f812 f344 1"/>
              <a:gd name="f1003" fmla="*/ f813 f345 1"/>
              <a:gd name="f1004" fmla="*/ f814 f344 1"/>
              <a:gd name="f1005" fmla="*/ f815 f345 1"/>
              <a:gd name="f1006" fmla="*/ f816 f344 1"/>
              <a:gd name="f1007" fmla="*/ f817 f344 1"/>
              <a:gd name="f1008" fmla="*/ f818 f345 1"/>
              <a:gd name="f1009" fmla="*/ f819 f345 1"/>
              <a:gd name="f1010" fmla="*/ f820 f345 1"/>
              <a:gd name="f1011" fmla="*/ f821 f344 1"/>
              <a:gd name="f1012" fmla="*/ f822 f344 1"/>
              <a:gd name="f1013" fmla="*/ f823 f345 1"/>
              <a:gd name="f1014" fmla="*/ f824 f344 1"/>
              <a:gd name="f1015" fmla="*/ f825 f344 1"/>
              <a:gd name="f1016" fmla="*/ f826 f344 1"/>
              <a:gd name="f1017" fmla="*/ f827 f344 1"/>
              <a:gd name="f1018" fmla="*/ f828 f344 1"/>
              <a:gd name="f1019" fmla="*/ f829 f344 1"/>
              <a:gd name="f1020" fmla="*/ f830 f344 1"/>
              <a:gd name="f1021" fmla="*/ f831 f344 1"/>
              <a:gd name="f1022" fmla="*/ f832 f345 1"/>
              <a:gd name="f1023" fmla="*/ f833 f344 1"/>
              <a:gd name="f1024" fmla="*/ f834 f345 1"/>
              <a:gd name="f1025" fmla="*/ f835 f345 1"/>
              <a:gd name="f1026" fmla="*/ f836 f345 1"/>
              <a:gd name="f1027" fmla="*/ f837 f344 1"/>
              <a:gd name="f1028" fmla="*/ f838 f344 1"/>
              <a:gd name="f1029" fmla="*/ f839 f345 1"/>
              <a:gd name="f1030" fmla="*/ f840 f344 1"/>
              <a:gd name="f1031" fmla="*/ f841 f345 1"/>
              <a:gd name="f1032" fmla="*/ f842 f344 1"/>
              <a:gd name="f1033" fmla="*/ f843 f344 1"/>
              <a:gd name="f1034" fmla="*/ f844 f345 1"/>
              <a:gd name="f1035" fmla="*/ f845 f345 1"/>
              <a:gd name="f1036" fmla="*/ f846 f344 1"/>
              <a:gd name="f1037" fmla="*/ f847 f345 1"/>
              <a:gd name="f1038" fmla="*/ f848 f344 1"/>
              <a:gd name="f1039" fmla="*/ f849 f345 1"/>
              <a:gd name="f1040" fmla="*/ f850 f344 1"/>
              <a:gd name="f1041" fmla="*/ f851 f345 1"/>
              <a:gd name="f1042" fmla="*/ f852 f344 1"/>
              <a:gd name="f1043" fmla="*/ f853 f345 1"/>
              <a:gd name="f1044" fmla="*/ f854 f344 1"/>
              <a:gd name="f1045" fmla="*/ f855 f345 1"/>
              <a:gd name="f1046" fmla="*/ f856 f344 1"/>
              <a:gd name="f1047" fmla="*/ f857 f345 1"/>
              <a:gd name="f1048" fmla="*/ f858 f345 1"/>
              <a:gd name="f1049" fmla="*/ f859 f344 1"/>
              <a:gd name="f1050" fmla="*/ f860 f344 1"/>
              <a:gd name="f1051" fmla="*/ f861 f345 1"/>
              <a:gd name="f1052" fmla="*/ f862 f344 1"/>
              <a:gd name="f1053" fmla="*/ f863 f345 1"/>
              <a:gd name="f1054" fmla="*/ f864 f344 1"/>
              <a:gd name="f1055" fmla="*/ f865 f345 1"/>
              <a:gd name="f1056" fmla="*/ f866 f345 1"/>
              <a:gd name="f1057" fmla="*/ f867 f344 1"/>
              <a:gd name="f1058" fmla="*/ f868 f344 1"/>
              <a:gd name="f1059" fmla="*/ f869 f344 1"/>
              <a:gd name="f1060" fmla="*/ f870 f344 1"/>
              <a:gd name="f1061" fmla="*/ f871 f345 1"/>
              <a:gd name="f1062" fmla="*/ f872 f344 1"/>
              <a:gd name="f1063" fmla="*/ f873 f345 1"/>
              <a:gd name="f1064" fmla="*/ f874 f344 1"/>
              <a:gd name="f1065" fmla="*/ f875 f344 1"/>
              <a:gd name="f1066" fmla="*/ f876 f344 1"/>
              <a:gd name="f1067" fmla="*/ f877 f345 1"/>
              <a:gd name="f1068" fmla="*/ f878 f344 1"/>
              <a:gd name="f1069" fmla="*/ f879 f345 1"/>
              <a:gd name="f1070" fmla="*/ f880 f344 1"/>
              <a:gd name="f1071" fmla="*/ f881 f345 1"/>
              <a:gd name="f1072" fmla="*/ f882 f344 1"/>
              <a:gd name="f1073" fmla="*/ f883 f345 1"/>
              <a:gd name="f1074" fmla="*/ f884 f344 1"/>
              <a:gd name="f1075" fmla="*/ f885 f345 1"/>
              <a:gd name="f1076" fmla="*/ f886 f344 1"/>
              <a:gd name="f1077" fmla="*/ f887 f344 1"/>
              <a:gd name="f1078" fmla="*/ f888 f345 1"/>
              <a:gd name="f1079" fmla="*/ f889 f344 1"/>
              <a:gd name="f1080" fmla="*/ f890 f344 1"/>
              <a:gd name="f1081" fmla="*/ f891 f344 1"/>
              <a:gd name="f1082" fmla="*/ f892 f344 1"/>
              <a:gd name="f1083" fmla="*/ f893 f345 1"/>
              <a:gd name="f1084" fmla="*/ f894 f344 1"/>
              <a:gd name="f1085" fmla="*/ f895 f345 1"/>
              <a:gd name="f1086" fmla="*/ f896 f344 1"/>
              <a:gd name="f1087" fmla="*/ f897 f345 1"/>
              <a:gd name="f1088" fmla="*/ f898 f345 1"/>
              <a:gd name="f1089" fmla="*/ f899 f344 1"/>
              <a:gd name="f1090" fmla="*/ f900 f345 1"/>
              <a:gd name="f1091" fmla="*/ f901 f344 1"/>
              <a:gd name="f1092" fmla="*/ f902 f345 1"/>
              <a:gd name="f1093" fmla="*/ f903 f344 1"/>
              <a:gd name="f1094" fmla="*/ f904 f345 1"/>
              <a:gd name="f1095" fmla="*/ f905 f344 1"/>
              <a:gd name="f1096" fmla="*/ f906 f345 1"/>
              <a:gd name="f1097" fmla="*/ f907 f345 1"/>
              <a:gd name="f1098" fmla="*/ f908 f344 1"/>
              <a:gd name="f1099" fmla="*/ f909 f345 1"/>
              <a:gd name="f1100" fmla="*/ f910 f345 1"/>
              <a:gd name="f1101" fmla="*/ f911 f344 1"/>
              <a:gd name="f1102" fmla="*/ f912 f345 1"/>
              <a:gd name="f1103" fmla="*/ f913 f344 1"/>
              <a:gd name="f1104" fmla="*/ f914 f3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8">
                <a:pos x="f919" y="f920"/>
              </a:cxn>
              <a:cxn ang="f728">
                <a:pos x="f919" y="f921"/>
              </a:cxn>
              <a:cxn ang="f728">
                <a:pos x="f922" y="f921"/>
              </a:cxn>
              <a:cxn ang="f728">
                <a:pos x="f922" y="f920"/>
              </a:cxn>
              <a:cxn ang="f728">
                <a:pos x="f923" y="f924"/>
              </a:cxn>
              <a:cxn ang="f728">
                <a:pos x="f925" y="f924"/>
              </a:cxn>
              <a:cxn ang="f728">
                <a:pos x="f926" y="f927"/>
              </a:cxn>
              <a:cxn ang="f728">
                <a:pos x="f926" y="f928"/>
              </a:cxn>
              <a:cxn ang="f728">
                <a:pos x="f925" y="f929"/>
              </a:cxn>
              <a:cxn ang="f728">
                <a:pos x="f923" y="f929"/>
              </a:cxn>
              <a:cxn ang="f728">
                <a:pos x="f930" y="f928"/>
              </a:cxn>
              <a:cxn ang="f728">
                <a:pos x="f930" y="f927"/>
              </a:cxn>
              <a:cxn ang="f728">
                <a:pos x="f923" y="f924"/>
              </a:cxn>
              <a:cxn ang="f728">
                <a:pos x="f931" y="f932"/>
              </a:cxn>
              <a:cxn ang="f728">
                <a:pos x="f933" y="f934"/>
              </a:cxn>
              <a:cxn ang="f728">
                <a:pos x="f935" y="f936"/>
              </a:cxn>
              <a:cxn ang="f728">
                <a:pos x="f937" y="f938"/>
              </a:cxn>
              <a:cxn ang="f728">
                <a:pos x="f939" y="f940"/>
              </a:cxn>
              <a:cxn ang="f728">
                <a:pos x="f941" y="f942"/>
              </a:cxn>
              <a:cxn ang="f728">
                <a:pos x="f943" y="f944"/>
              </a:cxn>
              <a:cxn ang="f728">
                <a:pos x="f945" y="f946"/>
              </a:cxn>
              <a:cxn ang="f728">
                <a:pos x="f947" y="f948"/>
              </a:cxn>
              <a:cxn ang="f728">
                <a:pos x="f949" y="f950"/>
              </a:cxn>
              <a:cxn ang="f728">
                <a:pos x="f951" y="f952"/>
              </a:cxn>
              <a:cxn ang="f728">
                <a:pos x="f953" y="f954"/>
              </a:cxn>
              <a:cxn ang="f728">
                <a:pos x="f955" y="f956"/>
              </a:cxn>
              <a:cxn ang="f728">
                <a:pos x="f957" y="f958"/>
              </a:cxn>
              <a:cxn ang="f728">
                <a:pos x="f953" y="f959"/>
              </a:cxn>
              <a:cxn ang="f728">
                <a:pos x="f960" y="f961"/>
              </a:cxn>
              <a:cxn ang="f728">
                <a:pos x="f962" y="f963"/>
              </a:cxn>
              <a:cxn ang="f728">
                <a:pos x="f964" y="f965"/>
              </a:cxn>
              <a:cxn ang="f728">
                <a:pos x="f966" y="f967"/>
              </a:cxn>
              <a:cxn ang="f728">
                <a:pos x="f968" y="f969"/>
              </a:cxn>
              <a:cxn ang="f728">
                <a:pos x="f970" y="f971"/>
              </a:cxn>
              <a:cxn ang="f728">
                <a:pos x="f972" y="f973"/>
              </a:cxn>
              <a:cxn ang="f728">
                <a:pos x="f974" y="f975"/>
              </a:cxn>
              <a:cxn ang="f728">
                <a:pos x="f931" y="f932"/>
              </a:cxn>
              <a:cxn ang="f728">
                <a:pos x="f976" y="f977"/>
              </a:cxn>
              <a:cxn ang="f728">
                <a:pos x="f978" y="f977"/>
              </a:cxn>
              <a:cxn ang="f728">
                <a:pos x="f979" y="f980"/>
              </a:cxn>
              <a:cxn ang="f728">
                <a:pos x="f978" y="f981"/>
              </a:cxn>
              <a:cxn ang="f728">
                <a:pos x="f976" y="f981"/>
              </a:cxn>
              <a:cxn ang="f728">
                <a:pos x="f982" y="f980"/>
              </a:cxn>
              <a:cxn ang="f728">
                <a:pos x="f976" y="f977"/>
              </a:cxn>
              <a:cxn ang="f728">
                <a:pos x="f983" y="f984"/>
              </a:cxn>
              <a:cxn ang="f728">
                <a:pos x="f985" y="f986"/>
              </a:cxn>
              <a:cxn ang="f728">
                <a:pos x="f987" y="f988"/>
              </a:cxn>
              <a:cxn ang="f728">
                <a:pos x="f989" y="f988"/>
              </a:cxn>
              <a:cxn ang="f728">
                <a:pos x="f990" y="f986"/>
              </a:cxn>
              <a:cxn ang="f728">
                <a:pos x="f991" y="f984"/>
              </a:cxn>
              <a:cxn ang="f728">
                <a:pos x="f992" y="f993"/>
              </a:cxn>
              <a:cxn ang="f728">
                <a:pos x="f983" y="f984"/>
              </a:cxn>
              <a:cxn ang="f728">
                <a:pos x="f994" y="f995"/>
              </a:cxn>
              <a:cxn ang="f728">
                <a:pos x="f996" y="f995"/>
              </a:cxn>
              <a:cxn ang="f728">
                <a:pos x="f997" y="f998"/>
              </a:cxn>
              <a:cxn ang="f728">
                <a:pos x="f996" y="f999"/>
              </a:cxn>
              <a:cxn ang="f728">
                <a:pos x="f994" y="f999"/>
              </a:cxn>
              <a:cxn ang="f728">
                <a:pos x="f982" y="f998"/>
              </a:cxn>
              <a:cxn ang="f728">
                <a:pos x="f994" y="f995"/>
              </a:cxn>
              <a:cxn ang="f728">
                <a:pos x="f1000" y="f1001"/>
              </a:cxn>
              <a:cxn ang="f728">
                <a:pos x="f1002" y="f1003"/>
              </a:cxn>
              <a:cxn ang="f728">
                <a:pos x="f1004" y="f1005"/>
              </a:cxn>
              <a:cxn ang="f728">
                <a:pos x="f1006" y="f1005"/>
              </a:cxn>
              <a:cxn ang="f728">
                <a:pos x="f1007" y="f1008"/>
              </a:cxn>
              <a:cxn ang="f728">
                <a:pos x="f1007" y="f1009"/>
              </a:cxn>
              <a:cxn ang="f728">
                <a:pos x="f1007" y="f1010"/>
              </a:cxn>
              <a:cxn ang="f728">
                <a:pos x="f1011" y="f1001"/>
              </a:cxn>
              <a:cxn ang="f728">
                <a:pos x="f1012" y="f1001"/>
              </a:cxn>
              <a:cxn ang="f728">
                <a:pos x="f987" y="f1013"/>
              </a:cxn>
              <a:cxn ang="f728">
                <a:pos x="f989" y="f1013"/>
              </a:cxn>
              <a:cxn ang="f728">
                <a:pos x="f1014" y="f1001"/>
              </a:cxn>
              <a:cxn ang="f728">
                <a:pos x="f1015" y="f1001"/>
              </a:cxn>
              <a:cxn ang="f728">
                <a:pos x="f1016" y="f1010"/>
              </a:cxn>
              <a:cxn ang="f728">
                <a:pos x="f1016" y="f1008"/>
              </a:cxn>
              <a:cxn ang="f728">
                <a:pos x="f1017" y="f1005"/>
              </a:cxn>
              <a:cxn ang="f728">
                <a:pos x="f1018" y="f1005"/>
              </a:cxn>
              <a:cxn ang="f728">
                <a:pos x="f1019" y="f1003"/>
              </a:cxn>
              <a:cxn ang="f728">
                <a:pos x="f1020" y="f1001"/>
              </a:cxn>
              <a:cxn ang="f728">
                <a:pos x="f1021" y="f1022"/>
              </a:cxn>
              <a:cxn ang="f728">
                <a:pos x="f1023" y="f1024"/>
              </a:cxn>
              <a:cxn ang="f728">
                <a:pos x="f1023" y="f1025"/>
              </a:cxn>
              <a:cxn ang="f728">
                <a:pos x="f1021" y="f1026"/>
              </a:cxn>
              <a:cxn ang="f728">
                <a:pos x="f1027" y="f1026"/>
              </a:cxn>
              <a:cxn ang="f728">
                <a:pos x="f1028" y="f1025"/>
              </a:cxn>
              <a:cxn ang="f728">
                <a:pos x="f1028" y="f1029"/>
              </a:cxn>
              <a:cxn ang="f728">
                <a:pos x="f1030" y="f1031"/>
              </a:cxn>
              <a:cxn ang="f728">
                <a:pos x="f1032" y="f1031"/>
              </a:cxn>
              <a:cxn ang="f728">
                <a:pos x="f1033" y="f1034"/>
              </a:cxn>
              <a:cxn ang="f728">
                <a:pos x="f1033" y="f1035"/>
              </a:cxn>
              <a:cxn ang="f728">
                <a:pos x="f1036" y="f1022"/>
              </a:cxn>
              <a:cxn ang="f728">
                <a:pos x="f1021" y="f1037"/>
              </a:cxn>
              <a:cxn ang="f728">
                <a:pos x="f1036" y="f1037"/>
              </a:cxn>
              <a:cxn ang="f728">
                <a:pos x="f1038" y="f1035"/>
              </a:cxn>
              <a:cxn ang="f728">
                <a:pos x="f1038" y="f1039"/>
              </a:cxn>
              <a:cxn ang="f728">
                <a:pos x="f1030" y="f1039"/>
              </a:cxn>
              <a:cxn ang="f728">
                <a:pos x="f1040" y="f1029"/>
              </a:cxn>
              <a:cxn ang="f728">
                <a:pos x="f1040" y="f1025"/>
              </a:cxn>
              <a:cxn ang="f728">
                <a:pos x="f1027" y="f1041"/>
              </a:cxn>
              <a:cxn ang="f728">
                <a:pos x="f1042" y="f1041"/>
              </a:cxn>
              <a:cxn ang="f728">
                <a:pos x="f1042" y="f1043"/>
              </a:cxn>
              <a:cxn ang="f728">
                <a:pos x="f1044" y="f1045"/>
              </a:cxn>
              <a:cxn ang="f728">
                <a:pos x="f1046" y="f1045"/>
              </a:cxn>
              <a:cxn ang="f728">
                <a:pos x="f1007" y="f1043"/>
              </a:cxn>
              <a:cxn ang="f728">
                <a:pos x="f1007" y="f1047"/>
              </a:cxn>
              <a:cxn ang="f728">
                <a:pos x="f1006" y="f1048"/>
              </a:cxn>
              <a:cxn ang="f728">
                <a:pos x="f1049" y="f1048"/>
              </a:cxn>
              <a:cxn ang="f728">
                <a:pos x="f1050" y="f1051"/>
              </a:cxn>
              <a:cxn ang="f728">
                <a:pos x="f1052" y="f1053"/>
              </a:cxn>
              <a:cxn ang="f728">
                <a:pos x="f1054" y="f1055"/>
              </a:cxn>
              <a:cxn ang="f728">
                <a:pos x="f992" y="f1056"/>
              </a:cxn>
              <a:cxn ang="f728">
                <a:pos x="f1057" y="f1055"/>
              </a:cxn>
              <a:cxn ang="f728">
                <a:pos x="f1058" y="f1053"/>
              </a:cxn>
              <a:cxn ang="f728">
                <a:pos x="f1059" y="f1051"/>
              </a:cxn>
              <a:cxn ang="f728">
                <a:pos x="f1058" y="f1048"/>
              </a:cxn>
              <a:cxn ang="f728">
                <a:pos x="f1017" y="f1048"/>
              </a:cxn>
              <a:cxn ang="f728">
                <a:pos x="f1060" y="f1008"/>
              </a:cxn>
              <a:cxn ang="f728">
                <a:pos x="f1060" y="f1010"/>
              </a:cxn>
              <a:cxn ang="f728">
                <a:pos x="f1015" y="f1061"/>
              </a:cxn>
              <a:cxn ang="f728">
                <a:pos x="f1011" y="f1061"/>
              </a:cxn>
              <a:cxn ang="f728">
                <a:pos x="f1062" y="f1010"/>
              </a:cxn>
              <a:cxn ang="f728">
                <a:pos x="f1062" y="f1009"/>
              </a:cxn>
              <a:cxn ang="f728">
                <a:pos x="f1062" y="f1008"/>
              </a:cxn>
              <a:cxn ang="f728">
                <a:pos x="f1062" y="f1043"/>
              </a:cxn>
              <a:cxn ang="f728">
                <a:pos x="f1046" y="f1063"/>
              </a:cxn>
              <a:cxn ang="f728">
                <a:pos x="f1044" y="f1063"/>
              </a:cxn>
              <a:cxn ang="f728">
                <a:pos x="f1064" y="f1043"/>
              </a:cxn>
              <a:cxn ang="f728">
                <a:pos x="f1064" y="f1041"/>
              </a:cxn>
              <a:cxn ang="f728">
                <a:pos x="f1021" y="f1041"/>
              </a:cxn>
              <a:cxn ang="f728">
                <a:pos x="f1065" y="f1025"/>
              </a:cxn>
              <a:cxn ang="f728">
                <a:pos x="f1065" y="f1024"/>
              </a:cxn>
              <a:cxn ang="f728">
                <a:pos x="f1021" y="f1037"/>
              </a:cxn>
              <a:cxn ang="f728">
                <a:pos x="f1066" y="f1067"/>
              </a:cxn>
              <a:cxn ang="f728">
                <a:pos x="f1068" y="f1069"/>
              </a:cxn>
              <a:cxn ang="f728">
                <a:pos x="f1070" y="f1071"/>
              </a:cxn>
              <a:cxn ang="f728">
                <a:pos x="f1072" y="f1073"/>
              </a:cxn>
              <a:cxn ang="f728">
                <a:pos x="f1074" y="f1075"/>
              </a:cxn>
              <a:cxn ang="f728">
                <a:pos x="f1076" y="f1073"/>
              </a:cxn>
              <a:cxn ang="f728">
                <a:pos x="f1077" y="f1078"/>
              </a:cxn>
              <a:cxn ang="f728">
                <a:pos x="f1079" y="f1078"/>
              </a:cxn>
              <a:cxn ang="f728">
                <a:pos x="f1080" y="f1078"/>
              </a:cxn>
              <a:cxn ang="f728">
                <a:pos x="f1081" y="f1067"/>
              </a:cxn>
              <a:cxn ang="f728">
                <a:pos x="f1082" y="f1083"/>
              </a:cxn>
              <a:cxn ang="f728">
                <a:pos x="f1084" y="f1085"/>
              </a:cxn>
              <a:cxn ang="f728">
                <a:pos x="f1086" y="f1087"/>
              </a:cxn>
              <a:cxn ang="f728">
                <a:pos x="f1082" y="f1083"/>
              </a:cxn>
              <a:cxn ang="f728">
                <a:pos x="f1074" y="f1088"/>
              </a:cxn>
              <a:cxn ang="f728">
                <a:pos x="f1089" y="f1090"/>
              </a:cxn>
              <a:cxn ang="f728">
                <a:pos x="f1091" y="f1092"/>
              </a:cxn>
              <a:cxn ang="f728">
                <a:pos x="f1093" y="f1094"/>
              </a:cxn>
              <a:cxn ang="f728">
                <a:pos x="f1095" y="f1096"/>
              </a:cxn>
              <a:cxn ang="f728">
                <a:pos x="f1074" y="f1088"/>
              </a:cxn>
              <a:cxn ang="f728">
                <a:pos x="f1074" y="f1097"/>
              </a:cxn>
              <a:cxn ang="f728">
                <a:pos x="f1098" y="f1099"/>
              </a:cxn>
              <a:cxn ang="f728">
                <a:pos x="f1098" y="f1100"/>
              </a:cxn>
              <a:cxn ang="f728">
                <a:pos x="f1101" y="f1073"/>
              </a:cxn>
              <a:cxn ang="f728">
                <a:pos x="f1074" y="f1102"/>
              </a:cxn>
              <a:cxn ang="f728">
                <a:pos x="f1103" y="f1073"/>
              </a:cxn>
              <a:cxn ang="f728">
                <a:pos x="f1104" y="f1099"/>
              </a:cxn>
              <a:cxn ang="f728">
                <a:pos x="f1074" y="f1097"/>
              </a:cxn>
            </a:cxnLst>
            <a:rect l="f915" t="f918" r="f916" b="f917"/>
            <a:pathLst>
              <a:path w="1121214" h="1117868">
                <a:moveTo>
                  <a:pt x="f8" y="f9"/>
                </a:moveTo>
                <a:lnTo>
                  <a:pt x="f8" y="f10"/>
                </a:lnTo>
                <a:lnTo>
                  <a:pt x="f11" y="f10"/>
                </a:lnTo>
                <a:lnTo>
                  <a:pt x="f11" y="f9"/>
                </a:lnTo>
                <a:close/>
                <a:moveTo>
                  <a:pt x="f12" y="f13"/>
                </a:moveTo>
                <a:lnTo>
                  <a:pt x="f14" y="f13"/>
                </a:lnTo>
                <a:cubicBezTo>
                  <a:pt x="f15" y="f13"/>
                  <a:pt x="f16" y="f17"/>
                  <a:pt x="f16" y="f18"/>
                </a:cubicBezTo>
                <a:lnTo>
                  <a:pt x="f16" y="f19"/>
                </a:lnTo>
                <a:cubicBezTo>
                  <a:pt x="f16" y="f20"/>
                  <a:pt x="f15" y="f21"/>
                  <a:pt x="f14" y="f21"/>
                </a:cubicBezTo>
                <a:lnTo>
                  <a:pt x="f12" y="f21"/>
                </a:lnTo>
                <a:cubicBezTo>
                  <a:pt x="f22" y="f21"/>
                  <a:pt x="f23" y="f20"/>
                  <a:pt x="f23" y="f19"/>
                </a:cubicBezTo>
                <a:lnTo>
                  <a:pt x="f23" y="f18"/>
                </a:lnTo>
                <a:cubicBezTo>
                  <a:pt x="f23" y="f17"/>
                  <a:pt x="f22" y="f13"/>
                  <a:pt x="f12" y="f13"/>
                </a:cubicBezTo>
                <a:close/>
                <a:moveTo>
                  <a:pt x="f24" y="f25"/>
                </a:move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38" y="f39"/>
                </a:ln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lnTo>
                  <a:pt x="f52" y="f53"/>
                </a:lnTo>
                <a:lnTo>
                  <a:pt x="f54" y="f55"/>
                </a:lnTo>
                <a:cubicBezTo>
                  <a:pt x="f56" y="f57"/>
                  <a:pt x="f58" y="f59"/>
                  <a:pt x="f60" y="f59"/>
                </a:cubicBezTo>
                <a:cubicBezTo>
                  <a:pt x="f61" y="f59"/>
                  <a:pt x="f62" y="f63"/>
                  <a:pt x="f64" y="f65"/>
                </a:cubicBezTo>
                <a:lnTo>
                  <a:pt x="f66" y="f67"/>
                </a:lnTo>
                <a:lnTo>
                  <a:pt x="f68" y="f69"/>
                </a:lnTo>
                <a:cubicBezTo>
                  <a:pt x="f70" y="f71"/>
                  <a:pt x="f72" y="f57"/>
                  <a:pt x="f73" y="f74"/>
                </a:cubicBezTo>
                <a:cubicBezTo>
                  <a:pt x="f75" y="f76"/>
                  <a:pt x="f77" y="f78"/>
                  <a:pt x="f79" y="f80"/>
                </a:cubicBezTo>
                <a:lnTo>
                  <a:pt x="f68" y="f81"/>
                </a:lnTo>
                <a:cubicBezTo>
                  <a:pt x="f82" y="f83"/>
                  <a:pt x="f84" y="f85"/>
                  <a:pt x="f86" y="f85"/>
                </a:cubicBezTo>
                <a:cubicBezTo>
                  <a:pt x="f87" y="f88"/>
                  <a:pt x="f62" y="f89"/>
                  <a:pt x="f90" y="f91"/>
                </a:cubicBezTo>
                <a:lnTo>
                  <a:pt x="f92" y="f93"/>
                </a:lnTo>
                <a:lnTo>
                  <a:pt x="f56" y="f94"/>
                </a:lnTo>
                <a:cubicBezTo>
                  <a:pt x="f95" y="f96"/>
                  <a:pt x="f97" y="f98"/>
                  <a:pt x="f99" y="f100"/>
                </a:cubicBezTo>
                <a:cubicBezTo>
                  <a:pt x="f101" y="f100"/>
                  <a:pt x="f48" y="f102"/>
                  <a:pt x="f103" y="f104"/>
                </a:cubicBezTo>
                <a:lnTo>
                  <a:pt x="f105" y="f88"/>
                </a:lnTo>
                <a:lnTo>
                  <a:pt x="f106" y="f33"/>
                </a:lnTo>
                <a:cubicBezTo>
                  <a:pt x="f107" y="f31"/>
                  <a:pt x="f108" y="f109"/>
                  <a:pt x="f24" y="f25"/>
                </a:cubicBezTo>
                <a:close/>
                <a:moveTo>
                  <a:pt x="f110" y="f111"/>
                </a:moveTo>
                <a:lnTo>
                  <a:pt x="f112" y="f111"/>
                </a:lnTo>
                <a:cubicBezTo>
                  <a:pt x="f113" y="f111"/>
                  <a:pt x="f114" y="f115"/>
                  <a:pt x="f114" y="f116"/>
                </a:cubicBezTo>
                <a:cubicBezTo>
                  <a:pt x="f114" y="f117"/>
                  <a:pt x="f113" y="f118"/>
                  <a:pt x="f112" y="f118"/>
                </a:cubicBezTo>
                <a:lnTo>
                  <a:pt x="f110" y="f118"/>
                </a:lnTo>
                <a:cubicBezTo>
                  <a:pt x="f119" y="f118"/>
                  <a:pt x="f120" y="f117"/>
                  <a:pt x="f120" y="f116"/>
                </a:cubicBezTo>
                <a:cubicBezTo>
                  <a:pt x="f120" y="f115"/>
                  <a:pt x="f119" y="f111"/>
                  <a:pt x="f110" y="f111"/>
                </a:cubicBezTo>
                <a:close/>
                <a:moveTo>
                  <a:pt x="f121" y="f122"/>
                </a:moveTo>
                <a:lnTo>
                  <a:pt x="f123" y="f124"/>
                </a:lnTo>
                <a:lnTo>
                  <a:pt x="f125" y="f126"/>
                </a:lnTo>
                <a:cubicBezTo>
                  <a:pt x="f127" y="f128"/>
                  <a:pt x="f129" y="f128"/>
                  <a:pt x="f130" y="f126"/>
                </a:cubicBezTo>
                <a:lnTo>
                  <a:pt x="f131" y="f124"/>
                </a:lnTo>
                <a:lnTo>
                  <a:pt x="f132" y="f122"/>
                </a:lnTo>
                <a:cubicBezTo>
                  <a:pt x="f133" y="f134"/>
                  <a:pt x="f135" y="f136"/>
                  <a:pt x="f137" y="f136"/>
                </a:cubicBezTo>
                <a:cubicBezTo>
                  <a:pt x="f138" y="f136"/>
                  <a:pt x="f139" y="f134"/>
                  <a:pt x="f121" y="f122"/>
                </a:cubicBezTo>
                <a:close/>
                <a:moveTo>
                  <a:pt x="f140" y="f141"/>
                </a:moveTo>
                <a:lnTo>
                  <a:pt x="f142" y="f141"/>
                </a:lnTo>
                <a:cubicBezTo>
                  <a:pt x="f143" y="f141"/>
                  <a:pt x="f144" y="f145"/>
                  <a:pt x="f144" y="f146"/>
                </a:cubicBezTo>
                <a:cubicBezTo>
                  <a:pt x="f144" y="f147"/>
                  <a:pt x="f143" y="f148"/>
                  <a:pt x="f142" y="f148"/>
                </a:cubicBezTo>
                <a:lnTo>
                  <a:pt x="f140" y="f148"/>
                </a:lnTo>
                <a:cubicBezTo>
                  <a:pt x="f149" y="f148"/>
                  <a:pt x="f120" y="f147"/>
                  <a:pt x="f120" y="f146"/>
                </a:cubicBezTo>
                <a:cubicBezTo>
                  <a:pt x="f120" y="f145"/>
                  <a:pt x="f149" y="f141"/>
                  <a:pt x="f140" y="f141"/>
                </a:cubicBezTo>
                <a:close/>
                <a:moveTo>
                  <a:pt x="f150" y="f151"/>
                </a:moveTo>
                <a:lnTo>
                  <a:pt x="f152" y="f153"/>
                </a:lnTo>
                <a:lnTo>
                  <a:pt x="f154" y="f155"/>
                </a:lnTo>
                <a:lnTo>
                  <a:pt x="f156" y="f155"/>
                </a:lnTo>
                <a:cubicBezTo>
                  <a:pt x="f157" y="f155"/>
                  <a:pt x="f158" y="f159"/>
                  <a:pt x="f158" y="f160"/>
                </a:cubicBezTo>
                <a:lnTo>
                  <a:pt x="f158" y="f161"/>
                </a:lnTo>
                <a:lnTo>
                  <a:pt x="f158" y="f162"/>
                </a:lnTo>
                <a:cubicBezTo>
                  <a:pt x="f158" y="f163"/>
                  <a:pt x="f164" y="f151"/>
                  <a:pt x="f165" y="f151"/>
                </a:cubicBezTo>
                <a:close/>
                <a:moveTo>
                  <a:pt x="f166" y="f151"/>
                </a:moveTo>
                <a:lnTo>
                  <a:pt x="f125" y="f167"/>
                </a:lnTo>
                <a:cubicBezTo>
                  <a:pt x="f127" y="f168"/>
                  <a:pt x="f169" y="f168"/>
                  <a:pt x="f130" y="f167"/>
                </a:cubicBezTo>
                <a:lnTo>
                  <a:pt x="f170" y="f151"/>
                </a:lnTo>
                <a:close/>
                <a:moveTo>
                  <a:pt x="f171" y="f151"/>
                </a:moveTo>
                <a:cubicBezTo>
                  <a:pt x="f172" y="f151"/>
                  <a:pt x="f173" y="f163"/>
                  <a:pt x="f173" y="f162"/>
                </a:cubicBezTo>
                <a:lnTo>
                  <a:pt x="f173" y="f160"/>
                </a:lnTo>
                <a:cubicBezTo>
                  <a:pt x="f173" y="f159"/>
                  <a:pt x="f174" y="f155"/>
                  <a:pt x="f175" y="f155"/>
                </a:cubicBezTo>
                <a:lnTo>
                  <a:pt x="f176" y="f155"/>
                </a:lnTo>
                <a:lnTo>
                  <a:pt x="f177" y="f153"/>
                </a:lnTo>
                <a:lnTo>
                  <a:pt x="f178" y="f151"/>
                </a:lnTo>
                <a:close/>
                <a:moveTo>
                  <a:pt x="f179" y="f180"/>
                </a:moveTo>
                <a:cubicBezTo>
                  <a:pt x="f181" y="f180"/>
                  <a:pt x="f182" y="f183"/>
                  <a:pt x="f182" y="f184"/>
                </a:cubicBezTo>
                <a:lnTo>
                  <a:pt x="f182" y="f185"/>
                </a:lnTo>
                <a:cubicBezTo>
                  <a:pt x="f182" y="f186"/>
                  <a:pt x="f181" y="f187"/>
                  <a:pt x="f179" y="f187"/>
                </a:cubicBezTo>
                <a:lnTo>
                  <a:pt x="f188" y="f187"/>
                </a:lnTo>
                <a:cubicBezTo>
                  <a:pt x="f189" y="f187"/>
                  <a:pt x="f190" y="f186"/>
                  <a:pt x="f190" y="f185"/>
                </a:cubicBezTo>
                <a:lnTo>
                  <a:pt x="f190" y="f191"/>
                </a:lnTo>
                <a:cubicBezTo>
                  <a:pt x="f190" y="f192"/>
                  <a:pt x="f193" y="f194"/>
                  <a:pt x="f195" y="f194"/>
                </a:cubicBezTo>
                <a:lnTo>
                  <a:pt x="f196" y="f194"/>
                </a:lnTo>
                <a:cubicBezTo>
                  <a:pt x="f197" y="f194"/>
                  <a:pt x="f198" y="f199"/>
                  <a:pt x="f198" y="f200"/>
                </a:cubicBezTo>
                <a:lnTo>
                  <a:pt x="f198" y="f201"/>
                </a:lnTo>
                <a:cubicBezTo>
                  <a:pt x="f198" y="f202"/>
                  <a:pt x="f203" y="f180"/>
                  <a:pt x="f204" y="f180"/>
                </a:cubicBezTo>
                <a:close/>
                <a:moveTo>
                  <a:pt x="f179" y="f205"/>
                </a:moveTo>
                <a:lnTo>
                  <a:pt x="f204" y="f205"/>
                </a:lnTo>
                <a:cubicBezTo>
                  <a:pt x="f206" y="f205"/>
                  <a:pt x="f207" y="f208"/>
                  <a:pt x="f207" y="f201"/>
                </a:cubicBezTo>
                <a:lnTo>
                  <a:pt x="f207" y="f209"/>
                </a:lnTo>
                <a:lnTo>
                  <a:pt x="f195" y="f209"/>
                </a:lnTo>
                <a:cubicBezTo>
                  <a:pt x="f210" y="f209"/>
                  <a:pt x="f6" y="f211"/>
                  <a:pt x="f6" y="f191"/>
                </a:cubicBezTo>
                <a:lnTo>
                  <a:pt x="f6" y="f185"/>
                </a:lnTo>
                <a:cubicBezTo>
                  <a:pt x="f6" y="f212"/>
                  <a:pt x="f213" y="f214"/>
                  <a:pt x="f188" y="f214"/>
                </a:cubicBezTo>
                <a:lnTo>
                  <a:pt x="f215" y="f214"/>
                </a:lnTo>
                <a:lnTo>
                  <a:pt x="f215" y="f216"/>
                </a:lnTo>
                <a:cubicBezTo>
                  <a:pt x="f215" y="f217"/>
                  <a:pt x="f218" y="f7"/>
                  <a:pt x="f219" y="f7"/>
                </a:cubicBezTo>
                <a:lnTo>
                  <a:pt x="f220" y="f7"/>
                </a:lnTo>
                <a:cubicBezTo>
                  <a:pt x="f221" y="f7"/>
                  <a:pt x="f158" y="f217"/>
                  <a:pt x="f158" y="f216"/>
                </a:cubicBezTo>
                <a:lnTo>
                  <a:pt x="f158" y="f222"/>
                </a:lnTo>
                <a:cubicBezTo>
                  <a:pt x="f223" y="f224"/>
                  <a:pt x="f225" y="f226"/>
                  <a:pt x="f156" y="f226"/>
                </a:cubicBezTo>
                <a:lnTo>
                  <a:pt x="f227" y="f226"/>
                </a:lnTo>
                <a:lnTo>
                  <a:pt x="f228" y="f229"/>
                </a:lnTo>
                <a:cubicBezTo>
                  <a:pt x="f230" y="f231"/>
                  <a:pt x="f232" y="f233"/>
                  <a:pt x="f234" y="f235"/>
                </a:cubicBezTo>
                <a:lnTo>
                  <a:pt x="f236" y="f237"/>
                </a:lnTo>
                <a:cubicBezTo>
                  <a:pt x="f238" y="f239"/>
                  <a:pt x="f240" y="f241"/>
                  <a:pt x="f137" y="f241"/>
                </a:cubicBezTo>
                <a:cubicBezTo>
                  <a:pt x="f242" y="f241"/>
                  <a:pt x="f243" y="f239"/>
                  <a:pt x="f244" y="f237"/>
                </a:cubicBezTo>
                <a:lnTo>
                  <a:pt x="f245" y="f235"/>
                </a:lnTo>
                <a:cubicBezTo>
                  <a:pt x="f246" y="f233"/>
                  <a:pt x="f247" y="f231"/>
                  <a:pt x="f247" y="f229"/>
                </a:cubicBezTo>
                <a:lnTo>
                  <a:pt x="f245" y="f226"/>
                </a:lnTo>
                <a:lnTo>
                  <a:pt x="f175" y="f226"/>
                </a:lnTo>
                <a:cubicBezTo>
                  <a:pt x="f248" y="f226"/>
                  <a:pt x="f5" y="f249"/>
                  <a:pt x="f5" y="f160"/>
                </a:cubicBezTo>
                <a:lnTo>
                  <a:pt x="f5" y="f162"/>
                </a:lnTo>
                <a:cubicBezTo>
                  <a:pt x="f5" y="f250"/>
                  <a:pt x="f251" y="f183"/>
                  <a:pt x="f171" y="f183"/>
                </a:cubicBezTo>
                <a:lnTo>
                  <a:pt x="f165" y="f183"/>
                </a:lnTo>
                <a:cubicBezTo>
                  <a:pt x="f252" y="f183"/>
                  <a:pt x="f253" y="f250"/>
                  <a:pt x="f253" y="f162"/>
                </a:cubicBezTo>
                <a:lnTo>
                  <a:pt x="f253" y="f161"/>
                </a:lnTo>
                <a:lnTo>
                  <a:pt x="f253" y="f160"/>
                </a:lnTo>
                <a:lnTo>
                  <a:pt x="f253" y="f216"/>
                </a:lnTo>
                <a:cubicBezTo>
                  <a:pt x="f253" y="f254"/>
                  <a:pt x="f255" y="f256"/>
                  <a:pt x="f220" y="f256"/>
                </a:cubicBezTo>
                <a:lnTo>
                  <a:pt x="f219" y="f256"/>
                </a:lnTo>
                <a:cubicBezTo>
                  <a:pt x="f257" y="f256"/>
                  <a:pt x="f258" y="f254"/>
                  <a:pt x="f258" y="f216"/>
                </a:cubicBezTo>
                <a:lnTo>
                  <a:pt x="f258" y="f214"/>
                </a:lnTo>
                <a:lnTo>
                  <a:pt x="f179" y="f214"/>
                </a:lnTo>
                <a:cubicBezTo>
                  <a:pt x="f259" y="f214"/>
                  <a:pt x="f260" y="f212"/>
                  <a:pt x="f260" y="f185"/>
                </a:cubicBezTo>
                <a:lnTo>
                  <a:pt x="f260" y="f184"/>
                </a:lnTo>
                <a:cubicBezTo>
                  <a:pt x="f260" y="f261"/>
                  <a:pt x="f259" y="f205"/>
                  <a:pt x="f179" y="f205"/>
                </a:cubicBezTo>
                <a:close/>
                <a:moveTo>
                  <a:pt x="f262" y="f263"/>
                </a:moveTo>
                <a:cubicBezTo>
                  <a:pt x="f264" y="f265"/>
                  <a:pt x="f266" y="f267"/>
                  <a:pt x="f268" y="f269"/>
                </a:cubicBezTo>
                <a:lnTo>
                  <a:pt x="f270" y="f271"/>
                </a:lnTo>
                <a:cubicBezTo>
                  <a:pt x="f272" y="f273"/>
                  <a:pt x="f274" y="f275"/>
                  <a:pt x="f274" y="f276"/>
                </a:cubicBezTo>
                <a:cubicBezTo>
                  <a:pt x="f274" y="f277"/>
                  <a:pt x="f278" y="f279"/>
                  <a:pt x="f280" y="f279"/>
                </a:cubicBezTo>
                <a:cubicBezTo>
                  <a:pt x="f281" y="f279"/>
                  <a:pt x="f282" y="f277"/>
                  <a:pt x="f282" y="f276"/>
                </a:cubicBezTo>
                <a:cubicBezTo>
                  <a:pt x="f282" y="f275"/>
                  <a:pt x="f283" y="f284"/>
                  <a:pt x="f285" y="f286"/>
                </a:cubicBezTo>
                <a:lnTo>
                  <a:pt x="f287" y="f286"/>
                </a:lnTo>
                <a:cubicBezTo>
                  <a:pt x="f288" y="f286"/>
                  <a:pt x="f289" y="f286"/>
                  <a:pt x="f290" y="f286"/>
                </a:cubicBezTo>
                <a:cubicBezTo>
                  <a:pt x="f291" y="f286"/>
                  <a:pt x="f292" y="f293"/>
                  <a:pt x="f294" y="f263"/>
                </a:cubicBezTo>
                <a:close/>
                <a:moveTo>
                  <a:pt x="f291" y="f295"/>
                </a:moveTo>
                <a:lnTo>
                  <a:pt x="f296" y="f297"/>
                </a:lnTo>
                <a:cubicBezTo>
                  <a:pt x="f298" y="f299"/>
                  <a:pt x="f300" y="f265"/>
                  <a:pt x="f301" y="f302"/>
                </a:cubicBezTo>
                <a:cubicBezTo>
                  <a:pt x="f303" y="f304"/>
                  <a:pt x="f305" y="f306"/>
                  <a:pt x="f291" y="f295"/>
                </a:cubicBezTo>
                <a:close/>
                <a:moveTo>
                  <a:pt x="f280" y="f307"/>
                </a:moveTo>
                <a:cubicBezTo>
                  <a:pt x="f308" y="f307"/>
                  <a:pt x="f309" y="f310"/>
                  <a:pt x="f311" y="f312"/>
                </a:cubicBezTo>
                <a:lnTo>
                  <a:pt x="f313" y="f299"/>
                </a:lnTo>
                <a:cubicBezTo>
                  <a:pt x="f314" y="f315"/>
                  <a:pt x="f264" y="f316"/>
                  <a:pt x="f317" y="f318"/>
                </a:cubicBezTo>
                <a:lnTo>
                  <a:pt x="f319" y="f320"/>
                </a:lnTo>
                <a:cubicBezTo>
                  <a:pt x="f321" y="f322"/>
                  <a:pt x="f323" y="f307"/>
                  <a:pt x="f280" y="f307"/>
                </a:cubicBezTo>
                <a:close/>
                <a:moveTo>
                  <a:pt x="f280" y="f5"/>
                </a:moveTo>
                <a:cubicBezTo>
                  <a:pt x="f319" y="f5"/>
                  <a:pt x="f324" y="f325"/>
                  <a:pt x="f326" y="f327"/>
                </a:cubicBezTo>
                <a:cubicBezTo>
                  <a:pt x="f326" y="f327"/>
                  <a:pt x="f326" y="f327"/>
                  <a:pt x="f326" y="f328"/>
                </a:cubicBezTo>
                <a:cubicBezTo>
                  <a:pt x="f329" y="f330"/>
                  <a:pt x="f331" y="f332"/>
                  <a:pt x="f331" y="f276"/>
                </a:cubicBezTo>
                <a:cubicBezTo>
                  <a:pt x="f331" y="f333"/>
                  <a:pt x="f334" y="f335"/>
                  <a:pt x="f280" y="f335"/>
                </a:cubicBezTo>
                <a:cubicBezTo>
                  <a:pt x="f336" y="f335"/>
                  <a:pt x="f337" y="f333"/>
                  <a:pt x="f337" y="f276"/>
                </a:cubicBezTo>
                <a:cubicBezTo>
                  <a:pt x="f337" y="f332"/>
                  <a:pt x="f338" y="f339"/>
                  <a:pt x="f340" y="f327"/>
                </a:cubicBezTo>
                <a:cubicBezTo>
                  <a:pt x="f341" y="f325"/>
                  <a:pt x="f342" y="f5"/>
                  <a:pt x="f280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4997" tIns="22503" rIns="44997" bIns="22503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ZZ" sz="9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5636D6-870E-4BC8-93DA-250ECBE4F915}"/>
              </a:ext>
            </a:extLst>
          </p:cNvPr>
          <p:cNvGrpSpPr/>
          <p:nvPr/>
        </p:nvGrpSpPr>
        <p:grpSpPr>
          <a:xfrm>
            <a:off x="261123" y="337491"/>
            <a:ext cx="8536256" cy="1291102"/>
            <a:chOff x="977864" y="2033699"/>
            <a:chExt cx="8536256" cy="1291102"/>
          </a:xfrm>
        </p:grpSpPr>
        <p:sp>
          <p:nvSpPr>
            <p:cNvPr id="27" name="Google Shape;472;p26">
              <a:extLst>
                <a:ext uri="{FF2B5EF4-FFF2-40B4-BE49-F238E27FC236}">
                  <a16:creationId xmlns:a16="http://schemas.microsoft.com/office/drawing/2014/main" id="{2234AC50-5F8B-498D-8461-173CB5B43D29}"/>
                </a:ext>
              </a:extLst>
            </p:cNvPr>
            <p:cNvSpPr txBox="1"/>
            <p:nvPr/>
          </p:nvSpPr>
          <p:spPr>
            <a:xfrm>
              <a:off x="1869047" y="2033699"/>
              <a:ext cx="7645073" cy="9224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1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4000" b="1" dirty="0">
                  <a:solidFill>
                    <a:srgbClr val="44546A"/>
                  </a:solidFill>
                  <a:latin typeface="Times New Roman" pitchFamily="18"/>
                  <a:ea typeface="Roboto"/>
                  <a:cs typeface="Times New Roman" pitchFamily="18"/>
                </a:rPr>
                <a:t> Conception et réalisation  </a:t>
              </a:r>
            </a:p>
          </p:txBody>
        </p:sp>
        <p:grpSp>
          <p:nvGrpSpPr>
            <p:cNvPr id="28" name="Google Shape;474;p26">
              <a:extLst>
                <a:ext uri="{FF2B5EF4-FFF2-40B4-BE49-F238E27FC236}">
                  <a16:creationId xmlns:a16="http://schemas.microsoft.com/office/drawing/2014/main" id="{7FBDFFA0-73A5-436A-9224-C576DC93A384}"/>
                </a:ext>
              </a:extLst>
            </p:cNvPr>
            <p:cNvGrpSpPr/>
            <p:nvPr/>
          </p:nvGrpSpPr>
          <p:grpSpPr>
            <a:xfrm>
              <a:off x="977864" y="2081526"/>
              <a:ext cx="1126328" cy="1243275"/>
              <a:chOff x="589078" y="2173650"/>
              <a:chExt cx="1126328" cy="1243275"/>
            </a:xfrm>
          </p:grpSpPr>
          <p:grpSp>
            <p:nvGrpSpPr>
              <p:cNvPr id="29" name="Google Shape;475;p26">
                <a:extLst>
                  <a:ext uri="{FF2B5EF4-FFF2-40B4-BE49-F238E27FC236}">
                    <a16:creationId xmlns:a16="http://schemas.microsoft.com/office/drawing/2014/main" id="{9C68D08C-9E9C-4B14-B5FB-A7A04C5C008B}"/>
                  </a:ext>
                </a:extLst>
              </p:cNvPr>
              <p:cNvGrpSpPr/>
              <p:nvPr/>
            </p:nvGrpSpPr>
            <p:grpSpPr>
              <a:xfrm>
                <a:off x="589078" y="2173650"/>
                <a:ext cx="1126328" cy="1243275"/>
                <a:chOff x="1950418" y="3368985"/>
                <a:chExt cx="432211" cy="477089"/>
              </a:xfrm>
            </p:grpSpPr>
            <p:sp>
              <p:nvSpPr>
                <p:cNvPr id="31" name="Google Shape;476;p26">
                  <a:extLst>
                    <a:ext uri="{FF2B5EF4-FFF2-40B4-BE49-F238E27FC236}">
                      <a16:creationId xmlns:a16="http://schemas.microsoft.com/office/drawing/2014/main" id="{BDDAB29C-74B6-49C5-A3E2-828707A1FA3A}"/>
                    </a:ext>
                  </a:extLst>
                </p:cNvPr>
                <p:cNvSpPr/>
                <p:nvPr/>
              </p:nvSpPr>
              <p:spPr>
                <a:xfrm>
                  <a:off x="1950418" y="3368985"/>
                  <a:ext cx="353961" cy="353960"/>
                </a:xfrm>
                <a:prstGeom prst="rect">
                  <a:avLst/>
                </a:prstGeom>
                <a:solidFill>
                  <a:srgbClr val="113F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" name="Google Shape;477;p26">
                  <a:extLst>
                    <a:ext uri="{FF2B5EF4-FFF2-40B4-BE49-F238E27FC236}">
                      <a16:creationId xmlns:a16="http://schemas.microsoft.com/office/drawing/2014/main" id="{F290658C-F954-4928-9828-4566552E7CC5}"/>
                    </a:ext>
                  </a:extLst>
                </p:cNvPr>
                <p:cNvSpPr/>
                <p:nvPr/>
              </p:nvSpPr>
              <p:spPr>
                <a:xfrm>
                  <a:off x="2082519" y="3545965"/>
                  <a:ext cx="300110" cy="300109"/>
                </a:xfrm>
                <a:prstGeom prst="rect">
                  <a:avLst/>
                </a:prstGeom>
                <a:solidFill>
                  <a:srgbClr val="55C0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30" name="Google Shape;478;p26">
                <a:extLst>
                  <a:ext uri="{FF2B5EF4-FFF2-40B4-BE49-F238E27FC236}">
                    <a16:creationId xmlns:a16="http://schemas.microsoft.com/office/drawing/2014/main" id="{93FB2278-4D52-4FDC-ACEC-F4688636E400}"/>
                  </a:ext>
                </a:extLst>
              </p:cNvPr>
              <p:cNvSpPr txBox="1"/>
              <p:nvPr/>
            </p:nvSpPr>
            <p:spPr>
              <a:xfrm>
                <a:off x="907668" y="2220553"/>
                <a:ext cx="57259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1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5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6"/>
          <p:cNvSpPr txBox="1"/>
          <p:nvPr/>
        </p:nvSpPr>
        <p:spPr>
          <a:xfrm>
            <a:off x="5370994" y="1742900"/>
            <a:ext cx="58363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113F4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 !</a:t>
            </a:r>
            <a:endParaRPr sz="7200" b="1" dirty="0">
              <a:solidFill>
                <a:srgbClr val="113F4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mal Presentation Template，Freepptbackgrounds.n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526</TotalTime>
  <Words>194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Times New Roman</vt:lpstr>
      <vt:lpstr>Poppins</vt:lpstr>
      <vt:lpstr>Calibri</vt:lpstr>
      <vt:lpstr>Microsoft Yahei</vt:lpstr>
      <vt:lpstr>Formal Presentation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 mesbahi</cp:lastModifiedBy>
  <cp:revision>14</cp:revision>
  <dcterms:modified xsi:type="dcterms:W3CDTF">2023-04-13T23:27:03Z</dcterms:modified>
</cp:coreProperties>
</file>