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8" r:id="rId8"/>
    <p:sldId id="264" r:id="rId9"/>
    <p:sldId id="260" r:id="rId10"/>
    <p:sldId id="261" r:id="rId11"/>
    <p:sldId id="266" r:id="rId12"/>
    <p:sldId id="262" r:id="rId13"/>
    <p:sldId id="269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framework we use</a:t>
          </a:r>
          <a:endParaRPr lang="nl-BE" dirty="0"/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Min. 3 </a:t>
          </a:r>
          <a:r>
            <a:rPr lang="nl-BE" dirty="0" err="1"/>
            <a:t>roles</a:t>
          </a:r>
          <a:endParaRPr lang="nl-BE" dirty="0"/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7CA5EC5A-1611-4522-839C-BCC76E93E3A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Supports AWS hosting</a:t>
          </a:r>
        </a:p>
      </dgm:t>
    </dgm:pt>
    <dgm:pt modelId="{D3792709-BC05-47C3-A4EC-B04A0F6A6C05}" type="parTrans" cxnId="{13D2CB85-1E22-4FDE-80C6-118A75384506}">
      <dgm:prSet/>
      <dgm:spPr/>
      <dgm:t>
        <a:bodyPr/>
        <a:lstStyle/>
        <a:p>
          <a:endParaRPr lang="nl-BE"/>
        </a:p>
      </dgm:t>
    </dgm:pt>
    <dgm:pt modelId="{0BB7D495-6454-411E-96F7-6EE21F70B139}" type="sibTrans" cxnId="{13D2CB85-1E22-4FDE-80C6-118A75384506}">
      <dgm:prSet/>
      <dgm:spPr/>
      <dgm:t>
        <a:bodyPr/>
        <a:lstStyle/>
        <a:p>
          <a:endParaRPr lang="nl-BE"/>
        </a:p>
      </dgm:t>
    </dgm:pt>
    <dgm:pt modelId="{7B987899-A08E-4F01-A449-4267B37628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Supports multiple languages</a:t>
          </a:r>
        </a:p>
      </dgm:t>
    </dgm:pt>
    <dgm:pt modelId="{862418AD-1160-49AD-9EEF-37ED1B8D9EBB}" type="parTrans" cxnId="{FFB127EE-9462-4E65-A70D-510238F5602F}">
      <dgm:prSet/>
      <dgm:spPr/>
      <dgm:t>
        <a:bodyPr/>
        <a:lstStyle/>
        <a:p>
          <a:endParaRPr lang="nl-BE"/>
        </a:p>
      </dgm:t>
    </dgm:pt>
    <dgm:pt modelId="{4E4A26CD-8B18-41CC-BDBB-17B98B1BCA7F}" type="sibTrans" cxnId="{FFB127EE-9462-4E65-A70D-510238F5602F}">
      <dgm:prSet/>
      <dgm:spPr/>
      <dgm:t>
        <a:bodyPr/>
        <a:lstStyle/>
        <a:p>
          <a:endParaRPr lang="nl-BE"/>
        </a:p>
      </dgm:t>
    </dgm:pt>
    <dgm:pt modelId="{5924286C-14EA-405C-BC2C-BEE3C3FC778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Search Engine Optimiziation</a:t>
          </a:r>
        </a:p>
      </dgm:t>
    </dgm:pt>
    <dgm:pt modelId="{3D53411E-CA4E-419D-82A2-74905BB0D4D0}" type="parTrans" cxnId="{60665812-2C46-41F5-84F0-1064A30C2232}">
      <dgm:prSet/>
      <dgm:spPr/>
      <dgm:t>
        <a:bodyPr/>
        <a:lstStyle/>
        <a:p>
          <a:endParaRPr lang="nl-BE"/>
        </a:p>
      </dgm:t>
    </dgm:pt>
    <dgm:pt modelId="{83075C92-85BB-4EC4-B0C7-D29CB950F342}" type="sibTrans" cxnId="{60665812-2C46-41F5-84F0-1064A30C2232}">
      <dgm:prSet/>
      <dgm:spPr/>
      <dgm:t>
        <a:bodyPr/>
        <a:lstStyle/>
        <a:p>
          <a:endParaRPr lang="nl-BE"/>
        </a:p>
      </dgm:t>
    </dgm:pt>
    <dgm:pt modelId="{A97E94A2-6B0D-4EE2-82B1-CCCB1EB32D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User friendly</a:t>
          </a:r>
        </a:p>
      </dgm:t>
    </dgm:pt>
    <dgm:pt modelId="{6C1FBA58-BF58-429B-8A2C-7EDA7C6B591B}" type="parTrans" cxnId="{6C81225E-DC84-4CE7-9D80-DE572BACA730}">
      <dgm:prSet/>
      <dgm:spPr/>
      <dgm:t>
        <a:bodyPr/>
        <a:lstStyle/>
        <a:p>
          <a:endParaRPr lang="nl-BE"/>
        </a:p>
      </dgm:t>
    </dgm:pt>
    <dgm:pt modelId="{F92FF1FC-9277-4DAD-9D78-FBD6011D10CD}" type="sibTrans" cxnId="{6C81225E-DC84-4CE7-9D80-DE572BACA730}">
      <dgm:prSet/>
      <dgm:spPr/>
      <dgm:t>
        <a:bodyPr/>
        <a:lstStyle/>
        <a:p>
          <a:endParaRPr lang="nl-BE"/>
        </a:p>
      </dgm:t>
    </dgm:pt>
    <dgm:pt modelId="{5DF2F370-CF4D-4129-8C21-9F415888E6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Very flexible</a:t>
          </a:r>
        </a:p>
      </dgm:t>
    </dgm:pt>
    <dgm:pt modelId="{E9497D2A-960C-46E1-950F-3327C6768765}" type="parTrans" cxnId="{CDC25BF6-B4DE-4BF7-A649-2BB40BCD9855}">
      <dgm:prSet/>
      <dgm:spPr/>
      <dgm:t>
        <a:bodyPr/>
        <a:lstStyle/>
        <a:p>
          <a:endParaRPr lang="nl-BE"/>
        </a:p>
      </dgm:t>
    </dgm:pt>
    <dgm:pt modelId="{AB54E217-C60E-4F5D-BCAC-91C360219DCC}" type="sibTrans" cxnId="{CDC25BF6-B4DE-4BF7-A649-2BB40BCD9855}">
      <dgm:prSet/>
      <dgm:spPr/>
      <dgm:t>
        <a:bodyPr/>
        <a:lstStyle/>
        <a:p>
          <a:endParaRPr lang="nl-BE"/>
        </a:p>
      </dgm:t>
    </dgm:pt>
    <dgm:pt modelId="{B4B4B138-4EBF-4B11-A1FC-889459ADBF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Gets</a:t>
          </a:r>
          <a:r>
            <a:rPr lang="nl-BE" dirty="0"/>
            <a:t> frequent updates</a:t>
          </a:r>
        </a:p>
      </dgm:t>
    </dgm:pt>
    <dgm:pt modelId="{225A336C-FC97-4667-92D9-30BE30AB9A64}" type="parTrans" cxnId="{9D4A91F0-4CB1-4F3E-9D7F-0D5EB16D14E9}">
      <dgm:prSet/>
      <dgm:spPr/>
      <dgm:t>
        <a:bodyPr/>
        <a:lstStyle/>
        <a:p>
          <a:endParaRPr lang="nl-BE"/>
        </a:p>
      </dgm:t>
    </dgm:pt>
    <dgm:pt modelId="{019CE8F3-FC06-4468-A769-D7937482E6F8}" type="sibTrans" cxnId="{9D4A91F0-4CB1-4F3E-9D7F-0D5EB16D14E9}">
      <dgm:prSet/>
      <dgm:spPr/>
      <dgm:t>
        <a:bodyPr/>
        <a:lstStyle/>
        <a:p>
          <a:endParaRPr lang="nl-BE"/>
        </a:p>
      </dgm:t>
    </dgm:pt>
    <dgm:pt modelId="{3594542B-315D-4CB3-900F-21D398F6E0E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Built-in </a:t>
          </a:r>
          <a:r>
            <a:rPr lang="nl-BE" b="0" dirty="0" err="1"/>
            <a:t>Backups</a:t>
          </a:r>
          <a:r>
            <a:rPr lang="nl-BE" b="0" dirty="0"/>
            <a:t> &amp; </a:t>
          </a:r>
          <a:r>
            <a:rPr lang="nl-BE" b="0" dirty="0" err="1"/>
            <a:t>Restore</a:t>
          </a:r>
          <a:endParaRPr lang="nl-BE" b="0" dirty="0"/>
        </a:p>
      </dgm:t>
    </dgm:pt>
    <dgm:pt modelId="{4D7473BB-9CA7-4B3E-9A14-0146DB4E52D0}" type="parTrans" cxnId="{4DA9B7C5-A5DE-476A-87C8-1DC3EFC6D72D}">
      <dgm:prSet/>
      <dgm:spPr/>
      <dgm:t>
        <a:bodyPr/>
        <a:lstStyle/>
        <a:p>
          <a:endParaRPr lang="nl-BE"/>
        </a:p>
      </dgm:t>
    </dgm:pt>
    <dgm:pt modelId="{8640592F-5A3A-448F-9CE9-DD42CACF33FF}" type="sibTrans" cxnId="{4DA9B7C5-A5DE-476A-87C8-1DC3EFC6D72D}">
      <dgm:prSet/>
      <dgm:spPr/>
      <dgm:t>
        <a:bodyPr/>
        <a:lstStyle/>
        <a:p>
          <a:endParaRPr lang="nl-BE"/>
        </a:p>
      </dgm:t>
    </dgm:pt>
    <dgm:pt modelId="{B7130DC1-E7FA-43BD-BBAB-27418650D4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Plugin marketplace</a:t>
          </a:r>
        </a:p>
      </dgm:t>
    </dgm:pt>
    <dgm:pt modelId="{B26C41AE-9E95-45D2-9811-AE2517CD2046}" type="parTrans" cxnId="{954D712B-8600-4183-843D-97841D862F2D}">
      <dgm:prSet/>
      <dgm:spPr/>
      <dgm:t>
        <a:bodyPr/>
        <a:lstStyle/>
        <a:p>
          <a:endParaRPr lang="nl-BE"/>
        </a:p>
      </dgm:t>
    </dgm:pt>
    <dgm:pt modelId="{FF1E421F-F744-43B4-8326-36079149525F}" type="sibTrans" cxnId="{954D712B-8600-4183-843D-97841D862F2D}">
      <dgm:prSet/>
      <dgm:spPr/>
      <dgm:t>
        <a:bodyPr/>
        <a:lstStyle/>
        <a:p>
          <a:endParaRPr lang="nl-BE"/>
        </a:p>
      </dgm:t>
    </dgm:pt>
    <dgm:pt modelId="{929C931C-3DA9-4AF1-8DA5-4D378A4C244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Easy Quick start</a:t>
          </a:r>
        </a:p>
      </dgm:t>
    </dgm:pt>
    <dgm:pt modelId="{B2F188F2-C330-4FCF-B4D9-D9FD7A3C52B7}" type="parTrans" cxnId="{450F6438-D6F9-48D8-9308-5E233C8E2463}">
      <dgm:prSet/>
      <dgm:spPr/>
      <dgm:t>
        <a:bodyPr/>
        <a:lstStyle/>
        <a:p>
          <a:endParaRPr lang="nl-BE"/>
        </a:p>
      </dgm:t>
    </dgm:pt>
    <dgm:pt modelId="{FAD426F7-DDE9-45C0-BA68-C2B78FBB1881}" type="sibTrans" cxnId="{450F6438-D6F9-48D8-9308-5E233C8E2463}">
      <dgm:prSet/>
      <dgm:spPr/>
      <dgm:t>
        <a:bodyPr/>
        <a:lstStyle/>
        <a:p>
          <a:endParaRPr lang="nl-BE"/>
        </a:p>
      </dgm:t>
    </dgm:pt>
    <dgm:pt modelId="{E9A76FCC-6E2E-44C3-A2DD-CB1548FD3A7A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Weinig </a:t>
          </a:r>
          <a:r>
            <a:rPr lang="nl-BE" dirty="0" err="1"/>
            <a:t>Plugins</a:t>
          </a:r>
          <a:r>
            <a:rPr lang="nl-BE" dirty="0"/>
            <a:t> in </a:t>
          </a:r>
          <a:r>
            <a:rPr lang="nl-BE" dirty="0" err="1"/>
            <a:t>marketplace</a:t>
          </a:r>
          <a:endParaRPr lang="nl-BE" dirty="0"/>
        </a:p>
      </dgm:t>
    </dgm:pt>
    <dgm:pt modelId="{6628DF8E-4198-408E-A205-08434E953BCB}" type="parTrans" cxnId="{B41B76E7-EB82-48E3-8559-D6F300984EC1}">
      <dgm:prSet/>
      <dgm:spPr/>
      <dgm:t>
        <a:bodyPr/>
        <a:lstStyle/>
        <a:p>
          <a:endParaRPr lang="nl-BE"/>
        </a:p>
      </dgm:t>
    </dgm:pt>
    <dgm:pt modelId="{9F687F5C-80B7-4EE0-B3B5-E1CB10550F1F}" type="sibTrans" cxnId="{B41B76E7-EB82-48E3-8559-D6F300984EC1}">
      <dgm:prSet/>
      <dgm:spPr/>
      <dgm:t>
        <a:bodyPr/>
        <a:lstStyle/>
        <a:p>
          <a:endParaRPr lang="nl-BE"/>
        </a:p>
      </dgm:t>
    </dgm:pt>
    <dgm:pt modelId="{6FFC564A-08E5-4BFB-A736-66FFE118828E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2FA </a:t>
          </a:r>
          <a:r>
            <a:rPr lang="nl-BE" dirty="0" err="1"/>
            <a:t>custom</a:t>
          </a:r>
          <a:r>
            <a:rPr lang="nl-BE" dirty="0"/>
            <a:t> </a:t>
          </a:r>
          <a:r>
            <a:rPr lang="nl-BE" b="0" i="0" dirty="0" err="1"/>
            <a:t>implementation</a:t>
          </a:r>
          <a:r>
            <a:rPr lang="nl-BE" b="0" i="0" dirty="0"/>
            <a:t> </a:t>
          </a:r>
          <a:endParaRPr lang="nl-BE" dirty="0"/>
        </a:p>
      </dgm:t>
    </dgm:pt>
    <dgm:pt modelId="{0598CF4C-52D4-44FE-8F41-D73DCBABCAB1}" type="parTrans" cxnId="{6E0A3578-FA14-4F88-A830-3D4C464237F0}">
      <dgm:prSet/>
      <dgm:spPr/>
    </dgm:pt>
    <dgm:pt modelId="{85746272-F5CC-430E-BC2D-2ECB498374E4}" type="sibTrans" cxnId="{6E0A3578-FA14-4F88-A830-3D4C464237F0}">
      <dgm:prSet/>
      <dgm:spPr/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1" destOrd="0" parTransId="{F31A2A46-03C6-421B-9B4D-68C9CBAD3A19}" sibTransId="{499ACA06-F793-4919-BD7A-34316B52A144}"/>
    <dgm:cxn modelId="{60665812-2C46-41F5-84F0-1064A30C2232}" srcId="{57C570E0-3C19-4230-9E6F-DBE28A51AC6F}" destId="{5924286C-14EA-405C-BC2C-BEE3C3FC778E}" srcOrd="3" destOrd="0" parTransId="{3D53411E-CA4E-419D-82A2-74905BB0D4D0}" sibTransId="{83075C92-85BB-4EC4-B0C7-D29CB950F342}"/>
    <dgm:cxn modelId="{954D712B-8600-4183-843D-97841D862F2D}" srcId="{57C570E0-3C19-4230-9E6F-DBE28A51AC6F}" destId="{B7130DC1-E7FA-43BD-BBAB-27418650D48D}" srcOrd="8" destOrd="0" parTransId="{B26C41AE-9E95-45D2-9811-AE2517CD2046}" sibTransId="{FF1E421F-F744-43B4-8326-36079149525F}"/>
    <dgm:cxn modelId="{450F6438-D6F9-48D8-9308-5E233C8E2463}" srcId="{57C570E0-3C19-4230-9E6F-DBE28A51AC6F}" destId="{929C931C-3DA9-4AF1-8DA5-4D378A4C2444}" srcOrd="9" destOrd="0" parTransId="{B2F188F2-C330-4FCF-B4D9-D9FD7A3C52B7}" sibTransId="{FAD426F7-DDE9-45C0-BA68-C2B78FBB1881}"/>
    <dgm:cxn modelId="{6C81225E-DC84-4CE7-9D80-DE572BACA730}" srcId="{57C570E0-3C19-4230-9E6F-DBE28A51AC6F}" destId="{A97E94A2-6B0D-4EE2-82B1-CCCB1EB32DE8}" srcOrd="4" destOrd="0" parTransId="{6C1FBA58-BF58-429B-8A2C-7EDA7C6B591B}" sibTransId="{F92FF1FC-9277-4DAD-9D78-FBD6011D10CD}"/>
    <dgm:cxn modelId="{96D74C60-DD1D-4D3B-9B06-A780F2FBAD53}" type="presOf" srcId="{E9A76FCC-6E2E-44C3-A2DD-CB1548FD3A7A}" destId="{A0AC98F3-17E4-4BE5-A378-BA6D3C5FB3F5}" srcOrd="0" destOrd="2" presId="urn:microsoft.com/office/officeart/2005/8/layout/hList1"/>
    <dgm:cxn modelId="{94C22241-C9A5-41EA-B9BC-527A4F52044A}" type="presOf" srcId="{6FFC564A-08E5-4BFB-A736-66FFE118828E}" destId="{A0AC98F3-17E4-4BE5-A378-BA6D3C5FB3F5}" srcOrd="0" destOrd="0" presId="urn:microsoft.com/office/officeart/2005/8/layout/hList1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B654B774-F611-4F2C-8168-3B270866D7AF}" type="presOf" srcId="{5DF2F370-CF4D-4129-8C21-9F415888E6A5}" destId="{C8F60122-0708-422C-8C37-4A4DE14B071D}" srcOrd="0" destOrd="5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34AAEB54-E9B0-42AB-8892-FBBC566808C6}" type="presOf" srcId="{7CA5EC5A-1611-4522-839C-BCC76E93E3A0}" destId="{C8F60122-0708-422C-8C37-4A4DE14B071D}" srcOrd="0" destOrd="1" presId="urn:microsoft.com/office/officeart/2005/8/layout/hList1"/>
    <dgm:cxn modelId="{576C4875-6B9B-418A-8E9B-EB7AB7AABB56}" type="presOf" srcId="{B7130DC1-E7FA-43BD-BBAB-27418650D48D}" destId="{C8F60122-0708-422C-8C37-4A4DE14B071D}" srcOrd="0" destOrd="8" presId="urn:microsoft.com/office/officeart/2005/8/layout/hList1"/>
    <dgm:cxn modelId="{6E0A3578-FA14-4F88-A830-3D4C464237F0}" srcId="{67D5050B-C8B4-461F-BA15-B5A1B566D183}" destId="{6FFC564A-08E5-4BFB-A736-66FFE118828E}" srcOrd="0" destOrd="0" parTransId="{0598CF4C-52D4-44FE-8F41-D73DCBABCAB1}" sibTransId="{85746272-F5CC-430E-BC2D-2ECB498374E4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464D567B-413F-4788-A81B-47DA8B948CF9}" type="presOf" srcId="{A97E94A2-6B0D-4EE2-82B1-CCCB1EB32DE8}" destId="{C8F60122-0708-422C-8C37-4A4DE14B071D}" srcOrd="0" destOrd="4" presId="urn:microsoft.com/office/officeart/2005/8/layout/hList1"/>
    <dgm:cxn modelId="{13D2CB85-1E22-4FDE-80C6-118A75384506}" srcId="{57C570E0-3C19-4230-9E6F-DBE28A51AC6F}" destId="{7CA5EC5A-1611-4522-839C-BCC76E93E3A0}" srcOrd="1" destOrd="0" parTransId="{D3792709-BC05-47C3-A4EC-B04A0F6A6C05}" sibTransId="{0BB7D495-6454-411E-96F7-6EE21F70B139}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A53AAA93-EBC6-418E-8ED7-41F855A7BEDE}" type="presOf" srcId="{B4B4B138-4EBF-4B11-A1FC-889459ADBFC0}" destId="{C8F60122-0708-422C-8C37-4A4DE14B071D}" srcOrd="0" destOrd="6" presId="urn:microsoft.com/office/officeart/2005/8/layout/hList1"/>
    <dgm:cxn modelId="{73A9C9B1-A8E3-4542-9933-16354EEA5F0D}" type="presOf" srcId="{5B1E6F9B-D1BC-497E-AC3B-F9D20F1A08E1}" destId="{A0AC98F3-17E4-4BE5-A378-BA6D3C5FB3F5}" srcOrd="0" destOrd="1" presId="urn:microsoft.com/office/officeart/2005/8/layout/hList1"/>
    <dgm:cxn modelId="{A4F5C4B7-EACE-4A7D-9707-482A52C2F8A7}" type="presOf" srcId="{5924286C-14EA-405C-BC2C-BEE3C3FC778E}" destId="{C8F60122-0708-422C-8C37-4A4DE14B071D}" srcOrd="0" destOrd="3" presId="urn:microsoft.com/office/officeart/2005/8/layout/hList1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4DA9B7C5-A5DE-476A-87C8-1DC3EFC6D72D}" srcId="{57C570E0-3C19-4230-9E6F-DBE28A51AC6F}" destId="{3594542B-315D-4CB3-900F-21D398F6E0E9}" srcOrd="7" destOrd="0" parTransId="{4D7473BB-9CA7-4B3E-9A14-0146DB4E52D0}" sibTransId="{8640592F-5A3A-448F-9CE9-DD42CACF33FF}"/>
    <dgm:cxn modelId="{09B9D7CB-9EA9-4F26-BCD5-AA32FA7C5DCA}" type="presOf" srcId="{3594542B-315D-4CB3-900F-21D398F6E0E9}" destId="{C8F60122-0708-422C-8C37-4A4DE14B071D}" srcOrd="0" destOrd="7" presId="urn:microsoft.com/office/officeart/2005/8/layout/hList1"/>
    <dgm:cxn modelId="{EF5356CE-1310-4244-81AF-7DD100BBB6FA}" type="presOf" srcId="{929C931C-3DA9-4AF1-8DA5-4D378A4C2444}" destId="{C8F60122-0708-422C-8C37-4A4DE14B071D}" srcOrd="0" destOrd="9" presId="urn:microsoft.com/office/officeart/2005/8/layout/hList1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5A9BF8D9-C551-4F7B-BEFB-122F314F0EF9}" type="presOf" srcId="{7B987899-A08E-4F01-A449-4267B37628CE}" destId="{C8F60122-0708-422C-8C37-4A4DE14B071D}" srcOrd="0" destOrd="2" presId="urn:microsoft.com/office/officeart/2005/8/layout/hList1"/>
    <dgm:cxn modelId="{B41B76E7-EB82-48E3-8559-D6F300984EC1}" srcId="{67D5050B-C8B4-461F-BA15-B5A1B566D183}" destId="{E9A76FCC-6E2E-44C3-A2DD-CB1548FD3A7A}" srcOrd="2" destOrd="0" parTransId="{6628DF8E-4198-408E-A205-08434E953BCB}" sibTransId="{9F687F5C-80B7-4EE0-B3B5-E1CB10550F1F}"/>
    <dgm:cxn modelId="{FFB127EE-9462-4E65-A70D-510238F5602F}" srcId="{57C570E0-3C19-4230-9E6F-DBE28A51AC6F}" destId="{7B987899-A08E-4F01-A449-4267B37628CE}" srcOrd="2" destOrd="0" parTransId="{862418AD-1160-49AD-9EEF-37ED1B8D9EBB}" sibTransId="{4E4A26CD-8B18-41CC-BDBB-17B98B1BCA7F}"/>
    <dgm:cxn modelId="{9D4A91F0-4CB1-4F3E-9D7F-0D5EB16D14E9}" srcId="{57C570E0-3C19-4230-9E6F-DBE28A51AC6F}" destId="{B4B4B138-4EBF-4B11-A1FC-889459ADBFC0}" srcOrd="6" destOrd="0" parTransId="{225A336C-FC97-4667-92D9-30BE30AB9A64}" sibTransId="{019CE8F3-FC06-4468-A769-D7937482E6F8}"/>
    <dgm:cxn modelId="{CDC25BF6-B4DE-4BF7-A649-2BB40BCD9855}" srcId="{57C570E0-3C19-4230-9E6F-DBE28A51AC6F}" destId="{5DF2F370-CF4D-4129-8C21-9F415888E6A5}" srcOrd="5" destOrd="0" parTransId="{E9497D2A-960C-46E1-950F-3327C6768765}" sibTransId="{AB54E217-C60E-4F5D-BCAC-91C360219DCC}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User </a:t>
          </a:r>
          <a:r>
            <a:rPr lang="nl-BE" dirty="0" err="1"/>
            <a:t>friendly</a:t>
          </a:r>
          <a:endParaRPr lang="nl-BE" dirty="0"/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7$/month Built-in Backups &amp; Restore</a:t>
          </a:r>
          <a:endParaRPr lang="nl-BE" b="0" dirty="0"/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BF50DCE0-8572-436E-AA00-38CF060BF6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One user free (3users = 7$/month)</a:t>
          </a:r>
        </a:p>
      </dgm:t>
    </dgm:pt>
    <dgm:pt modelId="{046B448A-A518-48F5-A6C5-CD53177461AA}" type="parTrans" cxnId="{C7B7989E-FA84-463D-B23E-E2F85FE979CF}">
      <dgm:prSet/>
      <dgm:spPr/>
      <dgm:t>
        <a:bodyPr/>
        <a:lstStyle/>
        <a:p>
          <a:endParaRPr lang="nl-BE"/>
        </a:p>
      </dgm:t>
    </dgm:pt>
    <dgm:pt modelId="{C1077B89-C8E8-422D-98CF-B6C4C9ADB553}" type="sibTrans" cxnId="{C7B7989E-FA84-463D-B23E-E2F85FE979CF}">
      <dgm:prSet/>
      <dgm:spPr/>
      <dgm:t>
        <a:bodyPr/>
        <a:lstStyle/>
        <a:p>
          <a:endParaRPr lang="nl-BE"/>
        </a:p>
      </dgm:t>
    </dgm:pt>
    <dgm:pt modelId="{73BFDE8B-8EAD-42EE-9383-A008C74340F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Supports </a:t>
          </a:r>
          <a:r>
            <a:rPr lang="nl-BE" dirty="0" err="1"/>
            <a:t>switching</a:t>
          </a:r>
          <a:r>
            <a:rPr lang="nl-BE" dirty="0"/>
            <a:t> </a:t>
          </a:r>
          <a:r>
            <a:rPr lang="nl-BE" dirty="0" err="1"/>
            <a:t>languages</a:t>
          </a:r>
          <a:endParaRPr lang="nl-BE" dirty="0"/>
        </a:p>
      </dgm:t>
    </dgm:pt>
    <dgm:pt modelId="{20641060-FC11-4EA2-A828-F4818F9FA3C5}" type="parTrans" cxnId="{8E9F8F25-37B4-4169-953F-97114E044767}">
      <dgm:prSet/>
      <dgm:spPr/>
      <dgm:t>
        <a:bodyPr/>
        <a:lstStyle/>
        <a:p>
          <a:endParaRPr lang="nl-BE"/>
        </a:p>
      </dgm:t>
    </dgm:pt>
    <dgm:pt modelId="{9B292DA6-3DBA-4ABE-BBEC-ED1CBF64699E}" type="sibTrans" cxnId="{8E9F8F25-37B4-4169-953F-97114E044767}">
      <dgm:prSet/>
      <dgm:spPr/>
      <dgm:t>
        <a:bodyPr/>
        <a:lstStyle/>
        <a:p>
          <a:endParaRPr lang="nl-BE"/>
        </a:p>
      </dgm:t>
    </dgm:pt>
    <dgm:pt modelId="{299386C0-42FC-4DF1-ABD3-D385ABA76C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framework we use</a:t>
          </a:r>
        </a:p>
      </dgm:t>
    </dgm:pt>
    <dgm:pt modelId="{96E3B464-E721-4893-BB4A-6AC219117A5A}" type="parTrans" cxnId="{411841C7-EB53-4B40-8434-29F5F168E9CC}">
      <dgm:prSet/>
      <dgm:spPr/>
      <dgm:t>
        <a:bodyPr/>
        <a:lstStyle/>
        <a:p>
          <a:endParaRPr lang="nl-BE"/>
        </a:p>
      </dgm:t>
    </dgm:pt>
    <dgm:pt modelId="{F861298A-EDA2-447E-B265-63774FFB4AC9}" type="sibTrans" cxnId="{411841C7-EB53-4B40-8434-29F5F168E9CC}">
      <dgm:prSet/>
      <dgm:spPr/>
      <dgm:t>
        <a:bodyPr/>
        <a:lstStyle/>
        <a:p>
          <a:endParaRPr lang="nl-BE"/>
        </a:p>
      </dgm:t>
    </dgm:pt>
    <dgm:pt modelId="{F4901AA5-CE58-4CC1-A130-D404EA6285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Preview Content</a:t>
          </a:r>
        </a:p>
      </dgm:t>
    </dgm:pt>
    <dgm:pt modelId="{CFD877E6-E210-4D4F-8C70-E1FD7EF84344}" type="parTrans" cxnId="{714B2FC8-F041-46A6-AC2B-7400D5F01995}">
      <dgm:prSet/>
      <dgm:spPr/>
      <dgm:t>
        <a:bodyPr/>
        <a:lstStyle/>
        <a:p>
          <a:endParaRPr lang="nl-BE"/>
        </a:p>
      </dgm:t>
    </dgm:pt>
    <dgm:pt modelId="{45D5E109-3E76-477E-B151-58E424B57121}" type="sibTrans" cxnId="{714B2FC8-F041-46A6-AC2B-7400D5F01995}">
      <dgm:prSet/>
      <dgm:spPr/>
      <dgm:t>
        <a:bodyPr/>
        <a:lstStyle/>
        <a:p>
          <a:endParaRPr lang="nl-BE"/>
        </a:p>
      </dgm:t>
    </dgm:pt>
    <dgm:pt modelId="{D5606DA3-D5CC-4C5F-9DF8-BFA62902AC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Built-in </a:t>
          </a:r>
          <a:r>
            <a:rPr lang="nl-BE" b="0" dirty="0" err="1"/>
            <a:t>Backups</a:t>
          </a:r>
          <a:r>
            <a:rPr lang="nl-BE" b="0" dirty="0"/>
            <a:t> &amp; </a:t>
          </a:r>
          <a:r>
            <a:rPr lang="nl-BE" b="0" dirty="0" err="1"/>
            <a:t>Restore</a:t>
          </a:r>
          <a:endParaRPr lang="nl-BE" b="0" dirty="0"/>
        </a:p>
      </dgm:t>
    </dgm:pt>
    <dgm:pt modelId="{5307C2EC-03BE-48B6-B76F-E5974637448B}" type="parTrans" cxnId="{BA57F0A1-DABD-4E33-9AB1-503EE7642F22}">
      <dgm:prSet/>
      <dgm:spPr/>
      <dgm:t>
        <a:bodyPr/>
        <a:lstStyle/>
        <a:p>
          <a:endParaRPr lang="nl-BE"/>
        </a:p>
      </dgm:t>
    </dgm:pt>
    <dgm:pt modelId="{9A2C381C-A29F-411F-97BB-46EF58C07EAD}" type="sibTrans" cxnId="{BA57F0A1-DABD-4E33-9AB1-503EE7642F22}">
      <dgm:prSet/>
      <dgm:spPr/>
      <dgm:t>
        <a:bodyPr/>
        <a:lstStyle/>
        <a:p>
          <a:endParaRPr lang="nl-BE"/>
        </a:p>
      </dgm:t>
    </dgm:pt>
    <dgm:pt modelId="{603478C8-9C05-4943-AE3D-C65C85118B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No </a:t>
          </a:r>
          <a:r>
            <a:rPr lang="nl-BE" dirty="0" err="1"/>
            <a:t>Custom</a:t>
          </a:r>
          <a:r>
            <a:rPr lang="nl-BE" dirty="0"/>
            <a:t> User </a:t>
          </a:r>
          <a:r>
            <a:rPr lang="nl-BE" dirty="0" err="1"/>
            <a:t>roles</a:t>
          </a:r>
          <a:endParaRPr lang="nl-BE" dirty="0"/>
        </a:p>
      </dgm:t>
    </dgm:pt>
    <dgm:pt modelId="{C9408B48-60EA-4720-93E6-EAA1B8DAAE98}" type="parTrans" cxnId="{9D5836C6-B6ED-4965-BEBA-F09C8D33534C}">
      <dgm:prSet/>
      <dgm:spPr/>
      <dgm:t>
        <a:bodyPr/>
        <a:lstStyle/>
        <a:p>
          <a:endParaRPr lang="nl-BE"/>
        </a:p>
      </dgm:t>
    </dgm:pt>
    <dgm:pt modelId="{3C50D2AD-2E17-4591-BC62-DE4B97757A98}" type="sibTrans" cxnId="{9D5836C6-B6ED-4965-BEBA-F09C8D33534C}">
      <dgm:prSet/>
      <dgm:spPr/>
      <dgm:t>
        <a:bodyPr/>
        <a:lstStyle/>
        <a:p>
          <a:endParaRPr lang="nl-BE"/>
        </a:p>
      </dgm:t>
    </dgm:pt>
    <dgm:pt modelId="{E75A8E55-5D96-41CA-A81A-BEC5DF4F56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Voorkennis van Prismic syntax</a:t>
          </a:r>
        </a:p>
      </dgm:t>
    </dgm:pt>
    <dgm:pt modelId="{50288B7E-C9ED-4BDC-B9BD-D62E1FCEC41B}" type="parTrans" cxnId="{4704153F-2C31-4833-8E92-001984CA558A}">
      <dgm:prSet/>
      <dgm:spPr/>
      <dgm:t>
        <a:bodyPr/>
        <a:lstStyle/>
        <a:p>
          <a:endParaRPr lang="nl-BE"/>
        </a:p>
      </dgm:t>
    </dgm:pt>
    <dgm:pt modelId="{931587BD-AAC5-44F3-BD64-6282732DDF27}" type="sibTrans" cxnId="{4704153F-2C31-4833-8E92-001984CA558A}">
      <dgm:prSet/>
      <dgm:spPr/>
      <dgm:t>
        <a:bodyPr/>
        <a:lstStyle/>
        <a:p>
          <a:endParaRPr lang="nl-BE"/>
        </a:p>
      </dgm:t>
    </dgm:pt>
    <dgm:pt modelId="{C87BEE3C-4521-4E97-810B-19CE0DFA593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easy Quick start</a:t>
          </a:r>
        </a:p>
      </dgm:t>
    </dgm:pt>
    <dgm:pt modelId="{1DEAE84F-2242-4F75-929B-EBD5D6DED662}" type="parTrans" cxnId="{9AE7AE83-74F5-4131-8935-1F29626CE52F}">
      <dgm:prSet/>
      <dgm:spPr/>
      <dgm:t>
        <a:bodyPr/>
        <a:lstStyle/>
        <a:p>
          <a:endParaRPr lang="nl-BE"/>
        </a:p>
      </dgm:t>
    </dgm:pt>
    <dgm:pt modelId="{EB99326B-8010-490F-A2A7-66AB6129E5EA}" type="sibTrans" cxnId="{9AE7AE83-74F5-4131-8935-1F29626CE52F}">
      <dgm:prSet/>
      <dgm:spPr/>
      <dgm:t>
        <a:bodyPr/>
        <a:lstStyle/>
        <a:p>
          <a:endParaRPr lang="nl-BE"/>
        </a:p>
      </dgm:t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 custLinFactNeighborX="1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0" destOrd="0" parTransId="{F31A2A46-03C6-421B-9B4D-68C9CBAD3A19}" sibTransId="{499ACA06-F793-4919-BD7A-34316B52A144}"/>
    <dgm:cxn modelId="{8E9F8F25-37B4-4169-953F-97114E044767}" srcId="{57C570E0-3C19-4230-9E6F-DBE28A51AC6F}" destId="{73BFDE8B-8EAD-42EE-9383-A008C74340F5}" srcOrd="2" destOrd="0" parTransId="{20641060-FC11-4EA2-A828-F4818F9FA3C5}" sibTransId="{9B292DA6-3DBA-4ABE-BBEC-ED1CBF64699E}"/>
    <dgm:cxn modelId="{4704153F-2C31-4833-8E92-001984CA558A}" srcId="{67D5050B-C8B4-461F-BA15-B5A1B566D183}" destId="{E75A8E55-5D96-41CA-A81A-BEC5DF4F5607}" srcOrd="2" destOrd="0" parTransId="{50288B7E-C9ED-4BDC-B9BD-D62E1FCEC41B}" sibTransId="{931587BD-AAC5-44F3-BD64-6282732DDF27}"/>
    <dgm:cxn modelId="{FFB0B45C-E6F6-4347-93E2-637689055E70}" type="presOf" srcId="{BF50DCE0-8572-436E-AA00-38CF060BF658}" destId="{C8F60122-0708-422C-8C37-4A4DE14B071D}" srcOrd="0" destOrd="1" presId="urn:microsoft.com/office/officeart/2005/8/layout/hList1"/>
    <dgm:cxn modelId="{A0162041-359D-4202-94E6-CE31704BE3A3}" type="presOf" srcId="{299386C0-42FC-4DF1-ABD3-D385ABA76C20}" destId="{C8F60122-0708-422C-8C37-4A4DE14B071D}" srcOrd="0" destOrd="3" presId="urn:microsoft.com/office/officeart/2005/8/layout/hList1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C1B5784D-3DF5-419D-9B3E-5DC13A5B7505}" type="presOf" srcId="{603478C8-9C05-4943-AE3D-C65C85118BBE}" destId="{A0AC98F3-17E4-4BE5-A378-BA6D3C5FB3F5}" srcOrd="0" destOrd="1" presId="urn:microsoft.com/office/officeart/2005/8/layout/hList1"/>
    <dgm:cxn modelId="{7762BA4E-4670-4E93-94F1-BBBF49DD77B3}" type="presOf" srcId="{D5606DA3-D5CC-4C5F-9DF8-BFA62902AC96}" destId="{C8F60122-0708-422C-8C37-4A4DE14B071D}" srcOrd="0" destOrd="5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9AE7AE83-74F5-4131-8935-1F29626CE52F}" srcId="{67D5050B-C8B4-461F-BA15-B5A1B566D183}" destId="{C87BEE3C-4521-4E97-810B-19CE0DFA5930}" srcOrd="3" destOrd="0" parTransId="{1DEAE84F-2242-4F75-929B-EBD5D6DED662}" sibTransId="{EB99326B-8010-490F-A2A7-66AB6129E5EA}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FE30EE94-E4CF-4EA1-85AE-0B72D7FC93C8}" type="presOf" srcId="{E75A8E55-5D96-41CA-A81A-BEC5DF4F5607}" destId="{A0AC98F3-17E4-4BE5-A378-BA6D3C5FB3F5}" srcOrd="0" destOrd="2" presId="urn:microsoft.com/office/officeart/2005/8/layout/hList1"/>
    <dgm:cxn modelId="{C7B7989E-FA84-463D-B23E-E2F85FE979CF}" srcId="{57C570E0-3C19-4230-9E6F-DBE28A51AC6F}" destId="{BF50DCE0-8572-436E-AA00-38CF060BF658}" srcOrd="1" destOrd="0" parTransId="{046B448A-A518-48F5-A6C5-CD53177461AA}" sibTransId="{C1077B89-C8E8-422D-98CF-B6C4C9ADB553}"/>
    <dgm:cxn modelId="{BA57F0A1-DABD-4E33-9AB1-503EE7642F22}" srcId="{57C570E0-3C19-4230-9E6F-DBE28A51AC6F}" destId="{D5606DA3-D5CC-4C5F-9DF8-BFA62902AC96}" srcOrd="5" destOrd="0" parTransId="{5307C2EC-03BE-48B6-B76F-E5974637448B}" sibTransId="{9A2C381C-A29F-411F-97BB-46EF58C07EAD}"/>
    <dgm:cxn modelId="{73A9C9B1-A8E3-4542-9933-16354EEA5F0D}" type="presOf" srcId="{5B1E6F9B-D1BC-497E-AC3B-F9D20F1A08E1}" destId="{A0AC98F3-17E4-4BE5-A378-BA6D3C5FB3F5}" srcOrd="0" destOrd="0" presId="urn:microsoft.com/office/officeart/2005/8/layout/hList1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9D5836C6-B6ED-4965-BEBA-F09C8D33534C}" srcId="{67D5050B-C8B4-461F-BA15-B5A1B566D183}" destId="{603478C8-9C05-4943-AE3D-C65C85118BBE}" srcOrd="1" destOrd="0" parTransId="{C9408B48-60EA-4720-93E6-EAA1B8DAAE98}" sibTransId="{3C50D2AD-2E17-4591-BC62-DE4B97757A98}"/>
    <dgm:cxn modelId="{411841C7-EB53-4B40-8434-29F5F168E9CC}" srcId="{57C570E0-3C19-4230-9E6F-DBE28A51AC6F}" destId="{299386C0-42FC-4DF1-ABD3-D385ABA76C20}" srcOrd="3" destOrd="0" parTransId="{96E3B464-E721-4893-BB4A-6AC219117A5A}" sibTransId="{F861298A-EDA2-447E-B265-63774FFB4AC9}"/>
    <dgm:cxn modelId="{714B2FC8-F041-46A6-AC2B-7400D5F01995}" srcId="{57C570E0-3C19-4230-9E6F-DBE28A51AC6F}" destId="{F4901AA5-CE58-4CC1-A130-D404EA628593}" srcOrd="4" destOrd="0" parTransId="{CFD877E6-E210-4D4F-8C70-E1FD7EF84344}" sibTransId="{45D5E109-3E76-477E-B151-58E424B57121}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651217DB-E1F8-4A1E-8C39-A22052F6B15C}" type="presOf" srcId="{C87BEE3C-4521-4E97-810B-19CE0DFA5930}" destId="{A0AC98F3-17E4-4BE5-A378-BA6D3C5FB3F5}" srcOrd="0" destOrd="3" presId="urn:microsoft.com/office/officeart/2005/8/layout/hList1"/>
    <dgm:cxn modelId="{96C943DD-23B5-4B14-9295-282C3EF3925F}" type="presOf" srcId="{73BFDE8B-8EAD-42EE-9383-A008C74340F5}" destId="{C8F60122-0708-422C-8C37-4A4DE14B071D}" srcOrd="0" destOrd="2" presId="urn:microsoft.com/office/officeart/2005/8/layout/hList1"/>
    <dgm:cxn modelId="{8E3FC4ED-B383-460F-9265-0C78111876DF}" type="presOf" srcId="{F4901AA5-CE58-4CC1-A130-D404EA628593}" destId="{C8F60122-0708-422C-8C37-4A4DE14B071D}" srcOrd="0" destOrd="4" presId="urn:microsoft.com/office/officeart/2005/8/layout/hList1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the Frameworks we use</a:t>
          </a:r>
          <a:endParaRPr lang="nl-BE" dirty="0"/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82800D30-D587-4546-B71C-8E871DFB43B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Gets frequent updates</a:t>
          </a:r>
        </a:p>
      </dgm:t>
    </dgm:pt>
    <dgm:pt modelId="{9C63E6A3-2E90-4B63-9B19-F04355420C4B}" type="parTrans" cxnId="{56946C09-6FAF-4F81-8054-D244879A888D}">
      <dgm:prSet/>
      <dgm:spPr/>
      <dgm:t>
        <a:bodyPr/>
        <a:lstStyle/>
        <a:p>
          <a:endParaRPr lang="nl-BE"/>
        </a:p>
      </dgm:t>
    </dgm:pt>
    <dgm:pt modelId="{9E4B2C5A-2915-455D-B608-689BB86C32D1}" type="sibTrans" cxnId="{56946C09-6FAF-4F81-8054-D244879A888D}">
      <dgm:prSet/>
      <dgm:spPr/>
      <dgm:t>
        <a:bodyPr/>
        <a:lstStyle/>
        <a:p>
          <a:endParaRPr lang="nl-BE"/>
        </a:p>
      </dgm:t>
    </dgm:pt>
    <dgm:pt modelId="{FCC2D745-ACBB-4C66-BF88-31EB1CD0B0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5 user </a:t>
          </a:r>
          <a:r>
            <a:rPr lang="nl-BE" dirty="0" err="1"/>
            <a:t>roles</a:t>
          </a:r>
          <a:endParaRPr lang="nl-BE" dirty="0"/>
        </a:p>
      </dgm:t>
    </dgm:pt>
    <dgm:pt modelId="{A9D42200-8FB2-4CF4-A34F-982E98B051DD}" type="parTrans" cxnId="{F423643F-04E0-4B08-AF0C-4524894AB639}">
      <dgm:prSet/>
      <dgm:spPr/>
      <dgm:t>
        <a:bodyPr/>
        <a:lstStyle/>
        <a:p>
          <a:endParaRPr lang="nl-BE"/>
        </a:p>
      </dgm:t>
    </dgm:pt>
    <dgm:pt modelId="{27103D8F-4418-4CD4-A6ED-C40486342C9C}" type="sibTrans" cxnId="{F423643F-04E0-4B08-AF0C-4524894AB639}">
      <dgm:prSet/>
      <dgm:spPr/>
      <dgm:t>
        <a:bodyPr/>
        <a:lstStyle/>
        <a:p>
          <a:endParaRPr lang="nl-BE"/>
        </a:p>
      </dgm:t>
    </dgm:pt>
    <dgm:pt modelId="{8EE5F130-FC8E-4D0F-9FFA-C460E4B542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Preview Content</a:t>
          </a:r>
        </a:p>
      </dgm:t>
    </dgm:pt>
    <dgm:pt modelId="{20EDB603-E689-4888-AD6D-4ED0A8600642}" type="parTrans" cxnId="{31D9D32C-E69A-4D32-ADCD-7928D25F9320}">
      <dgm:prSet/>
      <dgm:spPr/>
      <dgm:t>
        <a:bodyPr/>
        <a:lstStyle/>
        <a:p>
          <a:endParaRPr lang="nl-BE"/>
        </a:p>
      </dgm:t>
    </dgm:pt>
    <dgm:pt modelId="{222930F6-43D2-44CF-9387-410F29AE233A}" type="sibTrans" cxnId="{31D9D32C-E69A-4D32-ADCD-7928D25F9320}">
      <dgm:prSet/>
      <dgm:spPr/>
      <dgm:t>
        <a:bodyPr/>
        <a:lstStyle/>
        <a:p>
          <a:endParaRPr lang="nl-BE"/>
        </a:p>
      </dgm:t>
    </dgm:pt>
    <dgm:pt modelId="{EB6BB3B4-F5A5-4EE4-A1C4-A5511FCE86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user friendly interface</a:t>
          </a:r>
        </a:p>
      </dgm:t>
    </dgm:pt>
    <dgm:pt modelId="{CB7A76E1-A30C-4699-BE84-F76EE74711C2}" type="parTrans" cxnId="{62A93AD5-4D62-4519-9827-CEFBAB1DBDE7}">
      <dgm:prSet/>
      <dgm:spPr/>
      <dgm:t>
        <a:bodyPr/>
        <a:lstStyle/>
        <a:p>
          <a:endParaRPr lang="nl-BE"/>
        </a:p>
      </dgm:t>
    </dgm:pt>
    <dgm:pt modelId="{B67BFF3B-2254-4140-860B-3D423E67906F}" type="sibTrans" cxnId="{62A93AD5-4D62-4519-9827-CEFBAB1DBDE7}">
      <dgm:prSet/>
      <dgm:spPr/>
      <dgm:t>
        <a:bodyPr/>
        <a:lstStyle/>
        <a:p>
          <a:endParaRPr lang="nl-BE"/>
        </a:p>
      </dgm:t>
    </dgm:pt>
    <dgm:pt modelId="{9BFD493E-13D4-4D3D-BDA6-F7C3927D626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Enterprise Trial </a:t>
          </a:r>
          <a:r>
            <a:rPr lang="nl-BE" dirty="0"/>
            <a:t>aanvragen</a:t>
          </a:r>
        </a:p>
      </dgm:t>
    </dgm:pt>
    <dgm:pt modelId="{2DC752A5-8AFF-4754-865B-36DA6C6C526E}" type="parTrans" cxnId="{BA55864C-D03A-4027-BD95-7E8BCC1EF64F}">
      <dgm:prSet/>
      <dgm:spPr/>
      <dgm:t>
        <a:bodyPr/>
        <a:lstStyle/>
        <a:p>
          <a:endParaRPr lang="nl-BE"/>
        </a:p>
      </dgm:t>
    </dgm:pt>
    <dgm:pt modelId="{4A0B7227-89F9-4C55-A430-BAD28EF8A35C}" type="sibTrans" cxnId="{BA55864C-D03A-4027-BD95-7E8BCC1EF64F}">
      <dgm:prSet/>
      <dgm:spPr/>
      <dgm:t>
        <a:bodyPr/>
        <a:lstStyle/>
        <a:p>
          <a:endParaRPr lang="nl-BE"/>
        </a:p>
      </dgm:t>
    </dgm:pt>
    <dgm:pt modelId="{A3F27CBF-F5C8-4763-BC1F-F0D0BE4E3D65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i="0" dirty="0" err="1"/>
            <a:t>Internationalization</a:t>
          </a:r>
          <a:endParaRPr lang="nl-BE" dirty="0"/>
        </a:p>
      </dgm:t>
    </dgm:pt>
    <dgm:pt modelId="{64010DD7-E04C-49DB-8E7A-83613801BDF0}" type="parTrans" cxnId="{2CB278C4-CB09-440F-8EDF-B7B4A1C006E8}">
      <dgm:prSet/>
      <dgm:spPr/>
    </dgm:pt>
    <dgm:pt modelId="{AD19519F-BD05-4B36-8F89-26218EE04205}" type="sibTrans" cxnId="{2CB278C4-CB09-440F-8EDF-B7B4A1C006E8}">
      <dgm:prSet/>
      <dgm:spPr/>
    </dgm:pt>
    <dgm:pt modelId="{2D0D16FC-F44D-44BC-98D9-7F25A9F363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 err="1"/>
            <a:t>paid</a:t>
          </a:r>
          <a:r>
            <a:rPr lang="nl-BE" b="0" dirty="0"/>
            <a:t> on per-</a:t>
          </a:r>
          <a:r>
            <a:rPr lang="nl-BE" b="0" dirty="0" err="1"/>
            <a:t>repository</a:t>
          </a:r>
          <a:r>
            <a:rPr lang="nl-BE" b="0" dirty="0"/>
            <a:t> basis</a:t>
          </a:r>
        </a:p>
      </dgm:t>
    </dgm:pt>
    <dgm:pt modelId="{A2A07ECB-CF54-48DF-8A52-DD861FB8EED7}" type="parTrans" cxnId="{4EFCBA5A-9326-4012-8330-0B67D6DE7F8E}">
      <dgm:prSet/>
      <dgm:spPr/>
      <dgm:t>
        <a:bodyPr/>
        <a:lstStyle/>
        <a:p>
          <a:endParaRPr lang="nl-BE"/>
        </a:p>
      </dgm:t>
    </dgm:pt>
    <dgm:pt modelId="{0A9E1BC1-76AF-491E-8C66-63C28EF47553}" type="sibTrans" cxnId="{4EFCBA5A-9326-4012-8330-0B67D6DE7F8E}">
      <dgm:prSet/>
      <dgm:spPr/>
      <dgm:t>
        <a:bodyPr/>
        <a:lstStyle/>
        <a:p>
          <a:endParaRPr lang="nl-BE"/>
        </a:p>
      </dgm:t>
    </dgm:pt>
    <dgm:pt modelId="{B88369C4-AFBC-4F49-8C6B-D91CC5C6424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be expensive (paid version)</a:t>
          </a:r>
        </a:p>
      </dgm:t>
    </dgm:pt>
    <dgm:pt modelId="{E97E2DB8-BBE7-4730-BCAA-BB8867B0A0E6}" type="parTrans" cxnId="{1FA891C0-C1AC-4083-80AC-8941F353DC1E}">
      <dgm:prSet/>
      <dgm:spPr/>
      <dgm:t>
        <a:bodyPr/>
        <a:lstStyle/>
        <a:p>
          <a:endParaRPr lang="nl-BE"/>
        </a:p>
      </dgm:t>
    </dgm:pt>
    <dgm:pt modelId="{EDC254E8-7155-4F40-8897-6B0D733FF9A3}" type="sibTrans" cxnId="{1FA891C0-C1AC-4083-80AC-8941F353DC1E}">
      <dgm:prSet/>
      <dgm:spPr/>
      <dgm:t>
        <a:bodyPr/>
        <a:lstStyle/>
        <a:p>
          <a:endParaRPr lang="nl-BE"/>
        </a:p>
      </dgm:t>
    </dgm:pt>
    <dgm:pt modelId="{394D31EA-B579-4487-8CD7-0D3E620EF3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Not</a:t>
          </a:r>
          <a:r>
            <a:rPr lang="nl-BE" dirty="0"/>
            <a:t> easy Quick start</a:t>
          </a:r>
        </a:p>
      </dgm:t>
    </dgm:pt>
    <dgm:pt modelId="{115D081D-5486-445D-8886-67447670ECB6}" type="parTrans" cxnId="{FE146B06-8899-408B-9836-EB79D3DB7D9B}">
      <dgm:prSet/>
      <dgm:spPr/>
      <dgm:t>
        <a:bodyPr/>
        <a:lstStyle/>
        <a:p>
          <a:endParaRPr lang="nl-BE"/>
        </a:p>
      </dgm:t>
    </dgm:pt>
    <dgm:pt modelId="{FA033EB6-E997-455E-A5D4-AFA9C5284F4F}" type="sibTrans" cxnId="{FE146B06-8899-408B-9836-EB79D3DB7D9B}">
      <dgm:prSet/>
      <dgm:spPr/>
      <dgm:t>
        <a:bodyPr/>
        <a:lstStyle/>
        <a:p>
          <a:endParaRPr lang="nl-BE"/>
        </a:p>
      </dgm:t>
    </dgm:pt>
    <dgm:pt modelId="{697556C2-60A4-4C9E-AC37-9D0A89B267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GraphQL</a:t>
          </a:r>
          <a:r>
            <a:rPr lang="nl-BE" dirty="0"/>
            <a:t> voor </a:t>
          </a:r>
          <a:r>
            <a:rPr lang="nl-BE" dirty="0" err="1"/>
            <a:t>Api</a:t>
          </a:r>
          <a:r>
            <a:rPr lang="nl-BE" dirty="0"/>
            <a:t> connectie</a:t>
          </a:r>
        </a:p>
      </dgm:t>
    </dgm:pt>
    <dgm:pt modelId="{6DC9AD85-F180-4396-81B6-8837AD1F2C51}" type="parTrans" cxnId="{D852C4B0-F375-4BE3-8E5C-C91E6C4CADB7}">
      <dgm:prSet/>
      <dgm:spPr/>
      <dgm:t>
        <a:bodyPr/>
        <a:lstStyle/>
        <a:p>
          <a:endParaRPr lang="nl-BE"/>
        </a:p>
      </dgm:t>
    </dgm:pt>
    <dgm:pt modelId="{D20AF61E-F69B-4CC5-ABF2-EF2CAB501D7B}" type="sibTrans" cxnId="{D852C4B0-F375-4BE3-8E5C-C91E6C4CADB7}">
      <dgm:prSet/>
      <dgm:spPr/>
      <dgm:t>
        <a:bodyPr/>
        <a:lstStyle/>
        <a:p>
          <a:endParaRPr lang="nl-BE"/>
        </a:p>
      </dgm:t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7DB4A03-A294-4182-BC3C-45B7B12D7BC1}" type="presOf" srcId="{697556C2-60A4-4C9E-AC37-9D0A89B26788}" destId="{A0AC98F3-17E4-4BE5-A378-BA6D3C5FB3F5}" srcOrd="0" destOrd="4" presId="urn:microsoft.com/office/officeart/2005/8/layout/hList1"/>
    <dgm:cxn modelId="{FC9CA903-AB1E-450D-8DF8-9380AB88C3D3}" type="presOf" srcId="{394D31EA-B579-4487-8CD7-0D3E620EF352}" destId="{A0AC98F3-17E4-4BE5-A378-BA6D3C5FB3F5}" srcOrd="0" destOrd="3" presId="urn:microsoft.com/office/officeart/2005/8/layout/hList1"/>
    <dgm:cxn modelId="{FE146B06-8899-408B-9836-EB79D3DB7D9B}" srcId="{67D5050B-C8B4-461F-BA15-B5A1B566D183}" destId="{394D31EA-B579-4487-8CD7-0D3E620EF352}" srcOrd="3" destOrd="0" parTransId="{115D081D-5486-445D-8886-67447670ECB6}" sibTransId="{FA033EB6-E997-455E-A5D4-AFA9C5284F4F}"/>
    <dgm:cxn modelId="{56946C09-6FAF-4F81-8054-D244879A888D}" srcId="{57C570E0-3C19-4230-9E6F-DBE28A51AC6F}" destId="{82800D30-D587-4546-B71C-8E871DFB43B4}" srcOrd="1" destOrd="0" parTransId="{9C63E6A3-2E90-4B63-9B19-F04355420C4B}" sibTransId="{9E4B2C5A-2915-455D-B608-689BB86C32D1}"/>
    <dgm:cxn modelId="{8F25EB17-4728-4B58-9EC9-16A51728245D}" type="presOf" srcId="{FCC2D745-ACBB-4C66-BF88-31EB1CD0B05F}" destId="{C8F60122-0708-422C-8C37-4A4DE14B071D}" srcOrd="0" destOrd="2" presId="urn:microsoft.com/office/officeart/2005/8/layout/hList1"/>
    <dgm:cxn modelId="{31D9D32C-E69A-4D32-ADCD-7928D25F9320}" srcId="{57C570E0-3C19-4230-9E6F-DBE28A51AC6F}" destId="{8EE5F130-FC8E-4D0F-9FFA-C460E4B5424C}" srcOrd="3" destOrd="0" parTransId="{20EDB603-E689-4888-AD6D-4ED0A8600642}" sibTransId="{222930F6-43D2-44CF-9387-410F29AE233A}"/>
    <dgm:cxn modelId="{F423643F-04E0-4B08-AF0C-4524894AB639}" srcId="{57C570E0-3C19-4230-9E6F-DBE28A51AC6F}" destId="{FCC2D745-ACBB-4C66-BF88-31EB1CD0B05F}" srcOrd="2" destOrd="0" parTransId="{A9D42200-8FB2-4CF4-A34F-982E98B051DD}" sibTransId="{27103D8F-4418-4CD4-A6ED-C40486342C9C}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AAAEE466-5A41-40FE-9C91-AF32673756DC}" type="presOf" srcId="{82800D30-D587-4546-B71C-8E871DFB43B4}" destId="{C8F60122-0708-422C-8C37-4A4DE14B071D}" srcOrd="0" destOrd="1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BA55864C-D03A-4027-BD95-7E8BCC1EF64F}" srcId="{57C570E0-3C19-4230-9E6F-DBE28A51AC6F}" destId="{9BFD493E-13D4-4D3D-BDA6-F7C3927D6262}" srcOrd="5" destOrd="0" parTransId="{2DC752A5-8AFF-4754-865B-36DA6C6C526E}" sibTransId="{4A0B7227-89F9-4C55-A430-BAD28EF8A35C}"/>
    <dgm:cxn modelId="{A3460674-ED09-4194-99B7-2E8E851FB291}" type="presOf" srcId="{2D0D16FC-F44D-44BC-98D9-7F25A9F363CD}" destId="{A0AC98F3-17E4-4BE5-A378-BA6D3C5FB3F5}" srcOrd="0" destOrd="1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4EFCBA5A-9326-4012-8330-0B67D6DE7F8E}" srcId="{67D5050B-C8B4-461F-BA15-B5A1B566D183}" destId="{2D0D16FC-F44D-44BC-98D9-7F25A9F363CD}" srcOrd="1" destOrd="0" parTransId="{A2A07ECB-CF54-48DF-8A52-DD861FB8EED7}" sibTransId="{0A9E1BC1-76AF-491E-8C66-63C28EF47553}"/>
    <dgm:cxn modelId="{A6FCBC8F-4493-46D0-A242-983C9C4D2910}" type="presOf" srcId="{EB6BB3B4-F5A5-4EE4-A1C4-A5511FCE8605}" destId="{C8F60122-0708-422C-8C37-4A4DE14B071D}" srcOrd="0" destOrd="4" presId="urn:microsoft.com/office/officeart/2005/8/layout/hList1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D852C4B0-F375-4BE3-8E5C-C91E6C4CADB7}" srcId="{67D5050B-C8B4-461F-BA15-B5A1B566D183}" destId="{697556C2-60A4-4C9E-AC37-9D0A89B26788}" srcOrd="4" destOrd="0" parTransId="{6DC9AD85-F180-4396-81B6-8837AD1F2C51}" sibTransId="{D20AF61E-F69B-4CC5-ABF2-EF2CAB501D7B}"/>
    <dgm:cxn modelId="{9B0D75B3-49B2-43F1-B118-B2C8FADE8BFB}" type="presOf" srcId="{A3F27CBF-F5C8-4763-BC1F-F0D0BE4E3D65}" destId="{A0AC98F3-17E4-4BE5-A378-BA6D3C5FB3F5}" srcOrd="0" destOrd="0" presId="urn:microsoft.com/office/officeart/2005/8/layout/hList1"/>
    <dgm:cxn modelId="{B6ACDCB5-0675-40E3-80A6-75F58E5D16E1}" type="presOf" srcId="{B88369C4-AFBC-4F49-8C6B-D91CC5C6424F}" destId="{A0AC98F3-17E4-4BE5-A378-BA6D3C5FB3F5}" srcOrd="0" destOrd="2" presId="urn:microsoft.com/office/officeart/2005/8/layout/hList1"/>
    <dgm:cxn modelId="{1FA891C0-C1AC-4083-80AC-8941F353DC1E}" srcId="{67D5050B-C8B4-461F-BA15-B5A1B566D183}" destId="{B88369C4-AFBC-4F49-8C6B-D91CC5C6424F}" srcOrd="2" destOrd="0" parTransId="{E97E2DB8-BBE7-4730-BCAA-BB8867B0A0E6}" sibTransId="{EDC254E8-7155-4F40-8897-6B0D733FF9A3}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2CB278C4-CB09-440F-8EDF-B7B4A1C006E8}" srcId="{67D5050B-C8B4-461F-BA15-B5A1B566D183}" destId="{A3F27CBF-F5C8-4763-BC1F-F0D0BE4E3D65}" srcOrd="0" destOrd="0" parTransId="{64010DD7-E04C-49DB-8E7A-83613801BDF0}" sibTransId="{AD19519F-BD05-4B36-8F89-26218EE04205}"/>
    <dgm:cxn modelId="{62A93AD5-4D62-4519-9827-CEFBAB1DBDE7}" srcId="{57C570E0-3C19-4230-9E6F-DBE28A51AC6F}" destId="{EB6BB3B4-F5A5-4EE4-A1C4-A5511FCE8605}" srcOrd="4" destOrd="0" parTransId="{CB7A76E1-A30C-4699-BE84-F76EE74711C2}" sibTransId="{B67BFF3B-2254-4140-860B-3D423E67906F}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3201D1D8-96A6-4C97-834E-98A4354B0C93}" type="presOf" srcId="{8EE5F130-FC8E-4D0F-9FFA-C460E4B5424C}" destId="{C8F60122-0708-422C-8C37-4A4DE14B071D}" srcOrd="0" destOrd="3" presId="urn:microsoft.com/office/officeart/2005/8/layout/hList1"/>
    <dgm:cxn modelId="{2F18C6EE-7939-44E1-A611-4D1809F85B2E}" type="presOf" srcId="{9BFD493E-13D4-4D3D-BDA6-F7C3927D6262}" destId="{C8F60122-0708-422C-8C37-4A4DE14B071D}" srcOrd="0" destOrd="5" presId="urn:microsoft.com/office/officeart/2005/8/layout/hList1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Supports AWS </a:t>
          </a:r>
          <a:r>
            <a:rPr lang="nl-BE" dirty="0" err="1"/>
            <a:t>deployment</a:t>
          </a:r>
          <a:endParaRPr lang="nl-BE" dirty="0"/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not</a:t>
          </a:r>
          <a:r>
            <a:rPr lang="nl-BE" dirty="0"/>
            <a:t> user </a:t>
          </a:r>
          <a:r>
            <a:rPr lang="nl-BE" dirty="0" err="1"/>
            <a:t>friendly</a:t>
          </a:r>
          <a:endParaRPr lang="nl-BE" dirty="0"/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FF1B041C-3DA0-4436-8697-263154DA2E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Next.js &amp; React.js</a:t>
          </a:r>
        </a:p>
      </dgm:t>
    </dgm:pt>
    <dgm:pt modelId="{D7E5CE94-D3C4-4BC2-9345-EF412C655CBE}" type="parTrans" cxnId="{84C5FC9D-192D-4F8D-91B8-557D3397EA18}">
      <dgm:prSet/>
      <dgm:spPr/>
      <dgm:t>
        <a:bodyPr/>
        <a:lstStyle/>
        <a:p>
          <a:endParaRPr lang="nl-BE"/>
        </a:p>
      </dgm:t>
    </dgm:pt>
    <dgm:pt modelId="{0E455204-19C3-42C7-BC2C-AACBB0A0AD4A}" type="sibTrans" cxnId="{84C5FC9D-192D-4F8D-91B8-557D3397EA18}">
      <dgm:prSet/>
      <dgm:spPr/>
      <dgm:t>
        <a:bodyPr/>
        <a:lstStyle/>
        <a:p>
          <a:endParaRPr lang="nl-BE"/>
        </a:p>
      </dgm:t>
    </dgm:pt>
    <dgm:pt modelId="{FDCF070C-F7B4-4EAA-B259-103046A1BB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 err="1"/>
            <a:t>Completely</a:t>
          </a:r>
          <a:r>
            <a:rPr lang="nl-BE" b="0" dirty="0"/>
            <a:t> free</a:t>
          </a:r>
        </a:p>
      </dgm:t>
    </dgm:pt>
    <dgm:pt modelId="{B4F9450C-1C6E-4B7E-B54B-ABA61ECEB63F}" type="parTrans" cxnId="{65EADDBB-59D9-40EC-9FA3-382FABFC9550}">
      <dgm:prSet/>
      <dgm:spPr/>
      <dgm:t>
        <a:bodyPr/>
        <a:lstStyle/>
        <a:p>
          <a:endParaRPr lang="nl-BE"/>
        </a:p>
      </dgm:t>
    </dgm:pt>
    <dgm:pt modelId="{DAB51DFA-96D6-4451-9DE4-261807E6C630}" type="sibTrans" cxnId="{65EADDBB-59D9-40EC-9FA3-382FABFC9550}">
      <dgm:prSet/>
      <dgm:spPr/>
      <dgm:t>
        <a:bodyPr/>
        <a:lstStyle/>
        <a:p>
          <a:endParaRPr lang="nl-BE"/>
        </a:p>
      </dgm:t>
    </dgm:pt>
    <dgm:pt modelId="{38436CB3-DB17-438F-9F51-848CC858B4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 err="1"/>
            <a:t>Custom</a:t>
          </a:r>
          <a:r>
            <a:rPr lang="nl-BE" b="0" dirty="0"/>
            <a:t> </a:t>
          </a:r>
          <a:r>
            <a:rPr lang="nl-BE" b="0" dirty="0" err="1"/>
            <a:t>roles</a:t>
          </a:r>
          <a:r>
            <a:rPr lang="nl-BE" b="0" dirty="0"/>
            <a:t> &amp; access</a:t>
          </a:r>
        </a:p>
      </dgm:t>
    </dgm:pt>
    <dgm:pt modelId="{9BFBEA9C-46F3-4A98-A10F-B8566FF876BB}" type="parTrans" cxnId="{0D3D5A61-AF39-4689-88B1-EB74F1779AA7}">
      <dgm:prSet/>
      <dgm:spPr/>
      <dgm:t>
        <a:bodyPr/>
        <a:lstStyle/>
        <a:p>
          <a:endParaRPr lang="nl-BE"/>
        </a:p>
      </dgm:t>
    </dgm:pt>
    <dgm:pt modelId="{59F6B7D8-EFDE-428B-A9B4-FDE398BAE7A9}" type="sibTrans" cxnId="{0D3D5A61-AF39-4689-88B1-EB74F1779AA7}">
      <dgm:prSet/>
      <dgm:spPr/>
      <dgm:t>
        <a:bodyPr/>
        <a:lstStyle/>
        <a:p>
          <a:endParaRPr lang="nl-BE"/>
        </a:p>
      </dgm:t>
    </dgm:pt>
    <dgm:pt modelId="{532948B0-40DA-4DC8-B744-1CE63359B8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Gets</a:t>
          </a:r>
          <a:r>
            <a:rPr lang="nl-BE" dirty="0"/>
            <a:t> frequent updates</a:t>
          </a:r>
        </a:p>
      </dgm:t>
    </dgm:pt>
    <dgm:pt modelId="{AF97BCD5-DFA4-4C2D-A7BA-F106E9A5F261}" type="parTrans" cxnId="{660383E3-FC45-45A7-A3EB-2AAC925FE5A8}">
      <dgm:prSet/>
      <dgm:spPr/>
      <dgm:t>
        <a:bodyPr/>
        <a:lstStyle/>
        <a:p>
          <a:endParaRPr lang="nl-BE"/>
        </a:p>
      </dgm:t>
    </dgm:pt>
    <dgm:pt modelId="{4019140E-0DE0-4E11-83CC-819DC8029599}" type="sibTrans" cxnId="{660383E3-FC45-45A7-A3EB-2AAC925FE5A8}">
      <dgm:prSet/>
      <dgm:spPr/>
      <dgm:t>
        <a:bodyPr/>
        <a:lstStyle/>
        <a:p>
          <a:endParaRPr lang="nl-BE"/>
        </a:p>
      </dgm:t>
    </dgm:pt>
    <dgm:pt modelId="{9B4C5CC1-E7A8-4F1E-B12D-B25E99B088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Easy Quick start</a:t>
          </a:r>
        </a:p>
      </dgm:t>
    </dgm:pt>
    <dgm:pt modelId="{AC3CF39A-059B-478F-B0F0-533EE01EC2D8}" type="parTrans" cxnId="{F8289ECF-840D-4CA9-B2D0-2B0101C10031}">
      <dgm:prSet/>
      <dgm:spPr/>
      <dgm:t>
        <a:bodyPr/>
        <a:lstStyle/>
        <a:p>
          <a:endParaRPr lang="nl-BE"/>
        </a:p>
      </dgm:t>
    </dgm:pt>
    <dgm:pt modelId="{A8CB721B-A1C8-4421-86D9-5BEF0314CCAB}" type="sibTrans" cxnId="{F8289ECF-840D-4CA9-B2D0-2B0101C10031}">
      <dgm:prSet/>
      <dgm:spPr/>
      <dgm:t>
        <a:bodyPr/>
        <a:lstStyle/>
        <a:p>
          <a:endParaRPr lang="nl-BE"/>
        </a:p>
      </dgm:t>
    </dgm:pt>
    <dgm:pt modelId="{BEB74707-458A-48D6-9053-A54941455D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Voorkennis van </a:t>
          </a:r>
          <a:r>
            <a:rPr lang="nl-BE" dirty="0" err="1"/>
            <a:t>GraphQL</a:t>
          </a:r>
          <a:endParaRPr lang="nl-BE" dirty="0"/>
        </a:p>
      </dgm:t>
    </dgm:pt>
    <dgm:pt modelId="{DEE4EC6A-7A70-4262-A8D1-D1052B2E428D}" type="parTrans" cxnId="{297693A3-FDFD-4E2D-BD17-982F835549DA}">
      <dgm:prSet/>
      <dgm:spPr/>
      <dgm:t>
        <a:bodyPr/>
        <a:lstStyle/>
        <a:p>
          <a:endParaRPr lang="nl-BE"/>
        </a:p>
      </dgm:t>
    </dgm:pt>
    <dgm:pt modelId="{DE109128-4615-4CC8-A254-8316CDA04A09}" type="sibTrans" cxnId="{297693A3-FDFD-4E2D-BD17-982F835549DA}">
      <dgm:prSet/>
      <dgm:spPr/>
      <dgm:t>
        <a:bodyPr/>
        <a:lstStyle/>
        <a:p>
          <a:endParaRPr lang="nl-BE"/>
        </a:p>
      </dgm:t>
    </dgm:pt>
    <dgm:pt modelId="{5CB1DFAC-4C4C-4B32-8C9E-48106A433F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Does not supports switching languages</a:t>
          </a:r>
        </a:p>
      </dgm:t>
    </dgm:pt>
    <dgm:pt modelId="{48375ED6-4355-49AC-AD8B-D8AF0287BD4C}" type="parTrans" cxnId="{02F80B4F-524E-4B55-B9DA-AD770B44E8F2}">
      <dgm:prSet/>
      <dgm:spPr/>
      <dgm:t>
        <a:bodyPr/>
        <a:lstStyle/>
        <a:p>
          <a:endParaRPr lang="nl-BE"/>
        </a:p>
      </dgm:t>
    </dgm:pt>
    <dgm:pt modelId="{28FA3270-5D9F-478B-AF4C-6D634F3254B5}" type="sibTrans" cxnId="{02F80B4F-524E-4B55-B9DA-AD770B44E8F2}">
      <dgm:prSet/>
      <dgm:spPr/>
      <dgm:t>
        <a:bodyPr/>
        <a:lstStyle/>
        <a:p>
          <a:endParaRPr lang="nl-BE"/>
        </a:p>
      </dgm:t>
    </dgm:pt>
    <dgm:pt modelId="{F67D5554-B9F0-4B76-9F63-15B9F22EA1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weinig content types</a:t>
          </a:r>
        </a:p>
      </dgm:t>
    </dgm:pt>
    <dgm:pt modelId="{DC520758-49EE-4D02-BEB4-E3CC5CE1AAE3}" type="parTrans" cxnId="{88104198-BAF5-49BC-9CF9-23EEB8017E4F}">
      <dgm:prSet/>
      <dgm:spPr/>
      <dgm:t>
        <a:bodyPr/>
        <a:lstStyle/>
        <a:p>
          <a:endParaRPr lang="nl-BE"/>
        </a:p>
      </dgm:t>
    </dgm:pt>
    <dgm:pt modelId="{A6EB4F9C-908D-4E6B-9882-46FDDE3E62FB}" type="sibTrans" cxnId="{88104198-BAF5-49BC-9CF9-23EEB8017E4F}">
      <dgm:prSet/>
      <dgm:spPr/>
      <dgm:t>
        <a:bodyPr/>
        <a:lstStyle/>
        <a:p>
          <a:endParaRPr lang="nl-BE"/>
        </a:p>
      </dgm:t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0" destOrd="0" parTransId="{F31A2A46-03C6-421B-9B4D-68C9CBAD3A19}" sibTransId="{499ACA06-F793-4919-BD7A-34316B52A144}"/>
    <dgm:cxn modelId="{FF13771A-3C03-44D4-B213-98BD60762792}" type="presOf" srcId="{9B4C5CC1-E7A8-4F1E-B12D-B25E99B0883F}" destId="{C8F60122-0708-422C-8C37-4A4DE14B071D}" srcOrd="0" destOrd="5" presId="urn:microsoft.com/office/officeart/2005/8/layout/hList1"/>
    <dgm:cxn modelId="{0D3D5A61-AF39-4689-88B1-EB74F1779AA7}" srcId="{57C570E0-3C19-4230-9E6F-DBE28A51AC6F}" destId="{38436CB3-DB17-438F-9F51-848CC858B42A}" srcOrd="3" destOrd="0" parTransId="{9BFBEA9C-46F3-4A98-A10F-B8566FF876BB}" sibTransId="{59F6B7D8-EFDE-428B-A9B4-FDE398BAE7A9}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BB12274B-0E59-43D5-9CDD-3D0FF03D29FE}" type="presOf" srcId="{5CB1DFAC-4C4C-4B32-8C9E-48106A433F07}" destId="{A0AC98F3-17E4-4BE5-A378-BA6D3C5FB3F5}" srcOrd="0" destOrd="2" presId="urn:microsoft.com/office/officeart/2005/8/layout/hList1"/>
    <dgm:cxn modelId="{02F80B4F-524E-4B55-B9DA-AD770B44E8F2}" srcId="{67D5050B-C8B4-461F-BA15-B5A1B566D183}" destId="{5CB1DFAC-4C4C-4B32-8C9E-48106A433F07}" srcOrd="2" destOrd="0" parTransId="{48375ED6-4355-49AC-AD8B-D8AF0287BD4C}" sibTransId="{28FA3270-5D9F-478B-AF4C-6D634F3254B5}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B1406D93-1124-4903-B52D-49C2203A1D0A}" type="presOf" srcId="{FDCF070C-F7B4-4EAA-B259-103046A1BB11}" destId="{C8F60122-0708-422C-8C37-4A4DE14B071D}" srcOrd="0" destOrd="2" presId="urn:microsoft.com/office/officeart/2005/8/layout/hList1"/>
    <dgm:cxn modelId="{88104198-BAF5-49BC-9CF9-23EEB8017E4F}" srcId="{67D5050B-C8B4-461F-BA15-B5A1B566D183}" destId="{F67D5554-B9F0-4B76-9F63-15B9F22EA1BE}" srcOrd="3" destOrd="0" parTransId="{DC520758-49EE-4D02-BEB4-E3CC5CE1AAE3}" sibTransId="{A6EB4F9C-908D-4E6B-9882-46FDDE3E62FB}"/>
    <dgm:cxn modelId="{84C5FC9D-192D-4F8D-91B8-557D3397EA18}" srcId="{57C570E0-3C19-4230-9E6F-DBE28A51AC6F}" destId="{FF1B041C-3DA0-4436-8697-263154DA2E64}" srcOrd="1" destOrd="0" parTransId="{D7E5CE94-D3C4-4BC2-9345-EF412C655CBE}" sibTransId="{0E455204-19C3-42C7-BC2C-AACBB0A0AD4A}"/>
    <dgm:cxn modelId="{B8A735A1-AB8F-4013-8CFD-64CC96F2BFD7}" type="presOf" srcId="{FF1B041C-3DA0-4436-8697-263154DA2E64}" destId="{C8F60122-0708-422C-8C37-4A4DE14B071D}" srcOrd="0" destOrd="1" presId="urn:microsoft.com/office/officeart/2005/8/layout/hList1"/>
    <dgm:cxn modelId="{297693A3-FDFD-4E2D-BD17-982F835549DA}" srcId="{67D5050B-C8B4-461F-BA15-B5A1B566D183}" destId="{BEB74707-458A-48D6-9053-A54941455D34}" srcOrd="1" destOrd="0" parTransId="{DEE4EC6A-7A70-4262-A8D1-D1052B2E428D}" sibTransId="{DE109128-4615-4CC8-A254-8316CDA04A09}"/>
    <dgm:cxn modelId="{73A9C9B1-A8E3-4542-9933-16354EEA5F0D}" type="presOf" srcId="{5B1E6F9B-D1BC-497E-AC3B-F9D20F1A08E1}" destId="{A0AC98F3-17E4-4BE5-A378-BA6D3C5FB3F5}" srcOrd="0" destOrd="0" presId="urn:microsoft.com/office/officeart/2005/8/layout/hList1"/>
    <dgm:cxn modelId="{65EADDBB-59D9-40EC-9FA3-382FABFC9550}" srcId="{57C570E0-3C19-4230-9E6F-DBE28A51AC6F}" destId="{FDCF070C-F7B4-4EAA-B259-103046A1BB11}" srcOrd="2" destOrd="0" parTransId="{B4F9450C-1C6E-4B7E-B54B-ABA61ECEB63F}" sibTransId="{DAB51DFA-96D6-4451-9DE4-261807E6C630}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9220DCC6-66D2-4312-9292-85888429705D}" type="presOf" srcId="{532948B0-40DA-4DC8-B744-1CE63359B8DF}" destId="{C8F60122-0708-422C-8C37-4A4DE14B071D}" srcOrd="0" destOrd="4" presId="urn:microsoft.com/office/officeart/2005/8/layout/hList1"/>
    <dgm:cxn modelId="{F8289ECF-840D-4CA9-B2D0-2B0101C10031}" srcId="{57C570E0-3C19-4230-9E6F-DBE28A51AC6F}" destId="{9B4C5CC1-E7A8-4F1E-B12D-B25E99B0883F}" srcOrd="5" destOrd="0" parTransId="{AC3CF39A-059B-478F-B0F0-533EE01EC2D8}" sibTransId="{A8CB721B-A1C8-4421-86D9-5BEF0314CCAB}"/>
    <dgm:cxn modelId="{8EA228D5-47E2-43E1-91B0-54115BC1BA4C}" type="presOf" srcId="{38436CB3-DB17-438F-9F51-848CC858B42A}" destId="{C8F60122-0708-422C-8C37-4A4DE14B071D}" srcOrd="0" destOrd="3" presId="urn:microsoft.com/office/officeart/2005/8/layout/hList1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660383E3-FC45-45A7-A3EB-2AAC925FE5A8}" srcId="{57C570E0-3C19-4230-9E6F-DBE28A51AC6F}" destId="{532948B0-40DA-4DC8-B744-1CE63359B8DF}" srcOrd="4" destOrd="0" parTransId="{AF97BCD5-DFA4-4C2D-A7BA-F106E9A5F261}" sibTransId="{4019140E-0DE0-4E11-83CC-819DC8029599}"/>
    <dgm:cxn modelId="{60D298F3-14B9-41D3-8595-B83E48CE63E2}" type="presOf" srcId="{BEB74707-458A-48D6-9053-A54941455D34}" destId="{A0AC98F3-17E4-4BE5-A378-BA6D3C5FB3F5}" srcOrd="0" destOrd="1" presId="urn:microsoft.com/office/officeart/2005/8/layout/hList1"/>
    <dgm:cxn modelId="{21391DF9-3010-4E92-BFEE-27BC3A232B53}" type="presOf" srcId="{F67D5554-B9F0-4B76-9F63-15B9F22EA1BE}" destId="{A0AC98F3-17E4-4BE5-A378-BA6D3C5FB3F5}" srcOrd="0" destOrd="3" presId="urn:microsoft.com/office/officeart/2005/8/layout/hList1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the framework we use</a:t>
          </a:r>
          <a:endParaRPr lang="nl-BE" dirty="0"/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Min. 3 </a:t>
          </a:r>
          <a:r>
            <a:rPr lang="nl-BE" dirty="0" err="1"/>
            <a:t>roles</a:t>
          </a:r>
          <a:endParaRPr lang="nl-BE" dirty="0"/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7CA5EC5A-1611-4522-839C-BCC76E93E3A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Supports AWS hosting</a:t>
          </a:r>
        </a:p>
      </dgm:t>
    </dgm:pt>
    <dgm:pt modelId="{D3792709-BC05-47C3-A4EC-B04A0F6A6C05}" type="parTrans" cxnId="{13D2CB85-1E22-4FDE-80C6-118A75384506}">
      <dgm:prSet/>
      <dgm:spPr/>
      <dgm:t>
        <a:bodyPr/>
        <a:lstStyle/>
        <a:p>
          <a:endParaRPr lang="nl-BE"/>
        </a:p>
      </dgm:t>
    </dgm:pt>
    <dgm:pt modelId="{0BB7D495-6454-411E-96F7-6EE21F70B139}" type="sibTrans" cxnId="{13D2CB85-1E22-4FDE-80C6-118A75384506}">
      <dgm:prSet/>
      <dgm:spPr/>
      <dgm:t>
        <a:bodyPr/>
        <a:lstStyle/>
        <a:p>
          <a:endParaRPr lang="nl-BE"/>
        </a:p>
      </dgm:t>
    </dgm:pt>
    <dgm:pt modelId="{7B987899-A08E-4F01-A449-4267B37628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Supports multiple languages</a:t>
          </a:r>
        </a:p>
      </dgm:t>
    </dgm:pt>
    <dgm:pt modelId="{862418AD-1160-49AD-9EEF-37ED1B8D9EBB}" type="parTrans" cxnId="{FFB127EE-9462-4E65-A70D-510238F5602F}">
      <dgm:prSet/>
      <dgm:spPr/>
      <dgm:t>
        <a:bodyPr/>
        <a:lstStyle/>
        <a:p>
          <a:endParaRPr lang="nl-BE"/>
        </a:p>
      </dgm:t>
    </dgm:pt>
    <dgm:pt modelId="{4E4A26CD-8B18-41CC-BDBB-17B98B1BCA7F}" type="sibTrans" cxnId="{FFB127EE-9462-4E65-A70D-510238F5602F}">
      <dgm:prSet/>
      <dgm:spPr/>
      <dgm:t>
        <a:bodyPr/>
        <a:lstStyle/>
        <a:p>
          <a:endParaRPr lang="nl-BE"/>
        </a:p>
      </dgm:t>
    </dgm:pt>
    <dgm:pt modelId="{5924286C-14EA-405C-BC2C-BEE3C3FC778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Search Engine Optimiziation</a:t>
          </a:r>
        </a:p>
      </dgm:t>
    </dgm:pt>
    <dgm:pt modelId="{3D53411E-CA4E-419D-82A2-74905BB0D4D0}" type="parTrans" cxnId="{60665812-2C46-41F5-84F0-1064A30C2232}">
      <dgm:prSet/>
      <dgm:spPr/>
      <dgm:t>
        <a:bodyPr/>
        <a:lstStyle/>
        <a:p>
          <a:endParaRPr lang="nl-BE"/>
        </a:p>
      </dgm:t>
    </dgm:pt>
    <dgm:pt modelId="{83075C92-85BB-4EC4-B0C7-D29CB950F342}" type="sibTrans" cxnId="{60665812-2C46-41F5-84F0-1064A30C2232}">
      <dgm:prSet/>
      <dgm:spPr/>
      <dgm:t>
        <a:bodyPr/>
        <a:lstStyle/>
        <a:p>
          <a:endParaRPr lang="nl-BE"/>
        </a:p>
      </dgm:t>
    </dgm:pt>
    <dgm:pt modelId="{A97E94A2-6B0D-4EE2-82B1-CCCB1EB32D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User friendly</a:t>
          </a:r>
        </a:p>
      </dgm:t>
    </dgm:pt>
    <dgm:pt modelId="{6C1FBA58-BF58-429B-8A2C-7EDA7C6B591B}" type="parTrans" cxnId="{6C81225E-DC84-4CE7-9D80-DE572BACA730}">
      <dgm:prSet/>
      <dgm:spPr/>
      <dgm:t>
        <a:bodyPr/>
        <a:lstStyle/>
        <a:p>
          <a:endParaRPr lang="nl-BE"/>
        </a:p>
      </dgm:t>
    </dgm:pt>
    <dgm:pt modelId="{F92FF1FC-9277-4DAD-9D78-FBD6011D10CD}" type="sibTrans" cxnId="{6C81225E-DC84-4CE7-9D80-DE572BACA730}">
      <dgm:prSet/>
      <dgm:spPr/>
      <dgm:t>
        <a:bodyPr/>
        <a:lstStyle/>
        <a:p>
          <a:endParaRPr lang="nl-BE"/>
        </a:p>
      </dgm:t>
    </dgm:pt>
    <dgm:pt modelId="{5DF2F370-CF4D-4129-8C21-9F415888E6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Very flexible</a:t>
          </a:r>
        </a:p>
      </dgm:t>
    </dgm:pt>
    <dgm:pt modelId="{E9497D2A-960C-46E1-950F-3327C6768765}" type="parTrans" cxnId="{CDC25BF6-B4DE-4BF7-A649-2BB40BCD9855}">
      <dgm:prSet/>
      <dgm:spPr/>
      <dgm:t>
        <a:bodyPr/>
        <a:lstStyle/>
        <a:p>
          <a:endParaRPr lang="nl-BE"/>
        </a:p>
      </dgm:t>
    </dgm:pt>
    <dgm:pt modelId="{AB54E217-C60E-4F5D-BCAC-91C360219DCC}" type="sibTrans" cxnId="{CDC25BF6-B4DE-4BF7-A649-2BB40BCD9855}">
      <dgm:prSet/>
      <dgm:spPr/>
      <dgm:t>
        <a:bodyPr/>
        <a:lstStyle/>
        <a:p>
          <a:endParaRPr lang="nl-BE"/>
        </a:p>
      </dgm:t>
    </dgm:pt>
    <dgm:pt modelId="{B4B4B138-4EBF-4B11-A1FC-889459ADBF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Gets</a:t>
          </a:r>
          <a:r>
            <a:rPr lang="nl-BE" dirty="0"/>
            <a:t> frequent updates</a:t>
          </a:r>
        </a:p>
      </dgm:t>
    </dgm:pt>
    <dgm:pt modelId="{225A336C-FC97-4667-92D9-30BE30AB9A64}" type="parTrans" cxnId="{9D4A91F0-4CB1-4F3E-9D7F-0D5EB16D14E9}">
      <dgm:prSet/>
      <dgm:spPr/>
      <dgm:t>
        <a:bodyPr/>
        <a:lstStyle/>
        <a:p>
          <a:endParaRPr lang="nl-BE"/>
        </a:p>
      </dgm:t>
    </dgm:pt>
    <dgm:pt modelId="{019CE8F3-FC06-4468-A769-D7937482E6F8}" type="sibTrans" cxnId="{9D4A91F0-4CB1-4F3E-9D7F-0D5EB16D14E9}">
      <dgm:prSet/>
      <dgm:spPr/>
      <dgm:t>
        <a:bodyPr/>
        <a:lstStyle/>
        <a:p>
          <a:endParaRPr lang="nl-BE"/>
        </a:p>
      </dgm:t>
    </dgm:pt>
    <dgm:pt modelId="{3594542B-315D-4CB3-900F-21D398F6E0E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b="0" dirty="0"/>
            <a:t>Built-in </a:t>
          </a:r>
          <a:r>
            <a:rPr lang="nl-BE" b="0" dirty="0" err="1"/>
            <a:t>Backups</a:t>
          </a:r>
          <a:r>
            <a:rPr lang="nl-BE" b="0" dirty="0"/>
            <a:t> &amp; </a:t>
          </a:r>
          <a:r>
            <a:rPr lang="nl-BE" b="0" dirty="0" err="1"/>
            <a:t>Restore</a:t>
          </a:r>
          <a:endParaRPr lang="nl-BE" b="0" dirty="0"/>
        </a:p>
      </dgm:t>
    </dgm:pt>
    <dgm:pt modelId="{4D7473BB-9CA7-4B3E-9A14-0146DB4E52D0}" type="parTrans" cxnId="{4DA9B7C5-A5DE-476A-87C8-1DC3EFC6D72D}">
      <dgm:prSet/>
      <dgm:spPr/>
      <dgm:t>
        <a:bodyPr/>
        <a:lstStyle/>
        <a:p>
          <a:endParaRPr lang="nl-BE"/>
        </a:p>
      </dgm:t>
    </dgm:pt>
    <dgm:pt modelId="{8640592F-5A3A-448F-9CE9-DD42CACF33FF}" type="sibTrans" cxnId="{4DA9B7C5-A5DE-476A-87C8-1DC3EFC6D72D}">
      <dgm:prSet/>
      <dgm:spPr/>
      <dgm:t>
        <a:bodyPr/>
        <a:lstStyle/>
        <a:p>
          <a:endParaRPr lang="nl-BE"/>
        </a:p>
      </dgm:t>
    </dgm:pt>
    <dgm:pt modelId="{B7130DC1-E7FA-43BD-BBAB-27418650D4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Plugin marketplace</a:t>
          </a:r>
        </a:p>
      </dgm:t>
    </dgm:pt>
    <dgm:pt modelId="{B26C41AE-9E95-45D2-9811-AE2517CD2046}" type="parTrans" cxnId="{954D712B-8600-4183-843D-97841D862F2D}">
      <dgm:prSet/>
      <dgm:spPr/>
      <dgm:t>
        <a:bodyPr/>
        <a:lstStyle/>
        <a:p>
          <a:endParaRPr lang="nl-BE"/>
        </a:p>
      </dgm:t>
    </dgm:pt>
    <dgm:pt modelId="{FF1E421F-F744-43B4-8326-36079149525F}" type="sibTrans" cxnId="{954D712B-8600-4183-843D-97841D862F2D}">
      <dgm:prSet/>
      <dgm:spPr/>
      <dgm:t>
        <a:bodyPr/>
        <a:lstStyle/>
        <a:p>
          <a:endParaRPr lang="nl-BE"/>
        </a:p>
      </dgm:t>
    </dgm:pt>
    <dgm:pt modelId="{929C931C-3DA9-4AF1-8DA5-4D378A4C244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Easy Quick start</a:t>
          </a:r>
        </a:p>
      </dgm:t>
    </dgm:pt>
    <dgm:pt modelId="{B2F188F2-C330-4FCF-B4D9-D9FD7A3C52B7}" type="parTrans" cxnId="{450F6438-D6F9-48D8-9308-5E233C8E2463}">
      <dgm:prSet/>
      <dgm:spPr/>
      <dgm:t>
        <a:bodyPr/>
        <a:lstStyle/>
        <a:p>
          <a:endParaRPr lang="nl-BE"/>
        </a:p>
      </dgm:t>
    </dgm:pt>
    <dgm:pt modelId="{FAD426F7-DDE9-45C0-BA68-C2B78FBB1881}" type="sibTrans" cxnId="{450F6438-D6F9-48D8-9308-5E233C8E2463}">
      <dgm:prSet/>
      <dgm:spPr/>
      <dgm:t>
        <a:bodyPr/>
        <a:lstStyle/>
        <a:p>
          <a:endParaRPr lang="nl-BE"/>
        </a:p>
      </dgm:t>
    </dgm:pt>
    <dgm:pt modelId="{789BF1A6-89A3-472E-98BA-B1B2D82FBC10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via UI (editor)</a:t>
          </a:r>
        </a:p>
      </dgm:t>
    </dgm:pt>
    <dgm:pt modelId="{AE33E5BF-FDA4-4B8D-B63D-5EEDBE14CFC3}" type="parTrans" cxnId="{8D5164CF-27CD-4303-9070-AF45A9D571CB}">
      <dgm:prSet/>
      <dgm:spPr/>
      <dgm:t>
        <a:bodyPr/>
        <a:lstStyle/>
        <a:p>
          <a:endParaRPr lang="nl-BE"/>
        </a:p>
      </dgm:t>
    </dgm:pt>
    <dgm:pt modelId="{073401F9-B6C5-417D-9339-9C8B0618DDE7}" type="sibTrans" cxnId="{8D5164CF-27CD-4303-9070-AF45A9D571CB}">
      <dgm:prSet/>
      <dgm:spPr/>
      <dgm:t>
        <a:bodyPr/>
        <a:lstStyle/>
        <a:p>
          <a:endParaRPr lang="nl-BE"/>
        </a:p>
      </dgm:t>
    </dgm:pt>
    <dgm:pt modelId="{E9A76FCC-6E2E-44C3-A2DD-CB1548FD3A7A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Weinig </a:t>
          </a:r>
          <a:r>
            <a:rPr lang="nl-BE" dirty="0" err="1"/>
            <a:t>Plugins</a:t>
          </a:r>
          <a:r>
            <a:rPr lang="nl-BE" dirty="0"/>
            <a:t> </a:t>
          </a:r>
          <a:r>
            <a:rPr lang="nl-BE" dirty="0" err="1"/>
            <a:t>marketplace</a:t>
          </a:r>
          <a:endParaRPr lang="nl-BE" dirty="0"/>
        </a:p>
      </dgm:t>
    </dgm:pt>
    <dgm:pt modelId="{6628DF8E-4198-408E-A205-08434E953BCB}" type="parTrans" cxnId="{B41B76E7-EB82-48E3-8559-D6F300984EC1}">
      <dgm:prSet/>
      <dgm:spPr/>
      <dgm:t>
        <a:bodyPr/>
        <a:lstStyle/>
        <a:p>
          <a:endParaRPr lang="nl-BE"/>
        </a:p>
      </dgm:t>
    </dgm:pt>
    <dgm:pt modelId="{9F687F5C-80B7-4EE0-B3B5-E1CB10550F1F}" type="sibTrans" cxnId="{B41B76E7-EB82-48E3-8559-D6F300984EC1}">
      <dgm:prSet/>
      <dgm:spPr/>
      <dgm:t>
        <a:bodyPr/>
        <a:lstStyle/>
        <a:p>
          <a:endParaRPr lang="nl-BE"/>
        </a:p>
      </dgm:t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0" destOrd="0" parTransId="{F31A2A46-03C6-421B-9B4D-68C9CBAD3A19}" sibTransId="{499ACA06-F793-4919-BD7A-34316B52A144}"/>
    <dgm:cxn modelId="{60665812-2C46-41F5-84F0-1064A30C2232}" srcId="{57C570E0-3C19-4230-9E6F-DBE28A51AC6F}" destId="{5924286C-14EA-405C-BC2C-BEE3C3FC778E}" srcOrd="3" destOrd="0" parTransId="{3D53411E-CA4E-419D-82A2-74905BB0D4D0}" sibTransId="{83075C92-85BB-4EC4-B0C7-D29CB950F342}"/>
    <dgm:cxn modelId="{954D712B-8600-4183-843D-97841D862F2D}" srcId="{57C570E0-3C19-4230-9E6F-DBE28A51AC6F}" destId="{B7130DC1-E7FA-43BD-BBAB-27418650D48D}" srcOrd="8" destOrd="0" parTransId="{B26C41AE-9E95-45D2-9811-AE2517CD2046}" sibTransId="{FF1E421F-F744-43B4-8326-36079149525F}"/>
    <dgm:cxn modelId="{450F6438-D6F9-48D8-9308-5E233C8E2463}" srcId="{57C570E0-3C19-4230-9E6F-DBE28A51AC6F}" destId="{929C931C-3DA9-4AF1-8DA5-4D378A4C2444}" srcOrd="9" destOrd="0" parTransId="{B2F188F2-C330-4FCF-B4D9-D9FD7A3C52B7}" sibTransId="{FAD426F7-DDE9-45C0-BA68-C2B78FBB1881}"/>
    <dgm:cxn modelId="{6C81225E-DC84-4CE7-9D80-DE572BACA730}" srcId="{57C570E0-3C19-4230-9E6F-DBE28A51AC6F}" destId="{A97E94A2-6B0D-4EE2-82B1-CCCB1EB32DE8}" srcOrd="4" destOrd="0" parTransId="{6C1FBA58-BF58-429B-8A2C-7EDA7C6B591B}" sibTransId="{F92FF1FC-9277-4DAD-9D78-FBD6011D10CD}"/>
    <dgm:cxn modelId="{96D74C60-DD1D-4D3B-9B06-A780F2FBAD53}" type="presOf" srcId="{E9A76FCC-6E2E-44C3-A2DD-CB1548FD3A7A}" destId="{A0AC98F3-17E4-4BE5-A378-BA6D3C5FB3F5}" srcOrd="0" destOrd="2" presId="urn:microsoft.com/office/officeart/2005/8/layout/hList1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B654B774-F611-4F2C-8168-3B270866D7AF}" type="presOf" srcId="{5DF2F370-CF4D-4129-8C21-9F415888E6A5}" destId="{C8F60122-0708-422C-8C37-4A4DE14B071D}" srcOrd="0" destOrd="5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34AAEB54-E9B0-42AB-8892-FBBC566808C6}" type="presOf" srcId="{7CA5EC5A-1611-4522-839C-BCC76E93E3A0}" destId="{C8F60122-0708-422C-8C37-4A4DE14B071D}" srcOrd="0" destOrd="1" presId="urn:microsoft.com/office/officeart/2005/8/layout/hList1"/>
    <dgm:cxn modelId="{576C4875-6B9B-418A-8E9B-EB7AB7AABB56}" type="presOf" srcId="{B7130DC1-E7FA-43BD-BBAB-27418650D48D}" destId="{C8F60122-0708-422C-8C37-4A4DE14B071D}" srcOrd="0" destOrd="8" presId="urn:microsoft.com/office/officeart/2005/8/layout/hList1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464D567B-413F-4788-A81B-47DA8B948CF9}" type="presOf" srcId="{A97E94A2-6B0D-4EE2-82B1-CCCB1EB32DE8}" destId="{C8F60122-0708-422C-8C37-4A4DE14B071D}" srcOrd="0" destOrd="4" presId="urn:microsoft.com/office/officeart/2005/8/layout/hList1"/>
    <dgm:cxn modelId="{EB86F97C-40BA-4707-8766-3AB7380F8316}" type="presOf" srcId="{789BF1A6-89A3-472E-98BA-B1B2D82FBC10}" destId="{A0AC98F3-17E4-4BE5-A378-BA6D3C5FB3F5}" srcOrd="0" destOrd="1" presId="urn:microsoft.com/office/officeart/2005/8/layout/hList1"/>
    <dgm:cxn modelId="{13D2CB85-1E22-4FDE-80C6-118A75384506}" srcId="{57C570E0-3C19-4230-9E6F-DBE28A51AC6F}" destId="{7CA5EC5A-1611-4522-839C-BCC76E93E3A0}" srcOrd="1" destOrd="0" parTransId="{D3792709-BC05-47C3-A4EC-B04A0F6A6C05}" sibTransId="{0BB7D495-6454-411E-96F7-6EE21F70B139}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A53AAA93-EBC6-418E-8ED7-41F855A7BEDE}" type="presOf" srcId="{B4B4B138-4EBF-4B11-A1FC-889459ADBFC0}" destId="{C8F60122-0708-422C-8C37-4A4DE14B071D}" srcOrd="0" destOrd="6" presId="urn:microsoft.com/office/officeart/2005/8/layout/hList1"/>
    <dgm:cxn modelId="{73A9C9B1-A8E3-4542-9933-16354EEA5F0D}" type="presOf" srcId="{5B1E6F9B-D1BC-497E-AC3B-F9D20F1A08E1}" destId="{A0AC98F3-17E4-4BE5-A378-BA6D3C5FB3F5}" srcOrd="0" destOrd="0" presId="urn:microsoft.com/office/officeart/2005/8/layout/hList1"/>
    <dgm:cxn modelId="{A4F5C4B7-EACE-4A7D-9707-482A52C2F8A7}" type="presOf" srcId="{5924286C-14EA-405C-BC2C-BEE3C3FC778E}" destId="{C8F60122-0708-422C-8C37-4A4DE14B071D}" srcOrd="0" destOrd="3" presId="urn:microsoft.com/office/officeart/2005/8/layout/hList1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4DA9B7C5-A5DE-476A-87C8-1DC3EFC6D72D}" srcId="{57C570E0-3C19-4230-9E6F-DBE28A51AC6F}" destId="{3594542B-315D-4CB3-900F-21D398F6E0E9}" srcOrd="7" destOrd="0" parTransId="{4D7473BB-9CA7-4B3E-9A14-0146DB4E52D0}" sibTransId="{8640592F-5A3A-448F-9CE9-DD42CACF33FF}"/>
    <dgm:cxn modelId="{09B9D7CB-9EA9-4F26-BCD5-AA32FA7C5DCA}" type="presOf" srcId="{3594542B-315D-4CB3-900F-21D398F6E0E9}" destId="{C8F60122-0708-422C-8C37-4A4DE14B071D}" srcOrd="0" destOrd="7" presId="urn:microsoft.com/office/officeart/2005/8/layout/hList1"/>
    <dgm:cxn modelId="{EF5356CE-1310-4244-81AF-7DD100BBB6FA}" type="presOf" srcId="{929C931C-3DA9-4AF1-8DA5-4D378A4C2444}" destId="{C8F60122-0708-422C-8C37-4A4DE14B071D}" srcOrd="0" destOrd="9" presId="urn:microsoft.com/office/officeart/2005/8/layout/hList1"/>
    <dgm:cxn modelId="{8D5164CF-27CD-4303-9070-AF45A9D571CB}" srcId="{67D5050B-C8B4-461F-BA15-B5A1B566D183}" destId="{789BF1A6-89A3-472E-98BA-B1B2D82FBC10}" srcOrd="1" destOrd="0" parTransId="{AE33E5BF-FDA4-4B8D-B63D-5EEDBE14CFC3}" sibTransId="{073401F9-B6C5-417D-9339-9C8B0618DDE7}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5A9BF8D9-C551-4F7B-BEFB-122F314F0EF9}" type="presOf" srcId="{7B987899-A08E-4F01-A449-4267B37628CE}" destId="{C8F60122-0708-422C-8C37-4A4DE14B071D}" srcOrd="0" destOrd="2" presId="urn:microsoft.com/office/officeart/2005/8/layout/hList1"/>
    <dgm:cxn modelId="{B41B76E7-EB82-48E3-8559-D6F300984EC1}" srcId="{67D5050B-C8B4-461F-BA15-B5A1B566D183}" destId="{E9A76FCC-6E2E-44C3-A2DD-CB1548FD3A7A}" srcOrd="2" destOrd="0" parTransId="{6628DF8E-4198-408E-A205-08434E953BCB}" sibTransId="{9F687F5C-80B7-4EE0-B3B5-E1CB10550F1F}"/>
    <dgm:cxn modelId="{FFB127EE-9462-4E65-A70D-510238F5602F}" srcId="{57C570E0-3C19-4230-9E6F-DBE28A51AC6F}" destId="{7B987899-A08E-4F01-A449-4267B37628CE}" srcOrd="2" destOrd="0" parTransId="{862418AD-1160-49AD-9EEF-37ED1B8D9EBB}" sibTransId="{4E4A26CD-8B18-41CC-BDBB-17B98B1BCA7F}"/>
    <dgm:cxn modelId="{9D4A91F0-4CB1-4F3E-9D7F-0D5EB16D14E9}" srcId="{57C570E0-3C19-4230-9E6F-DBE28A51AC6F}" destId="{B4B4B138-4EBF-4B11-A1FC-889459ADBFC0}" srcOrd="6" destOrd="0" parTransId="{225A336C-FC97-4667-92D9-30BE30AB9A64}" sibTransId="{019CE8F3-FC06-4468-A769-D7937482E6F8}"/>
    <dgm:cxn modelId="{CDC25BF6-B4DE-4BF7-A649-2BB40BCD9855}" srcId="{57C570E0-3C19-4230-9E6F-DBE28A51AC6F}" destId="{5DF2F370-CF4D-4129-8C21-9F415888E6A5}" srcOrd="5" destOrd="0" parTransId="{E9497D2A-960C-46E1-950F-3327C6768765}" sibTransId="{AB54E217-C60E-4F5D-BCAC-91C360219DCC}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3F3542-CAB0-4E11-B2FB-BE482BFC7A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7C570E0-3C19-4230-9E6F-DBE28A51AC6F}">
      <dgm:prSet phldrT="[Tekst]"/>
      <dgm:spPr>
        <a:solidFill>
          <a:srgbClr val="92D050"/>
        </a:solidFill>
      </dgm:spPr>
      <dgm:t>
        <a:bodyPr/>
        <a:lstStyle/>
        <a:p>
          <a:r>
            <a:rPr lang="nl-BE" dirty="0"/>
            <a:t>Pros</a:t>
          </a:r>
        </a:p>
      </dgm:t>
    </dgm:pt>
    <dgm:pt modelId="{FDAB65A9-4017-4C0C-A15F-799A5BC91462}" type="parTrans" cxnId="{128BBA74-72C2-435C-923A-2541A7FC194A}">
      <dgm:prSet/>
      <dgm:spPr/>
      <dgm:t>
        <a:bodyPr/>
        <a:lstStyle/>
        <a:p>
          <a:endParaRPr lang="nl-BE"/>
        </a:p>
      </dgm:t>
    </dgm:pt>
    <dgm:pt modelId="{43EBE2EC-0CDF-40FD-8FC6-D7C226777F7D}" type="sibTrans" cxnId="{128BBA74-72C2-435C-923A-2541A7FC194A}">
      <dgm:prSet/>
      <dgm:spPr/>
      <dgm:t>
        <a:bodyPr/>
        <a:lstStyle/>
        <a:p>
          <a:endParaRPr lang="nl-BE"/>
        </a:p>
      </dgm:t>
    </dgm:pt>
    <dgm:pt modelId="{61541396-6934-4074-AC69-B8662B1F68D7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Powerful</a:t>
          </a:r>
          <a:r>
            <a:rPr lang="nl-BE" dirty="0"/>
            <a:t> </a:t>
          </a:r>
          <a:r>
            <a:rPr lang="nl-BE" dirty="0" err="1"/>
            <a:t>role</a:t>
          </a:r>
          <a:r>
            <a:rPr lang="nl-BE" dirty="0"/>
            <a:t> management (page access, multiple </a:t>
          </a:r>
          <a:r>
            <a:rPr lang="nl-BE" dirty="0" err="1"/>
            <a:t>people</a:t>
          </a:r>
          <a:r>
            <a:rPr lang="nl-BE" dirty="0"/>
            <a:t> </a:t>
          </a:r>
          <a:r>
            <a:rPr lang="nl-BE" dirty="0" err="1"/>
            <a:t>collaborations</a:t>
          </a:r>
          <a:r>
            <a:rPr lang="nl-BE" dirty="0"/>
            <a:t>,...)</a:t>
          </a:r>
        </a:p>
      </dgm:t>
    </dgm:pt>
    <dgm:pt modelId="{6A37AF0B-0440-485D-9CBE-5152F19576C5}" type="parTrans" cxnId="{9F9E03D7-D23A-49EB-A1F0-AA9CF2AACDCA}">
      <dgm:prSet/>
      <dgm:spPr/>
      <dgm:t>
        <a:bodyPr/>
        <a:lstStyle/>
        <a:p>
          <a:endParaRPr lang="nl-BE"/>
        </a:p>
      </dgm:t>
    </dgm:pt>
    <dgm:pt modelId="{4DF4AA1D-90DF-4A77-B6FB-9EBE39EBE07B}" type="sibTrans" cxnId="{9F9E03D7-D23A-49EB-A1F0-AA9CF2AACDCA}">
      <dgm:prSet/>
      <dgm:spPr/>
      <dgm:t>
        <a:bodyPr/>
        <a:lstStyle/>
        <a:p>
          <a:endParaRPr lang="nl-BE"/>
        </a:p>
      </dgm:t>
    </dgm:pt>
    <dgm:pt modelId="{67D5050B-C8B4-461F-BA15-B5A1B566D183}">
      <dgm:prSet phldrT="[Teks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nl-BE" dirty="0" err="1"/>
            <a:t>Cons</a:t>
          </a:r>
          <a:endParaRPr lang="nl-BE" dirty="0"/>
        </a:p>
      </dgm:t>
    </dgm:pt>
    <dgm:pt modelId="{AAA5D7EA-1840-4447-8554-FD694A684D73}" type="parTrans" cxnId="{8AE2ADC2-348F-4168-9096-C4B5C19D7CEF}">
      <dgm:prSet/>
      <dgm:spPr/>
      <dgm:t>
        <a:bodyPr/>
        <a:lstStyle/>
        <a:p>
          <a:endParaRPr lang="nl-BE"/>
        </a:p>
      </dgm:t>
    </dgm:pt>
    <dgm:pt modelId="{562D63D0-53A3-42C8-9221-33D8BE94A7A9}" type="sibTrans" cxnId="{8AE2ADC2-348F-4168-9096-C4B5C19D7CEF}">
      <dgm:prSet/>
      <dgm:spPr/>
      <dgm:t>
        <a:bodyPr/>
        <a:lstStyle/>
        <a:p>
          <a:endParaRPr lang="nl-BE"/>
        </a:p>
      </dgm:t>
    </dgm:pt>
    <dgm:pt modelId="{5B1E6F9B-D1BC-497E-AC3B-F9D20F1A08E1}">
      <dgm:prSet phldrT="[Tekst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/>
            <a:t>Web Host</a:t>
          </a:r>
          <a:endParaRPr lang="nl-BE" dirty="0"/>
        </a:p>
      </dgm:t>
    </dgm:pt>
    <dgm:pt modelId="{F31A2A46-03C6-421B-9B4D-68C9CBAD3A19}" type="parTrans" cxnId="{43C0120B-D694-434E-9FC7-174615ADB606}">
      <dgm:prSet/>
      <dgm:spPr/>
      <dgm:t>
        <a:bodyPr/>
        <a:lstStyle/>
        <a:p>
          <a:endParaRPr lang="nl-BE"/>
        </a:p>
      </dgm:t>
    </dgm:pt>
    <dgm:pt modelId="{499ACA06-F793-4919-BD7A-34316B52A144}" type="sibTrans" cxnId="{43C0120B-D694-434E-9FC7-174615ADB606}">
      <dgm:prSet/>
      <dgm:spPr/>
      <dgm:t>
        <a:bodyPr/>
        <a:lstStyle/>
        <a:p>
          <a:endParaRPr lang="nl-BE"/>
        </a:p>
      </dgm:t>
    </dgm:pt>
    <dgm:pt modelId="{ADA792A8-1318-4B19-A326-E0BFFE9F1D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Hard Quick start</a:t>
          </a:r>
        </a:p>
      </dgm:t>
    </dgm:pt>
    <dgm:pt modelId="{A6AAC506-4B85-4B82-8120-8095408D085C}" type="parTrans" cxnId="{4A02B22E-390A-4590-A2E3-1CF8026EC7B1}">
      <dgm:prSet/>
      <dgm:spPr/>
      <dgm:t>
        <a:bodyPr/>
        <a:lstStyle/>
        <a:p>
          <a:endParaRPr lang="nl-BE"/>
        </a:p>
      </dgm:t>
    </dgm:pt>
    <dgm:pt modelId="{86F16807-058A-451A-BF0B-E8CBFC2B2CC0}" type="sibTrans" cxnId="{4A02B22E-390A-4590-A2E3-1CF8026EC7B1}">
      <dgm:prSet/>
      <dgm:spPr/>
      <dgm:t>
        <a:bodyPr/>
        <a:lstStyle/>
        <a:p>
          <a:endParaRPr lang="nl-BE"/>
        </a:p>
      </dgm:t>
    </dgm:pt>
    <dgm:pt modelId="{5221F905-4D4D-4349-8B45-9035941911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PHP</a:t>
          </a:r>
        </a:p>
      </dgm:t>
    </dgm:pt>
    <dgm:pt modelId="{F170C8DC-49D0-48CF-B03B-372784946B86}" type="parTrans" cxnId="{99C3EF8D-2C04-4F49-AD35-0B8CB80131B4}">
      <dgm:prSet/>
      <dgm:spPr/>
      <dgm:t>
        <a:bodyPr/>
        <a:lstStyle/>
        <a:p>
          <a:endParaRPr lang="nl-BE"/>
        </a:p>
      </dgm:t>
    </dgm:pt>
    <dgm:pt modelId="{6B4F4DCF-297B-4103-AD19-E354BEB570E6}" type="sibTrans" cxnId="{99C3EF8D-2C04-4F49-AD35-0B8CB80131B4}">
      <dgm:prSet/>
      <dgm:spPr/>
      <dgm:t>
        <a:bodyPr/>
        <a:lstStyle/>
        <a:p>
          <a:endParaRPr lang="nl-BE"/>
        </a:p>
      </dgm:t>
    </dgm:pt>
    <dgm:pt modelId="{C7281F2E-CEF1-4F18-B57F-AA0522AF9B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Secure &amp; </a:t>
          </a:r>
          <a:r>
            <a:rPr lang="nl-BE" dirty="0" err="1"/>
            <a:t>Supported</a:t>
          </a:r>
          <a:endParaRPr lang="nl-BE" dirty="0"/>
        </a:p>
      </dgm:t>
    </dgm:pt>
    <dgm:pt modelId="{AA34D49F-90B1-440C-8F53-D20710F4E26F}" type="parTrans" cxnId="{DCEBF344-B750-4EF0-B23C-7EEB557D4606}">
      <dgm:prSet/>
      <dgm:spPr/>
      <dgm:t>
        <a:bodyPr/>
        <a:lstStyle/>
        <a:p>
          <a:endParaRPr lang="nl-BE"/>
        </a:p>
      </dgm:t>
    </dgm:pt>
    <dgm:pt modelId="{16B90032-6315-4C0A-B9AD-99008AC84BCB}" type="sibTrans" cxnId="{DCEBF344-B750-4EF0-B23C-7EEB557D4606}">
      <dgm:prSet/>
      <dgm:spPr/>
      <dgm:t>
        <a:bodyPr/>
        <a:lstStyle/>
        <a:p>
          <a:endParaRPr lang="nl-BE"/>
        </a:p>
      </dgm:t>
    </dgm:pt>
    <dgm:pt modelId="{86B1AD6D-4EDF-49A9-AAB1-FE8C060798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 err="1"/>
            <a:t>Needs</a:t>
          </a:r>
          <a:r>
            <a:rPr lang="nl-BE" dirty="0"/>
            <a:t> </a:t>
          </a:r>
          <a:r>
            <a:rPr lang="nl-BE" dirty="0" err="1"/>
            <a:t>to</a:t>
          </a:r>
          <a:r>
            <a:rPr lang="nl-BE" dirty="0"/>
            <a:t> </a:t>
          </a:r>
          <a:r>
            <a:rPr lang="nl-BE" dirty="0" err="1"/>
            <a:t>be</a:t>
          </a:r>
          <a:r>
            <a:rPr lang="nl-BE" dirty="0"/>
            <a:t> </a:t>
          </a:r>
          <a:r>
            <a:rPr lang="nl-BE" dirty="0" err="1"/>
            <a:t>downloaded</a:t>
          </a:r>
          <a:endParaRPr lang="nl-BE" dirty="0"/>
        </a:p>
      </dgm:t>
    </dgm:pt>
    <dgm:pt modelId="{53D096D8-43C7-4BF5-B383-6B179BA57EE3}" type="parTrans" cxnId="{12FE0988-5380-441C-8C98-CD8C72A3AE68}">
      <dgm:prSet/>
      <dgm:spPr/>
    </dgm:pt>
    <dgm:pt modelId="{12264F2C-DC0C-4224-8B45-83855B3ADA12}" type="sibTrans" cxnId="{12FE0988-5380-441C-8C98-CD8C72A3AE68}">
      <dgm:prSet/>
      <dgm:spPr/>
    </dgm:pt>
    <dgm:pt modelId="{CC30DAB4-3365-4A91-89AF-D87C9A7C6AB3}" type="pres">
      <dgm:prSet presAssocID="{5E3F3542-CAB0-4E11-B2FB-BE482BFC7A0D}" presName="Name0" presStyleCnt="0">
        <dgm:presLayoutVars>
          <dgm:dir/>
          <dgm:animLvl val="lvl"/>
          <dgm:resizeHandles val="exact"/>
        </dgm:presLayoutVars>
      </dgm:prSet>
      <dgm:spPr/>
    </dgm:pt>
    <dgm:pt modelId="{C234263B-DF98-4F78-8492-046673A57D19}" type="pres">
      <dgm:prSet presAssocID="{57C570E0-3C19-4230-9E6F-DBE28A51AC6F}" presName="composite" presStyleCnt="0"/>
      <dgm:spPr/>
    </dgm:pt>
    <dgm:pt modelId="{4AB5D19E-6A22-4D78-ADB0-6985108FE4EF}" type="pres">
      <dgm:prSet presAssocID="{57C570E0-3C19-4230-9E6F-DBE28A51AC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8F60122-0708-422C-8C37-4A4DE14B071D}" type="pres">
      <dgm:prSet presAssocID="{57C570E0-3C19-4230-9E6F-DBE28A51AC6F}" presName="desTx" presStyleLbl="alignAccFollowNode1" presStyleIdx="0" presStyleCnt="2">
        <dgm:presLayoutVars>
          <dgm:bulletEnabled val="1"/>
        </dgm:presLayoutVars>
      </dgm:prSet>
      <dgm:spPr/>
    </dgm:pt>
    <dgm:pt modelId="{DC5A39BC-795C-4FA0-A45A-0D4BA3FA2EAB}" type="pres">
      <dgm:prSet presAssocID="{43EBE2EC-0CDF-40FD-8FC6-D7C226777F7D}" presName="space" presStyleCnt="0"/>
      <dgm:spPr/>
    </dgm:pt>
    <dgm:pt modelId="{3E4FBD6C-AA4B-4046-8A24-647D544E3B53}" type="pres">
      <dgm:prSet presAssocID="{67D5050B-C8B4-461F-BA15-B5A1B566D183}" presName="composite" presStyleCnt="0"/>
      <dgm:spPr/>
    </dgm:pt>
    <dgm:pt modelId="{EC2DAA9C-4DE0-441E-AFBD-943AB393CFCB}" type="pres">
      <dgm:prSet presAssocID="{67D5050B-C8B4-461F-BA15-B5A1B566D1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AC98F3-17E4-4BE5-A378-BA6D3C5FB3F5}" type="pres">
      <dgm:prSet presAssocID="{67D5050B-C8B4-461F-BA15-B5A1B566D1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C0120B-D694-434E-9FC7-174615ADB606}" srcId="{67D5050B-C8B4-461F-BA15-B5A1B566D183}" destId="{5B1E6F9B-D1BC-497E-AC3B-F9D20F1A08E1}" srcOrd="0" destOrd="0" parTransId="{F31A2A46-03C6-421B-9B4D-68C9CBAD3A19}" sibTransId="{499ACA06-F793-4919-BD7A-34316B52A144}"/>
    <dgm:cxn modelId="{14351D25-1D38-43CE-A47E-2EAF3F22614F}" type="presOf" srcId="{ADA792A8-1318-4B19-A326-E0BFFE9F1D81}" destId="{A0AC98F3-17E4-4BE5-A378-BA6D3C5FB3F5}" srcOrd="0" destOrd="1" presId="urn:microsoft.com/office/officeart/2005/8/layout/hList1"/>
    <dgm:cxn modelId="{4A02B22E-390A-4590-A2E3-1CF8026EC7B1}" srcId="{67D5050B-C8B4-461F-BA15-B5A1B566D183}" destId="{ADA792A8-1318-4B19-A326-E0BFFE9F1D81}" srcOrd="1" destOrd="0" parTransId="{A6AAC506-4B85-4B82-8120-8095408D085C}" sibTransId="{86F16807-058A-451A-BF0B-E8CBFC2B2CC0}"/>
    <dgm:cxn modelId="{DCEBF344-B750-4EF0-B23C-7EEB557D4606}" srcId="{57C570E0-3C19-4230-9E6F-DBE28A51AC6F}" destId="{C7281F2E-CEF1-4F18-B57F-AA0522AF9B64}" srcOrd="1" destOrd="0" parTransId="{AA34D49F-90B1-440C-8F53-D20710F4E26F}" sibTransId="{16B90032-6315-4C0A-B9AD-99008AC84BCB}"/>
    <dgm:cxn modelId="{7CDDEC45-C8A0-4148-A1B3-25BF5EB63758}" type="presOf" srcId="{61541396-6934-4074-AC69-B8662B1F68D7}" destId="{C8F60122-0708-422C-8C37-4A4DE14B071D}" srcOrd="0" destOrd="0" presId="urn:microsoft.com/office/officeart/2005/8/layout/hList1"/>
    <dgm:cxn modelId="{0270CF6A-9EEE-4F35-B88D-B069AEB22759}" type="presOf" srcId="{57C570E0-3C19-4230-9E6F-DBE28A51AC6F}" destId="{4AB5D19E-6A22-4D78-ADB0-6985108FE4EF}" srcOrd="0" destOrd="0" presId="urn:microsoft.com/office/officeart/2005/8/layout/hList1"/>
    <dgm:cxn modelId="{2B8C4A6F-90BE-4F04-B243-D623DDCDFE12}" type="presOf" srcId="{5221F905-4D4D-4349-8B45-903594191195}" destId="{A0AC98F3-17E4-4BE5-A378-BA6D3C5FB3F5}" srcOrd="0" destOrd="2" presId="urn:microsoft.com/office/officeart/2005/8/layout/hList1"/>
    <dgm:cxn modelId="{149C8E70-6F46-4458-9AF8-B70D78404301}" type="presOf" srcId="{86B1AD6D-4EDF-49A9-AAB1-FE8C060798DF}" destId="{A0AC98F3-17E4-4BE5-A378-BA6D3C5FB3F5}" srcOrd="0" destOrd="3" presId="urn:microsoft.com/office/officeart/2005/8/layout/hList1"/>
    <dgm:cxn modelId="{128BBA74-72C2-435C-923A-2541A7FC194A}" srcId="{5E3F3542-CAB0-4E11-B2FB-BE482BFC7A0D}" destId="{57C570E0-3C19-4230-9E6F-DBE28A51AC6F}" srcOrd="0" destOrd="0" parTransId="{FDAB65A9-4017-4C0C-A15F-799A5BC91462}" sibTransId="{43EBE2EC-0CDF-40FD-8FC6-D7C226777F7D}"/>
    <dgm:cxn modelId="{E912227A-01F2-4AB4-96B5-E231EEEF10BB}" type="presOf" srcId="{5E3F3542-CAB0-4E11-B2FB-BE482BFC7A0D}" destId="{CC30DAB4-3365-4A91-89AF-D87C9A7C6AB3}" srcOrd="0" destOrd="0" presId="urn:microsoft.com/office/officeart/2005/8/layout/hList1"/>
    <dgm:cxn modelId="{12FE0988-5380-441C-8C98-CD8C72A3AE68}" srcId="{67D5050B-C8B4-461F-BA15-B5A1B566D183}" destId="{86B1AD6D-4EDF-49A9-AAB1-FE8C060798DF}" srcOrd="3" destOrd="0" parTransId="{53D096D8-43C7-4BF5-B383-6B179BA57EE3}" sibTransId="{12264F2C-DC0C-4224-8B45-83855B3ADA12}"/>
    <dgm:cxn modelId="{99C3EF8D-2C04-4F49-AD35-0B8CB80131B4}" srcId="{67D5050B-C8B4-461F-BA15-B5A1B566D183}" destId="{5221F905-4D4D-4349-8B45-903594191195}" srcOrd="2" destOrd="0" parTransId="{F170C8DC-49D0-48CF-B03B-372784946B86}" sibTransId="{6B4F4DCF-297B-4103-AD19-E354BEB570E6}"/>
    <dgm:cxn modelId="{BE690590-7A58-47A0-A2F8-93AF840C3CC2}" type="presOf" srcId="{67D5050B-C8B4-461F-BA15-B5A1B566D183}" destId="{EC2DAA9C-4DE0-441E-AFBD-943AB393CFCB}" srcOrd="0" destOrd="0" presId="urn:microsoft.com/office/officeart/2005/8/layout/hList1"/>
    <dgm:cxn modelId="{73A9C9B1-A8E3-4542-9933-16354EEA5F0D}" type="presOf" srcId="{5B1E6F9B-D1BC-497E-AC3B-F9D20F1A08E1}" destId="{A0AC98F3-17E4-4BE5-A378-BA6D3C5FB3F5}" srcOrd="0" destOrd="0" presId="urn:microsoft.com/office/officeart/2005/8/layout/hList1"/>
    <dgm:cxn modelId="{8AE2ADC2-348F-4168-9096-C4B5C19D7CEF}" srcId="{5E3F3542-CAB0-4E11-B2FB-BE482BFC7A0D}" destId="{67D5050B-C8B4-461F-BA15-B5A1B566D183}" srcOrd="1" destOrd="0" parTransId="{AAA5D7EA-1840-4447-8554-FD694A684D73}" sibTransId="{562D63D0-53A3-42C8-9221-33D8BE94A7A9}"/>
    <dgm:cxn modelId="{9F9E03D7-D23A-49EB-A1F0-AA9CF2AACDCA}" srcId="{57C570E0-3C19-4230-9E6F-DBE28A51AC6F}" destId="{61541396-6934-4074-AC69-B8662B1F68D7}" srcOrd="0" destOrd="0" parTransId="{6A37AF0B-0440-485D-9CBE-5152F19576C5}" sibTransId="{4DF4AA1D-90DF-4A77-B6FB-9EBE39EBE07B}"/>
    <dgm:cxn modelId="{A4EA22EC-1B00-41A5-AC30-ABE626FA9C69}" type="presOf" srcId="{C7281F2E-CEF1-4F18-B57F-AA0522AF9B64}" destId="{C8F60122-0708-422C-8C37-4A4DE14B071D}" srcOrd="0" destOrd="1" presId="urn:microsoft.com/office/officeart/2005/8/layout/hList1"/>
    <dgm:cxn modelId="{591FBFE9-B117-4FA8-9D8B-AEF3C5CB48AC}" type="presParOf" srcId="{CC30DAB4-3365-4A91-89AF-D87C9A7C6AB3}" destId="{C234263B-DF98-4F78-8492-046673A57D19}" srcOrd="0" destOrd="0" presId="urn:microsoft.com/office/officeart/2005/8/layout/hList1"/>
    <dgm:cxn modelId="{4E521800-B0A6-4DA2-B361-B71FD447932C}" type="presParOf" srcId="{C234263B-DF98-4F78-8492-046673A57D19}" destId="{4AB5D19E-6A22-4D78-ADB0-6985108FE4EF}" srcOrd="0" destOrd="0" presId="urn:microsoft.com/office/officeart/2005/8/layout/hList1"/>
    <dgm:cxn modelId="{D208B8A9-CED4-466E-8242-E2651037E50A}" type="presParOf" srcId="{C234263B-DF98-4F78-8492-046673A57D19}" destId="{C8F60122-0708-422C-8C37-4A4DE14B071D}" srcOrd="1" destOrd="0" presId="urn:microsoft.com/office/officeart/2005/8/layout/hList1"/>
    <dgm:cxn modelId="{C944641D-098B-481A-8008-F3B8A1EE58C7}" type="presParOf" srcId="{CC30DAB4-3365-4A91-89AF-D87C9A7C6AB3}" destId="{DC5A39BC-795C-4FA0-A45A-0D4BA3FA2EAB}" srcOrd="1" destOrd="0" presId="urn:microsoft.com/office/officeart/2005/8/layout/hList1"/>
    <dgm:cxn modelId="{371A028B-E018-4A54-B197-5EF2668102CF}" type="presParOf" srcId="{CC30DAB4-3365-4A91-89AF-D87C9A7C6AB3}" destId="{3E4FBD6C-AA4B-4046-8A24-647D544E3B53}" srcOrd="2" destOrd="0" presId="urn:microsoft.com/office/officeart/2005/8/layout/hList1"/>
    <dgm:cxn modelId="{735C8587-7078-4851-8113-67F47D64EDF1}" type="presParOf" srcId="{3E4FBD6C-AA4B-4046-8A24-647D544E3B53}" destId="{EC2DAA9C-4DE0-441E-AFBD-943AB393CFCB}" srcOrd="0" destOrd="0" presId="urn:microsoft.com/office/officeart/2005/8/layout/hList1"/>
    <dgm:cxn modelId="{61DAF4BA-5DD3-4916-8073-6C3344BF62F3}" type="presParOf" srcId="{3E4FBD6C-AA4B-4046-8A24-647D544E3B53}" destId="{A0AC98F3-17E4-4BE5-A378-BA6D3C5FB3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28629"/>
          <a:ext cx="4913783" cy="6048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/>
            <a:t>Pros</a:t>
          </a:r>
        </a:p>
      </dsp:txBody>
      <dsp:txXfrm>
        <a:off x="51" y="28629"/>
        <a:ext cx="4913783" cy="604800"/>
      </dsp:txXfrm>
    </dsp:sp>
    <dsp:sp modelId="{C8F60122-0708-422C-8C37-4A4DE14B071D}">
      <dsp:nvSpPr>
        <dsp:cNvPr id="0" name=""/>
        <dsp:cNvSpPr/>
      </dsp:nvSpPr>
      <dsp:spPr>
        <a:xfrm>
          <a:off x="51" y="633429"/>
          <a:ext cx="4913783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Supports framework we use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Supports AWS hosting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Supports multiple languages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Search Engine Optimiziation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User friendly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Very flexible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 err="1"/>
            <a:t>Gets</a:t>
          </a:r>
          <a:r>
            <a:rPr lang="nl-BE" sz="2100" kern="1200" dirty="0"/>
            <a:t> frequent updates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b="0" kern="1200" dirty="0"/>
            <a:t>Built-in </a:t>
          </a:r>
          <a:r>
            <a:rPr lang="nl-BE" sz="2100" b="0" kern="1200" dirty="0" err="1"/>
            <a:t>Backups</a:t>
          </a:r>
          <a:r>
            <a:rPr lang="nl-BE" sz="2100" b="0" kern="1200" dirty="0"/>
            <a:t> &amp; </a:t>
          </a:r>
          <a:r>
            <a:rPr lang="nl-BE" sz="2100" b="0" kern="1200" dirty="0" err="1"/>
            <a:t>Restore</a:t>
          </a:r>
          <a:endParaRPr lang="nl-BE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Plugin marketplace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Easy Quick start</a:t>
          </a:r>
        </a:p>
      </dsp:txBody>
      <dsp:txXfrm>
        <a:off x="51" y="633429"/>
        <a:ext cx="4913783" cy="3689280"/>
      </dsp:txXfrm>
    </dsp:sp>
    <dsp:sp modelId="{EC2DAA9C-4DE0-441E-AFBD-943AB393CFCB}">
      <dsp:nvSpPr>
        <dsp:cNvPr id="0" name=""/>
        <dsp:cNvSpPr/>
      </dsp:nvSpPr>
      <dsp:spPr>
        <a:xfrm>
          <a:off x="5601764" y="28629"/>
          <a:ext cx="4913783" cy="6048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 err="1"/>
            <a:t>Cons</a:t>
          </a:r>
          <a:endParaRPr lang="nl-BE" sz="2100" kern="1200" dirty="0"/>
        </a:p>
      </dsp:txBody>
      <dsp:txXfrm>
        <a:off x="5601764" y="28629"/>
        <a:ext cx="4913783" cy="604800"/>
      </dsp:txXfrm>
    </dsp:sp>
    <dsp:sp modelId="{A0AC98F3-17E4-4BE5-A378-BA6D3C5FB3F5}">
      <dsp:nvSpPr>
        <dsp:cNvPr id="0" name=""/>
        <dsp:cNvSpPr/>
      </dsp:nvSpPr>
      <dsp:spPr>
        <a:xfrm>
          <a:off x="5601764" y="633429"/>
          <a:ext cx="4913783" cy="368928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2FA </a:t>
          </a:r>
          <a:r>
            <a:rPr lang="nl-BE" sz="2100" kern="1200" dirty="0" err="1"/>
            <a:t>custom</a:t>
          </a:r>
          <a:r>
            <a:rPr lang="nl-BE" sz="2100" kern="1200" dirty="0"/>
            <a:t> </a:t>
          </a:r>
          <a:r>
            <a:rPr lang="nl-BE" sz="2100" b="0" i="0" kern="1200" dirty="0" err="1"/>
            <a:t>implementation</a:t>
          </a:r>
          <a:r>
            <a:rPr lang="nl-BE" sz="2100" b="0" i="0" kern="1200" dirty="0"/>
            <a:t> 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Min. 3 </a:t>
          </a:r>
          <a:r>
            <a:rPr lang="nl-BE" sz="2100" kern="1200" dirty="0" err="1"/>
            <a:t>roles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Weinig </a:t>
          </a:r>
          <a:r>
            <a:rPr lang="nl-BE" sz="2100" kern="1200" dirty="0" err="1"/>
            <a:t>Plugins</a:t>
          </a:r>
          <a:r>
            <a:rPr lang="nl-BE" sz="2100" kern="1200" dirty="0"/>
            <a:t> in </a:t>
          </a:r>
          <a:r>
            <a:rPr lang="nl-BE" sz="2100" kern="1200" dirty="0" err="1"/>
            <a:t>marketplace</a:t>
          </a:r>
          <a:endParaRPr lang="nl-BE" sz="2100" kern="1200" dirty="0"/>
        </a:p>
      </dsp:txBody>
      <dsp:txXfrm>
        <a:off x="5601764" y="633429"/>
        <a:ext cx="4913783" cy="368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43119"/>
          <a:ext cx="4913783" cy="8064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/>
            <a:t>Pros</a:t>
          </a:r>
        </a:p>
      </dsp:txBody>
      <dsp:txXfrm>
        <a:off x="51" y="43119"/>
        <a:ext cx="4913783" cy="806400"/>
      </dsp:txXfrm>
    </dsp:sp>
    <dsp:sp modelId="{C8F60122-0708-422C-8C37-4A4DE14B071D}">
      <dsp:nvSpPr>
        <dsp:cNvPr id="0" name=""/>
        <dsp:cNvSpPr/>
      </dsp:nvSpPr>
      <dsp:spPr>
        <a:xfrm>
          <a:off x="51" y="849519"/>
          <a:ext cx="4913783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User </a:t>
          </a:r>
          <a:r>
            <a:rPr lang="nl-BE" sz="2800" kern="1200" dirty="0" err="1"/>
            <a:t>friendly</a:t>
          </a:r>
          <a:endParaRPr lang="nl-B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One user free (3users = 7$/month)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Supports </a:t>
          </a:r>
          <a:r>
            <a:rPr lang="nl-BE" sz="2800" kern="1200" dirty="0" err="1"/>
            <a:t>switching</a:t>
          </a:r>
          <a:r>
            <a:rPr lang="nl-BE" sz="2800" kern="1200" dirty="0"/>
            <a:t> </a:t>
          </a:r>
          <a:r>
            <a:rPr lang="nl-BE" sz="2800" kern="1200" dirty="0" err="1"/>
            <a:t>languages</a:t>
          </a:r>
          <a:endParaRPr lang="nl-B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Supports framework we use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b="0" kern="1200" dirty="0"/>
            <a:t>Preview Content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b="0" kern="1200" dirty="0"/>
            <a:t>Built-in </a:t>
          </a:r>
          <a:r>
            <a:rPr lang="nl-BE" sz="2800" b="0" kern="1200" dirty="0" err="1"/>
            <a:t>Backups</a:t>
          </a:r>
          <a:r>
            <a:rPr lang="nl-BE" sz="2800" b="0" kern="1200" dirty="0"/>
            <a:t> &amp; </a:t>
          </a:r>
          <a:r>
            <a:rPr lang="nl-BE" sz="2800" b="0" kern="1200" dirty="0" err="1"/>
            <a:t>Restore</a:t>
          </a:r>
          <a:endParaRPr lang="nl-BE" sz="2800" b="0" kern="1200" dirty="0"/>
        </a:p>
      </dsp:txBody>
      <dsp:txXfrm>
        <a:off x="51" y="849519"/>
        <a:ext cx="4913783" cy="3458699"/>
      </dsp:txXfrm>
    </dsp:sp>
    <dsp:sp modelId="{EC2DAA9C-4DE0-441E-AFBD-943AB393CFCB}">
      <dsp:nvSpPr>
        <dsp:cNvPr id="0" name=""/>
        <dsp:cNvSpPr/>
      </dsp:nvSpPr>
      <dsp:spPr>
        <a:xfrm>
          <a:off x="5601764" y="43119"/>
          <a:ext cx="4913783" cy="8064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 err="1"/>
            <a:t>Cons</a:t>
          </a:r>
          <a:endParaRPr lang="nl-BE" sz="2800" kern="1200" dirty="0"/>
        </a:p>
      </dsp:txBody>
      <dsp:txXfrm>
        <a:off x="5601764" y="43119"/>
        <a:ext cx="4913783" cy="806400"/>
      </dsp:txXfrm>
    </dsp:sp>
    <dsp:sp modelId="{A0AC98F3-17E4-4BE5-A378-BA6D3C5FB3F5}">
      <dsp:nvSpPr>
        <dsp:cNvPr id="0" name=""/>
        <dsp:cNvSpPr/>
      </dsp:nvSpPr>
      <dsp:spPr>
        <a:xfrm>
          <a:off x="5601814" y="849519"/>
          <a:ext cx="4913783" cy="3458699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kern="1200" dirty="0"/>
            <a:t>7$/month Built-in Backups &amp; Restore</a:t>
          </a:r>
          <a:endParaRPr lang="nl-BE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No </a:t>
          </a:r>
          <a:r>
            <a:rPr lang="nl-BE" sz="2800" kern="1200" dirty="0" err="1"/>
            <a:t>Custom</a:t>
          </a:r>
          <a:r>
            <a:rPr lang="nl-BE" sz="2800" kern="1200" dirty="0"/>
            <a:t> User </a:t>
          </a:r>
          <a:r>
            <a:rPr lang="nl-BE" sz="2800" kern="1200" dirty="0" err="1"/>
            <a:t>roles</a:t>
          </a:r>
          <a:endParaRPr lang="nl-B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/>
            <a:t>Voorkennis van Prismic syntax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easy Quick start</a:t>
          </a:r>
        </a:p>
      </dsp:txBody>
      <dsp:txXfrm>
        <a:off x="5601814" y="849519"/>
        <a:ext cx="4913783" cy="3458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43119"/>
          <a:ext cx="4913783" cy="8064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/>
            <a:t>Pros</a:t>
          </a:r>
        </a:p>
      </dsp:txBody>
      <dsp:txXfrm>
        <a:off x="51" y="43119"/>
        <a:ext cx="4913783" cy="806400"/>
      </dsp:txXfrm>
    </dsp:sp>
    <dsp:sp modelId="{C8F60122-0708-422C-8C37-4A4DE14B071D}">
      <dsp:nvSpPr>
        <dsp:cNvPr id="0" name=""/>
        <dsp:cNvSpPr/>
      </dsp:nvSpPr>
      <dsp:spPr>
        <a:xfrm>
          <a:off x="51" y="849519"/>
          <a:ext cx="4913783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Supports the Frameworks we use</a:t>
          </a:r>
          <a:endParaRPr lang="nl-B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/>
            <a:t>Gets frequent updates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/>
            <a:t>5 user </a:t>
          </a:r>
          <a:r>
            <a:rPr lang="nl-BE" sz="2800" kern="1200" dirty="0" err="1"/>
            <a:t>roles</a:t>
          </a:r>
          <a:endParaRPr lang="nl-B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b="0" kern="1200" dirty="0"/>
            <a:t>Preview Content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/>
            <a:t>user friendly interface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b="0" kern="1200" dirty="0"/>
            <a:t>Enterprise Trial </a:t>
          </a:r>
          <a:r>
            <a:rPr lang="nl-BE" sz="2800" kern="1200" dirty="0"/>
            <a:t>aanvragen</a:t>
          </a:r>
        </a:p>
      </dsp:txBody>
      <dsp:txXfrm>
        <a:off x="51" y="849519"/>
        <a:ext cx="4913783" cy="3458699"/>
      </dsp:txXfrm>
    </dsp:sp>
    <dsp:sp modelId="{EC2DAA9C-4DE0-441E-AFBD-943AB393CFCB}">
      <dsp:nvSpPr>
        <dsp:cNvPr id="0" name=""/>
        <dsp:cNvSpPr/>
      </dsp:nvSpPr>
      <dsp:spPr>
        <a:xfrm>
          <a:off x="5601764" y="43119"/>
          <a:ext cx="4913783" cy="8064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 err="1"/>
            <a:t>Cons</a:t>
          </a:r>
          <a:endParaRPr lang="nl-BE" sz="2800" kern="1200" dirty="0"/>
        </a:p>
      </dsp:txBody>
      <dsp:txXfrm>
        <a:off x="5601764" y="43119"/>
        <a:ext cx="4913783" cy="806400"/>
      </dsp:txXfrm>
    </dsp:sp>
    <dsp:sp modelId="{A0AC98F3-17E4-4BE5-A378-BA6D3C5FB3F5}">
      <dsp:nvSpPr>
        <dsp:cNvPr id="0" name=""/>
        <dsp:cNvSpPr/>
      </dsp:nvSpPr>
      <dsp:spPr>
        <a:xfrm>
          <a:off x="5601764" y="849519"/>
          <a:ext cx="4913783" cy="3458699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b="0" i="0" kern="1200" dirty="0" err="1"/>
            <a:t>Internationalization</a:t>
          </a:r>
          <a:endParaRPr lang="nl-B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b="0" kern="1200" dirty="0" err="1"/>
            <a:t>paid</a:t>
          </a:r>
          <a:r>
            <a:rPr lang="nl-BE" sz="2800" b="0" kern="1200" dirty="0"/>
            <a:t> on per-</a:t>
          </a:r>
          <a:r>
            <a:rPr lang="nl-BE" sz="2800" b="0" kern="1200" dirty="0" err="1"/>
            <a:t>repository</a:t>
          </a:r>
          <a:r>
            <a:rPr lang="nl-BE" sz="2800" b="0" kern="1200" dirty="0"/>
            <a:t> basis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Can be expensive (paid version)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 err="1"/>
            <a:t>Not</a:t>
          </a:r>
          <a:r>
            <a:rPr lang="nl-BE" sz="2800" kern="1200" dirty="0"/>
            <a:t> easy Quick start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800" kern="1200" dirty="0" err="1"/>
            <a:t>GraphQL</a:t>
          </a:r>
          <a:r>
            <a:rPr lang="nl-BE" sz="2800" kern="1200" dirty="0"/>
            <a:t> voor </a:t>
          </a:r>
          <a:r>
            <a:rPr lang="nl-BE" sz="2800" kern="1200" dirty="0" err="1"/>
            <a:t>Api</a:t>
          </a:r>
          <a:r>
            <a:rPr lang="nl-BE" sz="2800" kern="1200" dirty="0"/>
            <a:t> connectie</a:t>
          </a:r>
        </a:p>
      </dsp:txBody>
      <dsp:txXfrm>
        <a:off x="5601764" y="849519"/>
        <a:ext cx="4913783" cy="3458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96668"/>
          <a:ext cx="4913783" cy="8640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/>
            <a:t>Pros</a:t>
          </a:r>
        </a:p>
      </dsp:txBody>
      <dsp:txXfrm>
        <a:off x="51" y="96668"/>
        <a:ext cx="4913783" cy="864000"/>
      </dsp:txXfrm>
    </dsp:sp>
    <dsp:sp modelId="{C8F60122-0708-422C-8C37-4A4DE14B071D}">
      <dsp:nvSpPr>
        <dsp:cNvPr id="0" name=""/>
        <dsp:cNvSpPr/>
      </dsp:nvSpPr>
      <dsp:spPr>
        <a:xfrm>
          <a:off x="51" y="960668"/>
          <a:ext cx="4913783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/>
            <a:t>Supports AWS </a:t>
          </a:r>
          <a:r>
            <a:rPr lang="nl-BE" sz="3000" kern="1200" dirty="0" err="1"/>
            <a:t>deployment</a:t>
          </a:r>
          <a:endParaRPr lang="nl-B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 dirty="0"/>
            <a:t>Supports Next.js &amp; React.js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b="0" kern="1200" dirty="0" err="1"/>
            <a:t>Completely</a:t>
          </a:r>
          <a:r>
            <a:rPr lang="nl-BE" sz="3000" b="0" kern="1200" dirty="0"/>
            <a:t> free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b="0" kern="1200" dirty="0" err="1"/>
            <a:t>Custom</a:t>
          </a:r>
          <a:r>
            <a:rPr lang="nl-BE" sz="3000" b="0" kern="1200" dirty="0"/>
            <a:t> </a:t>
          </a:r>
          <a:r>
            <a:rPr lang="nl-BE" sz="3000" b="0" kern="1200" dirty="0" err="1"/>
            <a:t>roles</a:t>
          </a:r>
          <a:r>
            <a:rPr lang="nl-BE" sz="3000" b="0" kern="1200" dirty="0"/>
            <a:t> &amp; access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 err="1"/>
            <a:t>Gets</a:t>
          </a:r>
          <a:r>
            <a:rPr lang="nl-BE" sz="3000" kern="1200" dirty="0"/>
            <a:t> frequent updates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/>
            <a:t>Easy Quick start</a:t>
          </a:r>
        </a:p>
      </dsp:txBody>
      <dsp:txXfrm>
        <a:off x="51" y="960668"/>
        <a:ext cx="4913783" cy="3294000"/>
      </dsp:txXfrm>
    </dsp:sp>
    <dsp:sp modelId="{EC2DAA9C-4DE0-441E-AFBD-943AB393CFCB}">
      <dsp:nvSpPr>
        <dsp:cNvPr id="0" name=""/>
        <dsp:cNvSpPr/>
      </dsp:nvSpPr>
      <dsp:spPr>
        <a:xfrm>
          <a:off x="5601764" y="96668"/>
          <a:ext cx="4913783" cy="8640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/>
            <a:t>Cons</a:t>
          </a:r>
          <a:endParaRPr lang="nl-BE" sz="3000" kern="1200" dirty="0"/>
        </a:p>
      </dsp:txBody>
      <dsp:txXfrm>
        <a:off x="5601764" y="96668"/>
        <a:ext cx="4913783" cy="864000"/>
      </dsp:txXfrm>
    </dsp:sp>
    <dsp:sp modelId="{A0AC98F3-17E4-4BE5-A378-BA6D3C5FB3F5}">
      <dsp:nvSpPr>
        <dsp:cNvPr id="0" name=""/>
        <dsp:cNvSpPr/>
      </dsp:nvSpPr>
      <dsp:spPr>
        <a:xfrm>
          <a:off x="5601764" y="960668"/>
          <a:ext cx="4913783" cy="329400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 err="1"/>
            <a:t>not</a:t>
          </a:r>
          <a:r>
            <a:rPr lang="nl-BE" sz="3000" kern="1200" dirty="0"/>
            <a:t> user </a:t>
          </a:r>
          <a:r>
            <a:rPr lang="nl-BE" sz="3000" kern="1200" dirty="0" err="1"/>
            <a:t>friendly</a:t>
          </a:r>
          <a:endParaRPr lang="nl-B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/>
            <a:t>Voorkennis van </a:t>
          </a:r>
          <a:r>
            <a:rPr lang="nl-BE" sz="3000" kern="1200" dirty="0" err="1"/>
            <a:t>GraphQL</a:t>
          </a:r>
          <a:endParaRPr lang="nl-B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 dirty="0"/>
            <a:t>Does not supports switching languages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000" kern="1200" dirty="0"/>
            <a:t>weinig content types</a:t>
          </a:r>
        </a:p>
      </dsp:txBody>
      <dsp:txXfrm>
        <a:off x="5601764" y="960668"/>
        <a:ext cx="4913783" cy="329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28629"/>
          <a:ext cx="4913783" cy="6048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/>
            <a:t>Pros</a:t>
          </a:r>
        </a:p>
      </dsp:txBody>
      <dsp:txXfrm>
        <a:off x="51" y="28629"/>
        <a:ext cx="4913783" cy="604800"/>
      </dsp:txXfrm>
    </dsp:sp>
    <dsp:sp modelId="{C8F60122-0708-422C-8C37-4A4DE14B071D}">
      <dsp:nvSpPr>
        <dsp:cNvPr id="0" name=""/>
        <dsp:cNvSpPr/>
      </dsp:nvSpPr>
      <dsp:spPr>
        <a:xfrm>
          <a:off x="51" y="633429"/>
          <a:ext cx="4913783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Supports the framework we use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Supports AWS hosting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Supports multiple languages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Search Engine Optimiziation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User friendly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Very flexible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 err="1"/>
            <a:t>Gets</a:t>
          </a:r>
          <a:r>
            <a:rPr lang="nl-BE" sz="2100" kern="1200" dirty="0"/>
            <a:t> frequent updates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b="0" kern="1200" dirty="0"/>
            <a:t>Built-in </a:t>
          </a:r>
          <a:r>
            <a:rPr lang="nl-BE" sz="2100" b="0" kern="1200" dirty="0" err="1"/>
            <a:t>Backups</a:t>
          </a:r>
          <a:r>
            <a:rPr lang="nl-BE" sz="2100" b="0" kern="1200" dirty="0"/>
            <a:t> &amp; </a:t>
          </a:r>
          <a:r>
            <a:rPr lang="nl-BE" sz="2100" b="0" kern="1200" dirty="0" err="1"/>
            <a:t>Restore</a:t>
          </a:r>
          <a:endParaRPr lang="nl-BE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/>
            <a:t>Plugin marketplace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Easy Quick start</a:t>
          </a:r>
        </a:p>
      </dsp:txBody>
      <dsp:txXfrm>
        <a:off x="51" y="633429"/>
        <a:ext cx="4913783" cy="3689280"/>
      </dsp:txXfrm>
    </dsp:sp>
    <dsp:sp modelId="{EC2DAA9C-4DE0-441E-AFBD-943AB393CFCB}">
      <dsp:nvSpPr>
        <dsp:cNvPr id="0" name=""/>
        <dsp:cNvSpPr/>
      </dsp:nvSpPr>
      <dsp:spPr>
        <a:xfrm>
          <a:off x="5601764" y="28629"/>
          <a:ext cx="4913783" cy="6048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 err="1"/>
            <a:t>Cons</a:t>
          </a:r>
          <a:endParaRPr lang="nl-BE" sz="2100" kern="1200" dirty="0"/>
        </a:p>
      </dsp:txBody>
      <dsp:txXfrm>
        <a:off x="5601764" y="28629"/>
        <a:ext cx="4913783" cy="604800"/>
      </dsp:txXfrm>
    </dsp:sp>
    <dsp:sp modelId="{A0AC98F3-17E4-4BE5-A378-BA6D3C5FB3F5}">
      <dsp:nvSpPr>
        <dsp:cNvPr id="0" name=""/>
        <dsp:cNvSpPr/>
      </dsp:nvSpPr>
      <dsp:spPr>
        <a:xfrm>
          <a:off x="5601764" y="633429"/>
          <a:ext cx="4913783" cy="368928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Min. 3 </a:t>
          </a:r>
          <a:r>
            <a:rPr lang="nl-BE" sz="2100" kern="1200" dirty="0" err="1"/>
            <a:t>roles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via UI (editor)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100" kern="1200" dirty="0"/>
            <a:t>Weinig </a:t>
          </a:r>
          <a:r>
            <a:rPr lang="nl-BE" sz="2100" kern="1200" dirty="0" err="1"/>
            <a:t>Plugins</a:t>
          </a:r>
          <a:r>
            <a:rPr lang="nl-BE" sz="2100" kern="1200" dirty="0"/>
            <a:t> </a:t>
          </a:r>
          <a:r>
            <a:rPr lang="nl-BE" sz="2100" kern="1200" dirty="0" err="1"/>
            <a:t>marketplace</a:t>
          </a:r>
          <a:endParaRPr lang="nl-BE" sz="2100" kern="1200" dirty="0"/>
        </a:p>
      </dsp:txBody>
      <dsp:txXfrm>
        <a:off x="5601764" y="633429"/>
        <a:ext cx="4913783" cy="368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D19E-6A22-4D78-ADB0-6985108FE4EF}">
      <dsp:nvSpPr>
        <dsp:cNvPr id="0" name=""/>
        <dsp:cNvSpPr/>
      </dsp:nvSpPr>
      <dsp:spPr>
        <a:xfrm>
          <a:off x="51" y="124249"/>
          <a:ext cx="4913783" cy="97920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Pros</a:t>
          </a:r>
        </a:p>
      </dsp:txBody>
      <dsp:txXfrm>
        <a:off x="51" y="124249"/>
        <a:ext cx="4913783" cy="979200"/>
      </dsp:txXfrm>
    </dsp:sp>
    <dsp:sp modelId="{C8F60122-0708-422C-8C37-4A4DE14B071D}">
      <dsp:nvSpPr>
        <dsp:cNvPr id="0" name=""/>
        <dsp:cNvSpPr/>
      </dsp:nvSpPr>
      <dsp:spPr>
        <a:xfrm>
          <a:off x="51" y="1103449"/>
          <a:ext cx="4913783" cy="31236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 err="1"/>
            <a:t>Powerful</a:t>
          </a:r>
          <a:r>
            <a:rPr lang="nl-BE" sz="3400" kern="1200" dirty="0"/>
            <a:t> </a:t>
          </a:r>
          <a:r>
            <a:rPr lang="nl-BE" sz="3400" kern="1200" dirty="0" err="1"/>
            <a:t>role</a:t>
          </a:r>
          <a:r>
            <a:rPr lang="nl-BE" sz="3400" kern="1200" dirty="0"/>
            <a:t> management (page access, multiple </a:t>
          </a:r>
          <a:r>
            <a:rPr lang="nl-BE" sz="3400" kern="1200" dirty="0" err="1"/>
            <a:t>people</a:t>
          </a:r>
          <a:r>
            <a:rPr lang="nl-BE" sz="3400" kern="1200" dirty="0"/>
            <a:t> </a:t>
          </a:r>
          <a:r>
            <a:rPr lang="nl-BE" sz="3400" kern="1200" dirty="0" err="1"/>
            <a:t>collaborations</a:t>
          </a:r>
          <a:r>
            <a:rPr lang="nl-BE" sz="3400" kern="1200" dirty="0"/>
            <a:t>,...)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/>
            <a:t>Secure &amp; </a:t>
          </a:r>
          <a:r>
            <a:rPr lang="nl-BE" sz="3400" kern="1200" dirty="0" err="1"/>
            <a:t>Supported</a:t>
          </a:r>
          <a:endParaRPr lang="nl-BE" sz="3400" kern="1200" dirty="0"/>
        </a:p>
      </dsp:txBody>
      <dsp:txXfrm>
        <a:off x="51" y="1103449"/>
        <a:ext cx="4913783" cy="3123638"/>
      </dsp:txXfrm>
    </dsp:sp>
    <dsp:sp modelId="{EC2DAA9C-4DE0-441E-AFBD-943AB393CFCB}">
      <dsp:nvSpPr>
        <dsp:cNvPr id="0" name=""/>
        <dsp:cNvSpPr/>
      </dsp:nvSpPr>
      <dsp:spPr>
        <a:xfrm>
          <a:off x="5601764" y="124249"/>
          <a:ext cx="4913783" cy="9792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 err="1"/>
            <a:t>Cons</a:t>
          </a:r>
          <a:endParaRPr lang="nl-BE" sz="3400" kern="1200" dirty="0"/>
        </a:p>
      </dsp:txBody>
      <dsp:txXfrm>
        <a:off x="5601764" y="124249"/>
        <a:ext cx="4913783" cy="979200"/>
      </dsp:txXfrm>
    </dsp:sp>
    <dsp:sp modelId="{A0AC98F3-17E4-4BE5-A378-BA6D3C5FB3F5}">
      <dsp:nvSpPr>
        <dsp:cNvPr id="0" name=""/>
        <dsp:cNvSpPr/>
      </dsp:nvSpPr>
      <dsp:spPr>
        <a:xfrm>
          <a:off x="5601764" y="1103449"/>
          <a:ext cx="4913783" cy="3123638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/>
            <a:t>Web Host</a:t>
          </a:r>
          <a:endParaRPr lang="nl-BE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/>
            <a:t>Hard Quick start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/>
            <a:t>PHP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3400" kern="1200" dirty="0" err="1"/>
            <a:t>Needs</a:t>
          </a:r>
          <a:r>
            <a:rPr lang="nl-BE" sz="3400" kern="1200" dirty="0"/>
            <a:t> </a:t>
          </a:r>
          <a:r>
            <a:rPr lang="nl-BE" sz="3400" kern="1200" dirty="0" err="1"/>
            <a:t>to</a:t>
          </a:r>
          <a:r>
            <a:rPr lang="nl-BE" sz="3400" kern="1200" dirty="0"/>
            <a:t> </a:t>
          </a:r>
          <a:r>
            <a:rPr lang="nl-BE" sz="3400" kern="1200" dirty="0" err="1"/>
            <a:t>be</a:t>
          </a:r>
          <a:r>
            <a:rPr lang="nl-BE" sz="3400" kern="1200" dirty="0"/>
            <a:t> </a:t>
          </a:r>
          <a:r>
            <a:rPr lang="nl-BE" sz="3400" kern="1200" dirty="0" err="1"/>
            <a:t>downloaded</a:t>
          </a:r>
          <a:endParaRPr lang="nl-BE" sz="3400" kern="1200" dirty="0"/>
        </a:p>
      </dsp:txBody>
      <dsp:txXfrm>
        <a:off x="5601764" y="1103449"/>
        <a:ext cx="4913783" cy="3123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65015-9178-4819-9EE9-947A9714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BBFE8D-7868-4BB0-B993-FC241EBB4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DFB660-3403-41AB-A7AD-ECD45C2E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95A52E-BEC2-442A-9C52-3BED77E8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10447B-F221-420C-810D-F015699D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40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174ED-14BC-4F6E-85F1-23DD7828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4D81D4-957C-4C4A-9E9E-66B619F4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8D8EF7-0F79-469D-BF95-0E486886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E188B9-0828-47CE-8B10-495C6E65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F2BAF3-E2CD-4910-BB11-18297C0D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09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8D15FD0-DEDA-4C1F-9B8F-2CAD6570D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CE1113-BF48-4CEE-9D31-AAE95531D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AB7F1B-F842-4B17-8E58-DAA721A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2157FB-972D-4680-87A4-19F63DBF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BBC22E-B85B-4AF9-B4DC-6EB6149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20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3BF21-AB0A-4670-A07C-18BDAFF5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2707D-14CF-4B21-852F-F5183E92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69F060-BA7A-49F0-BA76-DCCABA1E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F26E61-7647-40D4-AB6C-C8279564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B5E30D-152C-4208-8211-96F53E26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44616-C78D-470C-B4DA-4DF7FACF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BFE9FD-B531-4618-BE15-867278E3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E42355-E5B9-478D-B66F-0E63458A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159EB1-71A8-4391-9138-795AFA86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B24848-F299-4370-9E07-CEAD71AC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54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09901-1B00-484C-9D89-E20C5C8E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18161-DC84-469C-B2EA-21BA48AF0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6E0B35-4BDA-4DD4-B532-C3C3E6B5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5DF99A-D4EC-4811-96BE-EF877ED1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2DAB433-78AD-4EA2-8B78-B7B0E771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59C1FD-5840-4E27-A0A3-DF3507DC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1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C5416-11B7-4E73-A2A6-4A8724F6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5E821A-A64B-4ECA-8A71-59AC77CAF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7AACC19-829B-45B0-8839-8BF0E186C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E2D6B74-A8B9-4812-928B-FEF78D292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99FD8E-A33C-45C7-BD97-03DE1D1AA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B363C4D-95C8-404E-862D-CA0BD833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DB7C4F5-F6D6-4482-AB9D-3F39925D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0D9BD5-74D2-4134-9665-EE39E0A8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383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CFE37-D968-4E46-8F1B-198E11CA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782586-80CD-469F-AE44-2E0C89E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651064-DA0B-497E-A7B6-DCA7E780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B44437-A7C3-4169-99A2-A25F70BE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338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E976C31-7F0D-4170-9FA7-8415EA5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167E375-8673-488E-84AD-24781C11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4B3BE67-46A9-4093-B2E5-1770CC73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37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405E7-820B-4E8E-B096-6C7F0CD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16F0F-3BB5-48A1-BAA4-A6B85DF2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499F25-53BA-40B6-89B8-9F174C062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408AB2-687A-49BE-95F1-F85F3C9E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D24811-5C43-4454-97EF-4BFADC21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B11E65-0946-4C38-A5C8-114AB033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3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4C7B0-FF57-4E4B-BB78-7BF577F3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A5E34D6-1261-4397-B3E7-D947879F3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4EAB0B-F9A4-45AB-BD1D-2C26E669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5E75C0-32FD-4E89-AF15-01918E06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CE06A-4806-4D95-8CFD-D67EAC62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F95AD4-01D8-461C-96CB-E210FA97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83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9D8648B-46D4-4384-81A9-9AD84CB6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1C49C8-A7F0-499A-B263-AB665CE5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9BA1BA-14EE-44C9-951C-7D8B9C619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9861-CE57-43E8-96B4-77A4723A4DC1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CCFC60-F17E-4A40-93C7-DD1ADA4C2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EE3609-B33A-4A8C-9A7A-D974C31B4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9179-B567-4C1E-9A31-AEF6F1035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22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DFFF6-02C0-4CAE-BAEE-081A2091C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Headless</a:t>
            </a:r>
            <a:r>
              <a:rPr lang="nl-BE" dirty="0"/>
              <a:t> CMS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D8962-61DF-45D7-9A20-AE466A0AA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Mohammed &amp; </a:t>
            </a:r>
            <a:r>
              <a:rPr lang="nl-BE" dirty="0" err="1"/>
              <a:t>Naim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252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901F5-43D7-42FE-BE77-5DD7793C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Ghost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7301975D-81B3-43A9-A32D-467C3B3B1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6838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71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6F963-B022-47E6-9CF5-3195ED3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Concrete </a:t>
            </a:r>
            <a:r>
              <a:rPr lang="nl-BE" dirty="0" err="1"/>
              <a:t>Cms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42FBB73E-ECD3-47AC-87AA-B04493873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160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8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D58BF-504A-41D3-8FE7-6D9550E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BE" dirty="0"/>
              <a:t>Demo met </a:t>
            </a:r>
            <a:r>
              <a:rPr lang="nl-BE" dirty="0" err="1"/>
              <a:t>React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398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3C40B-6BDC-41A3-B6FA-627AEDA6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023BD3-2067-4280-AA28-1482C8E8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Volgens ons zou </a:t>
            </a:r>
            <a:r>
              <a:rPr lang="nl-BE" dirty="0" err="1"/>
              <a:t>strapi</a:t>
            </a:r>
            <a:r>
              <a:rPr lang="nl-BE" dirty="0"/>
              <a:t> de beste keuze voor het maken van de CMS</a:t>
            </a:r>
          </a:p>
          <a:p>
            <a:r>
              <a:rPr lang="nl-BE" dirty="0"/>
              <a:t>Omdat het alle vereisten voldoet en de free versie is,</a:t>
            </a:r>
          </a:p>
        </p:txBody>
      </p:sp>
    </p:spTree>
    <p:extLst>
      <p:ext uri="{BB962C8B-B14F-4D97-AF65-F5344CB8AC3E}">
        <p14:creationId xmlns:p14="http://schemas.microsoft.com/office/powerpoint/2010/main" val="6474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06299-ED51-4E05-A519-4FC35677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Strapi</a:t>
            </a:r>
            <a:endParaRPr lang="nl-BE" dirty="0"/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A65E1813-1BA6-45CB-AA74-EA3509485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456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34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06878-2625-4737-B081-4A961FE9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Strapi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1E614A-4EE9-401A-A481-FDD9D632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Makkelijk UI</a:t>
            </a:r>
          </a:p>
          <a:p>
            <a:endParaRPr lang="nl-BE" dirty="0"/>
          </a:p>
          <a:p>
            <a:r>
              <a:rPr lang="nl-BE" dirty="0"/>
              <a:t>Content types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Security &amp; </a:t>
            </a:r>
            <a:r>
              <a:rPr lang="nl-BE" dirty="0" err="1"/>
              <a:t>Authentication</a:t>
            </a:r>
            <a:endParaRPr lang="nl-BE" dirty="0"/>
          </a:p>
          <a:p>
            <a:endParaRPr lang="nl-BE" dirty="0"/>
          </a:p>
          <a:p>
            <a:r>
              <a:rPr lang="nl-BE" dirty="0"/>
              <a:t>Free &amp; open Source (Community is super)</a:t>
            </a:r>
          </a:p>
        </p:txBody>
      </p:sp>
    </p:spTree>
    <p:extLst>
      <p:ext uri="{BB962C8B-B14F-4D97-AF65-F5344CB8AC3E}">
        <p14:creationId xmlns:p14="http://schemas.microsoft.com/office/powerpoint/2010/main" val="18694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AD40D-52D9-4269-8814-74E42BFA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Prismic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607927DC-2FBC-436D-A168-00569AE53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267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45BD9-07A5-43D2-A76E-B0B96431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Prismic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6B54F5-B248-4A48-8E2C-7FE28096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Voorkennis van </a:t>
            </a:r>
            <a:r>
              <a:rPr lang="nl-BE" dirty="0" err="1"/>
              <a:t>Prismic</a:t>
            </a:r>
            <a:r>
              <a:rPr lang="nl-BE" dirty="0"/>
              <a:t> of </a:t>
            </a:r>
            <a:r>
              <a:rPr lang="nl-BE" dirty="0" err="1"/>
              <a:t>GraphQL</a:t>
            </a:r>
            <a:endParaRPr lang="nl-BE" dirty="0"/>
          </a:p>
          <a:p>
            <a:endParaRPr lang="nl-BE" dirty="0"/>
          </a:p>
          <a:p>
            <a:r>
              <a:rPr lang="nl-BE" dirty="0"/>
              <a:t>Veel Content types</a:t>
            </a:r>
          </a:p>
          <a:p>
            <a:endParaRPr lang="nl-BE" dirty="0"/>
          </a:p>
          <a:p>
            <a:r>
              <a:rPr lang="nl-BE" dirty="0"/>
              <a:t>Overzichtelijk dashboard</a:t>
            </a:r>
          </a:p>
          <a:p>
            <a:endParaRPr lang="nl-BE" dirty="0"/>
          </a:p>
          <a:p>
            <a:r>
              <a:rPr lang="nl-BE" dirty="0"/>
              <a:t>Security &amp; </a:t>
            </a:r>
            <a:r>
              <a:rPr lang="nl-BE" dirty="0" err="1"/>
              <a:t>Authentication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868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36DB1-9337-4FBF-B55A-E45FFDA6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Contentful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1016CDD2-5951-4366-B155-37F6F68A0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156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6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CCA27-5F12-46BB-8D7D-25FCAB43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Contentful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E8751A-0E7F-43B9-8F5C-4A7718D4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Voorkennis van </a:t>
            </a:r>
            <a:r>
              <a:rPr lang="nl-BE" dirty="0" err="1"/>
              <a:t>GraphQL</a:t>
            </a:r>
            <a:endParaRPr lang="nl-BE" dirty="0"/>
          </a:p>
          <a:p>
            <a:endParaRPr lang="nl-BE" dirty="0"/>
          </a:p>
          <a:p>
            <a:r>
              <a:rPr lang="nl-BE" dirty="0"/>
              <a:t>Beste dashboard</a:t>
            </a:r>
          </a:p>
          <a:p>
            <a:endParaRPr lang="nl-BE" dirty="0"/>
          </a:p>
          <a:p>
            <a:r>
              <a:rPr lang="nl-BE" dirty="0"/>
              <a:t>Teveel </a:t>
            </a:r>
            <a:r>
              <a:rPr lang="nl-BE" dirty="0" err="1"/>
              <a:t>cons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02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356FF-0710-40B0-AE90-E26C66A8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KeystoneJS</a:t>
            </a:r>
            <a:endParaRPr lang="nl-BE" dirty="0"/>
          </a:p>
        </p:txBody>
      </p:sp>
      <p:graphicFrame>
        <p:nvGraphicFramePr>
          <p:cNvPr id="4" name="Tijdelijke aanduiding voor inhoud 6">
            <a:extLst>
              <a:ext uri="{FF2B5EF4-FFF2-40B4-BE49-F238E27FC236}">
                <a16:creationId xmlns:a16="http://schemas.microsoft.com/office/drawing/2014/main" id="{434D93F6-206C-4DBA-9D9C-787EEC769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969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18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87CE1-AA7E-46B3-BCD9-FBDC7B7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KeystoneJs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DB412C-6254-4183-8616-0B035D78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Voorkennis hebben van </a:t>
            </a:r>
            <a:r>
              <a:rPr lang="nl-BE" dirty="0" err="1"/>
              <a:t>GraphQL</a:t>
            </a:r>
            <a:endParaRPr lang="nl-BE" dirty="0"/>
          </a:p>
          <a:p>
            <a:endParaRPr lang="nl-BE" dirty="0"/>
          </a:p>
          <a:p>
            <a:r>
              <a:rPr lang="nl-BE" dirty="0"/>
              <a:t>Weinig content types</a:t>
            </a:r>
          </a:p>
          <a:p>
            <a:endParaRPr lang="nl-BE" dirty="0"/>
          </a:p>
          <a:p>
            <a:r>
              <a:rPr lang="nl-BE" dirty="0"/>
              <a:t>Slechte dashboard</a:t>
            </a:r>
          </a:p>
          <a:p>
            <a:endParaRPr lang="nl-BE" dirty="0"/>
          </a:p>
          <a:p>
            <a:r>
              <a:rPr lang="nl-BE" dirty="0"/>
              <a:t>Free &amp; open Source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87209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330</Words>
  <Application>Microsoft Office PowerPoint</Application>
  <PresentationFormat>Breedbeeld</PresentationFormat>
  <Paragraphs>121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Headless CMS</vt:lpstr>
      <vt:lpstr>Strapi</vt:lpstr>
      <vt:lpstr>Strapi</vt:lpstr>
      <vt:lpstr>Prismic</vt:lpstr>
      <vt:lpstr>Prismic</vt:lpstr>
      <vt:lpstr>Contentful</vt:lpstr>
      <vt:lpstr>Contentful</vt:lpstr>
      <vt:lpstr>KeystoneJS</vt:lpstr>
      <vt:lpstr>KeystoneJs</vt:lpstr>
      <vt:lpstr>Ghost</vt:lpstr>
      <vt:lpstr>Concrete Cms</vt:lpstr>
      <vt:lpstr>Demo met React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Headless CMS</dc:title>
  <dc:creator>mohamed oulad</dc:creator>
  <cp:lastModifiedBy>mohamed oulad</cp:lastModifiedBy>
  <cp:revision>3</cp:revision>
  <dcterms:created xsi:type="dcterms:W3CDTF">2022-02-14T09:36:40Z</dcterms:created>
  <dcterms:modified xsi:type="dcterms:W3CDTF">2022-02-14T14:45:52Z</dcterms:modified>
</cp:coreProperties>
</file>