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24EB1-D36A-4F37-BA9B-B8DA521A6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6749F5-965C-4CAE-9BB6-39148ED20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8741CA-DEDA-495C-88EF-E6C652F8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99D0-7C58-4289-9A16-7B039ECECA1E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909E54-9377-48D6-9734-5536A7CD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E74F4-2193-453C-8435-B8573ADC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8BEC-A56E-434C-8FAC-3F5C3562E8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661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92A70-A2E6-4B30-BC65-28C7B5EF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936895-AFF0-4751-BAE4-77B13E304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B26643-5AC0-43CD-996F-27B11CED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99D0-7C58-4289-9A16-7B039ECECA1E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2F1FF3-5473-46EB-A938-84883E08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05CDD5-CFF4-4098-93AA-2F462525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8BEC-A56E-434C-8FAC-3F5C3562E8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029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F6B034-85D6-4F32-9B88-3C89DE406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DEE2D9-534D-4C2B-9824-7DEB81328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1AAD5C-DAA5-48F4-8DCA-176280A9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99D0-7C58-4289-9A16-7B039ECECA1E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AD9477-177B-4519-93C4-04BA2105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DCC082-B42D-42EB-AAF7-F1AC9497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8BEC-A56E-434C-8FAC-3F5C3562E8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551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414F9-9990-469E-B4E5-85A420E9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125909-8B14-4DCD-B638-B389107FC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FC9C0F-69C1-4F23-8A55-315284F0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99D0-7C58-4289-9A16-7B039ECECA1E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C7BF10-1666-4712-AE85-5E9F6A13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70B329-64D6-4075-97B4-41189ADB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8BEC-A56E-434C-8FAC-3F5C3562E8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33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001E5-7E80-4F4B-A356-A51E7B57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7A09F2-9514-4818-9E60-3816F4441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72BD27-4846-4710-954C-898E5D06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99D0-7C58-4289-9A16-7B039ECECA1E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58E899-34B3-4813-A8F9-F7E3FC65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3BEED6-5D38-4562-98EA-3173BD2A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8BEC-A56E-434C-8FAC-3F5C3562E8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05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55F02-3ED9-4DA7-8B79-74955341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91B791-CACD-40F8-92D5-37038BAB7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BB521D-4E11-4F30-9DBF-C0B1E97CF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81DAAD-300F-47A6-8AF9-972D8AF8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99D0-7C58-4289-9A16-7B039ECECA1E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59C60A-CACA-45C0-A7B9-1B60A6F5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DD1130-E5B2-4165-82C5-1A81D689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8BEC-A56E-434C-8FAC-3F5C3562E8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703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078C5-56DF-487B-83AE-5DCDA78BA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473322-DB2C-490F-872A-91EB00C16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D0637F-8032-41BD-AE12-35D52D91C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E8B5E2-212C-4559-B856-2140292FB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3A2E30-EADC-4DB3-97FE-3D59A98FE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53555AD-8C3A-4C6D-BF8E-EEA58E35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99D0-7C58-4289-9A16-7B039ECECA1E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5BEEB25-B868-4987-9E14-4F99CD7C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CBD0FEA-C939-47CD-921E-7119490E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8BEC-A56E-434C-8FAC-3F5C3562E8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43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523D0-CC20-4362-B01B-E88559D5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249FCF-EEB0-45D3-A0C4-B23A5676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99D0-7C58-4289-9A16-7B039ECECA1E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158C39-9D15-4F2D-86FB-D426B164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E5D559-6211-45B6-B27F-42B347F9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8BEC-A56E-434C-8FAC-3F5C3562E8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79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DB6FEE-8405-4190-BE57-B21AE939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99D0-7C58-4289-9A16-7B039ECECA1E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6E745C-3868-4E67-A99D-0CD1B857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36FBBB-7545-46F6-904A-97986D02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8BEC-A56E-434C-8FAC-3F5C3562E8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741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DDED8-ACC9-4889-B17C-CBFDD72F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31E24A-034A-418B-B68C-94BF37727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044F72-E513-48DE-8AAF-F93400242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A041DD-337C-4731-91AC-AE38AB05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99D0-7C58-4289-9A16-7B039ECECA1E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BB40EE-3CB6-4818-A697-6353EF39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B9CBE6-8EAC-4E51-BED9-865B9C05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8BEC-A56E-434C-8FAC-3F5C3562E8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90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5376E-052A-4E6F-BBF0-1CE1D34F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A82219-6651-48CF-9AB3-4EC91BBF1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374340-A013-42D1-81D4-598860423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98FD76-0865-42B8-A9C0-281FF174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99D0-7C58-4289-9A16-7B039ECECA1E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D9A279-6A4F-4DD4-B204-B02BED9A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9CFEEB-10C5-4476-8276-975F2D69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8BEC-A56E-434C-8FAC-3F5C3562E8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68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B9D198-10E3-42B8-B4ED-75BAE460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655564-5525-492D-ADED-D34E29C2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676257-8707-4E4C-84A7-2AA06522D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A99D0-7C58-4289-9A16-7B039ECECA1E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C3A5AF-8B35-470D-BCA5-F8CB2A2D9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9ED4DB-13FA-4465-9C98-C435A989C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D8BEC-A56E-434C-8FAC-3F5C3562E8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920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94709119-8A06-4083-8D9F-D5B8B28DB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477474"/>
              </p:ext>
            </p:extLst>
          </p:nvPr>
        </p:nvGraphicFramePr>
        <p:xfrm>
          <a:off x="828261" y="1457960"/>
          <a:ext cx="10535478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7739">
                  <a:extLst>
                    <a:ext uri="{9D8B030D-6E8A-4147-A177-3AD203B41FA5}">
                      <a16:colId xmlns:a16="http://schemas.microsoft.com/office/drawing/2014/main" val="958073676"/>
                    </a:ext>
                  </a:extLst>
                </a:gridCol>
                <a:gridCol w="5267739">
                  <a:extLst>
                    <a:ext uri="{9D8B030D-6E8A-4147-A177-3AD203B41FA5}">
                      <a16:colId xmlns:a16="http://schemas.microsoft.com/office/drawing/2014/main" val="2996485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Debilidades: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Amenazas: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331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• El tiempo invertido en crear la aplicación con una estructura escalable en el futuro.</a:t>
                      </a:r>
                    </a:p>
                    <a:p>
                      <a:r>
                        <a:rPr lang="es-ES" dirty="0"/>
                        <a:t>• Nunca haber enfrentado a esta situación antes.</a:t>
                      </a:r>
                    </a:p>
                    <a:p>
                      <a:endParaRPr lang="es-ES" dirty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• Dificultad de encontrar empresas para adquirir la aplicación.</a:t>
                      </a:r>
                    </a:p>
                    <a:p>
                      <a:r>
                        <a:rPr lang="es-ES" dirty="0"/>
                        <a:t>• No hay la garantía de permanencia del cliente una vez adquiere la aplicación una vez empieza a utilizarla.</a:t>
                      </a:r>
                    </a:p>
                    <a:p>
                      <a:r>
                        <a:rPr lang="es-ES" dirty="0"/>
                        <a:t>• El nombre de mi empresa es nuevo en este mundo.</a:t>
                      </a:r>
                    </a:p>
                    <a:p>
                      <a:r>
                        <a:rPr lang="es-ES" dirty="0"/>
                        <a:t>• Entorno económico general y de cada empresa.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274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Fortalezas: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Oportunidades: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53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• Alquiler de la aplicación a coste cero.</a:t>
                      </a:r>
                    </a:p>
                    <a:p>
                      <a:r>
                        <a:rPr lang="es-ES" dirty="0"/>
                        <a:t>• Mantenimiento personalizado de la aplicación a coste reducido.</a:t>
                      </a:r>
                    </a:p>
                    <a:p>
                      <a:r>
                        <a:rPr lang="es-ES" dirty="0"/>
                        <a:t>• Coste de las mejoras y la escalabilidad a un precio simbólico.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• Utilizar mi experiencia laboral anterior</a:t>
                      </a:r>
                    </a:p>
                    <a:p>
                      <a:r>
                        <a:rPr lang="es-ES" dirty="0"/>
                        <a:t>• Utilizar mi nombre ya conocido entres las pymes y otros entornos para ofrecer el producto.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232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963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139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daw2</dc:creator>
  <cp:lastModifiedBy>daw2</cp:lastModifiedBy>
  <cp:revision>3</cp:revision>
  <dcterms:created xsi:type="dcterms:W3CDTF">2022-04-05T18:46:20Z</dcterms:created>
  <dcterms:modified xsi:type="dcterms:W3CDTF">2022-04-05T18:51:11Z</dcterms:modified>
</cp:coreProperties>
</file>