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CE3D-569B-4E10-A434-8C057B0F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F42D8-C1EF-4F27-9641-69737BDA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46540-3167-417E-87E0-1F87466A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82DF4-49F5-40C6-8F7E-50F15F66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B9193-C8D6-4835-B1A5-0B1F3E67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1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D4F97-0327-4CD1-95AD-14999B27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00C5C-8A32-4E2F-A374-E989693F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9D976-5DAD-4A6F-BC2E-A232DF4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00C02-A6AF-4ECE-B81F-D674CD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310B5-BFDA-4F79-A030-3CB53522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2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1C0091-E8DA-4BC3-B0E1-C93971AF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037CA8-770C-4261-8B6B-ABABC24B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DCED2-D5C2-420F-BA66-6B4729C3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E480F-BB56-427F-BBC3-113D71A1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DA656-5454-44EB-ABCE-7652D694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6D072-146A-4459-AA9D-854B5E26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E3F8-67DA-48A0-A1FD-F0DD749A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027A8-68CF-441A-A150-280D2B21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F41A9-B583-4524-B10E-469FAA02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19F0F-B876-4218-92AB-EFE1C3C8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6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E53A2-0E76-41FB-A5FF-0AE176F7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52CF3-D348-44B8-AED8-4C074FBC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EF0AD-73DB-4284-AF4A-6D599CA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0E71D-8F47-493A-A50B-346419D4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08210-8BAD-4C5D-A64E-82130FF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1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2EC-6CC5-42E4-BBB1-6CCB9495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08323-AC69-4164-973C-6DAC1334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723411-A4AF-4BBD-B810-F7531EDD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B621F-8B0C-4EE5-A76C-9FC065D6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BDDBF-13A7-4796-8F25-6B9036F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254933-7BE9-4C8A-94E8-57FD38DB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1CAF-4A31-4E32-A073-A4E1C22E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8525F-62DD-4698-AB95-6B89BDC7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752B0-552F-4CA0-8617-8BA6C96A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BC3667-CFB6-4082-8CD6-1DBF3562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91B48C-DF06-49C6-8A30-AD298FF6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D6E8AB-E99A-4753-BF6A-1D8C9E96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9D8215-00A0-4BC2-9915-5EF026D0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CA22A7-5B1E-4C8F-93C2-1C926E8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C520E-F2C9-4D6B-B842-563C70FB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25881B-3F3E-4AC2-A038-6BCFCCD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DBB842-4242-45C8-94E4-DFA070E1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126699-8300-4E7F-8AC3-01D8FCC8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DB78B-15E2-4FCA-894F-EAECA149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782997-75A2-48E7-9280-A507EDE6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17687F-3B09-4DFC-AC86-23E58F5B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4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3870-7689-48AD-8364-9B32EAEA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20032-3060-412F-9A9E-B3FB7A72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AD5826-B6E1-4985-B0B9-B412025F1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47782-958B-42DC-8FAC-9042C37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93D6D-B834-42F6-83EE-FC93504B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CA185-D170-489C-9BBF-C3A007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6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353B-32B4-45AD-85F2-AD6A0E7E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44C1FE-C322-44B0-8997-A931321A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6DBD1-1F9D-4903-9D1A-CAD9C039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A03AC2-59F7-4FCE-8C29-DC0063E0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4F6A8-3279-4D81-B5EE-162C83CF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7F516-22DE-4A19-B7FC-08EAD32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1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EC640-A3BB-4ECC-BA3E-227F53C5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EAD24-7FDA-4AA2-9F44-4069B144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18C7C-0AD0-4EEE-8B6E-5FF580DFD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5D85-33BC-42D6-AB3F-616D862A0F41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13669-3B0A-4684-85AA-C3FCA2637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47C8A-1719-4995-88C1-1F4CD0DB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064-ED13-4BC2-B4CE-1F9F8958A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5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9D8A83-E7FA-4949-97DA-0C760A8AB06B}"/>
              </a:ext>
            </a:extLst>
          </p:cNvPr>
          <p:cNvSpPr txBox="1"/>
          <p:nvPr/>
        </p:nvSpPr>
        <p:spPr>
          <a:xfrm>
            <a:off x="4298272" y="250341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Mapa de Sitio Del Ahorcado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23B48F-42EB-4BD6-A1DA-4BA5998E7BE3}"/>
              </a:ext>
            </a:extLst>
          </p:cNvPr>
          <p:cNvSpPr txBox="1"/>
          <p:nvPr/>
        </p:nvSpPr>
        <p:spPr>
          <a:xfrm>
            <a:off x="797510" y="1617217"/>
            <a:ext cx="43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Jugar directamente ( --- &gt;Elahorcado1.php)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715FDB-6B4F-4E96-A86E-54BCD789F3F8}"/>
              </a:ext>
            </a:extLst>
          </p:cNvPr>
          <p:cNvSpPr txBox="1"/>
          <p:nvPr/>
        </p:nvSpPr>
        <p:spPr>
          <a:xfrm>
            <a:off x="5241524" y="898825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index1.php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C8E26A-4DE5-48A6-9227-64D4D390DF5C}"/>
              </a:ext>
            </a:extLst>
          </p:cNvPr>
          <p:cNvSpPr txBox="1"/>
          <p:nvPr/>
        </p:nvSpPr>
        <p:spPr>
          <a:xfrm>
            <a:off x="6196614" y="1676092"/>
            <a:ext cx="536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 fichero para jugar( --- &gt; enviarFichero.php)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B8C241-5AB3-4CC8-9C76-4C6A52B98F90}"/>
              </a:ext>
            </a:extLst>
          </p:cNvPr>
          <p:cNvSpPr txBox="1"/>
          <p:nvPr/>
        </p:nvSpPr>
        <p:spPr>
          <a:xfrm>
            <a:off x="1120066" y="2985859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nombre(Elahorcado2.php)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F3390-59D3-4F88-BA93-EB25C2D4BA2C}"/>
              </a:ext>
            </a:extLst>
          </p:cNvPr>
          <p:cNvSpPr txBox="1"/>
          <p:nvPr/>
        </p:nvSpPr>
        <p:spPr>
          <a:xfrm>
            <a:off x="1120066" y="4519591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Letra (Elahorcado2.php)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D70C6A-269A-493D-897E-5A8A594CD2BC}"/>
              </a:ext>
            </a:extLst>
          </p:cNvPr>
          <p:cNvSpPr txBox="1"/>
          <p:nvPr/>
        </p:nvSpPr>
        <p:spPr>
          <a:xfrm>
            <a:off x="1120066" y="5875226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Volver a jugar (Elahorcado1.php)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EC7268-9A3E-4351-9616-F66CA3E2F6CE}"/>
              </a:ext>
            </a:extLst>
          </p:cNvPr>
          <p:cNvSpPr txBox="1"/>
          <p:nvPr/>
        </p:nvSpPr>
        <p:spPr>
          <a:xfrm>
            <a:off x="6148896" y="3947792"/>
            <a:ext cx="48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nombre ( --- &gt; ElahorcadoFichero2.php)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5AB148-1FF6-43BB-8E8F-DF4AC7EE4C65}"/>
              </a:ext>
            </a:extLst>
          </p:cNvPr>
          <p:cNvSpPr txBox="1"/>
          <p:nvPr/>
        </p:nvSpPr>
        <p:spPr>
          <a:xfrm>
            <a:off x="6590930" y="504451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Volver a jugar( --- &gt; index1.php)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A1DA8E-A0B2-4458-8F69-DF7B1EA15A19}"/>
              </a:ext>
            </a:extLst>
          </p:cNvPr>
          <p:cNvSpPr txBox="1"/>
          <p:nvPr/>
        </p:nvSpPr>
        <p:spPr>
          <a:xfrm>
            <a:off x="6096000" y="2801193"/>
            <a:ext cx="497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Subir un fichero ( --- &gt; ElahorcadoFichero1.php)  </a:t>
            </a:r>
          </a:p>
        </p:txBody>
      </p:sp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CB783B73-8113-4EDC-9941-C7AAF88853FA}"/>
              </a:ext>
            </a:extLst>
          </p:cNvPr>
          <p:cNvSpPr/>
          <p:nvPr/>
        </p:nvSpPr>
        <p:spPr>
          <a:xfrm rot="10800000">
            <a:off x="2554741" y="1067687"/>
            <a:ext cx="2130641" cy="5163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03E41B-E354-48E7-802A-57B6567066B7}"/>
              </a:ext>
            </a:extLst>
          </p:cNvPr>
          <p:cNvSpPr/>
          <p:nvPr/>
        </p:nvSpPr>
        <p:spPr>
          <a:xfrm>
            <a:off x="2554741" y="2039744"/>
            <a:ext cx="29592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51987AD1-8B0E-47DA-9EAD-44DE3455B820}"/>
              </a:ext>
            </a:extLst>
          </p:cNvPr>
          <p:cNvSpPr/>
          <p:nvPr/>
        </p:nvSpPr>
        <p:spPr>
          <a:xfrm>
            <a:off x="2554741" y="3475063"/>
            <a:ext cx="29592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2ACE176-DE93-4F64-A986-3A8D91EA6C09}"/>
              </a:ext>
            </a:extLst>
          </p:cNvPr>
          <p:cNvSpPr/>
          <p:nvPr/>
        </p:nvSpPr>
        <p:spPr>
          <a:xfrm>
            <a:off x="2594690" y="4882956"/>
            <a:ext cx="29592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12A8A32F-D528-437E-89C1-954B5AC9EBF3}"/>
              </a:ext>
            </a:extLst>
          </p:cNvPr>
          <p:cNvSpPr/>
          <p:nvPr/>
        </p:nvSpPr>
        <p:spPr>
          <a:xfrm rot="10800000" flipH="1">
            <a:off x="6872057" y="1067686"/>
            <a:ext cx="1660864" cy="516387"/>
          </a:xfrm>
          <a:prstGeom prst="bentUpArrow">
            <a:avLst>
              <a:gd name="adj1" fmla="val 2328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EDB85803-3EDC-42FD-BCF6-0990754DD272}"/>
              </a:ext>
            </a:extLst>
          </p:cNvPr>
          <p:cNvSpPr/>
          <p:nvPr/>
        </p:nvSpPr>
        <p:spPr>
          <a:xfrm>
            <a:off x="8320406" y="2057261"/>
            <a:ext cx="212515" cy="79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138A451D-0B8E-41B4-9F5A-0C8C43999D69}"/>
              </a:ext>
            </a:extLst>
          </p:cNvPr>
          <p:cNvSpPr/>
          <p:nvPr/>
        </p:nvSpPr>
        <p:spPr>
          <a:xfrm>
            <a:off x="8320406" y="3220401"/>
            <a:ext cx="212515" cy="79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5F8EDB3-C2CC-463D-9C47-829E8E857BC6}"/>
              </a:ext>
            </a:extLst>
          </p:cNvPr>
          <p:cNvSpPr/>
          <p:nvPr/>
        </p:nvSpPr>
        <p:spPr>
          <a:xfrm>
            <a:off x="8352218" y="4346070"/>
            <a:ext cx="212515" cy="79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19DF4C6-7C31-450D-8820-91AC0A089E3E}"/>
              </a:ext>
            </a:extLst>
          </p:cNvPr>
          <p:cNvSpPr txBox="1"/>
          <p:nvPr/>
        </p:nvSpPr>
        <p:spPr>
          <a:xfrm>
            <a:off x="1908699" y="6422993"/>
            <a:ext cx="351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 sesión ( -- &gt; index1.php)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0870DDD-B89D-40D0-BD22-F69C7CC43403}"/>
              </a:ext>
            </a:extLst>
          </p:cNvPr>
          <p:cNvSpPr txBox="1"/>
          <p:nvPr/>
        </p:nvSpPr>
        <p:spPr>
          <a:xfrm>
            <a:off x="9597310" y="5753028"/>
            <a:ext cx="259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fichero (footer.php) esta incluido en todos los ficheros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1E056DB-BD50-4306-9CAB-63B3B9B63F76}"/>
              </a:ext>
            </a:extLst>
          </p:cNvPr>
          <p:cNvSpPr txBox="1"/>
          <p:nvPr/>
        </p:nvSpPr>
        <p:spPr>
          <a:xfrm>
            <a:off x="6247381" y="6368581"/>
            <a:ext cx="301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Mapa del sitio( -- &gt; mapaSitio.html)</a:t>
            </a:r>
          </a:p>
        </p:txBody>
      </p:sp>
    </p:spTree>
    <p:extLst>
      <p:ext uri="{BB962C8B-B14F-4D97-AF65-F5344CB8AC3E}">
        <p14:creationId xmlns:p14="http://schemas.microsoft.com/office/powerpoint/2010/main" val="391990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daw2</dc:creator>
  <cp:lastModifiedBy>daw2</cp:lastModifiedBy>
  <cp:revision>5</cp:revision>
  <dcterms:created xsi:type="dcterms:W3CDTF">2021-12-05T06:33:29Z</dcterms:created>
  <dcterms:modified xsi:type="dcterms:W3CDTF">2021-12-05T08:08:50Z</dcterms:modified>
</cp:coreProperties>
</file>