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</p:sldMasterIdLst>
  <p:notesMasterIdLst>
    <p:notesMasterId r:id="rId9"/>
  </p:notesMasterIdLst>
  <p:sldIdLst>
    <p:sldId id="256" r:id="rId2"/>
    <p:sldId id="258" r:id="rId3"/>
    <p:sldId id="259" r:id="rId4"/>
    <p:sldId id="260" r:id="rId5"/>
    <p:sldId id="304" r:id="rId6"/>
    <p:sldId id="305" r:id="rId7"/>
    <p:sldId id="282" r:id="rId8"/>
  </p:sldIdLst>
  <p:sldSz cx="9144000" cy="5143500" type="screen16x9"/>
  <p:notesSz cx="6858000" cy="9144000"/>
  <p:embeddedFontLst>
    <p:embeddedFont>
      <p:font typeface="Maven Pro" panose="020B0604020202020204" charset="0"/>
      <p:regular r:id="rId10"/>
      <p:bold r:id="rId11"/>
    </p:embeddedFont>
    <p:embeddedFont>
      <p:font typeface="Titillium Web" panose="00000500000000000000" pitchFamily="2" charset="0"/>
      <p:regular r:id="rId12"/>
      <p:bold r:id="rId13"/>
      <p:italic r:id="rId14"/>
      <p:boldItalic r:id="rId15"/>
    </p:embeddedFont>
    <p:embeddedFont>
      <p:font typeface="Titillium Web SemiBold" panose="00000700000000000000" pitchFamily="2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9020CA3-74A9-4A09-989B-5614EFF53B93}">
  <a:tblStyle styleId="{29020CA3-74A9-4A09-989B-5614EFF53B9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4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tableStyles" Target="tableStyle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1" name="Google Shape;19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2" name="Google Shape;19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2" name="Google Shape;2042;g108e5b068d1_1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3" name="Google Shape;2043;g108e5b068d1_1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3" name="Google Shape;2073;gd0028998ca_0_9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4" name="Google Shape;2074;gd0028998ca_0_9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0" name="Google Shape;2410;gd0028998ca_0_9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1" name="Google Shape;2411;gd0028998ca_0_9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0" name="Google Shape;2410;gd0028998ca_0_9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1" name="Google Shape;2411;gd0028998ca_0_9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9713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0" name="Google Shape;2410;gd0028998ca_0_9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1" name="Google Shape;2411;gd0028998ca_0_9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20412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0" name="Google Shape;3760;g10a878d9fc0_0_29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1" name="Google Shape;3761;g10a878d9fc0_0_29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?utm_source=slidesgo_template&amp;utm_medium=referral-link&amp;utm_campaign=sg_credits&amp;utm_content=flaticon" TargetMode="External"/><Relationship Id="rId2" Type="http://schemas.openxmlformats.org/officeDocument/2006/relationships/hyperlink" Target="https://slidesgo.com/?utm_source=Slidesgo_template&amp;utm_medium=referral-link&amp;utm_campaign=SG_Credits&amp;utm_term=Freepik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www.freepik.com/home" TargetMode="Externa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332176" y="1334150"/>
            <a:ext cx="4669200" cy="249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000" b="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332175" y="3851900"/>
            <a:ext cx="43059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-11775"/>
            <a:ext cx="0" cy="11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-373960" y="-428619"/>
            <a:ext cx="9716215" cy="5085014"/>
            <a:chOff x="-373960" y="-428619"/>
            <a:chExt cx="9716215" cy="5085014"/>
          </a:xfrm>
        </p:grpSpPr>
        <p:grpSp>
          <p:nvGrpSpPr>
            <p:cNvPr id="13" name="Google Shape;13;p2"/>
            <p:cNvGrpSpPr/>
            <p:nvPr/>
          </p:nvGrpSpPr>
          <p:grpSpPr>
            <a:xfrm>
              <a:off x="-373960" y="-428619"/>
              <a:ext cx="9716215" cy="5085014"/>
              <a:chOff x="-373960" y="-428619"/>
              <a:chExt cx="9716215" cy="5085014"/>
            </a:xfrm>
          </p:grpSpPr>
          <p:sp>
            <p:nvSpPr>
              <p:cNvPr id="14" name="Google Shape;14;p2"/>
              <p:cNvSpPr/>
              <p:nvPr/>
            </p:nvSpPr>
            <p:spPr>
              <a:xfrm>
                <a:off x="114423" y="4233915"/>
                <a:ext cx="101794" cy="101764"/>
              </a:xfrm>
              <a:custGeom>
                <a:avLst/>
                <a:gdLst/>
                <a:ahLst/>
                <a:cxnLst/>
                <a:rect l="l" t="t" r="r" b="b"/>
                <a:pathLst>
                  <a:path w="3392" h="3391" extrusionOk="0">
                    <a:moveTo>
                      <a:pt x="1710" y="0"/>
                    </a:moveTo>
                    <a:cubicBezTo>
                      <a:pt x="788" y="0"/>
                      <a:pt x="1" y="760"/>
                      <a:pt x="1" y="1709"/>
                    </a:cubicBezTo>
                    <a:cubicBezTo>
                      <a:pt x="1" y="2658"/>
                      <a:pt x="788" y="3391"/>
                      <a:pt x="1710" y="3391"/>
                    </a:cubicBezTo>
                    <a:cubicBezTo>
                      <a:pt x="2632" y="3391"/>
                      <a:pt x="3391" y="2658"/>
                      <a:pt x="3391" y="1709"/>
                    </a:cubicBezTo>
                    <a:cubicBezTo>
                      <a:pt x="3391" y="787"/>
                      <a:pt x="2659" y="0"/>
                      <a:pt x="171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-373960" y="2754902"/>
                <a:ext cx="101794" cy="101794"/>
              </a:xfrm>
              <a:custGeom>
                <a:avLst/>
                <a:gdLst/>
                <a:ahLst/>
                <a:cxnLst/>
                <a:rect l="l" t="t" r="r" b="b"/>
                <a:pathLst>
                  <a:path w="3392" h="3392" extrusionOk="0">
                    <a:moveTo>
                      <a:pt x="1709" y="0"/>
                    </a:moveTo>
                    <a:cubicBezTo>
                      <a:pt x="787" y="0"/>
                      <a:pt x="1" y="732"/>
                      <a:pt x="1" y="1682"/>
                    </a:cubicBezTo>
                    <a:cubicBezTo>
                      <a:pt x="1" y="2615"/>
                      <a:pt x="735" y="3391"/>
                      <a:pt x="1662" y="3391"/>
                    </a:cubicBezTo>
                    <a:cubicBezTo>
                      <a:pt x="1678" y="3391"/>
                      <a:pt x="1693" y="3391"/>
                      <a:pt x="1709" y="3391"/>
                    </a:cubicBezTo>
                    <a:cubicBezTo>
                      <a:pt x="2632" y="3391"/>
                      <a:pt x="3391" y="2631"/>
                      <a:pt x="3391" y="1682"/>
                    </a:cubicBezTo>
                    <a:cubicBezTo>
                      <a:pt x="3391" y="787"/>
                      <a:pt x="2659" y="0"/>
                      <a:pt x="170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593863" y="2080097"/>
                <a:ext cx="101794" cy="101794"/>
              </a:xfrm>
              <a:custGeom>
                <a:avLst/>
                <a:gdLst/>
                <a:ahLst/>
                <a:cxnLst/>
                <a:rect l="l" t="t" r="r" b="b"/>
                <a:pathLst>
                  <a:path w="3392" h="3392" extrusionOk="0">
                    <a:moveTo>
                      <a:pt x="1710" y="1"/>
                    </a:moveTo>
                    <a:cubicBezTo>
                      <a:pt x="787" y="1"/>
                      <a:pt x="1" y="733"/>
                      <a:pt x="1" y="1682"/>
                    </a:cubicBezTo>
                    <a:cubicBezTo>
                      <a:pt x="1" y="2642"/>
                      <a:pt x="760" y="3392"/>
                      <a:pt x="1662" y="3392"/>
                    </a:cubicBezTo>
                    <a:cubicBezTo>
                      <a:pt x="1678" y="3392"/>
                      <a:pt x="1694" y="3391"/>
                      <a:pt x="1710" y="3391"/>
                    </a:cubicBezTo>
                    <a:cubicBezTo>
                      <a:pt x="2605" y="3391"/>
                      <a:pt x="3391" y="2659"/>
                      <a:pt x="3391" y="1682"/>
                    </a:cubicBezTo>
                    <a:cubicBezTo>
                      <a:pt x="3391" y="787"/>
                      <a:pt x="2659" y="1"/>
                      <a:pt x="171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334216" y="2950237"/>
                <a:ext cx="101764" cy="101794"/>
              </a:xfrm>
              <a:custGeom>
                <a:avLst/>
                <a:gdLst/>
                <a:ahLst/>
                <a:cxnLst/>
                <a:rect l="l" t="t" r="r" b="b"/>
                <a:pathLst>
                  <a:path w="3391" h="3392" fill="none" extrusionOk="0">
                    <a:moveTo>
                      <a:pt x="0" y="1683"/>
                    </a:moveTo>
                    <a:cubicBezTo>
                      <a:pt x="0" y="733"/>
                      <a:pt x="787" y="1"/>
                      <a:pt x="1709" y="1"/>
                    </a:cubicBezTo>
                    <a:cubicBezTo>
                      <a:pt x="2659" y="1"/>
                      <a:pt x="3391" y="787"/>
                      <a:pt x="3391" y="1683"/>
                    </a:cubicBezTo>
                    <a:cubicBezTo>
                      <a:pt x="3391" y="2605"/>
                      <a:pt x="2631" y="3391"/>
                      <a:pt x="1709" y="3391"/>
                    </a:cubicBezTo>
                    <a:cubicBezTo>
                      <a:pt x="787" y="3391"/>
                      <a:pt x="0" y="2632"/>
                      <a:pt x="0" y="1683"/>
                    </a:cubicBezTo>
                    <a:close/>
                  </a:path>
                </a:pathLst>
              </a:custGeom>
              <a:noFill/>
              <a:ln w="8825" cap="flat" cmpd="sng">
                <a:solidFill>
                  <a:schemeClr val="lt2"/>
                </a:solidFill>
                <a:prstDash val="solid"/>
                <a:miter lim="2712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334216" y="2730474"/>
                <a:ext cx="101764" cy="102604"/>
              </a:xfrm>
              <a:custGeom>
                <a:avLst/>
                <a:gdLst/>
                <a:ahLst/>
                <a:cxnLst/>
                <a:rect l="l" t="t" r="r" b="b"/>
                <a:pathLst>
                  <a:path w="3391" h="3419" fill="none" extrusionOk="0">
                    <a:moveTo>
                      <a:pt x="0" y="1682"/>
                    </a:moveTo>
                    <a:cubicBezTo>
                      <a:pt x="0" y="733"/>
                      <a:pt x="787" y="0"/>
                      <a:pt x="1709" y="0"/>
                    </a:cubicBezTo>
                    <a:cubicBezTo>
                      <a:pt x="2659" y="0"/>
                      <a:pt x="3391" y="787"/>
                      <a:pt x="3391" y="1682"/>
                    </a:cubicBezTo>
                    <a:cubicBezTo>
                      <a:pt x="3391" y="2631"/>
                      <a:pt x="2631" y="3391"/>
                      <a:pt x="1709" y="3391"/>
                    </a:cubicBezTo>
                    <a:cubicBezTo>
                      <a:pt x="787" y="3418"/>
                      <a:pt x="0" y="2631"/>
                      <a:pt x="0" y="1682"/>
                    </a:cubicBezTo>
                    <a:close/>
                  </a:path>
                </a:pathLst>
              </a:custGeom>
              <a:noFill/>
              <a:ln w="8825" cap="flat" cmpd="sng">
                <a:solidFill>
                  <a:schemeClr val="lt2"/>
                </a:solidFill>
                <a:prstDash val="solid"/>
                <a:miter lim="2712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-373960" y="3148873"/>
                <a:ext cx="101794" cy="102574"/>
              </a:xfrm>
              <a:custGeom>
                <a:avLst/>
                <a:gdLst/>
                <a:ahLst/>
                <a:cxnLst/>
                <a:rect l="l" t="t" r="r" b="b"/>
                <a:pathLst>
                  <a:path w="3392" h="3418" fill="none" extrusionOk="0">
                    <a:moveTo>
                      <a:pt x="1" y="1682"/>
                    </a:moveTo>
                    <a:cubicBezTo>
                      <a:pt x="1" y="732"/>
                      <a:pt x="787" y="0"/>
                      <a:pt x="1709" y="0"/>
                    </a:cubicBezTo>
                    <a:cubicBezTo>
                      <a:pt x="2659" y="0"/>
                      <a:pt x="3391" y="760"/>
                      <a:pt x="3391" y="1682"/>
                    </a:cubicBezTo>
                    <a:cubicBezTo>
                      <a:pt x="3391" y="2604"/>
                      <a:pt x="2632" y="3391"/>
                      <a:pt x="1709" y="3391"/>
                    </a:cubicBezTo>
                    <a:cubicBezTo>
                      <a:pt x="760" y="3418"/>
                      <a:pt x="1" y="2631"/>
                      <a:pt x="1" y="1682"/>
                    </a:cubicBezTo>
                    <a:close/>
                  </a:path>
                </a:pathLst>
              </a:custGeom>
              <a:noFill/>
              <a:ln w="8825" cap="flat" cmpd="sng">
                <a:solidFill>
                  <a:schemeClr val="accent1"/>
                </a:solidFill>
                <a:prstDash val="solid"/>
                <a:miter lim="2712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-137901" y="2002761"/>
                <a:ext cx="101794" cy="101794"/>
              </a:xfrm>
              <a:custGeom>
                <a:avLst/>
                <a:gdLst/>
                <a:ahLst/>
                <a:cxnLst/>
                <a:rect l="l" t="t" r="r" b="b"/>
                <a:pathLst>
                  <a:path w="3392" h="3392" fill="none" extrusionOk="0">
                    <a:moveTo>
                      <a:pt x="1" y="1710"/>
                    </a:moveTo>
                    <a:cubicBezTo>
                      <a:pt x="1" y="760"/>
                      <a:pt x="787" y="1"/>
                      <a:pt x="1709" y="1"/>
                    </a:cubicBezTo>
                    <a:cubicBezTo>
                      <a:pt x="2659" y="1"/>
                      <a:pt x="3391" y="787"/>
                      <a:pt x="3391" y="1710"/>
                    </a:cubicBezTo>
                    <a:cubicBezTo>
                      <a:pt x="3391" y="2659"/>
                      <a:pt x="2632" y="3391"/>
                      <a:pt x="1709" y="3391"/>
                    </a:cubicBezTo>
                    <a:cubicBezTo>
                      <a:pt x="760" y="3391"/>
                      <a:pt x="1" y="2659"/>
                      <a:pt x="1" y="1710"/>
                    </a:cubicBezTo>
                    <a:close/>
                  </a:path>
                </a:pathLst>
              </a:custGeom>
              <a:noFill/>
              <a:ln w="8825" cap="flat" cmpd="sng">
                <a:solidFill>
                  <a:schemeClr val="accent1"/>
                </a:solidFill>
                <a:prstDash val="solid"/>
                <a:miter lim="2712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376530" y="1367059"/>
                <a:ext cx="50507" cy="50477"/>
              </a:xfrm>
              <a:custGeom>
                <a:avLst/>
                <a:gdLst/>
                <a:ahLst/>
                <a:cxnLst/>
                <a:rect l="l" t="t" r="r" b="b"/>
                <a:pathLst>
                  <a:path w="1683" h="1682" fill="none" extrusionOk="0">
                    <a:moveTo>
                      <a:pt x="1" y="841"/>
                    </a:moveTo>
                    <a:cubicBezTo>
                      <a:pt x="1" y="380"/>
                      <a:pt x="353" y="0"/>
                      <a:pt x="842" y="0"/>
                    </a:cubicBezTo>
                    <a:cubicBezTo>
                      <a:pt x="1303" y="0"/>
                      <a:pt x="1683" y="380"/>
                      <a:pt x="1683" y="841"/>
                    </a:cubicBezTo>
                    <a:cubicBezTo>
                      <a:pt x="1683" y="1329"/>
                      <a:pt x="1303" y="1682"/>
                      <a:pt x="842" y="1682"/>
                    </a:cubicBezTo>
                    <a:cubicBezTo>
                      <a:pt x="408" y="1682"/>
                      <a:pt x="1" y="1329"/>
                      <a:pt x="1" y="841"/>
                    </a:cubicBezTo>
                    <a:close/>
                  </a:path>
                </a:pathLst>
              </a:custGeom>
              <a:noFill/>
              <a:ln w="8825" cap="flat" cmpd="sng">
                <a:solidFill>
                  <a:schemeClr val="lt2"/>
                </a:solidFill>
                <a:prstDash val="solid"/>
                <a:miter lim="2712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140472" y="4439843"/>
                <a:ext cx="50507" cy="50507"/>
              </a:xfrm>
              <a:custGeom>
                <a:avLst/>
                <a:gdLst/>
                <a:ahLst/>
                <a:cxnLst/>
                <a:rect l="l" t="t" r="r" b="b"/>
                <a:pathLst>
                  <a:path w="1683" h="1683" fill="none" extrusionOk="0">
                    <a:moveTo>
                      <a:pt x="1" y="841"/>
                    </a:moveTo>
                    <a:cubicBezTo>
                      <a:pt x="1" y="380"/>
                      <a:pt x="354" y="0"/>
                      <a:pt x="842" y="0"/>
                    </a:cubicBezTo>
                    <a:cubicBezTo>
                      <a:pt x="1303" y="0"/>
                      <a:pt x="1683" y="380"/>
                      <a:pt x="1683" y="841"/>
                    </a:cubicBezTo>
                    <a:cubicBezTo>
                      <a:pt x="1683" y="1329"/>
                      <a:pt x="1303" y="1682"/>
                      <a:pt x="842" y="1682"/>
                    </a:cubicBezTo>
                    <a:cubicBezTo>
                      <a:pt x="408" y="1682"/>
                      <a:pt x="1" y="1329"/>
                      <a:pt x="1" y="841"/>
                    </a:cubicBezTo>
                    <a:close/>
                  </a:path>
                </a:pathLst>
              </a:custGeom>
              <a:noFill/>
              <a:ln w="8825" cap="flat" cmpd="sng">
                <a:solidFill>
                  <a:schemeClr val="accent1"/>
                </a:solidFill>
                <a:prstDash val="solid"/>
                <a:miter lim="2712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-235584" y="2898139"/>
                <a:ext cx="51317" cy="51317"/>
              </a:xfrm>
              <a:custGeom>
                <a:avLst/>
                <a:gdLst/>
                <a:ahLst/>
                <a:cxnLst/>
                <a:rect l="l" t="t" r="r" b="b"/>
                <a:pathLst>
                  <a:path w="1710" h="1710" fill="none" extrusionOk="0">
                    <a:moveTo>
                      <a:pt x="1" y="842"/>
                    </a:moveTo>
                    <a:cubicBezTo>
                      <a:pt x="1" y="381"/>
                      <a:pt x="380" y="1"/>
                      <a:pt x="869" y="1"/>
                    </a:cubicBezTo>
                    <a:cubicBezTo>
                      <a:pt x="1330" y="1"/>
                      <a:pt x="1709" y="381"/>
                      <a:pt x="1709" y="842"/>
                    </a:cubicBezTo>
                    <a:cubicBezTo>
                      <a:pt x="1709" y="1330"/>
                      <a:pt x="1330" y="1710"/>
                      <a:pt x="869" y="1710"/>
                    </a:cubicBezTo>
                    <a:cubicBezTo>
                      <a:pt x="380" y="1710"/>
                      <a:pt x="1" y="1330"/>
                      <a:pt x="1" y="842"/>
                    </a:cubicBezTo>
                    <a:close/>
                  </a:path>
                </a:pathLst>
              </a:custGeom>
              <a:noFill/>
              <a:ln w="8825" cap="flat" cmpd="sng">
                <a:solidFill>
                  <a:schemeClr val="accent1"/>
                </a:solidFill>
                <a:prstDash val="solid"/>
                <a:miter lim="2712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620722" y="2235579"/>
                <a:ext cx="50507" cy="51287"/>
              </a:xfrm>
              <a:custGeom>
                <a:avLst/>
                <a:gdLst/>
                <a:ahLst/>
                <a:cxnLst/>
                <a:rect l="l" t="t" r="r" b="b"/>
                <a:pathLst>
                  <a:path w="1683" h="1709" fill="none" extrusionOk="0">
                    <a:moveTo>
                      <a:pt x="1" y="868"/>
                    </a:moveTo>
                    <a:cubicBezTo>
                      <a:pt x="1" y="380"/>
                      <a:pt x="354" y="0"/>
                      <a:pt x="842" y="0"/>
                    </a:cubicBezTo>
                    <a:cubicBezTo>
                      <a:pt x="1303" y="0"/>
                      <a:pt x="1683" y="380"/>
                      <a:pt x="1683" y="868"/>
                    </a:cubicBezTo>
                    <a:cubicBezTo>
                      <a:pt x="1683" y="1329"/>
                      <a:pt x="1303" y="1709"/>
                      <a:pt x="842" y="1709"/>
                    </a:cubicBezTo>
                    <a:cubicBezTo>
                      <a:pt x="354" y="1709"/>
                      <a:pt x="1" y="1329"/>
                      <a:pt x="1" y="868"/>
                    </a:cubicBezTo>
                    <a:close/>
                  </a:path>
                </a:pathLst>
              </a:custGeom>
              <a:noFill/>
              <a:ln w="8825" cap="flat" cmpd="sng">
                <a:solidFill>
                  <a:schemeClr val="accent1"/>
                </a:solidFill>
                <a:prstDash val="solid"/>
                <a:miter lim="2712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620722" y="2506629"/>
                <a:ext cx="50507" cy="50507"/>
              </a:xfrm>
              <a:custGeom>
                <a:avLst/>
                <a:gdLst/>
                <a:ahLst/>
                <a:cxnLst/>
                <a:rect l="l" t="t" r="r" b="b"/>
                <a:pathLst>
                  <a:path w="1683" h="1683" fill="none" extrusionOk="0">
                    <a:moveTo>
                      <a:pt x="1" y="841"/>
                    </a:moveTo>
                    <a:cubicBezTo>
                      <a:pt x="1" y="380"/>
                      <a:pt x="354" y="0"/>
                      <a:pt x="842" y="0"/>
                    </a:cubicBezTo>
                    <a:cubicBezTo>
                      <a:pt x="1303" y="0"/>
                      <a:pt x="1683" y="380"/>
                      <a:pt x="1683" y="841"/>
                    </a:cubicBezTo>
                    <a:cubicBezTo>
                      <a:pt x="1683" y="1329"/>
                      <a:pt x="1303" y="1682"/>
                      <a:pt x="842" y="1682"/>
                    </a:cubicBezTo>
                    <a:cubicBezTo>
                      <a:pt x="354" y="1682"/>
                      <a:pt x="1" y="1329"/>
                      <a:pt x="1" y="841"/>
                    </a:cubicBezTo>
                    <a:close/>
                  </a:path>
                </a:pathLst>
              </a:custGeom>
              <a:noFill/>
              <a:ln w="8825" cap="flat" cmpd="sng">
                <a:solidFill>
                  <a:schemeClr val="accent1"/>
                </a:solidFill>
                <a:prstDash val="solid"/>
                <a:miter lim="2712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-44300" y="2653138"/>
                <a:ext cx="51317" cy="50507"/>
              </a:xfrm>
              <a:custGeom>
                <a:avLst/>
                <a:gdLst/>
                <a:ahLst/>
                <a:cxnLst/>
                <a:rect l="l" t="t" r="r" b="b"/>
                <a:pathLst>
                  <a:path w="1710" h="1683" fill="none" extrusionOk="0">
                    <a:moveTo>
                      <a:pt x="1" y="842"/>
                    </a:moveTo>
                    <a:cubicBezTo>
                      <a:pt x="1" y="380"/>
                      <a:pt x="381" y="1"/>
                      <a:pt x="869" y="1"/>
                    </a:cubicBezTo>
                    <a:cubicBezTo>
                      <a:pt x="1330" y="1"/>
                      <a:pt x="1710" y="380"/>
                      <a:pt x="1710" y="842"/>
                    </a:cubicBezTo>
                    <a:cubicBezTo>
                      <a:pt x="1710" y="1330"/>
                      <a:pt x="1330" y="1682"/>
                      <a:pt x="869" y="1682"/>
                    </a:cubicBezTo>
                    <a:cubicBezTo>
                      <a:pt x="381" y="1682"/>
                      <a:pt x="1" y="1330"/>
                      <a:pt x="1" y="842"/>
                    </a:cubicBezTo>
                    <a:close/>
                  </a:path>
                </a:pathLst>
              </a:custGeom>
              <a:noFill/>
              <a:ln w="8825" cap="flat" cmpd="sng">
                <a:solidFill>
                  <a:schemeClr val="accent1"/>
                </a:solidFill>
                <a:prstDash val="solid"/>
                <a:miter lim="2712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-1146" y="1770784"/>
                <a:ext cx="50507" cy="51317"/>
              </a:xfrm>
              <a:custGeom>
                <a:avLst/>
                <a:gdLst/>
                <a:ahLst/>
                <a:cxnLst/>
                <a:rect l="l" t="t" r="r" b="b"/>
                <a:pathLst>
                  <a:path w="1683" h="1710" fill="none" extrusionOk="0">
                    <a:moveTo>
                      <a:pt x="0" y="841"/>
                    </a:moveTo>
                    <a:cubicBezTo>
                      <a:pt x="0" y="380"/>
                      <a:pt x="380" y="0"/>
                      <a:pt x="841" y="0"/>
                    </a:cubicBezTo>
                    <a:cubicBezTo>
                      <a:pt x="1329" y="0"/>
                      <a:pt x="1682" y="380"/>
                      <a:pt x="1682" y="841"/>
                    </a:cubicBezTo>
                    <a:cubicBezTo>
                      <a:pt x="1682" y="1330"/>
                      <a:pt x="1329" y="1709"/>
                      <a:pt x="841" y="1709"/>
                    </a:cubicBezTo>
                    <a:cubicBezTo>
                      <a:pt x="380" y="1709"/>
                      <a:pt x="0" y="1330"/>
                      <a:pt x="0" y="841"/>
                    </a:cubicBezTo>
                    <a:close/>
                  </a:path>
                </a:pathLst>
              </a:custGeom>
              <a:noFill/>
              <a:ln w="8825" cap="flat" cmpd="sng">
                <a:solidFill>
                  <a:schemeClr val="accent1"/>
                </a:solidFill>
                <a:prstDash val="solid"/>
                <a:miter lim="2712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72109" y="1770784"/>
                <a:ext cx="50507" cy="51317"/>
              </a:xfrm>
              <a:custGeom>
                <a:avLst/>
                <a:gdLst/>
                <a:ahLst/>
                <a:cxnLst/>
                <a:rect l="l" t="t" r="r" b="b"/>
                <a:pathLst>
                  <a:path w="1683" h="1710" fill="none" extrusionOk="0">
                    <a:moveTo>
                      <a:pt x="0" y="841"/>
                    </a:moveTo>
                    <a:cubicBezTo>
                      <a:pt x="0" y="380"/>
                      <a:pt x="380" y="0"/>
                      <a:pt x="841" y="0"/>
                    </a:cubicBezTo>
                    <a:cubicBezTo>
                      <a:pt x="1302" y="0"/>
                      <a:pt x="1682" y="380"/>
                      <a:pt x="1682" y="841"/>
                    </a:cubicBezTo>
                    <a:cubicBezTo>
                      <a:pt x="1682" y="1330"/>
                      <a:pt x="1330" y="1709"/>
                      <a:pt x="841" y="1709"/>
                    </a:cubicBezTo>
                    <a:cubicBezTo>
                      <a:pt x="353" y="1709"/>
                      <a:pt x="0" y="1330"/>
                      <a:pt x="0" y="841"/>
                    </a:cubicBezTo>
                    <a:close/>
                  </a:path>
                </a:pathLst>
              </a:custGeom>
              <a:noFill/>
              <a:ln w="8825" cap="flat" cmpd="sng">
                <a:solidFill>
                  <a:schemeClr val="accent1"/>
                </a:solidFill>
                <a:prstDash val="solid"/>
                <a:miter lim="2712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-111852" y="1770784"/>
                <a:ext cx="50507" cy="51317"/>
              </a:xfrm>
              <a:custGeom>
                <a:avLst/>
                <a:gdLst/>
                <a:ahLst/>
                <a:cxnLst/>
                <a:rect l="l" t="t" r="r" b="b"/>
                <a:pathLst>
                  <a:path w="1683" h="1710" extrusionOk="0">
                    <a:moveTo>
                      <a:pt x="841" y="0"/>
                    </a:moveTo>
                    <a:cubicBezTo>
                      <a:pt x="353" y="0"/>
                      <a:pt x="1" y="380"/>
                      <a:pt x="1" y="841"/>
                    </a:cubicBezTo>
                    <a:cubicBezTo>
                      <a:pt x="1" y="1330"/>
                      <a:pt x="353" y="1709"/>
                      <a:pt x="841" y="1709"/>
                    </a:cubicBezTo>
                    <a:cubicBezTo>
                      <a:pt x="1302" y="1709"/>
                      <a:pt x="1682" y="1330"/>
                      <a:pt x="1682" y="841"/>
                    </a:cubicBezTo>
                    <a:cubicBezTo>
                      <a:pt x="1682" y="380"/>
                      <a:pt x="1302" y="0"/>
                      <a:pt x="84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376530" y="1244949"/>
                <a:ext cx="50507" cy="50507"/>
              </a:xfrm>
              <a:custGeom>
                <a:avLst/>
                <a:gdLst/>
                <a:ahLst/>
                <a:cxnLst/>
                <a:rect l="l" t="t" r="r" b="b"/>
                <a:pathLst>
                  <a:path w="1683" h="1683" extrusionOk="0">
                    <a:moveTo>
                      <a:pt x="842" y="1"/>
                    </a:moveTo>
                    <a:cubicBezTo>
                      <a:pt x="353" y="1"/>
                      <a:pt x="1" y="380"/>
                      <a:pt x="1" y="841"/>
                    </a:cubicBezTo>
                    <a:cubicBezTo>
                      <a:pt x="1" y="1330"/>
                      <a:pt x="408" y="1682"/>
                      <a:pt x="842" y="1682"/>
                    </a:cubicBezTo>
                    <a:cubicBezTo>
                      <a:pt x="1303" y="1682"/>
                      <a:pt x="1683" y="1330"/>
                      <a:pt x="1683" y="841"/>
                    </a:cubicBezTo>
                    <a:cubicBezTo>
                      <a:pt x="1683" y="380"/>
                      <a:pt x="1303" y="1"/>
                      <a:pt x="84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>
                <a:off x="376530" y="1122028"/>
                <a:ext cx="50507" cy="51317"/>
              </a:xfrm>
              <a:custGeom>
                <a:avLst/>
                <a:gdLst/>
                <a:ahLst/>
                <a:cxnLst/>
                <a:rect l="l" t="t" r="r" b="b"/>
                <a:pathLst>
                  <a:path w="1683" h="1710" fill="none" extrusionOk="0">
                    <a:moveTo>
                      <a:pt x="1" y="842"/>
                    </a:moveTo>
                    <a:cubicBezTo>
                      <a:pt x="1" y="353"/>
                      <a:pt x="353" y="1"/>
                      <a:pt x="842" y="1"/>
                    </a:cubicBezTo>
                    <a:cubicBezTo>
                      <a:pt x="1303" y="1"/>
                      <a:pt x="1683" y="353"/>
                      <a:pt x="1683" y="842"/>
                    </a:cubicBezTo>
                    <a:cubicBezTo>
                      <a:pt x="1683" y="1303"/>
                      <a:pt x="1303" y="1682"/>
                      <a:pt x="842" y="1682"/>
                    </a:cubicBezTo>
                    <a:cubicBezTo>
                      <a:pt x="408" y="1710"/>
                      <a:pt x="1" y="1303"/>
                      <a:pt x="1" y="842"/>
                    </a:cubicBezTo>
                    <a:close/>
                  </a:path>
                </a:pathLst>
              </a:custGeom>
              <a:noFill/>
              <a:ln w="8825" cap="flat" cmpd="sng">
                <a:solidFill>
                  <a:schemeClr val="lt2"/>
                </a:solidFill>
                <a:prstDash val="solid"/>
                <a:miter lim="2712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450625" y="1122028"/>
                <a:ext cx="50477" cy="51317"/>
              </a:xfrm>
              <a:custGeom>
                <a:avLst/>
                <a:gdLst/>
                <a:ahLst/>
                <a:cxnLst/>
                <a:rect l="l" t="t" r="r" b="b"/>
                <a:pathLst>
                  <a:path w="1682" h="1710" fill="none" extrusionOk="0">
                    <a:moveTo>
                      <a:pt x="0" y="842"/>
                    </a:moveTo>
                    <a:cubicBezTo>
                      <a:pt x="0" y="353"/>
                      <a:pt x="380" y="1"/>
                      <a:pt x="841" y="1"/>
                    </a:cubicBezTo>
                    <a:cubicBezTo>
                      <a:pt x="1329" y="1"/>
                      <a:pt x="1682" y="353"/>
                      <a:pt x="1682" y="842"/>
                    </a:cubicBezTo>
                    <a:cubicBezTo>
                      <a:pt x="1682" y="1303"/>
                      <a:pt x="1329" y="1682"/>
                      <a:pt x="841" y="1682"/>
                    </a:cubicBezTo>
                    <a:cubicBezTo>
                      <a:pt x="380" y="1710"/>
                      <a:pt x="0" y="1303"/>
                      <a:pt x="0" y="842"/>
                    </a:cubicBezTo>
                    <a:close/>
                  </a:path>
                </a:pathLst>
              </a:custGeom>
              <a:noFill/>
              <a:ln w="8825" cap="flat" cmpd="sng">
                <a:solidFill>
                  <a:schemeClr val="accent1"/>
                </a:solidFill>
                <a:prstDash val="solid"/>
                <a:miter lim="2712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-204643" y="993435"/>
                <a:ext cx="101764" cy="101764"/>
              </a:xfrm>
              <a:custGeom>
                <a:avLst/>
                <a:gdLst/>
                <a:ahLst/>
                <a:cxnLst/>
                <a:rect l="l" t="t" r="r" b="b"/>
                <a:pathLst>
                  <a:path w="3391" h="3391" fill="none" extrusionOk="0">
                    <a:moveTo>
                      <a:pt x="3391" y="1709"/>
                    </a:moveTo>
                    <a:cubicBezTo>
                      <a:pt x="3391" y="2631"/>
                      <a:pt x="2631" y="3391"/>
                      <a:pt x="1682" y="3391"/>
                    </a:cubicBezTo>
                    <a:cubicBezTo>
                      <a:pt x="760" y="3391"/>
                      <a:pt x="0" y="2631"/>
                      <a:pt x="0" y="1709"/>
                    </a:cubicBezTo>
                    <a:cubicBezTo>
                      <a:pt x="0" y="760"/>
                      <a:pt x="760" y="0"/>
                      <a:pt x="1682" y="0"/>
                    </a:cubicBezTo>
                    <a:cubicBezTo>
                      <a:pt x="2631" y="0"/>
                      <a:pt x="3391" y="760"/>
                      <a:pt x="3391" y="1709"/>
                    </a:cubicBezTo>
                    <a:close/>
                  </a:path>
                </a:pathLst>
              </a:custGeom>
              <a:noFill/>
              <a:ln w="8825" cap="flat" cmpd="sng">
                <a:solidFill>
                  <a:schemeClr val="accent1"/>
                </a:solidFill>
                <a:prstDash val="solid"/>
                <a:miter lim="2712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-186727" y="1265295"/>
                <a:ext cx="51287" cy="50507"/>
              </a:xfrm>
              <a:custGeom>
                <a:avLst/>
                <a:gdLst/>
                <a:ahLst/>
                <a:cxnLst/>
                <a:rect l="l" t="t" r="r" b="b"/>
                <a:pathLst>
                  <a:path w="1709" h="1683" fill="none" extrusionOk="0">
                    <a:moveTo>
                      <a:pt x="0" y="841"/>
                    </a:moveTo>
                    <a:cubicBezTo>
                      <a:pt x="0" y="380"/>
                      <a:pt x="380" y="1"/>
                      <a:pt x="868" y="1"/>
                    </a:cubicBezTo>
                    <a:cubicBezTo>
                      <a:pt x="1329" y="1"/>
                      <a:pt x="1709" y="380"/>
                      <a:pt x="1709" y="841"/>
                    </a:cubicBezTo>
                    <a:cubicBezTo>
                      <a:pt x="1709" y="1330"/>
                      <a:pt x="1329" y="1682"/>
                      <a:pt x="868" y="1682"/>
                    </a:cubicBezTo>
                    <a:cubicBezTo>
                      <a:pt x="380" y="1682"/>
                      <a:pt x="0" y="1330"/>
                      <a:pt x="0" y="841"/>
                    </a:cubicBezTo>
                    <a:close/>
                  </a:path>
                </a:pathLst>
              </a:custGeom>
              <a:noFill/>
              <a:ln w="8825" cap="flat" cmpd="sng">
                <a:solidFill>
                  <a:schemeClr val="accent1"/>
                </a:solidFill>
                <a:prstDash val="solid"/>
                <a:miter lim="2712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94886" y="1822071"/>
                <a:ext cx="71664" cy="2254771"/>
              </a:xfrm>
              <a:custGeom>
                <a:avLst/>
                <a:gdLst/>
                <a:ahLst/>
                <a:cxnLst/>
                <a:rect l="l" t="t" r="r" b="b"/>
                <a:pathLst>
                  <a:path w="2388" h="75134" fill="none" extrusionOk="0">
                    <a:moveTo>
                      <a:pt x="2388" y="75133"/>
                    </a:moveTo>
                    <a:lnTo>
                      <a:pt x="2388" y="18200"/>
                    </a:lnTo>
                    <a:lnTo>
                      <a:pt x="1" y="15813"/>
                    </a:lnTo>
                    <a:lnTo>
                      <a:pt x="1" y="0"/>
                    </a:lnTo>
                  </a:path>
                </a:pathLst>
              </a:custGeom>
              <a:noFill/>
              <a:ln w="8825" cap="flat" cmpd="sng">
                <a:solidFill>
                  <a:schemeClr val="accent1"/>
                </a:solidFill>
                <a:prstDash val="solid"/>
                <a:miter lim="2712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114423" y="4077623"/>
                <a:ext cx="101794" cy="101764"/>
              </a:xfrm>
              <a:custGeom>
                <a:avLst/>
                <a:gdLst/>
                <a:ahLst/>
                <a:cxnLst/>
                <a:rect l="l" t="t" r="r" b="b"/>
                <a:pathLst>
                  <a:path w="3392" h="3391" fill="none" extrusionOk="0">
                    <a:moveTo>
                      <a:pt x="1" y="1682"/>
                    </a:moveTo>
                    <a:cubicBezTo>
                      <a:pt x="1" y="733"/>
                      <a:pt x="788" y="0"/>
                      <a:pt x="1710" y="0"/>
                    </a:cubicBezTo>
                    <a:cubicBezTo>
                      <a:pt x="2659" y="0"/>
                      <a:pt x="3391" y="787"/>
                      <a:pt x="3391" y="1682"/>
                    </a:cubicBezTo>
                    <a:cubicBezTo>
                      <a:pt x="3391" y="2631"/>
                      <a:pt x="2632" y="3391"/>
                      <a:pt x="1710" y="3391"/>
                    </a:cubicBezTo>
                    <a:cubicBezTo>
                      <a:pt x="788" y="3391"/>
                      <a:pt x="1" y="2631"/>
                      <a:pt x="1" y="1682"/>
                    </a:cubicBezTo>
                    <a:close/>
                  </a:path>
                </a:pathLst>
              </a:custGeom>
              <a:noFill/>
              <a:ln w="8825" cap="flat" cmpd="sng">
                <a:solidFill>
                  <a:schemeClr val="accent1"/>
                </a:solidFill>
                <a:prstDash val="solid"/>
                <a:miter lim="2712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-18251" y="1819610"/>
                <a:ext cx="104225" cy="2026065"/>
              </a:xfrm>
              <a:custGeom>
                <a:avLst/>
                <a:gdLst/>
                <a:ahLst/>
                <a:cxnLst/>
                <a:rect l="l" t="t" r="r" b="b"/>
                <a:pathLst>
                  <a:path w="3473" h="67513" fill="none" extrusionOk="0">
                    <a:moveTo>
                      <a:pt x="1" y="67512"/>
                    </a:moveTo>
                    <a:lnTo>
                      <a:pt x="3473" y="64013"/>
                    </a:lnTo>
                    <a:lnTo>
                      <a:pt x="3473" y="19910"/>
                    </a:lnTo>
                    <a:lnTo>
                      <a:pt x="1411" y="17821"/>
                    </a:lnTo>
                    <a:lnTo>
                      <a:pt x="1411" y="1"/>
                    </a:lnTo>
                  </a:path>
                </a:pathLst>
              </a:custGeom>
              <a:noFill/>
              <a:ln w="8825" cap="flat" cmpd="sng">
                <a:solidFill>
                  <a:schemeClr val="accent1"/>
                </a:solidFill>
                <a:prstDash val="solid"/>
                <a:miter lim="2712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274796" y="1172504"/>
                <a:ext cx="201067" cy="3163174"/>
              </a:xfrm>
              <a:custGeom>
                <a:avLst/>
                <a:gdLst/>
                <a:ahLst/>
                <a:cxnLst/>
                <a:rect l="l" t="t" r="r" b="b"/>
                <a:pathLst>
                  <a:path w="6700" h="105404" fill="none" extrusionOk="0">
                    <a:moveTo>
                      <a:pt x="3716" y="105404"/>
                    </a:moveTo>
                    <a:lnTo>
                      <a:pt x="3716" y="82972"/>
                    </a:lnTo>
                    <a:lnTo>
                      <a:pt x="0" y="79229"/>
                    </a:lnTo>
                    <a:lnTo>
                      <a:pt x="0" y="40117"/>
                    </a:lnTo>
                    <a:lnTo>
                      <a:pt x="6700" y="33390"/>
                    </a:lnTo>
                    <a:lnTo>
                      <a:pt x="6700" y="0"/>
                    </a:lnTo>
                  </a:path>
                </a:pathLst>
              </a:custGeom>
              <a:noFill/>
              <a:ln w="8825" cap="flat" cmpd="sng">
                <a:solidFill>
                  <a:schemeClr val="accent1"/>
                </a:solidFill>
                <a:prstDash val="solid"/>
                <a:miter lim="2712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334216" y="4337269"/>
                <a:ext cx="101764" cy="101794"/>
              </a:xfrm>
              <a:custGeom>
                <a:avLst/>
                <a:gdLst/>
                <a:ahLst/>
                <a:cxnLst/>
                <a:rect l="l" t="t" r="r" b="b"/>
                <a:pathLst>
                  <a:path w="3391" h="3392" fill="none" extrusionOk="0">
                    <a:moveTo>
                      <a:pt x="0" y="1682"/>
                    </a:moveTo>
                    <a:cubicBezTo>
                      <a:pt x="0" y="733"/>
                      <a:pt x="787" y="1"/>
                      <a:pt x="1709" y="1"/>
                    </a:cubicBezTo>
                    <a:cubicBezTo>
                      <a:pt x="2659" y="1"/>
                      <a:pt x="3391" y="760"/>
                      <a:pt x="3391" y="1682"/>
                    </a:cubicBezTo>
                    <a:cubicBezTo>
                      <a:pt x="3391" y="2632"/>
                      <a:pt x="2631" y="3391"/>
                      <a:pt x="1709" y="3391"/>
                    </a:cubicBezTo>
                    <a:cubicBezTo>
                      <a:pt x="787" y="3391"/>
                      <a:pt x="0" y="2632"/>
                      <a:pt x="0" y="1682"/>
                    </a:cubicBezTo>
                    <a:close/>
                  </a:path>
                </a:pathLst>
              </a:custGeom>
              <a:noFill/>
              <a:ln w="8825" cap="flat" cmpd="sng">
                <a:solidFill>
                  <a:schemeClr val="accent1"/>
                </a:solidFill>
                <a:prstDash val="solid"/>
                <a:miter lim="2712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-84993" y="3569703"/>
                <a:ext cx="101794" cy="101764"/>
              </a:xfrm>
              <a:custGeom>
                <a:avLst/>
                <a:gdLst/>
                <a:ahLst/>
                <a:cxnLst/>
                <a:rect l="l" t="t" r="r" b="b"/>
                <a:pathLst>
                  <a:path w="3392" h="3391" fill="none" extrusionOk="0">
                    <a:moveTo>
                      <a:pt x="1" y="1709"/>
                    </a:moveTo>
                    <a:cubicBezTo>
                      <a:pt x="1" y="760"/>
                      <a:pt x="787" y="0"/>
                      <a:pt x="1709" y="0"/>
                    </a:cubicBezTo>
                    <a:cubicBezTo>
                      <a:pt x="2659" y="0"/>
                      <a:pt x="3391" y="787"/>
                      <a:pt x="3391" y="1709"/>
                    </a:cubicBezTo>
                    <a:cubicBezTo>
                      <a:pt x="3391" y="2658"/>
                      <a:pt x="2632" y="3391"/>
                      <a:pt x="1709" y="3391"/>
                    </a:cubicBezTo>
                    <a:cubicBezTo>
                      <a:pt x="787" y="3391"/>
                      <a:pt x="1" y="2658"/>
                      <a:pt x="1" y="1709"/>
                    </a:cubicBezTo>
                    <a:close/>
                  </a:path>
                </a:pathLst>
              </a:custGeom>
              <a:noFill/>
              <a:ln w="8825" cap="flat" cmpd="sng">
                <a:solidFill>
                  <a:schemeClr val="accent1"/>
                </a:solidFill>
                <a:prstDash val="solid"/>
                <a:miter lim="2712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-66267" y="3841564"/>
                <a:ext cx="50507" cy="50507"/>
              </a:xfrm>
              <a:custGeom>
                <a:avLst/>
                <a:gdLst/>
                <a:ahLst/>
                <a:cxnLst/>
                <a:rect l="l" t="t" r="r" b="b"/>
                <a:pathLst>
                  <a:path w="1683" h="1683" fill="none" extrusionOk="0">
                    <a:moveTo>
                      <a:pt x="0" y="841"/>
                    </a:moveTo>
                    <a:cubicBezTo>
                      <a:pt x="0" y="380"/>
                      <a:pt x="380" y="0"/>
                      <a:pt x="841" y="0"/>
                    </a:cubicBezTo>
                    <a:cubicBezTo>
                      <a:pt x="1330" y="0"/>
                      <a:pt x="1682" y="380"/>
                      <a:pt x="1682" y="841"/>
                    </a:cubicBezTo>
                    <a:cubicBezTo>
                      <a:pt x="1682" y="1329"/>
                      <a:pt x="1330" y="1682"/>
                      <a:pt x="841" y="1682"/>
                    </a:cubicBezTo>
                    <a:cubicBezTo>
                      <a:pt x="380" y="1682"/>
                      <a:pt x="0" y="1329"/>
                      <a:pt x="0" y="841"/>
                    </a:cubicBezTo>
                    <a:close/>
                  </a:path>
                </a:pathLst>
              </a:custGeom>
              <a:noFill/>
              <a:ln w="8825" cap="flat" cmpd="sng">
                <a:solidFill>
                  <a:schemeClr val="accent1"/>
                </a:solidFill>
                <a:prstDash val="solid"/>
                <a:miter lim="2712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-265684" y="1546129"/>
                <a:ext cx="232818" cy="2022764"/>
              </a:xfrm>
              <a:custGeom>
                <a:avLst/>
                <a:gdLst/>
                <a:ahLst/>
                <a:cxnLst/>
                <a:rect l="l" t="t" r="r" b="b"/>
                <a:pathLst>
                  <a:path w="7758" h="67403" fill="none" extrusionOk="0">
                    <a:moveTo>
                      <a:pt x="7758" y="67403"/>
                    </a:moveTo>
                    <a:lnTo>
                      <a:pt x="7758" y="44809"/>
                    </a:lnTo>
                    <a:lnTo>
                      <a:pt x="0" y="37051"/>
                    </a:lnTo>
                    <a:lnTo>
                      <a:pt x="0" y="0"/>
                    </a:lnTo>
                  </a:path>
                </a:pathLst>
              </a:custGeom>
              <a:noFill/>
              <a:ln w="8825" cap="flat" cmpd="sng">
                <a:solidFill>
                  <a:schemeClr val="accent1"/>
                </a:solidFill>
                <a:prstDash val="solid"/>
                <a:miter lim="2712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-86614" y="1822071"/>
                <a:ext cx="30" cy="179910"/>
              </a:xfrm>
              <a:custGeom>
                <a:avLst/>
                <a:gdLst/>
                <a:ahLst/>
                <a:cxnLst/>
                <a:rect l="l" t="t" r="r" b="b"/>
                <a:pathLst>
                  <a:path w="1" h="5995" fill="none" extrusionOk="0">
                    <a:moveTo>
                      <a:pt x="0" y="5995"/>
                    </a:moveTo>
                    <a:lnTo>
                      <a:pt x="0" y="0"/>
                    </a:lnTo>
                  </a:path>
                </a:pathLst>
              </a:custGeom>
              <a:noFill/>
              <a:ln w="8825" cap="flat" cmpd="sng">
                <a:solidFill>
                  <a:schemeClr val="accent1"/>
                </a:solidFill>
                <a:prstDash val="solid"/>
                <a:miter lim="2712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-183486" y="2162324"/>
                <a:ext cx="51317" cy="51287"/>
              </a:xfrm>
              <a:custGeom>
                <a:avLst/>
                <a:gdLst/>
                <a:ahLst/>
                <a:cxnLst/>
                <a:rect l="l" t="t" r="r" b="b"/>
                <a:pathLst>
                  <a:path w="1710" h="1709" extrusionOk="0">
                    <a:moveTo>
                      <a:pt x="841" y="0"/>
                    </a:moveTo>
                    <a:cubicBezTo>
                      <a:pt x="380" y="0"/>
                      <a:pt x="1" y="380"/>
                      <a:pt x="1" y="868"/>
                    </a:cubicBezTo>
                    <a:cubicBezTo>
                      <a:pt x="1" y="1329"/>
                      <a:pt x="380" y="1709"/>
                      <a:pt x="841" y="1709"/>
                    </a:cubicBezTo>
                    <a:cubicBezTo>
                      <a:pt x="1330" y="1709"/>
                      <a:pt x="1709" y="1329"/>
                      <a:pt x="1709" y="868"/>
                    </a:cubicBezTo>
                    <a:cubicBezTo>
                      <a:pt x="1709" y="380"/>
                      <a:pt x="1330" y="0"/>
                      <a:pt x="84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45;p2"/>
              <p:cNvSpPr/>
              <p:nvPr/>
            </p:nvSpPr>
            <p:spPr>
              <a:xfrm>
                <a:off x="-113473" y="4264825"/>
                <a:ext cx="51317" cy="50507"/>
              </a:xfrm>
              <a:custGeom>
                <a:avLst/>
                <a:gdLst/>
                <a:ahLst/>
                <a:cxnLst/>
                <a:rect l="l" t="t" r="r" b="b"/>
                <a:pathLst>
                  <a:path w="1710" h="1683" fill="none" extrusionOk="0">
                    <a:moveTo>
                      <a:pt x="0" y="842"/>
                    </a:moveTo>
                    <a:cubicBezTo>
                      <a:pt x="0" y="381"/>
                      <a:pt x="380" y="1"/>
                      <a:pt x="868" y="1"/>
                    </a:cubicBezTo>
                    <a:cubicBezTo>
                      <a:pt x="1329" y="1"/>
                      <a:pt x="1709" y="381"/>
                      <a:pt x="1709" y="842"/>
                    </a:cubicBezTo>
                    <a:cubicBezTo>
                      <a:pt x="1709" y="1330"/>
                      <a:pt x="1329" y="1682"/>
                      <a:pt x="868" y="1682"/>
                    </a:cubicBezTo>
                    <a:cubicBezTo>
                      <a:pt x="380" y="1682"/>
                      <a:pt x="0" y="1330"/>
                      <a:pt x="0" y="842"/>
                    </a:cubicBezTo>
                    <a:close/>
                  </a:path>
                </a:pathLst>
              </a:custGeom>
              <a:noFill/>
              <a:ln w="8825" cap="flat" cmpd="sng">
                <a:solidFill>
                  <a:schemeClr val="lt2"/>
                </a:solidFill>
                <a:prstDash val="solid"/>
                <a:miter lim="2712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2"/>
              <p:cNvSpPr/>
              <p:nvPr/>
            </p:nvSpPr>
            <p:spPr>
              <a:xfrm>
                <a:off x="-213586" y="3200130"/>
                <a:ext cx="50477" cy="51317"/>
              </a:xfrm>
              <a:custGeom>
                <a:avLst/>
                <a:gdLst/>
                <a:ahLst/>
                <a:cxnLst/>
                <a:rect l="l" t="t" r="r" b="b"/>
                <a:pathLst>
                  <a:path w="1682" h="1710" fill="none" extrusionOk="0">
                    <a:moveTo>
                      <a:pt x="0" y="869"/>
                    </a:moveTo>
                    <a:cubicBezTo>
                      <a:pt x="0" y="381"/>
                      <a:pt x="353" y="1"/>
                      <a:pt x="841" y="1"/>
                    </a:cubicBezTo>
                    <a:cubicBezTo>
                      <a:pt x="1302" y="1"/>
                      <a:pt x="1682" y="381"/>
                      <a:pt x="1682" y="869"/>
                    </a:cubicBezTo>
                    <a:cubicBezTo>
                      <a:pt x="1682" y="1330"/>
                      <a:pt x="1302" y="1710"/>
                      <a:pt x="841" y="1710"/>
                    </a:cubicBezTo>
                    <a:cubicBezTo>
                      <a:pt x="407" y="1710"/>
                      <a:pt x="0" y="1330"/>
                      <a:pt x="0" y="869"/>
                    </a:cubicBezTo>
                    <a:close/>
                  </a:path>
                </a:pathLst>
              </a:custGeom>
              <a:noFill/>
              <a:ln w="8825" cap="flat" cmpd="sng">
                <a:solidFill>
                  <a:schemeClr val="lt2"/>
                </a:solidFill>
                <a:prstDash val="solid"/>
                <a:miter lim="2712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>
                <a:off x="-187568" y="3251417"/>
                <a:ext cx="100173" cy="1013438"/>
              </a:xfrm>
              <a:custGeom>
                <a:avLst/>
                <a:gdLst/>
                <a:ahLst/>
                <a:cxnLst/>
                <a:rect l="l" t="t" r="r" b="b"/>
                <a:pathLst>
                  <a:path w="3338" h="33770" fill="none" extrusionOk="0">
                    <a:moveTo>
                      <a:pt x="3337" y="33770"/>
                    </a:moveTo>
                    <a:lnTo>
                      <a:pt x="3337" y="25904"/>
                    </a:lnTo>
                    <a:lnTo>
                      <a:pt x="1" y="22541"/>
                    </a:lnTo>
                    <a:lnTo>
                      <a:pt x="1" y="1"/>
                    </a:lnTo>
                  </a:path>
                </a:pathLst>
              </a:custGeom>
              <a:noFill/>
              <a:ln w="8825" cap="flat" cmpd="sng">
                <a:solidFill>
                  <a:schemeClr val="lt2"/>
                </a:solidFill>
                <a:prstDash val="solid"/>
                <a:miter lim="2712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-159058" y="4605078"/>
                <a:ext cx="50477" cy="51317"/>
              </a:xfrm>
              <a:custGeom>
                <a:avLst/>
                <a:gdLst/>
                <a:ahLst/>
                <a:cxnLst/>
                <a:rect l="l" t="t" r="r" b="b"/>
                <a:pathLst>
                  <a:path w="1682" h="1710" fill="none" extrusionOk="0">
                    <a:moveTo>
                      <a:pt x="1682" y="868"/>
                    </a:moveTo>
                    <a:cubicBezTo>
                      <a:pt x="1682" y="1330"/>
                      <a:pt x="1329" y="1709"/>
                      <a:pt x="841" y="1709"/>
                    </a:cubicBezTo>
                    <a:cubicBezTo>
                      <a:pt x="380" y="1709"/>
                      <a:pt x="0" y="1330"/>
                      <a:pt x="0" y="868"/>
                    </a:cubicBezTo>
                    <a:cubicBezTo>
                      <a:pt x="0" y="380"/>
                      <a:pt x="380" y="1"/>
                      <a:pt x="841" y="1"/>
                    </a:cubicBezTo>
                    <a:cubicBezTo>
                      <a:pt x="1329" y="1"/>
                      <a:pt x="1682" y="380"/>
                      <a:pt x="1682" y="868"/>
                    </a:cubicBezTo>
                    <a:close/>
                  </a:path>
                </a:pathLst>
              </a:custGeom>
              <a:noFill/>
              <a:ln w="8825" cap="flat" cmpd="sng">
                <a:solidFill>
                  <a:schemeClr val="lt2"/>
                </a:solidFill>
                <a:prstDash val="solid"/>
                <a:miter lim="2712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-260012" y="3540383"/>
                <a:ext cx="51317" cy="50507"/>
              </a:xfrm>
              <a:custGeom>
                <a:avLst/>
                <a:gdLst/>
                <a:ahLst/>
                <a:cxnLst/>
                <a:rect l="l" t="t" r="r" b="b"/>
                <a:pathLst>
                  <a:path w="1710" h="1683" fill="none" extrusionOk="0">
                    <a:moveTo>
                      <a:pt x="1" y="841"/>
                    </a:moveTo>
                    <a:cubicBezTo>
                      <a:pt x="1" y="380"/>
                      <a:pt x="381" y="1"/>
                      <a:pt x="869" y="1"/>
                    </a:cubicBezTo>
                    <a:cubicBezTo>
                      <a:pt x="1330" y="1"/>
                      <a:pt x="1710" y="380"/>
                      <a:pt x="1710" y="841"/>
                    </a:cubicBezTo>
                    <a:cubicBezTo>
                      <a:pt x="1710" y="1303"/>
                      <a:pt x="1330" y="1682"/>
                      <a:pt x="869" y="1682"/>
                    </a:cubicBezTo>
                    <a:cubicBezTo>
                      <a:pt x="381" y="1682"/>
                      <a:pt x="1" y="1330"/>
                      <a:pt x="1" y="841"/>
                    </a:cubicBezTo>
                    <a:close/>
                  </a:path>
                </a:pathLst>
              </a:custGeom>
              <a:noFill/>
              <a:ln w="8825" cap="flat" cmpd="sng">
                <a:solidFill>
                  <a:schemeClr val="lt2"/>
                </a:solidFill>
                <a:prstDash val="solid"/>
                <a:miter lim="2712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2"/>
              <p:cNvSpPr/>
              <p:nvPr/>
            </p:nvSpPr>
            <p:spPr>
              <a:xfrm>
                <a:off x="-233963" y="3590860"/>
                <a:ext cx="100173" cy="1013438"/>
              </a:xfrm>
              <a:custGeom>
                <a:avLst/>
                <a:gdLst/>
                <a:ahLst/>
                <a:cxnLst/>
                <a:rect l="l" t="t" r="r" b="b"/>
                <a:pathLst>
                  <a:path w="3338" h="33770" fill="none" extrusionOk="0">
                    <a:moveTo>
                      <a:pt x="3337" y="33769"/>
                    </a:moveTo>
                    <a:lnTo>
                      <a:pt x="3337" y="25904"/>
                    </a:lnTo>
                    <a:lnTo>
                      <a:pt x="1" y="22594"/>
                    </a:lnTo>
                    <a:lnTo>
                      <a:pt x="1" y="0"/>
                    </a:lnTo>
                  </a:path>
                </a:pathLst>
              </a:custGeom>
              <a:noFill/>
              <a:ln w="8825" cap="flat" cmpd="sng">
                <a:solidFill>
                  <a:schemeClr val="lt2"/>
                </a:solidFill>
                <a:prstDash val="solid"/>
                <a:miter lim="2712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51;p2"/>
              <p:cNvSpPr/>
              <p:nvPr/>
            </p:nvSpPr>
            <p:spPr>
              <a:xfrm>
                <a:off x="-158248" y="2213581"/>
                <a:ext cx="125382" cy="449370"/>
              </a:xfrm>
              <a:custGeom>
                <a:avLst/>
                <a:gdLst/>
                <a:ahLst/>
                <a:cxnLst/>
                <a:rect l="l" t="t" r="r" b="b"/>
                <a:pathLst>
                  <a:path w="4178" h="14974" fill="none" extrusionOk="0">
                    <a:moveTo>
                      <a:pt x="4178" y="14973"/>
                    </a:moveTo>
                    <a:lnTo>
                      <a:pt x="1438" y="12261"/>
                    </a:lnTo>
                    <a:lnTo>
                      <a:pt x="1438" y="3798"/>
                    </a:lnTo>
                    <a:lnTo>
                      <a:pt x="0" y="2333"/>
                    </a:lnTo>
                    <a:lnTo>
                      <a:pt x="0" y="1"/>
                    </a:lnTo>
                  </a:path>
                </a:pathLst>
              </a:custGeom>
              <a:noFill/>
              <a:ln w="8825" cap="flat" cmpd="sng">
                <a:solidFill>
                  <a:schemeClr val="accent1"/>
                </a:solidFill>
                <a:prstDash val="solid"/>
                <a:miter lim="2712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207244" y="2177779"/>
                <a:ext cx="117219" cy="26079"/>
              </a:xfrm>
              <a:custGeom>
                <a:avLst/>
                <a:gdLst/>
                <a:ahLst/>
                <a:cxnLst/>
                <a:rect l="l" t="t" r="r" b="b"/>
                <a:pathLst>
                  <a:path w="3906" h="869" extrusionOk="0">
                    <a:moveTo>
                      <a:pt x="0" y="0"/>
                    </a:moveTo>
                    <a:lnTo>
                      <a:pt x="0" y="868"/>
                    </a:lnTo>
                    <a:lnTo>
                      <a:pt x="3906" y="868"/>
                    </a:lnTo>
                    <a:lnTo>
                      <a:pt x="390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207244" y="2121601"/>
                <a:ext cx="117219" cy="26889"/>
              </a:xfrm>
              <a:custGeom>
                <a:avLst/>
                <a:gdLst/>
                <a:ahLst/>
                <a:cxnLst/>
                <a:rect l="l" t="t" r="r" b="b"/>
                <a:pathLst>
                  <a:path w="3906" h="896" extrusionOk="0">
                    <a:moveTo>
                      <a:pt x="0" y="1"/>
                    </a:moveTo>
                    <a:lnTo>
                      <a:pt x="0" y="896"/>
                    </a:lnTo>
                    <a:lnTo>
                      <a:pt x="3906" y="896"/>
                    </a:lnTo>
                    <a:lnTo>
                      <a:pt x="390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>
                <a:off x="207244" y="2066262"/>
                <a:ext cx="117219" cy="26079"/>
              </a:xfrm>
              <a:custGeom>
                <a:avLst/>
                <a:gdLst/>
                <a:ahLst/>
                <a:cxnLst/>
                <a:rect l="l" t="t" r="r" b="b"/>
                <a:pathLst>
                  <a:path w="3906" h="869" extrusionOk="0">
                    <a:moveTo>
                      <a:pt x="0" y="0"/>
                    </a:moveTo>
                    <a:lnTo>
                      <a:pt x="0" y="868"/>
                    </a:lnTo>
                    <a:lnTo>
                      <a:pt x="3906" y="868"/>
                    </a:lnTo>
                    <a:lnTo>
                      <a:pt x="390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>
                <a:off x="207244" y="2010084"/>
                <a:ext cx="117219" cy="26889"/>
              </a:xfrm>
              <a:custGeom>
                <a:avLst/>
                <a:gdLst/>
                <a:ahLst/>
                <a:cxnLst/>
                <a:rect l="l" t="t" r="r" b="b"/>
                <a:pathLst>
                  <a:path w="3906" h="896" extrusionOk="0">
                    <a:moveTo>
                      <a:pt x="0" y="1"/>
                    </a:moveTo>
                    <a:lnTo>
                      <a:pt x="0" y="896"/>
                    </a:lnTo>
                    <a:lnTo>
                      <a:pt x="3906" y="896"/>
                    </a:lnTo>
                    <a:lnTo>
                      <a:pt x="390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2"/>
              <p:cNvSpPr/>
              <p:nvPr/>
            </p:nvSpPr>
            <p:spPr>
              <a:xfrm>
                <a:off x="207244" y="1954745"/>
                <a:ext cx="117219" cy="26079"/>
              </a:xfrm>
              <a:custGeom>
                <a:avLst/>
                <a:gdLst/>
                <a:ahLst/>
                <a:cxnLst/>
                <a:rect l="l" t="t" r="r" b="b"/>
                <a:pathLst>
                  <a:path w="3906" h="869" extrusionOk="0">
                    <a:moveTo>
                      <a:pt x="0" y="0"/>
                    </a:moveTo>
                    <a:lnTo>
                      <a:pt x="0" y="868"/>
                    </a:lnTo>
                    <a:lnTo>
                      <a:pt x="3906" y="868"/>
                    </a:lnTo>
                    <a:lnTo>
                      <a:pt x="390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7" name="Google Shape;57;p2"/>
              <p:cNvGrpSpPr/>
              <p:nvPr/>
            </p:nvGrpSpPr>
            <p:grpSpPr>
              <a:xfrm>
                <a:off x="-154167" y="-428619"/>
                <a:ext cx="9496422" cy="5085014"/>
                <a:chOff x="-154167" y="-428619"/>
                <a:chExt cx="9496422" cy="5085014"/>
              </a:xfrm>
            </p:grpSpPr>
            <p:sp>
              <p:nvSpPr>
                <p:cNvPr id="58" name="Google Shape;58;p2"/>
                <p:cNvSpPr/>
                <p:nvPr/>
              </p:nvSpPr>
              <p:spPr>
                <a:xfrm flipH="1">
                  <a:off x="8752078" y="4233915"/>
                  <a:ext cx="101794" cy="1017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2" h="3391" extrusionOk="0">
                      <a:moveTo>
                        <a:pt x="1710" y="0"/>
                      </a:moveTo>
                      <a:cubicBezTo>
                        <a:pt x="788" y="0"/>
                        <a:pt x="1" y="760"/>
                        <a:pt x="1" y="1709"/>
                      </a:cubicBezTo>
                      <a:cubicBezTo>
                        <a:pt x="1" y="2658"/>
                        <a:pt x="788" y="3391"/>
                        <a:pt x="1710" y="3391"/>
                      </a:cubicBezTo>
                      <a:cubicBezTo>
                        <a:pt x="2632" y="3391"/>
                        <a:pt x="3391" y="2658"/>
                        <a:pt x="3391" y="1709"/>
                      </a:cubicBezTo>
                      <a:cubicBezTo>
                        <a:pt x="3391" y="787"/>
                        <a:pt x="2659" y="0"/>
                        <a:pt x="1710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" name="Google Shape;59;p2"/>
                <p:cNvSpPr/>
                <p:nvPr/>
              </p:nvSpPr>
              <p:spPr>
                <a:xfrm flipH="1">
                  <a:off x="9240461" y="2754902"/>
                  <a:ext cx="101794" cy="1017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2" h="3392" extrusionOk="0">
                      <a:moveTo>
                        <a:pt x="1709" y="0"/>
                      </a:moveTo>
                      <a:cubicBezTo>
                        <a:pt x="787" y="0"/>
                        <a:pt x="1" y="732"/>
                        <a:pt x="1" y="1682"/>
                      </a:cubicBezTo>
                      <a:cubicBezTo>
                        <a:pt x="1" y="2615"/>
                        <a:pt x="735" y="3391"/>
                        <a:pt x="1662" y="3391"/>
                      </a:cubicBezTo>
                      <a:cubicBezTo>
                        <a:pt x="1678" y="3391"/>
                        <a:pt x="1693" y="3391"/>
                        <a:pt x="1709" y="3391"/>
                      </a:cubicBezTo>
                      <a:cubicBezTo>
                        <a:pt x="2632" y="3391"/>
                        <a:pt x="3391" y="2631"/>
                        <a:pt x="3391" y="1682"/>
                      </a:cubicBezTo>
                      <a:cubicBezTo>
                        <a:pt x="3391" y="787"/>
                        <a:pt x="2659" y="0"/>
                        <a:pt x="1709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" name="Google Shape;60;p2"/>
                <p:cNvSpPr/>
                <p:nvPr/>
              </p:nvSpPr>
              <p:spPr>
                <a:xfrm flipH="1">
                  <a:off x="8532315" y="2950237"/>
                  <a:ext cx="101764" cy="1017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1" h="3392" fill="none" extrusionOk="0">
                      <a:moveTo>
                        <a:pt x="0" y="1683"/>
                      </a:moveTo>
                      <a:cubicBezTo>
                        <a:pt x="0" y="733"/>
                        <a:pt x="787" y="1"/>
                        <a:pt x="1709" y="1"/>
                      </a:cubicBezTo>
                      <a:cubicBezTo>
                        <a:pt x="2659" y="1"/>
                        <a:pt x="3391" y="787"/>
                        <a:pt x="3391" y="1683"/>
                      </a:cubicBezTo>
                      <a:cubicBezTo>
                        <a:pt x="3391" y="2605"/>
                        <a:pt x="2631" y="3391"/>
                        <a:pt x="1709" y="3391"/>
                      </a:cubicBezTo>
                      <a:cubicBezTo>
                        <a:pt x="787" y="3391"/>
                        <a:pt x="0" y="2632"/>
                        <a:pt x="0" y="1683"/>
                      </a:cubicBezTo>
                      <a:close/>
                    </a:path>
                  </a:pathLst>
                </a:custGeom>
                <a:noFill/>
                <a:ln w="8825" cap="flat" cmpd="sng">
                  <a:solidFill>
                    <a:schemeClr val="lt2"/>
                  </a:solidFill>
                  <a:prstDash val="solid"/>
                  <a:miter lim="27123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" name="Google Shape;61;p2"/>
                <p:cNvSpPr/>
                <p:nvPr/>
              </p:nvSpPr>
              <p:spPr>
                <a:xfrm flipH="1">
                  <a:off x="8532315" y="2730474"/>
                  <a:ext cx="101764" cy="1026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1" h="3419" fill="none" extrusionOk="0">
                      <a:moveTo>
                        <a:pt x="0" y="1682"/>
                      </a:moveTo>
                      <a:cubicBezTo>
                        <a:pt x="0" y="733"/>
                        <a:pt x="787" y="0"/>
                        <a:pt x="1709" y="0"/>
                      </a:cubicBezTo>
                      <a:cubicBezTo>
                        <a:pt x="2659" y="0"/>
                        <a:pt x="3391" y="787"/>
                        <a:pt x="3391" y="1682"/>
                      </a:cubicBezTo>
                      <a:cubicBezTo>
                        <a:pt x="3391" y="2631"/>
                        <a:pt x="2631" y="3391"/>
                        <a:pt x="1709" y="3391"/>
                      </a:cubicBezTo>
                      <a:cubicBezTo>
                        <a:pt x="787" y="3418"/>
                        <a:pt x="0" y="2631"/>
                        <a:pt x="0" y="1682"/>
                      </a:cubicBezTo>
                      <a:close/>
                    </a:path>
                  </a:pathLst>
                </a:custGeom>
                <a:noFill/>
                <a:ln w="8825" cap="flat" cmpd="sng">
                  <a:solidFill>
                    <a:schemeClr val="lt2"/>
                  </a:solidFill>
                  <a:prstDash val="solid"/>
                  <a:miter lim="27123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" name="Google Shape;62;p2"/>
                <p:cNvSpPr/>
                <p:nvPr/>
              </p:nvSpPr>
              <p:spPr>
                <a:xfrm flipH="1">
                  <a:off x="9240461" y="3148873"/>
                  <a:ext cx="101794" cy="1025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2" h="3418" fill="none" extrusionOk="0">
                      <a:moveTo>
                        <a:pt x="1" y="1682"/>
                      </a:moveTo>
                      <a:cubicBezTo>
                        <a:pt x="1" y="732"/>
                        <a:pt x="787" y="0"/>
                        <a:pt x="1709" y="0"/>
                      </a:cubicBezTo>
                      <a:cubicBezTo>
                        <a:pt x="2659" y="0"/>
                        <a:pt x="3391" y="760"/>
                        <a:pt x="3391" y="1682"/>
                      </a:cubicBezTo>
                      <a:cubicBezTo>
                        <a:pt x="3391" y="2604"/>
                        <a:pt x="2632" y="3391"/>
                        <a:pt x="1709" y="3391"/>
                      </a:cubicBezTo>
                      <a:cubicBezTo>
                        <a:pt x="760" y="3418"/>
                        <a:pt x="1" y="2631"/>
                        <a:pt x="1" y="1682"/>
                      </a:cubicBezTo>
                      <a:close/>
                    </a:path>
                  </a:pathLst>
                </a:custGeom>
                <a:noFill/>
                <a:ln w="8825" cap="flat" cmpd="sng">
                  <a:solidFill>
                    <a:schemeClr val="accent1"/>
                  </a:solidFill>
                  <a:prstDash val="solid"/>
                  <a:miter lim="27123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" name="Google Shape;63;p2"/>
                <p:cNvSpPr/>
                <p:nvPr/>
              </p:nvSpPr>
              <p:spPr>
                <a:xfrm flipH="1">
                  <a:off x="9004403" y="2002761"/>
                  <a:ext cx="101794" cy="1017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2" h="3392" fill="none" extrusionOk="0">
                      <a:moveTo>
                        <a:pt x="1" y="1710"/>
                      </a:moveTo>
                      <a:cubicBezTo>
                        <a:pt x="1" y="760"/>
                        <a:pt x="787" y="1"/>
                        <a:pt x="1709" y="1"/>
                      </a:cubicBezTo>
                      <a:cubicBezTo>
                        <a:pt x="2659" y="1"/>
                        <a:pt x="3391" y="787"/>
                        <a:pt x="3391" y="1710"/>
                      </a:cubicBezTo>
                      <a:cubicBezTo>
                        <a:pt x="3391" y="2659"/>
                        <a:pt x="2632" y="3391"/>
                        <a:pt x="1709" y="3391"/>
                      </a:cubicBezTo>
                      <a:cubicBezTo>
                        <a:pt x="760" y="3391"/>
                        <a:pt x="1" y="2659"/>
                        <a:pt x="1" y="1710"/>
                      </a:cubicBezTo>
                      <a:close/>
                    </a:path>
                  </a:pathLst>
                </a:custGeom>
                <a:noFill/>
                <a:ln w="8825" cap="flat" cmpd="sng">
                  <a:solidFill>
                    <a:schemeClr val="accent1"/>
                  </a:solidFill>
                  <a:prstDash val="solid"/>
                  <a:miter lim="27123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" name="Google Shape;64;p2"/>
                <p:cNvSpPr/>
                <p:nvPr/>
              </p:nvSpPr>
              <p:spPr>
                <a:xfrm flipH="1">
                  <a:off x="8541258" y="1367059"/>
                  <a:ext cx="50507" cy="504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3" h="1682" fill="none" extrusionOk="0">
                      <a:moveTo>
                        <a:pt x="1" y="841"/>
                      </a:moveTo>
                      <a:cubicBezTo>
                        <a:pt x="1" y="380"/>
                        <a:pt x="353" y="0"/>
                        <a:pt x="842" y="0"/>
                      </a:cubicBezTo>
                      <a:cubicBezTo>
                        <a:pt x="1303" y="0"/>
                        <a:pt x="1683" y="380"/>
                        <a:pt x="1683" y="841"/>
                      </a:cubicBezTo>
                      <a:cubicBezTo>
                        <a:pt x="1683" y="1329"/>
                        <a:pt x="1303" y="1682"/>
                        <a:pt x="842" y="1682"/>
                      </a:cubicBezTo>
                      <a:cubicBezTo>
                        <a:pt x="408" y="1682"/>
                        <a:pt x="1" y="1329"/>
                        <a:pt x="1" y="841"/>
                      </a:cubicBezTo>
                      <a:close/>
                    </a:path>
                  </a:pathLst>
                </a:custGeom>
                <a:noFill/>
                <a:ln w="8825" cap="flat" cmpd="sng">
                  <a:solidFill>
                    <a:schemeClr val="lt2"/>
                  </a:solidFill>
                  <a:prstDash val="solid"/>
                  <a:miter lim="27123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" name="Google Shape;65;p2"/>
                <p:cNvSpPr/>
                <p:nvPr/>
              </p:nvSpPr>
              <p:spPr>
                <a:xfrm flipH="1">
                  <a:off x="8777317" y="4439843"/>
                  <a:ext cx="50507" cy="505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3" h="1683" fill="none" extrusionOk="0">
                      <a:moveTo>
                        <a:pt x="1" y="841"/>
                      </a:moveTo>
                      <a:cubicBezTo>
                        <a:pt x="1" y="380"/>
                        <a:pt x="354" y="0"/>
                        <a:pt x="842" y="0"/>
                      </a:cubicBezTo>
                      <a:cubicBezTo>
                        <a:pt x="1303" y="0"/>
                        <a:pt x="1683" y="380"/>
                        <a:pt x="1683" y="841"/>
                      </a:cubicBezTo>
                      <a:cubicBezTo>
                        <a:pt x="1683" y="1329"/>
                        <a:pt x="1303" y="1682"/>
                        <a:pt x="842" y="1682"/>
                      </a:cubicBezTo>
                      <a:cubicBezTo>
                        <a:pt x="408" y="1682"/>
                        <a:pt x="1" y="1329"/>
                        <a:pt x="1" y="841"/>
                      </a:cubicBezTo>
                      <a:close/>
                    </a:path>
                  </a:pathLst>
                </a:custGeom>
                <a:noFill/>
                <a:ln w="8825" cap="flat" cmpd="sng">
                  <a:solidFill>
                    <a:schemeClr val="accent1"/>
                  </a:solidFill>
                  <a:prstDash val="solid"/>
                  <a:miter lim="27123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" name="Google Shape;66;p2"/>
                <p:cNvSpPr/>
                <p:nvPr/>
              </p:nvSpPr>
              <p:spPr>
                <a:xfrm flipH="1">
                  <a:off x="9152562" y="2898139"/>
                  <a:ext cx="51317" cy="513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0" h="1710" fill="none" extrusionOk="0">
                      <a:moveTo>
                        <a:pt x="1" y="842"/>
                      </a:moveTo>
                      <a:cubicBezTo>
                        <a:pt x="1" y="381"/>
                        <a:pt x="380" y="1"/>
                        <a:pt x="869" y="1"/>
                      </a:cubicBezTo>
                      <a:cubicBezTo>
                        <a:pt x="1330" y="1"/>
                        <a:pt x="1709" y="381"/>
                        <a:pt x="1709" y="842"/>
                      </a:cubicBezTo>
                      <a:cubicBezTo>
                        <a:pt x="1709" y="1330"/>
                        <a:pt x="1330" y="1710"/>
                        <a:pt x="869" y="1710"/>
                      </a:cubicBezTo>
                      <a:cubicBezTo>
                        <a:pt x="380" y="1710"/>
                        <a:pt x="1" y="1330"/>
                        <a:pt x="1" y="842"/>
                      </a:cubicBezTo>
                      <a:close/>
                    </a:path>
                  </a:pathLst>
                </a:custGeom>
                <a:noFill/>
                <a:ln w="8825" cap="flat" cmpd="sng">
                  <a:solidFill>
                    <a:schemeClr val="accent1"/>
                  </a:solidFill>
                  <a:prstDash val="solid"/>
                  <a:miter lim="27123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" name="Google Shape;67;p2"/>
                <p:cNvSpPr/>
                <p:nvPr/>
              </p:nvSpPr>
              <p:spPr>
                <a:xfrm flipH="1">
                  <a:off x="8961278" y="2653138"/>
                  <a:ext cx="51317" cy="505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0" h="1683" fill="none" extrusionOk="0">
                      <a:moveTo>
                        <a:pt x="1" y="842"/>
                      </a:moveTo>
                      <a:cubicBezTo>
                        <a:pt x="1" y="380"/>
                        <a:pt x="381" y="1"/>
                        <a:pt x="869" y="1"/>
                      </a:cubicBezTo>
                      <a:cubicBezTo>
                        <a:pt x="1330" y="1"/>
                        <a:pt x="1710" y="380"/>
                        <a:pt x="1710" y="842"/>
                      </a:cubicBezTo>
                      <a:cubicBezTo>
                        <a:pt x="1710" y="1330"/>
                        <a:pt x="1330" y="1682"/>
                        <a:pt x="869" y="1682"/>
                      </a:cubicBezTo>
                      <a:cubicBezTo>
                        <a:pt x="381" y="1682"/>
                        <a:pt x="1" y="1330"/>
                        <a:pt x="1" y="842"/>
                      </a:cubicBezTo>
                      <a:close/>
                    </a:path>
                  </a:pathLst>
                </a:custGeom>
                <a:noFill/>
                <a:ln w="8825" cap="flat" cmpd="sng">
                  <a:solidFill>
                    <a:schemeClr val="accent1"/>
                  </a:solidFill>
                  <a:prstDash val="solid"/>
                  <a:miter lim="27123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" name="Google Shape;68;p2"/>
                <p:cNvSpPr/>
                <p:nvPr/>
              </p:nvSpPr>
              <p:spPr>
                <a:xfrm flipH="1">
                  <a:off x="8918934" y="1770784"/>
                  <a:ext cx="50507" cy="513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3" h="1710" fill="none" extrusionOk="0">
                      <a:moveTo>
                        <a:pt x="0" y="841"/>
                      </a:moveTo>
                      <a:cubicBezTo>
                        <a:pt x="0" y="380"/>
                        <a:pt x="380" y="0"/>
                        <a:pt x="841" y="0"/>
                      </a:cubicBezTo>
                      <a:cubicBezTo>
                        <a:pt x="1329" y="0"/>
                        <a:pt x="1682" y="380"/>
                        <a:pt x="1682" y="841"/>
                      </a:cubicBezTo>
                      <a:cubicBezTo>
                        <a:pt x="1682" y="1330"/>
                        <a:pt x="1329" y="1709"/>
                        <a:pt x="841" y="1709"/>
                      </a:cubicBezTo>
                      <a:cubicBezTo>
                        <a:pt x="380" y="1709"/>
                        <a:pt x="0" y="1330"/>
                        <a:pt x="0" y="841"/>
                      </a:cubicBezTo>
                      <a:close/>
                    </a:path>
                  </a:pathLst>
                </a:custGeom>
                <a:noFill/>
                <a:ln w="8825" cap="flat" cmpd="sng">
                  <a:solidFill>
                    <a:schemeClr val="accent1"/>
                  </a:solidFill>
                  <a:prstDash val="solid"/>
                  <a:miter lim="27123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" name="Google Shape;69;p2"/>
                <p:cNvSpPr/>
                <p:nvPr/>
              </p:nvSpPr>
              <p:spPr>
                <a:xfrm flipH="1">
                  <a:off x="8845680" y="1770784"/>
                  <a:ext cx="50507" cy="513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3" h="1710" fill="none" extrusionOk="0">
                      <a:moveTo>
                        <a:pt x="0" y="841"/>
                      </a:moveTo>
                      <a:cubicBezTo>
                        <a:pt x="0" y="380"/>
                        <a:pt x="380" y="0"/>
                        <a:pt x="841" y="0"/>
                      </a:cubicBezTo>
                      <a:cubicBezTo>
                        <a:pt x="1302" y="0"/>
                        <a:pt x="1682" y="380"/>
                        <a:pt x="1682" y="841"/>
                      </a:cubicBezTo>
                      <a:cubicBezTo>
                        <a:pt x="1682" y="1330"/>
                        <a:pt x="1330" y="1709"/>
                        <a:pt x="841" y="1709"/>
                      </a:cubicBezTo>
                      <a:cubicBezTo>
                        <a:pt x="353" y="1709"/>
                        <a:pt x="0" y="1330"/>
                        <a:pt x="0" y="841"/>
                      </a:cubicBezTo>
                      <a:close/>
                    </a:path>
                  </a:pathLst>
                </a:custGeom>
                <a:noFill/>
                <a:ln w="8825" cap="flat" cmpd="sng">
                  <a:solidFill>
                    <a:schemeClr val="accent1"/>
                  </a:solidFill>
                  <a:prstDash val="solid"/>
                  <a:miter lim="27123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" name="Google Shape;70;p2"/>
                <p:cNvSpPr/>
                <p:nvPr/>
              </p:nvSpPr>
              <p:spPr>
                <a:xfrm flipH="1">
                  <a:off x="9029641" y="1770784"/>
                  <a:ext cx="50507" cy="513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3" h="1710" extrusionOk="0">
                      <a:moveTo>
                        <a:pt x="841" y="0"/>
                      </a:moveTo>
                      <a:cubicBezTo>
                        <a:pt x="353" y="0"/>
                        <a:pt x="1" y="380"/>
                        <a:pt x="1" y="841"/>
                      </a:cubicBezTo>
                      <a:cubicBezTo>
                        <a:pt x="1" y="1330"/>
                        <a:pt x="353" y="1709"/>
                        <a:pt x="841" y="1709"/>
                      </a:cubicBezTo>
                      <a:cubicBezTo>
                        <a:pt x="1302" y="1709"/>
                        <a:pt x="1682" y="1330"/>
                        <a:pt x="1682" y="841"/>
                      </a:cubicBezTo>
                      <a:cubicBezTo>
                        <a:pt x="1682" y="380"/>
                        <a:pt x="1302" y="0"/>
                        <a:pt x="84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" name="Google Shape;71;p2"/>
                <p:cNvSpPr/>
                <p:nvPr/>
              </p:nvSpPr>
              <p:spPr>
                <a:xfrm flipH="1">
                  <a:off x="8541258" y="1244949"/>
                  <a:ext cx="50507" cy="505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3" h="1683" extrusionOk="0">
                      <a:moveTo>
                        <a:pt x="842" y="1"/>
                      </a:moveTo>
                      <a:cubicBezTo>
                        <a:pt x="353" y="1"/>
                        <a:pt x="1" y="380"/>
                        <a:pt x="1" y="841"/>
                      </a:cubicBezTo>
                      <a:cubicBezTo>
                        <a:pt x="1" y="1330"/>
                        <a:pt x="408" y="1682"/>
                        <a:pt x="842" y="1682"/>
                      </a:cubicBezTo>
                      <a:cubicBezTo>
                        <a:pt x="1303" y="1682"/>
                        <a:pt x="1683" y="1330"/>
                        <a:pt x="1683" y="841"/>
                      </a:cubicBezTo>
                      <a:cubicBezTo>
                        <a:pt x="1683" y="380"/>
                        <a:pt x="1303" y="1"/>
                        <a:pt x="84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" name="Google Shape;72;p2"/>
                <p:cNvSpPr/>
                <p:nvPr/>
              </p:nvSpPr>
              <p:spPr>
                <a:xfrm flipH="1">
                  <a:off x="8541258" y="1122028"/>
                  <a:ext cx="50507" cy="513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3" h="1710" fill="none" extrusionOk="0">
                      <a:moveTo>
                        <a:pt x="1" y="842"/>
                      </a:moveTo>
                      <a:cubicBezTo>
                        <a:pt x="1" y="353"/>
                        <a:pt x="353" y="1"/>
                        <a:pt x="842" y="1"/>
                      </a:cubicBezTo>
                      <a:cubicBezTo>
                        <a:pt x="1303" y="1"/>
                        <a:pt x="1683" y="353"/>
                        <a:pt x="1683" y="842"/>
                      </a:cubicBezTo>
                      <a:cubicBezTo>
                        <a:pt x="1683" y="1303"/>
                        <a:pt x="1303" y="1682"/>
                        <a:pt x="842" y="1682"/>
                      </a:cubicBezTo>
                      <a:cubicBezTo>
                        <a:pt x="408" y="1710"/>
                        <a:pt x="1" y="1303"/>
                        <a:pt x="1" y="842"/>
                      </a:cubicBezTo>
                      <a:close/>
                    </a:path>
                  </a:pathLst>
                </a:custGeom>
                <a:noFill/>
                <a:ln w="8825" cap="flat" cmpd="sng">
                  <a:solidFill>
                    <a:schemeClr val="lt2"/>
                  </a:solidFill>
                  <a:prstDash val="solid"/>
                  <a:miter lim="27123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" name="Google Shape;73;p2"/>
                <p:cNvSpPr/>
                <p:nvPr/>
              </p:nvSpPr>
              <p:spPr>
                <a:xfrm flipH="1">
                  <a:off x="8467194" y="1122028"/>
                  <a:ext cx="50477" cy="513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2" h="1710" fill="none" extrusionOk="0">
                      <a:moveTo>
                        <a:pt x="0" y="842"/>
                      </a:moveTo>
                      <a:cubicBezTo>
                        <a:pt x="0" y="353"/>
                        <a:pt x="380" y="1"/>
                        <a:pt x="841" y="1"/>
                      </a:cubicBezTo>
                      <a:cubicBezTo>
                        <a:pt x="1329" y="1"/>
                        <a:pt x="1682" y="353"/>
                        <a:pt x="1682" y="842"/>
                      </a:cubicBezTo>
                      <a:cubicBezTo>
                        <a:pt x="1682" y="1303"/>
                        <a:pt x="1329" y="1682"/>
                        <a:pt x="841" y="1682"/>
                      </a:cubicBezTo>
                      <a:cubicBezTo>
                        <a:pt x="380" y="1710"/>
                        <a:pt x="0" y="1303"/>
                        <a:pt x="0" y="842"/>
                      </a:cubicBezTo>
                      <a:close/>
                    </a:path>
                  </a:pathLst>
                </a:custGeom>
                <a:noFill/>
                <a:ln w="8825" cap="flat" cmpd="sng">
                  <a:solidFill>
                    <a:schemeClr val="accent1"/>
                  </a:solidFill>
                  <a:prstDash val="solid"/>
                  <a:miter lim="27123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" name="Google Shape;74;p2"/>
                <p:cNvSpPr/>
                <p:nvPr/>
              </p:nvSpPr>
              <p:spPr>
                <a:xfrm flipH="1">
                  <a:off x="8801745" y="1822071"/>
                  <a:ext cx="71664" cy="22547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88" h="75134" fill="none" extrusionOk="0">
                      <a:moveTo>
                        <a:pt x="2388" y="75133"/>
                      </a:moveTo>
                      <a:lnTo>
                        <a:pt x="2388" y="18200"/>
                      </a:lnTo>
                      <a:lnTo>
                        <a:pt x="1" y="15813"/>
                      </a:lnTo>
                      <a:lnTo>
                        <a:pt x="1" y="0"/>
                      </a:lnTo>
                    </a:path>
                  </a:pathLst>
                </a:custGeom>
                <a:noFill/>
                <a:ln w="8825" cap="flat" cmpd="sng">
                  <a:solidFill>
                    <a:schemeClr val="accent1"/>
                  </a:solidFill>
                  <a:prstDash val="solid"/>
                  <a:miter lim="27123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" name="Google Shape;75;p2"/>
                <p:cNvSpPr/>
                <p:nvPr/>
              </p:nvSpPr>
              <p:spPr>
                <a:xfrm flipH="1">
                  <a:off x="8752078" y="4077623"/>
                  <a:ext cx="101794" cy="1017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2" h="3391" fill="none" extrusionOk="0">
                      <a:moveTo>
                        <a:pt x="1" y="1682"/>
                      </a:moveTo>
                      <a:cubicBezTo>
                        <a:pt x="1" y="733"/>
                        <a:pt x="788" y="0"/>
                        <a:pt x="1710" y="0"/>
                      </a:cubicBezTo>
                      <a:cubicBezTo>
                        <a:pt x="2659" y="0"/>
                        <a:pt x="3391" y="787"/>
                        <a:pt x="3391" y="1682"/>
                      </a:cubicBezTo>
                      <a:cubicBezTo>
                        <a:pt x="3391" y="2631"/>
                        <a:pt x="2632" y="3391"/>
                        <a:pt x="1710" y="3391"/>
                      </a:cubicBezTo>
                      <a:cubicBezTo>
                        <a:pt x="788" y="3391"/>
                        <a:pt x="1" y="2631"/>
                        <a:pt x="1" y="1682"/>
                      </a:cubicBezTo>
                      <a:close/>
                    </a:path>
                  </a:pathLst>
                </a:custGeom>
                <a:noFill/>
                <a:ln w="8825" cap="flat" cmpd="sng">
                  <a:solidFill>
                    <a:schemeClr val="accent1"/>
                  </a:solidFill>
                  <a:prstDash val="solid"/>
                  <a:miter lim="27123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" name="Google Shape;76;p2"/>
                <p:cNvSpPr/>
                <p:nvPr/>
              </p:nvSpPr>
              <p:spPr>
                <a:xfrm flipH="1">
                  <a:off x="8882322" y="1819610"/>
                  <a:ext cx="104225" cy="20260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73" h="67513" fill="none" extrusionOk="0">
                      <a:moveTo>
                        <a:pt x="1" y="67512"/>
                      </a:moveTo>
                      <a:lnTo>
                        <a:pt x="3473" y="64013"/>
                      </a:lnTo>
                      <a:lnTo>
                        <a:pt x="3473" y="19910"/>
                      </a:lnTo>
                      <a:lnTo>
                        <a:pt x="1411" y="17821"/>
                      </a:lnTo>
                      <a:lnTo>
                        <a:pt x="1411" y="1"/>
                      </a:lnTo>
                    </a:path>
                  </a:pathLst>
                </a:custGeom>
                <a:noFill/>
                <a:ln w="8825" cap="flat" cmpd="sng">
                  <a:solidFill>
                    <a:schemeClr val="accent1"/>
                  </a:solidFill>
                  <a:prstDash val="solid"/>
                  <a:miter lim="27123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" name="Google Shape;77;p2"/>
                <p:cNvSpPr/>
                <p:nvPr/>
              </p:nvSpPr>
              <p:spPr>
                <a:xfrm flipH="1">
                  <a:off x="8492432" y="1172504"/>
                  <a:ext cx="201067" cy="31631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00" h="105404" fill="none" extrusionOk="0">
                      <a:moveTo>
                        <a:pt x="3716" y="105404"/>
                      </a:moveTo>
                      <a:lnTo>
                        <a:pt x="3716" y="82972"/>
                      </a:lnTo>
                      <a:lnTo>
                        <a:pt x="0" y="79229"/>
                      </a:lnTo>
                      <a:lnTo>
                        <a:pt x="0" y="40117"/>
                      </a:lnTo>
                      <a:lnTo>
                        <a:pt x="6700" y="33390"/>
                      </a:lnTo>
                      <a:lnTo>
                        <a:pt x="6700" y="0"/>
                      </a:lnTo>
                    </a:path>
                  </a:pathLst>
                </a:custGeom>
                <a:noFill/>
                <a:ln w="8825" cap="flat" cmpd="sng">
                  <a:solidFill>
                    <a:schemeClr val="accent1"/>
                  </a:solidFill>
                  <a:prstDash val="solid"/>
                  <a:miter lim="27123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" name="Google Shape;78;p2"/>
                <p:cNvSpPr/>
                <p:nvPr/>
              </p:nvSpPr>
              <p:spPr>
                <a:xfrm flipH="1">
                  <a:off x="8532315" y="4337269"/>
                  <a:ext cx="101764" cy="1017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1" h="3392" fill="none" extrusionOk="0">
                      <a:moveTo>
                        <a:pt x="0" y="1682"/>
                      </a:moveTo>
                      <a:cubicBezTo>
                        <a:pt x="0" y="733"/>
                        <a:pt x="787" y="1"/>
                        <a:pt x="1709" y="1"/>
                      </a:cubicBezTo>
                      <a:cubicBezTo>
                        <a:pt x="2659" y="1"/>
                        <a:pt x="3391" y="760"/>
                        <a:pt x="3391" y="1682"/>
                      </a:cubicBezTo>
                      <a:cubicBezTo>
                        <a:pt x="3391" y="2632"/>
                        <a:pt x="2631" y="3391"/>
                        <a:pt x="1709" y="3391"/>
                      </a:cubicBezTo>
                      <a:cubicBezTo>
                        <a:pt x="787" y="3391"/>
                        <a:pt x="0" y="2632"/>
                        <a:pt x="0" y="1682"/>
                      </a:cubicBezTo>
                      <a:close/>
                    </a:path>
                  </a:pathLst>
                </a:custGeom>
                <a:noFill/>
                <a:ln w="8825" cap="flat" cmpd="sng">
                  <a:solidFill>
                    <a:schemeClr val="accent1"/>
                  </a:solidFill>
                  <a:prstDash val="solid"/>
                  <a:miter lim="27123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" name="Google Shape;79;p2"/>
                <p:cNvSpPr/>
                <p:nvPr/>
              </p:nvSpPr>
              <p:spPr>
                <a:xfrm flipH="1">
                  <a:off x="8951495" y="3569703"/>
                  <a:ext cx="101794" cy="1017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2" h="3391" fill="none" extrusionOk="0">
                      <a:moveTo>
                        <a:pt x="1" y="1709"/>
                      </a:moveTo>
                      <a:cubicBezTo>
                        <a:pt x="1" y="760"/>
                        <a:pt x="787" y="0"/>
                        <a:pt x="1709" y="0"/>
                      </a:cubicBezTo>
                      <a:cubicBezTo>
                        <a:pt x="2659" y="0"/>
                        <a:pt x="3391" y="787"/>
                        <a:pt x="3391" y="1709"/>
                      </a:cubicBezTo>
                      <a:cubicBezTo>
                        <a:pt x="3391" y="2658"/>
                        <a:pt x="2632" y="3391"/>
                        <a:pt x="1709" y="3391"/>
                      </a:cubicBezTo>
                      <a:cubicBezTo>
                        <a:pt x="787" y="3391"/>
                        <a:pt x="1" y="2658"/>
                        <a:pt x="1" y="1709"/>
                      </a:cubicBezTo>
                      <a:close/>
                    </a:path>
                  </a:pathLst>
                </a:custGeom>
                <a:noFill/>
                <a:ln w="8825" cap="flat" cmpd="sng">
                  <a:solidFill>
                    <a:schemeClr val="accent1"/>
                  </a:solidFill>
                  <a:prstDash val="solid"/>
                  <a:miter lim="27123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" name="Google Shape;80;p2"/>
                <p:cNvSpPr/>
                <p:nvPr/>
              </p:nvSpPr>
              <p:spPr>
                <a:xfrm flipH="1">
                  <a:off x="8984056" y="3841564"/>
                  <a:ext cx="50507" cy="505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3" h="1683" fill="none" extrusionOk="0">
                      <a:moveTo>
                        <a:pt x="0" y="841"/>
                      </a:moveTo>
                      <a:cubicBezTo>
                        <a:pt x="0" y="380"/>
                        <a:pt x="380" y="0"/>
                        <a:pt x="841" y="0"/>
                      </a:cubicBezTo>
                      <a:cubicBezTo>
                        <a:pt x="1330" y="0"/>
                        <a:pt x="1682" y="380"/>
                        <a:pt x="1682" y="841"/>
                      </a:cubicBezTo>
                      <a:cubicBezTo>
                        <a:pt x="1682" y="1329"/>
                        <a:pt x="1330" y="1682"/>
                        <a:pt x="841" y="1682"/>
                      </a:cubicBezTo>
                      <a:cubicBezTo>
                        <a:pt x="380" y="1682"/>
                        <a:pt x="0" y="1329"/>
                        <a:pt x="0" y="841"/>
                      </a:cubicBezTo>
                      <a:close/>
                    </a:path>
                  </a:pathLst>
                </a:custGeom>
                <a:noFill/>
                <a:ln w="8825" cap="flat" cmpd="sng">
                  <a:solidFill>
                    <a:schemeClr val="accent1"/>
                  </a:solidFill>
                  <a:prstDash val="solid"/>
                  <a:miter lim="27123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" name="Google Shape;81;p2"/>
                <p:cNvSpPr/>
                <p:nvPr/>
              </p:nvSpPr>
              <p:spPr>
                <a:xfrm flipH="1">
                  <a:off x="9001161" y="1546129"/>
                  <a:ext cx="232818" cy="20227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58" h="67403" fill="none" extrusionOk="0">
                      <a:moveTo>
                        <a:pt x="7758" y="67403"/>
                      </a:moveTo>
                      <a:lnTo>
                        <a:pt x="7758" y="44809"/>
                      </a:lnTo>
                      <a:lnTo>
                        <a:pt x="0" y="37051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8825" cap="flat" cmpd="sng">
                  <a:solidFill>
                    <a:schemeClr val="accent1"/>
                  </a:solidFill>
                  <a:prstDash val="solid"/>
                  <a:miter lim="27123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" name="Google Shape;82;p2"/>
                <p:cNvSpPr/>
                <p:nvPr/>
              </p:nvSpPr>
              <p:spPr>
                <a:xfrm flipH="1">
                  <a:off x="9054879" y="1822071"/>
                  <a:ext cx="30" cy="1799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5995" fill="none" extrusionOk="0">
                      <a:moveTo>
                        <a:pt x="0" y="5995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8825" cap="flat" cmpd="sng">
                  <a:solidFill>
                    <a:schemeClr val="accent1"/>
                  </a:solidFill>
                  <a:prstDash val="solid"/>
                  <a:miter lim="27123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" name="Google Shape;83;p2"/>
                <p:cNvSpPr/>
                <p:nvPr/>
              </p:nvSpPr>
              <p:spPr>
                <a:xfrm flipH="1">
                  <a:off x="9100465" y="2162324"/>
                  <a:ext cx="51317" cy="512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0" h="1709" extrusionOk="0">
                      <a:moveTo>
                        <a:pt x="841" y="0"/>
                      </a:moveTo>
                      <a:cubicBezTo>
                        <a:pt x="380" y="0"/>
                        <a:pt x="1" y="380"/>
                        <a:pt x="1" y="868"/>
                      </a:cubicBezTo>
                      <a:cubicBezTo>
                        <a:pt x="1" y="1329"/>
                        <a:pt x="380" y="1709"/>
                        <a:pt x="841" y="1709"/>
                      </a:cubicBezTo>
                      <a:cubicBezTo>
                        <a:pt x="1330" y="1709"/>
                        <a:pt x="1709" y="1329"/>
                        <a:pt x="1709" y="868"/>
                      </a:cubicBezTo>
                      <a:cubicBezTo>
                        <a:pt x="1709" y="380"/>
                        <a:pt x="1330" y="0"/>
                        <a:pt x="84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" name="Google Shape;84;p2"/>
                <p:cNvSpPr/>
                <p:nvPr/>
              </p:nvSpPr>
              <p:spPr>
                <a:xfrm flipH="1">
                  <a:off x="9030451" y="4264825"/>
                  <a:ext cx="51317" cy="505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0" h="1683" fill="none" extrusionOk="0">
                      <a:moveTo>
                        <a:pt x="0" y="842"/>
                      </a:moveTo>
                      <a:cubicBezTo>
                        <a:pt x="0" y="381"/>
                        <a:pt x="380" y="1"/>
                        <a:pt x="868" y="1"/>
                      </a:cubicBezTo>
                      <a:cubicBezTo>
                        <a:pt x="1329" y="1"/>
                        <a:pt x="1709" y="381"/>
                        <a:pt x="1709" y="842"/>
                      </a:cubicBezTo>
                      <a:cubicBezTo>
                        <a:pt x="1709" y="1330"/>
                        <a:pt x="1329" y="1682"/>
                        <a:pt x="868" y="1682"/>
                      </a:cubicBezTo>
                      <a:cubicBezTo>
                        <a:pt x="380" y="1682"/>
                        <a:pt x="0" y="1330"/>
                        <a:pt x="0" y="842"/>
                      </a:cubicBezTo>
                      <a:close/>
                    </a:path>
                  </a:pathLst>
                </a:custGeom>
                <a:noFill/>
                <a:ln w="8825" cap="flat" cmpd="sng">
                  <a:solidFill>
                    <a:schemeClr val="lt2"/>
                  </a:solidFill>
                  <a:prstDash val="solid"/>
                  <a:miter lim="27123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" name="Google Shape;85;p2"/>
                <p:cNvSpPr/>
                <p:nvPr/>
              </p:nvSpPr>
              <p:spPr>
                <a:xfrm flipH="1">
                  <a:off x="9131405" y="3200130"/>
                  <a:ext cx="50477" cy="513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2" h="1710" fill="none" extrusionOk="0">
                      <a:moveTo>
                        <a:pt x="0" y="869"/>
                      </a:moveTo>
                      <a:cubicBezTo>
                        <a:pt x="0" y="381"/>
                        <a:pt x="353" y="1"/>
                        <a:pt x="841" y="1"/>
                      </a:cubicBezTo>
                      <a:cubicBezTo>
                        <a:pt x="1302" y="1"/>
                        <a:pt x="1682" y="381"/>
                        <a:pt x="1682" y="869"/>
                      </a:cubicBezTo>
                      <a:cubicBezTo>
                        <a:pt x="1682" y="1330"/>
                        <a:pt x="1302" y="1710"/>
                        <a:pt x="841" y="1710"/>
                      </a:cubicBezTo>
                      <a:cubicBezTo>
                        <a:pt x="407" y="1710"/>
                        <a:pt x="0" y="1330"/>
                        <a:pt x="0" y="869"/>
                      </a:cubicBezTo>
                      <a:close/>
                    </a:path>
                  </a:pathLst>
                </a:custGeom>
                <a:noFill/>
                <a:ln w="8825" cap="flat" cmpd="sng">
                  <a:solidFill>
                    <a:schemeClr val="lt2"/>
                  </a:solidFill>
                  <a:prstDash val="solid"/>
                  <a:miter lim="27123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" name="Google Shape;86;p2"/>
                <p:cNvSpPr/>
                <p:nvPr/>
              </p:nvSpPr>
              <p:spPr>
                <a:xfrm flipH="1">
                  <a:off x="9055690" y="3251417"/>
                  <a:ext cx="100173" cy="10134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38" h="33770" fill="none" extrusionOk="0">
                      <a:moveTo>
                        <a:pt x="3337" y="33770"/>
                      </a:moveTo>
                      <a:lnTo>
                        <a:pt x="3337" y="25904"/>
                      </a:lnTo>
                      <a:lnTo>
                        <a:pt x="1" y="22541"/>
                      </a:lnTo>
                      <a:lnTo>
                        <a:pt x="1" y="1"/>
                      </a:lnTo>
                    </a:path>
                  </a:pathLst>
                </a:custGeom>
                <a:noFill/>
                <a:ln w="8825" cap="flat" cmpd="sng">
                  <a:solidFill>
                    <a:schemeClr val="lt2"/>
                  </a:solidFill>
                  <a:prstDash val="solid"/>
                  <a:miter lim="27123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" name="Google Shape;87;p2"/>
                <p:cNvSpPr/>
                <p:nvPr/>
              </p:nvSpPr>
              <p:spPr>
                <a:xfrm flipH="1">
                  <a:off x="9076877" y="4605078"/>
                  <a:ext cx="50477" cy="513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2" h="1710" fill="none" extrusionOk="0">
                      <a:moveTo>
                        <a:pt x="1682" y="868"/>
                      </a:moveTo>
                      <a:cubicBezTo>
                        <a:pt x="1682" y="1330"/>
                        <a:pt x="1329" y="1709"/>
                        <a:pt x="841" y="1709"/>
                      </a:cubicBezTo>
                      <a:cubicBezTo>
                        <a:pt x="380" y="1709"/>
                        <a:pt x="0" y="1330"/>
                        <a:pt x="0" y="868"/>
                      </a:cubicBezTo>
                      <a:cubicBezTo>
                        <a:pt x="0" y="380"/>
                        <a:pt x="380" y="1"/>
                        <a:pt x="841" y="1"/>
                      </a:cubicBezTo>
                      <a:cubicBezTo>
                        <a:pt x="1329" y="1"/>
                        <a:pt x="1682" y="380"/>
                        <a:pt x="1682" y="868"/>
                      </a:cubicBezTo>
                      <a:close/>
                    </a:path>
                  </a:pathLst>
                </a:custGeom>
                <a:noFill/>
                <a:ln w="8825" cap="flat" cmpd="sng">
                  <a:solidFill>
                    <a:schemeClr val="lt2"/>
                  </a:solidFill>
                  <a:prstDash val="solid"/>
                  <a:miter lim="27123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" name="Google Shape;88;p2"/>
                <p:cNvSpPr/>
                <p:nvPr/>
              </p:nvSpPr>
              <p:spPr>
                <a:xfrm flipH="1">
                  <a:off x="9176990" y="3540383"/>
                  <a:ext cx="51317" cy="505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0" h="1683" fill="none" extrusionOk="0">
                      <a:moveTo>
                        <a:pt x="1" y="841"/>
                      </a:moveTo>
                      <a:cubicBezTo>
                        <a:pt x="1" y="380"/>
                        <a:pt x="381" y="1"/>
                        <a:pt x="869" y="1"/>
                      </a:cubicBezTo>
                      <a:cubicBezTo>
                        <a:pt x="1330" y="1"/>
                        <a:pt x="1710" y="380"/>
                        <a:pt x="1710" y="841"/>
                      </a:cubicBezTo>
                      <a:cubicBezTo>
                        <a:pt x="1710" y="1303"/>
                        <a:pt x="1330" y="1682"/>
                        <a:pt x="869" y="1682"/>
                      </a:cubicBezTo>
                      <a:cubicBezTo>
                        <a:pt x="381" y="1682"/>
                        <a:pt x="1" y="1330"/>
                        <a:pt x="1" y="841"/>
                      </a:cubicBezTo>
                      <a:close/>
                    </a:path>
                  </a:pathLst>
                </a:custGeom>
                <a:noFill/>
                <a:ln w="8825" cap="flat" cmpd="sng">
                  <a:solidFill>
                    <a:schemeClr val="lt2"/>
                  </a:solidFill>
                  <a:prstDash val="solid"/>
                  <a:miter lim="27123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" name="Google Shape;89;p2"/>
                <p:cNvSpPr/>
                <p:nvPr/>
              </p:nvSpPr>
              <p:spPr>
                <a:xfrm flipH="1">
                  <a:off x="9102085" y="3590860"/>
                  <a:ext cx="100173" cy="10134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38" h="33770" fill="none" extrusionOk="0">
                      <a:moveTo>
                        <a:pt x="3337" y="33769"/>
                      </a:moveTo>
                      <a:lnTo>
                        <a:pt x="3337" y="25904"/>
                      </a:lnTo>
                      <a:lnTo>
                        <a:pt x="1" y="22594"/>
                      </a:lnTo>
                      <a:lnTo>
                        <a:pt x="1" y="0"/>
                      </a:lnTo>
                    </a:path>
                  </a:pathLst>
                </a:custGeom>
                <a:noFill/>
                <a:ln w="8825" cap="flat" cmpd="sng">
                  <a:solidFill>
                    <a:schemeClr val="lt2"/>
                  </a:solidFill>
                  <a:prstDash val="solid"/>
                  <a:miter lim="27123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" name="Google Shape;90;p2"/>
                <p:cNvSpPr/>
                <p:nvPr/>
              </p:nvSpPr>
              <p:spPr>
                <a:xfrm flipH="1">
                  <a:off x="9001161" y="2213581"/>
                  <a:ext cx="125382" cy="4493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78" h="14974" fill="none" extrusionOk="0">
                      <a:moveTo>
                        <a:pt x="4178" y="14973"/>
                      </a:moveTo>
                      <a:lnTo>
                        <a:pt x="1438" y="12261"/>
                      </a:lnTo>
                      <a:lnTo>
                        <a:pt x="1438" y="3798"/>
                      </a:lnTo>
                      <a:lnTo>
                        <a:pt x="0" y="2333"/>
                      </a:lnTo>
                      <a:lnTo>
                        <a:pt x="0" y="1"/>
                      </a:lnTo>
                    </a:path>
                  </a:pathLst>
                </a:custGeom>
                <a:noFill/>
                <a:ln w="8825" cap="flat" cmpd="sng">
                  <a:solidFill>
                    <a:schemeClr val="accent1"/>
                  </a:solidFill>
                  <a:prstDash val="solid"/>
                  <a:miter lim="27123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" name="Google Shape;91;p2"/>
                <p:cNvSpPr/>
                <p:nvPr/>
              </p:nvSpPr>
              <p:spPr>
                <a:xfrm flipH="1">
                  <a:off x="8643832" y="2177779"/>
                  <a:ext cx="117219" cy="260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06" h="869" extrusionOk="0">
                      <a:moveTo>
                        <a:pt x="0" y="0"/>
                      </a:moveTo>
                      <a:lnTo>
                        <a:pt x="0" y="868"/>
                      </a:lnTo>
                      <a:lnTo>
                        <a:pt x="3906" y="868"/>
                      </a:lnTo>
                      <a:lnTo>
                        <a:pt x="3906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" name="Google Shape;92;p2"/>
                <p:cNvSpPr/>
                <p:nvPr/>
              </p:nvSpPr>
              <p:spPr>
                <a:xfrm flipH="1">
                  <a:off x="8643832" y="2121601"/>
                  <a:ext cx="117219" cy="268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06" h="896" extrusionOk="0">
                      <a:moveTo>
                        <a:pt x="0" y="1"/>
                      </a:moveTo>
                      <a:lnTo>
                        <a:pt x="0" y="896"/>
                      </a:lnTo>
                      <a:lnTo>
                        <a:pt x="3906" y="896"/>
                      </a:lnTo>
                      <a:lnTo>
                        <a:pt x="3906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" name="Google Shape;93;p2"/>
                <p:cNvSpPr/>
                <p:nvPr/>
              </p:nvSpPr>
              <p:spPr>
                <a:xfrm flipH="1">
                  <a:off x="8643832" y="2066262"/>
                  <a:ext cx="117219" cy="260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06" h="869" extrusionOk="0">
                      <a:moveTo>
                        <a:pt x="0" y="0"/>
                      </a:moveTo>
                      <a:lnTo>
                        <a:pt x="0" y="868"/>
                      </a:lnTo>
                      <a:lnTo>
                        <a:pt x="3906" y="868"/>
                      </a:lnTo>
                      <a:lnTo>
                        <a:pt x="3906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" name="Google Shape;94;p2"/>
                <p:cNvSpPr/>
                <p:nvPr/>
              </p:nvSpPr>
              <p:spPr>
                <a:xfrm flipH="1">
                  <a:off x="8643832" y="2010084"/>
                  <a:ext cx="117219" cy="268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06" h="896" extrusionOk="0">
                      <a:moveTo>
                        <a:pt x="0" y="1"/>
                      </a:moveTo>
                      <a:lnTo>
                        <a:pt x="0" y="896"/>
                      </a:lnTo>
                      <a:lnTo>
                        <a:pt x="3906" y="896"/>
                      </a:lnTo>
                      <a:lnTo>
                        <a:pt x="3906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" name="Google Shape;95;p2"/>
                <p:cNvSpPr/>
                <p:nvPr/>
              </p:nvSpPr>
              <p:spPr>
                <a:xfrm flipH="1">
                  <a:off x="8643832" y="1954745"/>
                  <a:ext cx="117219" cy="260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06" h="869" extrusionOk="0">
                      <a:moveTo>
                        <a:pt x="0" y="0"/>
                      </a:moveTo>
                      <a:lnTo>
                        <a:pt x="0" y="868"/>
                      </a:lnTo>
                      <a:lnTo>
                        <a:pt x="3906" y="868"/>
                      </a:lnTo>
                      <a:lnTo>
                        <a:pt x="3906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96" name="Google Shape;96;p2"/>
                <p:cNvGrpSpPr/>
                <p:nvPr/>
              </p:nvGrpSpPr>
              <p:grpSpPr>
                <a:xfrm>
                  <a:off x="-154167" y="-428619"/>
                  <a:ext cx="9327105" cy="2291414"/>
                  <a:chOff x="-154167" y="-428619"/>
                  <a:chExt cx="9327105" cy="2291414"/>
                </a:xfrm>
              </p:grpSpPr>
              <p:sp>
                <p:nvSpPr>
                  <p:cNvPr id="97" name="Google Shape;97;p2"/>
                  <p:cNvSpPr/>
                  <p:nvPr/>
                </p:nvSpPr>
                <p:spPr>
                  <a:xfrm flipH="1">
                    <a:off x="8327167" y="1586012"/>
                    <a:ext cx="101794" cy="10257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92" h="3418" fill="none" extrusionOk="0">
                        <a:moveTo>
                          <a:pt x="1" y="1682"/>
                        </a:moveTo>
                        <a:cubicBezTo>
                          <a:pt x="1" y="733"/>
                          <a:pt x="760" y="0"/>
                          <a:pt x="1682" y="0"/>
                        </a:cubicBezTo>
                        <a:cubicBezTo>
                          <a:pt x="2632" y="0"/>
                          <a:pt x="3391" y="760"/>
                          <a:pt x="3391" y="1682"/>
                        </a:cubicBezTo>
                        <a:cubicBezTo>
                          <a:pt x="3391" y="2604"/>
                          <a:pt x="2604" y="3391"/>
                          <a:pt x="1682" y="3391"/>
                        </a:cubicBezTo>
                        <a:cubicBezTo>
                          <a:pt x="733" y="3418"/>
                          <a:pt x="1" y="2631"/>
                          <a:pt x="1" y="1682"/>
                        </a:cubicBezTo>
                        <a:close/>
                      </a:path>
                    </a:pathLst>
                  </a:custGeom>
                  <a:noFill/>
                  <a:ln w="8825" cap="flat" cmpd="sng">
                    <a:solidFill>
                      <a:schemeClr val="accent1"/>
                    </a:solidFill>
                    <a:prstDash val="solid"/>
                    <a:miter lim="27123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8" name="Google Shape;98;p2"/>
                  <p:cNvSpPr/>
                  <p:nvPr/>
                </p:nvSpPr>
                <p:spPr>
                  <a:xfrm flipH="1">
                    <a:off x="8188791" y="1087846"/>
                    <a:ext cx="101794" cy="10179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92" h="3392" fill="none" extrusionOk="0">
                        <a:moveTo>
                          <a:pt x="1" y="1709"/>
                        </a:moveTo>
                        <a:cubicBezTo>
                          <a:pt x="1" y="760"/>
                          <a:pt x="760" y="1"/>
                          <a:pt x="1682" y="1"/>
                        </a:cubicBezTo>
                        <a:cubicBezTo>
                          <a:pt x="2632" y="1"/>
                          <a:pt x="3391" y="787"/>
                          <a:pt x="3391" y="1709"/>
                        </a:cubicBezTo>
                        <a:cubicBezTo>
                          <a:pt x="3391" y="2659"/>
                          <a:pt x="2605" y="3391"/>
                          <a:pt x="1682" y="3391"/>
                        </a:cubicBezTo>
                        <a:cubicBezTo>
                          <a:pt x="733" y="3391"/>
                          <a:pt x="1" y="2659"/>
                          <a:pt x="1" y="1709"/>
                        </a:cubicBezTo>
                        <a:close/>
                      </a:path>
                    </a:pathLst>
                  </a:custGeom>
                  <a:noFill/>
                  <a:ln w="8825" cap="flat" cmpd="sng">
                    <a:solidFill>
                      <a:schemeClr val="accent1"/>
                    </a:solidFill>
                    <a:prstDash val="solid"/>
                    <a:miter lim="27123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9" name="Google Shape;99;p2"/>
                  <p:cNvSpPr/>
                  <p:nvPr/>
                </p:nvSpPr>
                <p:spPr>
                  <a:xfrm flipH="1">
                    <a:off x="7680061" y="737029"/>
                    <a:ext cx="101764" cy="1017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91" h="3391" fill="none" extrusionOk="0">
                        <a:moveTo>
                          <a:pt x="0" y="1709"/>
                        </a:moveTo>
                        <a:cubicBezTo>
                          <a:pt x="0" y="760"/>
                          <a:pt x="760" y="0"/>
                          <a:pt x="1682" y="0"/>
                        </a:cubicBezTo>
                        <a:cubicBezTo>
                          <a:pt x="2631" y="0"/>
                          <a:pt x="3391" y="787"/>
                          <a:pt x="3391" y="1709"/>
                        </a:cubicBezTo>
                        <a:cubicBezTo>
                          <a:pt x="3391" y="2658"/>
                          <a:pt x="2604" y="3391"/>
                          <a:pt x="1682" y="3391"/>
                        </a:cubicBezTo>
                        <a:cubicBezTo>
                          <a:pt x="760" y="3391"/>
                          <a:pt x="0" y="2631"/>
                          <a:pt x="0" y="1709"/>
                        </a:cubicBezTo>
                        <a:close/>
                      </a:path>
                    </a:pathLst>
                  </a:custGeom>
                  <a:noFill/>
                  <a:ln w="8825" cap="flat" cmpd="sng">
                    <a:solidFill>
                      <a:schemeClr val="accent1"/>
                    </a:solidFill>
                    <a:prstDash val="solid"/>
                    <a:miter lim="27123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0" name="Google Shape;100;p2"/>
                  <p:cNvSpPr/>
                  <p:nvPr/>
                </p:nvSpPr>
                <p:spPr>
                  <a:xfrm flipH="1">
                    <a:off x="7280388" y="780964"/>
                    <a:ext cx="101794" cy="10179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92" h="3392" fill="none" extrusionOk="0">
                        <a:moveTo>
                          <a:pt x="3391" y="1683"/>
                        </a:moveTo>
                        <a:cubicBezTo>
                          <a:pt x="3391" y="2632"/>
                          <a:pt x="2632" y="3391"/>
                          <a:pt x="1683" y="3391"/>
                        </a:cubicBezTo>
                        <a:cubicBezTo>
                          <a:pt x="760" y="3391"/>
                          <a:pt x="1" y="2632"/>
                          <a:pt x="1" y="1683"/>
                        </a:cubicBezTo>
                        <a:cubicBezTo>
                          <a:pt x="1" y="760"/>
                          <a:pt x="760" y="1"/>
                          <a:pt x="1683" y="1"/>
                        </a:cubicBezTo>
                        <a:cubicBezTo>
                          <a:pt x="2632" y="1"/>
                          <a:pt x="3391" y="760"/>
                          <a:pt x="3391" y="1683"/>
                        </a:cubicBezTo>
                        <a:close/>
                      </a:path>
                    </a:pathLst>
                  </a:custGeom>
                  <a:noFill/>
                  <a:ln w="8825" cap="flat" cmpd="sng">
                    <a:solidFill>
                      <a:schemeClr val="accent1"/>
                    </a:solidFill>
                    <a:prstDash val="solid"/>
                    <a:miter lim="27123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1" name="Google Shape;101;p2"/>
                  <p:cNvSpPr/>
                  <p:nvPr/>
                </p:nvSpPr>
                <p:spPr>
                  <a:xfrm flipH="1">
                    <a:off x="8414286" y="737029"/>
                    <a:ext cx="101764" cy="1017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91" h="3391" fill="none" extrusionOk="0">
                        <a:moveTo>
                          <a:pt x="0" y="1709"/>
                        </a:moveTo>
                        <a:cubicBezTo>
                          <a:pt x="0" y="760"/>
                          <a:pt x="787" y="0"/>
                          <a:pt x="1709" y="0"/>
                        </a:cubicBezTo>
                        <a:cubicBezTo>
                          <a:pt x="2658" y="0"/>
                          <a:pt x="3391" y="787"/>
                          <a:pt x="3391" y="1709"/>
                        </a:cubicBezTo>
                        <a:cubicBezTo>
                          <a:pt x="3391" y="2658"/>
                          <a:pt x="2631" y="3391"/>
                          <a:pt x="1709" y="3391"/>
                        </a:cubicBezTo>
                        <a:cubicBezTo>
                          <a:pt x="760" y="3391"/>
                          <a:pt x="0" y="2631"/>
                          <a:pt x="0" y="1709"/>
                        </a:cubicBezTo>
                        <a:close/>
                      </a:path>
                    </a:pathLst>
                  </a:custGeom>
                  <a:noFill/>
                  <a:ln w="8825" cap="flat" cmpd="sng">
                    <a:solidFill>
                      <a:schemeClr val="accent1"/>
                    </a:solidFill>
                    <a:prstDash val="solid"/>
                    <a:miter lim="27123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2" name="Google Shape;102;p2"/>
                  <p:cNvSpPr/>
                  <p:nvPr/>
                </p:nvSpPr>
                <p:spPr>
                  <a:xfrm flipH="1">
                    <a:off x="8297067" y="941337"/>
                    <a:ext cx="50507" cy="513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83" h="1710" fill="none" extrusionOk="0">
                        <a:moveTo>
                          <a:pt x="1" y="868"/>
                        </a:moveTo>
                        <a:cubicBezTo>
                          <a:pt x="1" y="380"/>
                          <a:pt x="354" y="0"/>
                          <a:pt x="842" y="0"/>
                        </a:cubicBezTo>
                        <a:cubicBezTo>
                          <a:pt x="1303" y="0"/>
                          <a:pt x="1683" y="380"/>
                          <a:pt x="1683" y="868"/>
                        </a:cubicBezTo>
                        <a:cubicBezTo>
                          <a:pt x="1683" y="1329"/>
                          <a:pt x="1303" y="1709"/>
                          <a:pt x="842" y="1709"/>
                        </a:cubicBezTo>
                        <a:cubicBezTo>
                          <a:pt x="354" y="1709"/>
                          <a:pt x="1" y="1329"/>
                          <a:pt x="1" y="868"/>
                        </a:cubicBezTo>
                        <a:close/>
                      </a:path>
                    </a:pathLst>
                  </a:custGeom>
                  <a:noFill/>
                  <a:ln w="8825" cap="flat" cmpd="sng">
                    <a:solidFill>
                      <a:schemeClr val="accent1"/>
                    </a:solidFill>
                    <a:prstDash val="solid"/>
                    <a:miter lim="27123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3" name="Google Shape;103;p2"/>
                  <p:cNvSpPr/>
                  <p:nvPr/>
                </p:nvSpPr>
                <p:spPr>
                  <a:xfrm flipH="1">
                    <a:off x="8214839" y="778533"/>
                    <a:ext cx="50507" cy="513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83" h="1710" fill="none" extrusionOk="0">
                        <a:moveTo>
                          <a:pt x="1" y="869"/>
                        </a:moveTo>
                        <a:cubicBezTo>
                          <a:pt x="1" y="380"/>
                          <a:pt x="380" y="1"/>
                          <a:pt x="841" y="1"/>
                        </a:cubicBezTo>
                        <a:cubicBezTo>
                          <a:pt x="1302" y="1"/>
                          <a:pt x="1682" y="380"/>
                          <a:pt x="1682" y="869"/>
                        </a:cubicBezTo>
                        <a:cubicBezTo>
                          <a:pt x="1682" y="1330"/>
                          <a:pt x="1330" y="1709"/>
                          <a:pt x="841" y="1709"/>
                        </a:cubicBezTo>
                        <a:cubicBezTo>
                          <a:pt x="380" y="1709"/>
                          <a:pt x="1" y="1330"/>
                          <a:pt x="1" y="869"/>
                        </a:cubicBezTo>
                        <a:close/>
                      </a:path>
                    </a:pathLst>
                  </a:custGeom>
                  <a:noFill/>
                  <a:ln w="8825" cap="flat" cmpd="sng">
                    <a:solidFill>
                      <a:schemeClr val="accent1"/>
                    </a:solidFill>
                    <a:prstDash val="solid"/>
                    <a:miter lim="27123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4" name="Google Shape;104;p2"/>
                  <p:cNvSpPr/>
                  <p:nvPr/>
                </p:nvSpPr>
                <p:spPr>
                  <a:xfrm flipH="1">
                    <a:off x="8240078" y="829820"/>
                    <a:ext cx="30" cy="25724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" h="8572" fill="none" extrusionOk="0">
                        <a:moveTo>
                          <a:pt x="0" y="8571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w="8825" cap="flat" cmpd="sng">
                    <a:solidFill>
                      <a:schemeClr val="accent1"/>
                    </a:solidFill>
                    <a:prstDash val="solid"/>
                    <a:miter lim="27123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5" name="Google Shape;105;p2"/>
                  <p:cNvSpPr/>
                  <p:nvPr/>
                </p:nvSpPr>
                <p:spPr>
                  <a:xfrm flipH="1">
                    <a:off x="8871728" y="1501354"/>
                    <a:ext cx="101794" cy="1017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92" h="3391" fill="none" extrusionOk="0">
                        <a:moveTo>
                          <a:pt x="1" y="1682"/>
                        </a:moveTo>
                        <a:cubicBezTo>
                          <a:pt x="1" y="733"/>
                          <a:pt x="787" y="1"/>
                          <a:pt x="1682" y="1"/>
                        </a:cubicBezTo>
                        <a:cubicBezTo>
                          <a:pt x="2632" y="1"/>
                          <a:pt x="3391" y="787"/>
                          <a:pt x="3391" y="1682"/>
                        </a:cubicBezTo>
                        <a:cubicBezTo>
                          <a:pt x="3391" y="2632"/>
                          <a:pt x="2605" y="3391"/>
                          <a:pt x="1682" y="3391"/>
                        </a:cubicBezTo>
                        <a:cubicBezTo>
                          <a:pt x="733" y="3391"/>
                          <a:pt x="1" y="2632"/>
                          <a:pt x="1" y="1682"/>
                        </a:cubicBezTo>
                        <a:close/>
                      </a:path>
                    </a:pathLst>
                  </a:custGeom>
                  <a:noFill/>
                  <a:ln w="8825" cap="flat" cmpd="sng">
                    <a:solidFill>
                      <a:schemeClr val="accent1"/>
                    </a:solidFill>
                    <a:prstDash val="solid"/>
                    <a:miter lim="27123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6" name="Google Shape;106;p2"/>
                  <p:cNvSpPr/>
                  <p:nvPr/>
                </p:nvSpPr>
                <p:spPr>
                  <a:xfrm flipH="1">
                    <a:off x="8651965" y="1761001"/>
                    <a:ext cx="101764" cy="10179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91" h="3392" fill="none" extrusionOk="0">
                        <a:moveTo>
                          <a:pt x="0" y="1683"/>
                        </a:moveTo>
                        <a:cubicBezTo>
                          <a:pt x="0" y="733"/>
                          <a:pt x="760" y="1"/>
                          <a:pt x="1682" y="1"/>
                        </a:cubicBezTo>
                        <a:cubicBezTo>
                          <a:pt x="2631" y="1"/>
                          <a:pt x="3391" y="760"/>
                          <a:pt x="3391" y="1683"/>
                        </a:cubicBezTo>
                        <a:cubicBezTo>
                          <a:pt x="3391" y="2632"/>
                          <a:pt x="2604" y="3391"/>
                          <a:pt x="1682" y="3391"/>
                        </a:cubicBezTo>
                        <a:cubicBezTo>
                          <a:pt x="760" y="3391"/>
                          <a:pt x="0" y="2632"/>
                          <a:pt x="0" y="1683"/>
                        </a:cubicBezTo>
                        <a:close/>
                      </a:path>
                    </a:pathLst>
                  </a:custGeom>
                  <a:noFill/>
                  <a:ln w="8825" cap="flat" cmpd="sng">
                    <a:solidFill>
                      <a:schemeClr val="accent1"/>
                    </a:solidFill>
                    <a:prstDash val="solid"/>
                    <a:miter lim="27123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7" name="Google Shape;107;p2"/>
                  <p:cNvSpPr/>
                  <p:nvPr/>
                </p:nvSpPr>
                <p:spPr>
                  <a:xfrm flipH="1">
                    <a:off x="9071175" y="993435"/>
                    <a:ext cx="101764" cy="1017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91" h="3391" fill="none" extrusionOk="0">
                        <a:moveTo>
                          <a:pt x="3391" y="1709"/>
                        </a:moveTo>
                        <a:cubicBezTo>
                          <a:pt x="3391" y="2631"/>
                          <a:pt x="2631" y="3391"/>
                          <a:pt x="1682" y="3391"/>
                        </a:cubicBezTo>
                        <a:cubicBezTo>
                          <a:pt x="760" y="3391"/>
                          <a:pt x="0" y="2631"/>
                          <a:pt x="0" y="1709"/>
                        </a:cubicBezTo>
                        <a:cubicBezTo>
                          <a:pt x="0" y="760"/>
                          <a:pt x="760" y="0"/>
                          <a:pt x="1682" y="0"/>
                        </a:cubicBezTo>
                        <a:cubicBezTo>
                          <a:pt x="2631" y="0"/>
                          <a:pt x="3391" y="760"/>
                          <a:pt x="3391" y="1709"/>
                        </a:cubicBezTo>
                        <a:close/>
                      </a:path>
                    </a:pathLst>
                  </a:custGeom>
                  <a:noFill/>
                  <a:ln w="8825" cap="flat" cmpd="sng">
                    <a:solidFill>
                      <a:schemeClr val="accent1"/>
                    </a:solidFill>
                    <a:prstDash val="solid"/>
                    <a:miter lim="27123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8" name="Google Shape;108;p2"/>
                  <p:cNvSpPr/>
                  <p:nvPr/>
                </p:nvSpPr>
                <p:spPr>
                  <a:xfrm flipH="1">
                    <a:off x="9103736" y="1265295"/>
                    <a:ext cx="51287" cy="505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09" h="1683" fill="none" extrusionOk="0">
                        <a:moveTo>
                          <a:pt x="0" y="841"/>
                        </a:moveTo>
                        <a:cubicBezTo>
                          <a:pt x="0" y="380"/>
                          <a:pt x="380" y="1"/>
                          <a:pt x="868" y="1"/>
                        </a:cubicBezTo>
                        <a:cubicBezTo>
                          <a:pt x="1329" y="1"/>
                          <a:pt x="1709" y="380"/>
                          <a:pt x="1709" y="841"/>
                        </a:cubicBezTo>
                        <a:cubicBezTo>
                          <a:pt x="1709" y="1330"/>
                          <a:pt x="1329" y="1682"/>
                          <a:pt x="868" y="1682"/>
                        </a:cubicBezTo>
                        <a:cubicBezTo>
                          <a:pt x="380" y="1682"/>
                          <a:pt x="0" y="1330"/>
                          <a:pt x="0" y="841"/>
                        </a:cubicBezTo>
                        <a:close/>
                      </a:path>
                    </a:pathLst>
                  </a:custGeom>
                  <a:noFill/>
                  <a:ln w="8825" cap="flat" cmpd="sng">
                    <a:solidFill>
                      <a:schemeClr val="accent1"/>
                    </a:solidFill>
                    <a:prstDash val="solid"/>
                    <a:miter lim="27123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109" name="Google Shape;109;p2"/>
                  <p:cNvGrpSpPr/>
                  <p:nvPr/>
                </p:nvGrpSpPr>
                <p:grpSpPr>
                  <a:xfrm>
                    <a:off x="-154167" y="-428619"/>
                    <a:ext cx="9276628" cy="2291414"/>
                    <a:chOff x="-154167" y="-428619"/>
                    <a:chExt cx="9276628" cy="2291414"/>
                  </a:xfrm>
                </p:grpSpPr>
                <p:sp>
                  <p:nvSpPr>
                    <p:cNvPr id="110" name="Google Shape;110;p2"/>
                    <p:cNvSpPr/>
                    <p:nvPr/>
                  </p:nvSpPr>
                  <p:spPr>
                    <a:xfrm flipH="1">
                      <a:off x="8378454" y="-182777"/>
                      <a:ext cx="324828" cy="176881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824" h="58941" fill="none" extrusionOk="0">
                          <a:moveTo>
                            <a:pt x="1" y="0"/>
                          </a:moveTo>
                          <a:lnTo>
                            <a:pt x="1" y="30569"/>
                          </a:lnTo>
                          <a:lnTo>
                            <a:pt x="10823" y="41391"/>
                          </a:lnTo>
                          <a:lnTo>
                            <a:pt x="10823" y="58940"/>
                          </a:lnTo>
                        </a:path>
                      </a:pathLst>
                    </a:custGeom>
                    <a:noFill/>
                    <a:ln w="8825" cap="flat" cmpd="sng">
                      <a:solidFill>
                        <a:schemeClr val="accent1"/>
                      </a:solidFill>
                      <a:prstDash val="solid"/>
                      <a:miter lim="27123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11" name="Google Shape;111;p2"/>
                    <p:cNvSpPr/>
                    <p:nvPr/>
                  </p:nvSpPr>
                  <p:spPr>
                    <a:xfrm flipH="1">
                      <a:off x="8078114" y="-142084"/>
                      <a:ext cx="244221" cy="108345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138" h="36103" fill="none" extrusionOk="0">
                          <a:moveTo>
                            <a:pt x="1" y="36102"/>
                          </a:moveTo>
                          <a:lnTo>
                            <a:pt x="1" y="27965"/>
                          </a:lnTo>
                          <a:lnTo>
                            <a:pt x="8138" y="19828"/>
                          </a:lnTo>
                          <a:lnTo>
                            <a:pt x="8138" y="1"/>
                          </a:lnTo>
                        </a:path>
                      </a:pathLst>
                    </a:custGeom>
                    <a:noFill/>
                    <a:ln w="8825" cap="flat" cmpd="sng">
                      <a:solidFill>
                        <a:schemeClr val="accent1"/>
                      </a:solidFill>
                      <a:prstDash val="solid"/>
                      <a:miter lim="27123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12" name="Google Shape;112;p2"/>
                    <p:cNvSpPr/>
                    <p:nvPr/>
                  </p:nvSpPr>
                  <p:spPr>
                    <a:xfrm flipH="1">
                      <a:off x="8464733" y="-278839"/>
                      <a:ext cx="30" cy="10158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" h="33852" fill="none" extrusionOk="0">
                          <a:moveTo>
                            <a:pt x="0" y="33851"/>
                          </a:moveTo>
                          <a:lnTo>
                            <a:pt x="0" y="1"/>
                          </a:lnTo>
                        </a:path>
                      </a:pathLst>
                    </a:custGeom>
                    <a:noFill/>
                    <a:ln w="8825" cap="flat" cmpd="sng">
                      <a:solidFill>
                        <a:schemeClr val="accent1"/>
                      </a:solidFill>
                      <a:prstDash val="solid"/>
                      <a:miter lim="27123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13" name="Google Shape;113;p2"/>
                    <p:cNvSpPr/>
                    <p:nvPr/>
                  </p:nvSpPr>
                  <p:spPr>
                    <a:xfrm flipH="1">
                      <a:off x="8588464" y="-208826"/>
                      <a:ext cx="30" cy="80831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" h="26935" fill="none" extrusionOk="0">
                          <a:moveTo>
                            <a:pt x="0" y="26934"/>
                          </a:moveTo>
                          <a:lnTo>
                            <a:pt x="0" y="0"/>
                          </a:lnTo>
                        </a:path>
                      </a:pathLst>
                    </a:custGeom>
                    <a:noFill/>
                    <a:ln w="8825" cap="flat" cmpd="sng">
                      <a:solidFill>
                        <a:schemeClr val="accent1"/>
                      </a:solidFill>
                      <a:prstDash val="solid"/>
                      <a:miter lim="27123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14" name="Google Shape;114;p2"/>
                    <p:cNvSpPr/>
                    <p:nvPr/>
                  </p:nvSpPr>
                  <p:spPr>
                    <a:xfrm flipH="1">
                      <a:off x="7960085" y="-127439"/>
                      <a:ext cx="174208" cy="13764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805" h="45868" fill="none" extrusionOk="0">
                          <a:moveTo>
                            <a:pt x="0" y="45867"/>
                          </a:moveTo>
                          <a:lnTo>
                            <a:pt x="0" y="26663"/>
                          </a:lnTo>
                          <a:lnTo>
                            <a:pt x="5805" y="20886"/>
                          </a:lnTo>
                          <a:lnTo>
                            <a:pt x="5805" y="1"/>
                          </a:lnTo>
                        </a:path>
                      </a:pathLst>
                    </a:custGeom>
                    <a:noFill/>
                    <a:ln w="8825" cap="flat" cmpd="sng">
                      <a:solidFill>
                        <a:schemeClr val="accent1"/>
                      </a:solidFill>
                      <a:prstDash val="solid"/>
                      <a:miter lim="27123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15" name="Google Shape;115;p2"/>
                    <p:cNvSpPr/>
                    <p:nvPr/>
                  </p:nvSpPr>
                  <p:spPr>
                    <a:xfrm flipH="1">
                      <a:off x="7764719" y="-169753"/>
                      <a:ext cx="113168" cy="135939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771" h="45298" fill="none" extrusionOk="0">
                          <a:moveTo>
                            <a:pt x="0" y="0"/>
                          </a:moveTo>
                          <a:lnTo>
                            <a:pt x="0" y="34854"/>
                          </a:lnTo>
                          <a:lnTo>
                            <a:pt x="3771" y="38625"/>
                          </a:lnTo>
                          <a:lnTo>
                            <a:pt x="3771" y="45297"/>
                          </a:lnTo>
                        </a:path>
                      </a:pathLst>
                    </a:custGeom>
                    <a:noFill/>
                    <a:ln w="8825" cap="flat" cmpd="sng">
                      <a:solidFill>
                        <a:schemeClr val="accent1"/>
                      </a:solidFill>
                      <a:prstDash val="solid"/>
                      <a:miter lim="27123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16" name="Google Shape;116;p2"/>
                    <p:cNvSpPr/>
                    <p:nvPr/>
                  </p:nvSpPr>
                  <p:spPr>
                    <a:xfrm flipH="1">
                      <a:off x="7670278" y="-265005"/>
                      <a:ext cx="60290" cy="100206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09" h="33391" fill="none" extrusionOk="0">
                          <a:moveTo>
                            <a:pt x="1" y="33390"/>
                          </a:moveTo>
                          <a:lnTo>
                            <a:pt x="1" y="28481"/>
                          </a:lnTo>
                          <a:lnTo>
                            <a:pt x="2008" y="26474"/>
                          </a:lnTo>
                          <a:lnTo>
                            <a:pt x="2008" y="1"/>
                          </a:lnTo>
                        </a:path>
                      </a:pathLst>
                    </a:custGeom>
                    <a:noFill/>
                    <a:ln w="8825" cap="flat" cmpd="sng">
                      <a:solidFill>
                        <a:schemeClr val="accent1"/>
                      </a:solidFill>
                      <a:prstDash val="solid"/>
                      <a:miter lim="27123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17" name="Google Shape;117;p2"/>
                    <p:cNvSpPr/>
                    <p:nvPr/>
                  </p:nvSpPr>
                  <p:spPr>
                    <a:xfrm flipH="1">
                      <a:off x="7331675" y="-255221"/>
                      <a:ext cx="147349" cy="103621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910" h="34529" fill="none" extrusionOk="0">
                          <a:moveTo>
                            <a:pt x="4910" y="34529"/>
                          </a:moveTo>
                          <a:lnTo>
                            <a:pt x="4910" y="31383"/>
                          </a:lnTo>
                          <a:lnTo>
                            <a:pt x="0" y="26446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noFill/>
                    <a:ln w="8825" cap="flat" cmpd="sng">
                      <a:solidFill>
                        <a:schemeClr val="accent1"/>
                      </a:solidFill>
                      <a:prstDash val="solid"/>
                      <a:miter lim="27123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18" name="Google Shape;118;p2"/>
                    <p:cNvSpPr/>
                    <p:nvPr/>
                  </p:nvSpPr>
                  <p:spPr>
                    <a:xfrm flipH="1">
                      <a:off x="7331675" y="-210446"/>
                      <a:ext cx="30" cy="74319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" h="24765" fill="none" extrusionOk="0">
                          <a:moveTo>
                            <a:pt x="1" y="0"/>
                          </a:moveTo>
                          <a:lnTo>
                            <a:pt x="1" y="24764"/>
                          </a:lnTo>
                        </a:path>
                      </a:pathLst>
                    </a:custGeom>
                    <a:noFill/>
                    <a:ln w="8825" cap="flat" cmpd="sng">
                      <a:solidFill>
                        <a:schemeClr val="accent1"/>
                      </a:solidFill>
                      <a:prstDash val="solid"/>
                      <a:miter lim="27123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19" name="Google Shape;119;p2"/>
                    <p:cNvSpPr/>
                    <p:nvPr/>
                  </p:nvSpPr>
                  <p:spPr>
                    <a:xfrm flipH="1">
                      <a:off x="7208754" y="-234875"/>
                      <a:ext cx="30" cy="88238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" h="29403" fill="none" extrusionOk="0">
                          <a:moveTo>
                            <a:pt x="0" y="0"/>
                          </a:moveTo>
                          <a:lnTo>
                            <a:pt x="0" y="29403"/>
                          </a:lnTo>
                        </a:path>
                      </a:pathLst>
                    </a:custGeom>
                    <a:noFill/>
                    <a:ln w="8825" cap="flat" cmpd="sng">
                      <a:solidFill>
                        <a:schemeClr val="accent1"/>
                      </a:solidFill>
                      <a:prstDash val="solid"/>
                      <a:miter lim="27123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20" name="Google Shape;120;p2"/>
                    <p:cNvSpPr/>
                    <p:nvPr/>
                  </p:nvSpPr>
                  <p:spPr>
                    <a:xfrm flipH="1">
                      <a:off x="5662999" y="382941"/>
                      <a:ext cx="101764" cy="10260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391" h="3419" fill="none" extrusionOk="0">
                          <a:moveTo>
                            <a:pt x="0" y="1709"/>
                          </a:moveTo>
                          <a:cubicBezTo>
                            <a:pt x="0" y="760"/>
                            <a:pt x="787" y="0"/>
                            <a:pt x="1709" y="0"/>
                          </a:cubicBezTo>
                          <a:cubicBezTo>
                            <a:pt x="2658" y="0"/>
                            <a:pt x="3391" y="787"/>
                            <a:pt x="3391" y="1709"/>
                          </a:cubicBezTo>
                          <a:cubicBezTo>
                            <a:pt x="3391" y="2659"/>
                            <a:pt x="2631" y="3391"/>
                            <a:pt x="1709" y="3391"/>
                          </a:cubicBezTo>
                          <a:cubicBezTo>
                            <a:pt x="787" y="3418"/>
                            <a:pt x="0" y="2659"/>
                            <a:pt x="0" y="1709"/>
                          </a:cubicBezTo>
                          <a:close/>
                        </a:path>
                      </a:pathLst>
                    </a:custGeom>
                    <a:noFill/>
                    <a:ln w="8825" cap="flat" cmpd="sng">
                      <a:solidFill>
                        <a:schemeClr val="accent1"/>
                      </a:solidFill>
                      <a:prstDash val="solid"/>
                      <a:miter lim="27123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21" name="Google Shape;121;p2"/>
                    <p:cNvSpPr/>
                    <p:nvPr/>
                  </p:nvSpPr>
                  <p:spPr>
                    <a:xfrm flipH="1">
                      <a:off x="7495290" y="640157"/>
                      <a:ext cx="101764" cy="10176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391" h="3391" fill="none" extrusionOk="0">
                          <a:moveTo>
                            <a:pt x="0" y="1709"/>
                          </a:moveTo>
                          <a:cubicBezTo>
                            <a:pt x="0" y="760"/>
                            <a:pt x="787" y="1"/>
                            <a:pt x="1709" y="1"/>
                          </a:cubicBezTo>
                          <a:cubicBezTo>
                            <a:pt x="2658" y="1"/>
                            <a:pt x="3391" y="787"/>
                            <a:pt x="3391" y="1709"/>
                          </a:cubicBezTo>
                          <a:cubicBezTo>
                            <a:pt x="3391" y="2632"/>
                            <a:pt x="2604" y="3391"/>
                            <a:pt x="1709" y="3391"/>
                          </a:cubicBezTo>
                          <a:cubicBezTo>
                            <a:pt x="760" y="3391"/>
                            <a:pt x="0" y="2632"/>
                            <a:pt x="0" y="1709"/>
                          </a:cubicBezTo>
                          <a:close/>
                        </a:path>
                      </a:pathLst>
                    </a:custGeom>
                    <a:noFill/>
                    <a:ln w="8825" cap="flat" cmpd="sng">
                      <a:solidFill>
                        <a:schemeClr val="accent1"/>
                      </a:solidFill>
                      <a:prstDash val="solid"/>
                      <a:miter lim="27123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22" name="Google Shape;122;p2"/>
                    <p:cNvSpPr/>
                    <p:nvPr/>
                  </p:nvSpPr>
                  <p:spPr>
                    <a:xfrm flipH="1">
                      <a:off x="7053302" y="516426"/>
                      <a:ext cx="101764" cy="10260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391" h="3419" fill="none" extrusionOk="0">
                          <a:moveTo>
                            <a:pt x="0" y="1682"/>
                          </a:moveTo>
                          <a:cubicBezTo>
                            <a:pt x="0" y="733"/>
                            <a:pt x="760" y="1"/>
                            <a:pt x="1682" y="1"/>
                          </a:cubicBezTo>
                          <a:cubicBezTo>
                            <a:pt x="2631" y="1"/>
                            <a:pt x="3391" y="787"/>
                            <a:pt x="3391" y="1682"/>
                          </a:cubicBezTo>
                          <a:cubicBezTo>
                            <a:pt x="3391" y="2632"/>
                            <a:pt x="2604" y="3391"/>
                            <a:pt x="1682" y="3391"/>
                          </a:cubicBezTo>
                          <a:cubicBezTo>
                            <a:pt x="733" y="3418"/>
                            <a:pt x="0" y="2632"/>
                            <a:pt x="0" y="1682"/>
                          </a:cubicBezTo>
                          <a:close/>
                        </a:path>
                      </a:pathLst>
                    </a:custGeom>
                    <a:noFill/>
                    <a:ln w="8825" cap="flat" cmpd="sng">
                      <a:solidFill>
                        <a:schemeClr val="accent1"/>
                      </a:solidFill>
                      <a:prstDash val="solid"/>
                      <a:miter lim="27123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23" name="Google Shape;123;p2"/>
                    <p:cNvSpPr/>
                    <p:nvPr/>
                  </p:nvSpPr>
                  <p:spPr>
                    <a:xfrm flipH="1">
                      <a:off x="5383786" y="640157"/>
                      <a:ext cx="51317" cy="5131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10" h="1710" fill="none" extrusionOk="0">
                          <a:moveTo>
                            <a:pt x="0" y="868"/>
                          </a:moveTo>
                          <a:cubicBezTo>
                            <a:pt x="0" y="380"/>
                            <a:pt x="380" y="1"/>
                            <a:pt x="868" y="1"/>
                          </a:cubicBezTo>
                          <a:cubicBezTo>
                            <a:pt x="1329" y="1"/>
                            <a:pt x="1709" y="380"/>
                            <a:pt x="1709" y="868"/>
                          </a:cubicBezTo>
                          <a:cubicBezTo>
                            <a:pt x="1709" y="1330"/>
                            <a:pt x="1329" y="1709"/>
                            <a:pt x="868" y="1709"/>
                          </a:cubicBezTo>
                          <a:cubicBezTo>
                            <a:pt x="407" y="1709"/>
                            <a:pt x="0" y="1330"/>
                            <a:pt x="0" y="868"/>
                          </a:cubicBezTo>
                          <a:close/>
                        </a:path>
                      </a:pathLst>
                    </a:custGeom>
                    <a:noFill/>
                    <a:ln w="8825" cap="flat" cmpd="sng">
                      <a:solidFill>
                        <a:schemeClr val="accent1"/>
                      </a:solidFill>
                      <a:prstDash val="solid"/>
                      <a:miter lim="27123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24" name="Google Shape;124;p2"/>
                    <p:cNvSpPr/>
                    <p:nvPr/>
                  </p:nvSpPr>
                  <p:spPr>
                    <a:xfrm flipH="1">
                      <a:off x="7182706" y="647480"/>
                      <a:ext cx="51317" cy="5131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10" h="1710" fill="none" extrusionOk="0">
                          <a:moveTo>
                            <a:pt x="0" y="841"/>
                          </a:moveTo>
                          <a:cubicBezTo>
                            <a:pt x="0" y="380"/>
                            <a:pt x="380" y="1"/>
                            <a:pt x="868" y="1"/>
                          </a:cubicBezTo>
                          <a:cubicBezTo>
                            <a:pt x="1330" y="1"/>
                            <a:pt x="1709" y="380"/>
                            <a:pt x="1709" y="841"/>
                          </a:cubicBezTo>
                          <a:cubicBezTo>
                            <a:pt x="1709" y="1330"/>
                            <a:pt x="1330" y="1709"/>
                            <a:pt x="868" y="1709"/>
                          </a:cubicBezTo>
                          <a:cubicBezTo>
                            <a:pt x="380" y="1709"/>
                            <a:pt x="0" y="1330"/>
                            <a:pt x="0" y="841"/>
                          </a:cubicBezTo>
                          <a:close/>
                        </a:path>
                      </a:pathLst>
                    </a:custGeom>
                    <a:noFill/>
                    <a:ln w="8825" cap="flat" cmpd="sng">
                      <a:solidFill>
                        <a:schemeClr val="accent1"/>
                      </a:solidFill>
                      <a:prstDash val="solid"/>
                      <a:miter lim="27123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25" name="Google Shape;125;p2"/>
                    <p:cNvSpPr/>
                    <p:nvPr/>
                  </p:nvSpPr>
                  <p:spPr>
                    <a:xfrm flipH="1">
                      <a:off x="6821295" y="566903"/>
                      <a:ext cx="51317" cy="5212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10" h="1737" fill="none" extrusionOk="0">
                          <a:moveTo>
                            <a:pt x="0" y="868"/>
                          </a:moveTo>
                          <a:cubicBezTo>
                            <a:pt x="0" y="380"/>
                            <a:pt x="380" y="0"/>
                            <a:pt x="841" y="0"/>
                          </a:cubicBezTo>
                          <a:cubicBezTo>
                            <a:pt x="1330" y="0"/>
                            <a:pt x="1709" y="380"/>
                            <a:pt x="1709" y="868"/>
                          </a:cubicBezTo>
                          <a:cubicBezTo>
                            <a:pt x="1709" y="1329"/>
                            <a:pt x="1330" y="1709"/>
                            <a:pt x="841" y="1709"/>
                          </a:cubicBezTo>
                          <a:cubicBezTo>
                            <a:pt x="407" y="1736"/>
                            <a:pt x="0" y="1329"/>
                            <a:pt x="0" y="868"/>
                          </a:cubicBezTo>
                          <a:close/>
                        </a:path>
                      </a:pathLst>
                    </a:custGeom>
                    <a:noFill/>
                    <a:ln w="8825" cap="flat" cmpd="sng">
                      <a:solidFill>
                        <a:schemeClr val="accent1"/>
                      </a:solidFill>
                      <a:prstDash val="solid"/>
                      <a:miter lim="27123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26" name="Google Shape;126;p2"/>
                    <p:cNvSpPr/>
                    <p:nvPr/>
                  </p:nvSpPr>
                  <p:spPr>
                    <a:xfrm flipH="1">
                      <a:off x="6484313" y="491187"/>
                      <a:ext cx="50507" cy="5050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683" h="1683" fill="none" extrusionOk="0">
                          <a:moveTo>
                            <a:pt x="1" y="842"/>
                          </a:moveTo>
                          <a:cubicBezTo>
                            <a:pt x="1" y="353"/>
                            <a:pt x="381" y="1"/>
                            <a:pt x="842" y="1"/>
                          </a:cubicBezTo>
                          <a:cubicBezTo>
                            <a:pt x="1330" y="1"/>
                            <a:pt x="1683" y="353"/>
                            <a:pt x="1683" y="842"/>
                          </a:cubicBezTo>
                          <a:cubicBezTo>
                            <a:pt x="1683" y="1303"/>
                            <a:pt x="1330" y="1683"/>
                            <a:pt x="842" y="1683"/>
                          </a:cubicBezTo>
                          <a:cubicBezTo>
                            <a:pt x="381" y="1683"/>
                            <a:pt x="1" y="1303"/>
                            <a:pt x="1" y="842"/>
                          </a:cubicBezTo>
                          <a:close/>
                        </a:path>
                      </a:pathLst>
                    </a:custGeom>
                    <a:noFill/>
                    <a:ln w="8825" cap="flat" cmpd="sng">
                      <a:solidFill>
                        <a:schemeClr val="accent1"/>
                      </a:solidFill>
                      <a:prstDash val="solid"/>
                      <a:miter lim="27123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27" name="Google Shape;127;p2"/>
                    <p:cNvSpPr/>
                    <p:nvPr/>
                  </p:nvSpPr>
                  <p:spPr>
                    <a:xfrm flipH="1">
                      <a:off x="5797294" y="226649"/>
                      <a:ext cx="50507" cy="5050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683" h="1683" fill="none" extrusionOk="0">
                          <a:moveTo>
                            <a:pt x="0" y="841"/>
                          </a:moveTo>
                          <a:cubicBezTo>
                            <a:pt x="0" y="353"/>
                            <a:pt x="380" y="1"/>
                            <a:pt x="841" y="1"/>
                          </a:cubicBezTo>
                          <a:cubicBezTo>
                            <a:pt x="1302" y="1"/>
                            <a:pt x="1682" y="353"/>
                            <a:pt x="1682" y="841"/>
                          </a:cubicBezTo>
                          <a:cubicBezTo>
                            <a:pt x="1682" y="1303"/>
                            <a:pt x="1302" y="1682"/>
                            <a:pt x="841" y="1682"/>
                          </a:cubicBezTo>
                          <a:cubicBezTo>
                            <a:pt x="380" y="1682"/>
                            <a:pt x="0" y="1303"/>
                            <a:pt x="0" y="841"/>
                          </a:cubicBezTo>
                          <a:close/>
                        </a:path>
                      </a:pathLst>
                    </a:custGeom>
                    <a:noFill/>
                    <a:ln w="8825" cap="flat" cmpd="sng">
                      <a:solidFill>
                        <a:schemeClr val="accent1"/>
                      </a:solidFill>
                      <a:prstDash val="solid"/>
                      <a:miter lim="27123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28" name="Google Shape;128;p2"/>
                    <p:cNvSpPr/>
                    <p:nvPr/>
                  </p:nvSpPr>
                  <p:spPr>
                    <a:xfrm flipH="1">
                      <a:off x="5509978" y="251888"/>
                      <a:ext cx="51287" cy="5050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09" h="1683" fill="none" extrusionOk="0">
                          <a:moveTo>
                            <a:pt x="0" y="841"/>
                          </a:moveTo>
                          <a:cubicBezTo>
                            <a:pt x="0" y="380"/>
                            <a:pt x="380" y="0"/>
                            <a:pt x="868" y="0"/>
                          </a:cubicBezTo>
                          <a:cubicBezTo>
                            <a:pt x="1329" y="0"/>
                            <a:pt x="1709" y="380"/>
                            <a:pt x="1709" y="841"/>
                          </a:cubicBezTo>
                          <a:cubicBezTo>
                            <a:pt x="1709" y="1330"/>
                            <a:pt x="1329" y="1682"/>
                            <a:pt x="868" y="1682"/>
                          </a:cubicBezTo>
                          <a:cubicBezTo>
                            <a:pt x="407" y="1682"/>
                            <a:pt x="0" y="1330"/>
                            <a:pt x="0" y="841"/>
                          </a:cubicBezTo>
                          <a:close/>
                        </a:path>
                      </a:pathLst>
                    </a:custGeom>
                    <a:noFill/>
                    <a:ln w="8825" cap="flat" cmpd="sng">
                      <a:solidFill>
                        <a:schemeClr val="accent1"/>
                      </a:solidFill>
                      <a:prstDash val="solid"/>
                      <a:miter lim="27123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29" name="Google Shape;129;p2"/>
                    <p:cNvSpPr/>
                    <p:nvPr/>
                  </p:nvSpPr>
                  <p:spPr>
                    <a:xfrm flipH="1">
                      <a:off x="5142056" y="168040"/>
                      <a:ext cx="50477" cy="5212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682" h="1737" fill="none" extrusionOk="0">
                          <a:moveTo>
                            <a:pt x="0" y="869"/>
                          </a:moveTo>
                          <a:cubicBezTo>
                            <a:pt x="0" y="380"/>
                            <a:pt x="380" y="1"/>
                            <a:pt x="841" y="1"/>
                          </a:cubicBezTo>
                          <a:cubicBezTo>
                            <a:pt x="1329" y="1"/>
                            <a:pt x="1682" y="380"/>
                            <a:pt x="1682" y="869"/>
                          </a:cubicBezTo>
                          <a:cubicBezTo>
                            <a:pt x="1682" y="1330"/>
                            <a:pt x="1329" y="1710"/>
                            <a:pt x="841" y="1710"/>
                          </a:cubicBezTo>
                          <a:cubicBezTo>
                            <a:pt x="380" y="1737"/>
                            <a:pt x="0" y="1330"/>
                            <a:pt x="0" y="869"/>
                          </a:cubicBezTo>
                          <a:close/>
                        </a:path>
                      </a:pathLst>
                    </a:custGeom>
                    <a:noFill/>
                    <a:ln w="8825" cap="flat" cmpd="sng">
                      <a:solidFill>
                        <a:schemeClr val="accent1"/>
                      </a:solidFill>
                      <a:prstDash val="solid"/>
                      <a:miter lim="27123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30" name="Google Shape;130;p2"/>
                    <p:cNvSpPr/>
                    <p:nvPr/>
                  </p:nvSpPr>
                  <p:spPr>
                    <a:xfrm flipH="1">
                      <a:off x="5142056" y="251888"/>
                      <a:ext cx="50477" cy="5050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682" h="1683" fill="none" extrusionOk="0">
                          <a:moveTo>
                            <a:pt x="0" y="841"/>
                          </a:moveTo>
                          <a:cubicBezTo>
                            <a:pt x="0" y="380"/>
                            <a:pt x="380" y="0"/>
                            <a:pt x="841" y="0"/>
                          </a:cubicBezTo>
                          <a:cubicBezTo>
                            <a:pt x="1329" y="0"/>
                            <a:pt x="1682" y="380"/>
                            <a:pt x="1682" y="841"/>
                          </a:cubicBezTo>
                          <a:cubicBezTo>
                            <a:pt x="1682" y="1330"/>
                            <a:pt x="1329" y="1682"/>
                            <a:pt x="841" y="1682"/>
                          </a:cubicBezTo>
                          <a:cubicBezTo>
                            <a:pt x="380" y="1682"/>
                            <a:pt x="0" y="1330"/>
                            <a:pt x="0" y="841"/>
                          </a:cubicBezTo>
                          <a:close/>
                        </a:path>
                      </a:pathLst>
                    </a:custGeom>
                    <a:noFill/>
                    <a:ln w="8825" cap="flat" cmpd="sng">
                      <a:solidFill>
                        <a:schemeClr val="accent1"/>
                      </a:solidFill>
                      <a:prstDash val="solid"/>
                      <a:miter lim="27123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31" name="Google Shape;131;p2"/>
                    <p:cNvSpPr/>
                    <p:nvPr/>
                  </p:nvSpPr>
                  <p:spPr>
                    <a:xfrm flipH="1">
                      <a:off x="5036240" y="74439"/>
                      <a:ext cx="50477" cy="5131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682" h="1710" fill="none" extrusionOk="0">
                          <a:moveTo>
                            <a:pt x="0" y="868"/>
                          </a:moveTo>
                          <a:cubicBezTo>
                            <a:pt x="0" y="380"/>
                            <a:pt x="380" y="0"/>
                            <a:pt x="841" y="0"/>
                          </a:cubicBezTo>
                          <a:cubicBezTo>
                            <a:pt x="1329" y="0"/>
                            <a:pt x="1682" y="380"/>
                            <a:pt x="1682" y="868"/>
                          </a:cubicBezTo>
                          <a:cubicBezTo>
                            <a:pt x="1682" y="1330"/>
                            <a:pt x="1329" y="1709"/>
                            <a:pt x="841" y="1709"/>
                          </a:cubicBezTo>
                          <a:cubicBezTo>
                            <a:pt x="407" y="1709"/>
                            <a:pt x="0" y="1302"/>
                            <a:pt x="0" y="868"/>
                          </a:cubicBezTo>
                          <a:close/>
                        </a:path>
                      </a:pathLst>
                    </a:custGeom>
                    <a:noFill/>
                    <a:ln w="8825" cap="flat" cmpd="sng">
                      <a:solidFill>
                        <a:schemeClr val="accent1"/>
                      </a:solidFill>
                      <a:prstDash val="solid"/>
                      <a:miter lim="27123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32" name="Google Shape;132;p2"/>
                    <p:cNvSpPr/>
                    <p:nvPr/>
                  </p:nvSpPr>
                  <p:spPr>
                    <a:xfrm flipH="1">
                      <a:off x="6642225" y="321091"/>
                      <a:ext cx="51317" cy="504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10" h="1682" fill="none" extrusionOk="0">
                          <a:moveTo>
                            <a:pt x="1" y="841"/>
                          </a:moveTo>
                          <a:cubicBezTo>
                            <a:pt x="1" y="380"/>
                            <a:pt x="380" y="0"/>
                            <a:pt x="842" y="0"/>
                          </a:cubicBezTo>
                          <a:cubicBezTo>
                            <a:pt x="1330" y="0"/>
                            <a:pt x="1710" y="380"/>
                            <a:pt x="1710" y="841"/>
                          </a:cubicBezTo>
                          <a:cubicBezTo>
                            <a:pt x="1710" y="1329"/>
                            <a:pt x="1330" y="1682"/>
                            <a:pt x="842" y="1682"/>
                          </a:cubicBezTo>
                          <a:cubicBezTo>
                            <a:pt x="380" y="1682"/>
                            <a:pt x="1" y="1275"/>
                            <a:pt x="1" y="841"/>
                          </a:cubicBezTo>
                          <a:close/>
                        </a:path>
                      </a:pathLst>
                    </a:custGeom>
                    <a:noFill/>
                    <a:ln w="8825" cap="flat" cmpd="sng">
                      <a:solidFill>
                        <a:schemeClr val="accent1"/>
                      </a:solidFill>
                      <a:prstDash val="solid"/>
                      <a:miter lim="27123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33" name="Google Shape;133;p2"/>
                    <p:cNvSpPr/>
                    <p:nvPr/>
                  </p:nvSpPr>
                  <p:spPr>
                    <a:xfrm flipH="1">
                      <a:off x="6047187" y="554689"/>
                      <a:ext cx="51317" cy="5131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10" h="1710" fill="none" extrusionOk="0">
                          <a:moveTo>
                            <a:pt x="0" y="868"/>
                          </a:moveTo>
                          <a:cubicBezTo>
                            <a:pt x="0" y="380"/>
                            <a:pt x="380" y="1"/>
                            <a:pt x="868" y="1"/>
                          </a:cubicBezTo>
                          <a:cubicBezTo>
                            <a:pt x="1329" y="1"/>
                            <a:pt x="1709" y="380"/>
                            <a:pt x="1709" y="868"/>
                          </a:cubicBezTo>
                          <a:cubicBezTo>
                            <a:pt x="1709" y="1330"/>
                            <a:pt x="1329" y="1709"/>
                            <a:pt x="868" y="1709"/>
                          </a:cubicBezTo>
                          <a:cubicBezTo>
                            <a:pt x="380" y="1709"/>
                            <a:pt x="0" y="1330"/>
                            <a:pt x="0" y="868"/>
                          </a:cubicBezTo>
                          <a:close/>
                        </a:path>
                      </a:pathLst>
                    </a:custGeom>
                    <a:noFill/>
                    <a:ln w="8825" cap="flat" cmpd="sng">
                      <a:solidFill>
                        <a:schemeClr val="accent1"/>
                      </a:solidFill>
                      <a:prstDash val="solid"/>
                      <a:miter lim="27123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34" name="Google Shape;134;p2"/>
                    <p:cNvSpPr/>
                    <p:nvPr/>
                  </p:nvSpPr>
                  <p:spPr>
                    <a:xfrm flipH="1">
                      <a:off x="6912465" y="362595"/>
                      <a:ext cx="50507" cy="5131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683" h="1710" fill="none" extrusionOk="0">
                          <a:moveTo>
                            <a:pt x="1" y="841"/>
                          </a:moveTo>
                          <a:cubicBezTo>
                            <a:pt x="1" y="380"/>
                            <a:pt x="380" y="0"/>
                            <a:pt x="842" y="0"/>
                          </a:cubicBezTo>
                          <a:cubicBezTo>
                            <a:pt x="1330" y="0"/>
                            <a:pt x="1682" y="380"/>
                            <a:pt x="1682" y="841"/>
                          </a:cubicBezTo>
                          <a:cubicBezTo>
                            <a:pt x="1682" y="1329"/>
                            <a:pt x="1330" y="1709"/>
                            <a:pt x="842" y="1709"/>
                          </a:cubicBezTo>
                          <a:cubicBezTo>
                            <a:pt x="380" y="1709"/>
                            <a:pt x="1" y="1329"/>
                            <a:pt x="1" y="841"/>
                          </a:cubicBezTo>
                          <a:close/>
                        </a:path>
                      </a:pathLst>
                    </a:custGeom>
                    <a:noFill/>
                    <a:ln w="8825" cap="flat" cmpd="sng">
                      <a:solidFill>
                        <a:schemeClr val="accent1"/>
                      </a:solidFill>
                      <a:prstDash val="solid"/>
                      <a:miter lim="27123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35" name="Google Shape;135;p2"/>
                    <p:cNvSpPr/>
                    <p:nvPr/>
                  </p:nvSpPr>
                  <p:spPr>
                    <a:xfrm flipH="1">
                      <a:off x="6137547" y="346299"/>
                      <a:ext cx="51317" cy="5131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10" h="1710" extrusionOk="0">
                          <a:moveTo>
                            <a:pt x="841" y="1"/>
                          </a:moveTo>
                          <a:cubicBezTo>
                            <a:pt x="380" y="1"/>
                            <a:pt x="1" y="381"/>
                            <a:pt x="1" y="842"/>
                          </a:cubicBezTo>
                          <a:cubicBezTo>
                            <a:pt x="1" y="1330"/>
                            <a:pt x="380" y="1710"/>
                            <a:pt x="841" y="1710"/>
                          </a:cubicBezTo>
                          <a:cubicBezTo>
                            <a:pt x="1330" y="1710"/>
                            <a:pt x="1709" y="1330"/>
                            <a:pt x="1709" y="842"/>
                          </a:cubicBezTo>
                          <a:cubicBezTo>
                            <a:pt x="1709" y="381"/>
                            <a:pt x="1330" y="1"/>
                            <a:pt x="841" y="1"/>
                          </a:cubicBezTo>
                          <a:close/>
                        </a:path>
                      </a:pathLst>
                    </a:cu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36" name="Google Shape;136;p2"/>
                    <p:cNvSpPr/>
                    <p:nvPr/>
                  </p:nvSpPr>
                  <p:spPr>
                    <a:xfrm flipH="1">
                      <a:off x="5221822" y="382941"/>
                      <a:ext cx="51317" cy="5131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10" h="1710" extrusionOk="0">
                          <a:moveTo>
                            <a:pt x="842" y="0"/>
                          </a:moveTo>
                          <a:cubicBezTo>
                            <a:pt x="381" y="0"/>
                            <a:pt x="1" y="380"/>
                            <a:pt x="1" y="841"/>
                          </a:cubicBezTo>
                          <a:cubicBezTo>
                            <a:pt x="1" y="1329"/>
                            <a:pt x="381" y="1709"/>
                            <a:pt x="842" y="1709"/>
                          </a:cubicBezTo>
                          <a:cubicBezTo>
                            <a:pt x="1330" y="1709"/>
                            <a:pt x="1710" y="1329"/>
                            <a:pt x="1710" y="841"/>
                          </a:cubicBezTo>
                          <a:cubicBezTo>
                            <a:pt x="1710" y="380"/>
                            <a:pt x="1330" y="0"/>
                            <a:pt x="842" y="0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37" name="Google Shape;137;p2"/>
                    <p:cNvSpPr/>
                    <p:nvPr/>
                  </p:nvSpPr>
                  <p:spPr>
                    <a:xfrm flipH="1">
                      <a:off x="5449748" y="63845"/>
                      <a:ext cx="51287" cy="5053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09" h="1684" extrusionOk="0">
                          <a:moveTo>
                            <a:pt x="841" y="1"/>
                          </a:moveTo>
                          <a:cubicBezTo>
                            <a:pt x="380" y="1"/>
                            <a:pt x="0" y="353"/>
                            <a:pt x="0" y="842"/>
                          </a:cubicBezTo>
                          <a:cubicBezTo>
                            <a:pt x="0" y="1288"/>
                            <a:pt x="356" y="1684"/>
                            <a:pt x="797" y="1684"/>
                          </a:cubicBezTo>
                          <a:cubicBezTo>
                            <a:pt x="812" y="1684"/>
                            <a:pt x="826" y="1683"/>
                            <a:pt x="841" y="1683"/>
                          </a:cubicBezTo>
                          <a:cubicBezTo>
                            <a:pt x="1329" y="1683"/>
                            <a:pt x="1709" y="1303"/>
                            <a:pt x="1709" y="842"/>
                          </a:cubicBezTo>
                          <a:cubicBezTo>
                            <a:pt x="1709" y="353"/>
                            <a:pt x="1329" y="1"/>
                            <a:pt x="841" y="1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38" name="Google Shape;138;p2"/>
                    <p:cNvSpPr/>
                    <p:nvPr/>
                  </p:nvSpPr>
                  <p:spPr>
                    <a:xfrm flipH="1">
                      <a:off x="6137547" y="264912"/>
                      <a:ext cx="51317" cy="5212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10" h="1737" fill="none" extrusionOk="0">
                          <a:moveTo>
                            <a:pt x="1" y="841"/>
                          </a:moveTo>
                          <a:cubicBezTo>
                            <a:pt x="1" y="380"/>
                            <a:pt x="380" y="0"/>
                            <a:pt x="841" y="0"/>
                          </a:cubicBezTo>
                          <a:cubicBezTo>
                            <a:pt x="1330" y="0"/>
                            <a:pt x="1709" y="380"/>
                            <a:pt x="1709" y="841"/>
                          </a:cubicBezTo>
                          <a:cubicBezTo>
                            <a:pt x="1709" y="1330"/>
                            <a:pt x="1330" y="1709"/>
                            <a:pt x="841" y="1709"/>
                          </a:cubicBezTo>
                          <a:cubicBezTo>
                            <a:pt x="380" y="1736"/>
                            <a:pt x="1" y="1330"/>
                            <a:pt x="1" y="841"/>
                          </a:cubicBezTo>
                          <a:close/>
                        </a:path>
                      </a:pathLst>
                    </a:custGeom>
                    <a:noFill/>
                    <a:ln w="8825" cap="flat" cmpd="sng">
                      <a:solidFill>
                        <a:schemeClr val="accent1"/>
                      </a:solidFill>
                      <a:prstDash val="solid"/>
                      <a:miter lim="27123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39" name="Google Shape;139;p2"/>
                    <p:cNvSpPr/>
                    <p:nvPr/>
                  </p:nvSpPr>
                  <p:spPr>
                    <a:xfrm flipH="1">
                      <a:off x="6137547" y="184335"/>
                      <a:ext cx="51317" cy="5128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10" h="1709" fill="none" extrusionOk="0">
                          <a:moveTo>
                            <a:pt x="1" y="868"/>
                          </a:moveTo>
                          <a:cubicBezTo>
                            <a:pt x="1" y="380"/>
                            <a:pt x="380" y="0"/>
                            <a:pt x="841" y="0"/>
                          </a:cubicBezTo>
                          <a:cubicBezTo>
                            <a:pt x="1330" y="0"/>
                            <a:pt x="1709" y="380"/>
                            <a:pt x="1709" y="868"/>
                          </a:cubicBezTo>
                          <a:cubicBezTo>
                            <a:pt x="1709" y="1329"/>
                            <a:pt x="1330" y="1709"/>
                            <a:pt x="841" y="1709"/>
                          </a:cubicBezTo>
                          <a:cubicBezTo>
                            <a:pt x="380" y="1709"/>
                            <a:pt x="1" y="1329"/>
                            <a:pt x="1" y="868"/>
                          </a:cubicBezTo>
                          <a:close/>
                        </a:path>
                      </a:pathLst>
                    </a:custGeom>
                    <a:noFill/>
                    <a:ln w="8825" cap="flat" cmpd="sng">
                      <a:solidFill>
                        <a:schemeClr val="accent1"/>
                      </a:solidFill>
                      <a:prstDash val="solid"/>
                      <a:miter lim="27123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0" name="Google Shape;140;p2"/>
                    <p:cNvSpPr/>
                    <p:nvPr/>
                  </p:nvSpPr>
                  <p:spPr>
                    <a:xfrm flipH="1">
                      <a:off x="6650358" y="45959"/>
                      <a:ext cx="51317" cy="5128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10" h="1709" fill="none" extrusionOk="0">
                          <a:moveTo>
                            <a:pt x="1709" y="868"/>
                          </a:moveTo>
                          <a:cubicBezTo>
                            <a:pt x="1709" y="1329"/>
                            <a:pt x="1330" y="1709"/>
                            <a:pt x="841" y="1709"/>
                          </a:cubicBezTo>
                          <a:cubicBezTo>
                            <a:pt x="380" y="1709"/>
                            <a:pt x="0" y="1329"/>
                            <a:pt x="0" y="868"/>
                          </a:cubicBezTo>
                          <a:cubicBezTo>
                            <a:pt x="0" y="380"/>
                            <a:pt x="380" y="0"/>
                            <a:pt x="841" y="0"/>
                          </a:cubicBezTo>
                          <a:cubicBezTo>
                            <a:pt x="1330" y="0"/>
                            <a:pt x="1709" y="380"/>
                            <a:pt x="1709" y="868"/>
                          </a:cubicBezTo>
                          <a:close/>
                        </a:path>
                      </a:pathLst>
                    </a:custGeom>
                    <a:noFill/>
                    <a:ln w="8825" cap="flat" cmpd="sng">
                      <a:solidFill>
                        <a:schemeClr val="lt2"/>
                      </a:solidFill>
                      <a:prstDash val="solid"/>
                      <a:miter lim="27123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1" name="Google Shape;141;p2"/>
                    <p:cNvSpPr/>
                    <p:nvPr/>
                  </p:nvSpPr>
                  <p:spPr>
                    <a:xfrm flipH="1">
                      <a:off x="6650358" y="126536"/>
                      <a:ext cx="51317" cy="5131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10" h="1710" fill="none" extrusionOk="0">
                          <a:moveTo>
                            <a:pt x="1709" y="841"/>
                          </a:moveTo>
                          <a:cubicBezTo>
                            <a:pt x="1709" y="1329"/>
                            <a:pt x="1330" y="1709"/>
                            <a:pt x="841" y="1709"/>
                          </a:cubicBezTo>
                          <a:cubicBezTo>
                            <a:pt x="380" y="1709"/>
                            <a:pt x="0" y="1329"/>
                            <a:pt x="0" y="841"/>
                          </a:cubicBezTo>
                          <a:cubicBezTo>
                            <a:pt x="0" y="380"/>
                            <a:pt x="380" y="0"/>
                            <a:pt x="841" y="0"/>
                          </a:cubicBezTo>
                          <a:cubicBezTo>
                            <a:pt x="1330" y="0"/>
                            <a:pt x="1709" y="380"/>
                            <a:pt x="1709" y="841"/>
                          </a:cubicBezTo>
                          <a:close/>
                        </a:path>
                      </a:pathLst>
                    </a:custGeom>
                    <a:noFill/>
                    <a:ln w="8825" cap="flat" cmpd="sng">
                      <a:solidFill>
                        <a:schemeClr val="lt2"/>
                      </a:solidFill>
                      <a:prstDash val="solid"/>
                      <a:miter lim="27123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2" name="Google Shape;142;p2"/>
                    <p:cNvSpPr/>
                    <p:nvPr/>
                  </p:nvSpPr>
                  <p:spPr>
                    <a:xfrm flipH="1">
                      <a:off x="7514016" y="444792"/>
                      <a:ext cx="50477" cy="5131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682" h="1710" fill="none" extrusionOk="0">
                          <a:moveTo>
                            <a:pt x="1682" y="842"/>
                          </a:moveTo>
                          <a:cubicBezTo>
                            <a:pt x="1682" y="1330"/>
                            <a:pt x="1329" y="1710"/>
                            <a:pt x="841" y="1710"/>
                          </a:cubicBezTo>
                          <a:cubicBezTo>
                            <a:pt x="380" y="1710"/>
                            <a:pt x="0" y="1330"/>
                            <a:pt x="0" y="842"/>
                          </a:cubicBezTo>
                          <a:cubicBezTo>
                            <a:pt x="0" y="381"/>
                            <a:pt x="380" y="1"/>
                            <a:pt x="841" y="1"/>
                          </a:cubicBezTo>
                          <a:cubicBezTo>
                            <a:pt x="1329" y="1"/>
                            <a:pt x="1682" y="381"/>
                            <a:pt x="1682" y="842"/>
                          </a:cubicBezTo>
                          <a:close/>
                        </a:path>
                      </a:pathLst>
                    </a:custGeom>
                    <a:noFill/>
                    <a:ln w="8825" cap="flat" cmpd="sng">
                      <a:solidFill>
                        <a:schemeClr val="accent1"/>
                      </a:solidFill>
                      <a:prstDash val="solid"/>
                      <a:miter lim="27123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3" name="Google Shape;143;p2"/>
                    <p:cNvSpPr/>
                    <p:nvPr/>
                  </p:nvSpPr>
                  <p:spPr>
                    <a:xfrm flipH="1">
                      <a:off x="7514016" y="329223"/>
                      <a:ext cx="50477" cy="504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682" h="1682" fill="none" extrusionOk="0">
                          <a:moveTo>
                            <a:pt x="1682" y="841"/>
                          </a:moveTo>
                          <a:cubicBezTo>
                            <a:pt x="1682" y="1302"/>
                            <a:pt x="1329" y="1682"/>
                            <a:pt x="841" y="1682"/>
                          </a:cubicBezTo>
                          <a:cubicBezTo>
                            <a:pt x="380" y="1682"/>
                            <a:pt x="0" y="1302"/>
                            <a:pt x="0" y="841"/>
                          </a:cubicBezTo>
                          <a:cubicBezTo>
                            <a:pt x="0" y="380"/>
                            <a:pt x="380" y="0"/>
                            <a:pt x="841" y="0"/>
                          </a:cubicBezTo>
                          <a:cubicBezTo>
                            <a:pt x="1329" y="0"/>
                            <a:pt x="1682" y="380"/>
                            <a:pt x="1682" y="841"/>
                          </a:cubicBezTo>
                          <a:close/>
                        </a:path>
                      </a:pathLst>
                    </a:custGeom>
                    <a:noFill/>
                    <a:ln w="8825" cap="flat" cmpd="sng">
                      <a:solidFill>
                        <a:schemeClr val="accent1"/>
                      </a:solidFill>
                      <a:prstDash val="solid"/>
                      <a:miter lim="27123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4" name="Google Shape;144;p2"/>
                    <p:cNvSpPr/>
                    <p:nvPr/>
                  </p:nvSpPr>
                  <p:spPr>
                    <a:xfrm flipH="1">
                      <a:off x="7514826" y="135479"/>
                      <a:ext cx="50477" cy="5131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682" h="1710" extrusionOk="0">
                          <a:moveTo>
                            <a:pt x="841" y="1"/>
                          </a:moveTo>
                          <a:cubicBezTo>
                            <a:pt x="380" y="1"/>
                            <a:pt x="0" y="381"/>
                            <a:pt x="0" y="869"/>
                          </a:cubicBezTo>
                          <a:cubicBezTo>
                            <a:pt x="0" y="1330"/>
                            <a:pt x="380" y="1710"/>
                            <a:pt x="841" y="1710"/>
                          </a:cubicBezTo>
                          <a:cubicBezTo>
                            <a:pt x="1329" y="1710"/>
                            <a:pt x="1682" y="1330"/>
                            <a:pt x="1682" y="869"/>
                          </a:cubicBezTo>
                          <a:cubicBezTo>
                            <a:pt x="1682" y="381"/>
                            <a:pt x="1329" y="1"/>
                            <a:pt x="841" y="1"/>
                          </a:cubicBezTo>
                          <a:close/>
                        </a:path>
                      </a:pathLst>
                    </a:cu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5" name="Google Shape;145;p2"/>
                    <p:cNvSpPr/>
                    <p:nvPr/>
                  </p:nvSpPr>
                  <p:spPr>
                    <a:xfrm flipH="1">
                      <a:off x="7769611" y="354462"/>
                      <a:ext cx="51287" cy="5134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09" h="1711" extrusionOk="0">
                          <a:moveTo>
                            <a:pt x="841" y="0"/>
                          </a:moveTo>
                          <a:cubicBezTo>
                            <a:pt x="380" y="0"/>
                            <a:pt x="0" y="380"/>
                            <a:pt x="0" y="841"/>
                          </a:cubicBezTo>
                          <a:cubicBezTo>
                            <a:pt x="0" y="1314"/>
                            <a:pt x="356" y="1710"/>
                            <a:pt x="797" y="1710"/>
                          </a:cubicBezTo>
                          <a:cubicBezTo>
                            <a:pt x="812" y="1710"/>
                            <a:pt x="826" y="1710"/>
                            <a:pt x="841" y="1709"/>
                          </a:cubicBezTo>
                          <a:cubicBezTo>
                            <a:pt x="1329" y="1709"/>
                            <a:pt x="1709" y="1329"/>
                            <a:pt x="1709" y="841"/>
                          </a:cubicBezTo>
                          <a:cubicBezTo>
                            <a:pt x="1709" y="380"/>
                            <a:pt x="1329" y="0"/>
                            <a:pt x="841" y="0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6" name="Google Shape;146;p2"/>
                    <p:cNvSpPr/>
                    <p:nvPr/>
                  </p:nvSpPr>
                  <p:spPr>
                    <a:xfrm flipH="1">
                      <a:off x="7769611" y="20721"/>
                      <a:ext cx="51287" cy="5131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09" h="1710" fill="none" extrusionOk="0">
                          <a:moveTo>
                            <a:pt x="0" y="841"/>
                          </a:moveTo>
                          <a:cubicBezTo>
                            <a:pt x="0" y="380"/>
                            <a:pt x="380" y="0"/>
                            <a:pt x="841" y="0"/>
                          </a:cubicBezTo>
                          <a:cubicBezTo>
                            <a:pt x="1329" y="0"/>
                            <a:pt x="1709" y="380"/>
                            <a:pt x="1709" y="841"/>
                          </a:cubicBezTo>
                          <a:cubicBezTo>
                            <a:pt x="1709" y="1329"/>
                            <a:pt x="1329" y="1709"/>
                            <a:pt x="841" y="1709"/>
                          </a:cubicBezTo>
                          <a:cubicBezTo>
                            <a:pt x="380" y="1709"/>
                            <a:pt x="0" y="1329"/>
                            <a:pt x="0" y="841"/>
                          </a:cubicBezTo>
                          <a:close/>
                        </a:path>
                      </a:pathLst>
                    </a:custGeom>
                    <a:noFill/>
                    <a:ln w="8825" cap="flat" cmpd="sng">
                      <a:solidFill>
                        <a:schemeClr val="accent1"/>
                      </a:solidFill>
                      <a:prstDash val="solid"/>
                      <a:miter lim="27123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7" name="Google Shape;147;p2"/>
                    <p:cNvSpPr/>
                    <p:nvPr/>
                  </p:nvSpPr>
                  <p:spPr>
                    <a:xfrm flipH="1">
                      <a:off x="6937704" y="554689"/>
                      <a:ext cx="50507" cy="5131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683" h="1710" fill="none" extrusionOk="0">
                          <a:moveTo>
                            <a:pt x="1" y="868"/>
                          </a:moveTo>
                          <a:cubicBezTo>
                            <a:pt x="1" y="380"/>
                            <a:pt x="353" y="1"/>
                            <a:pt x="842" y="1"/>
                          </a:cubicBezTo>
                          <a:cubicBezTo>
                            <a:pt x="1303" y="1"/>
                            <a:pt x="1683" y="380"/>
                            <a:pt x="1683" y="868"/>
                          </a:cubicBezTo>
                          <a:cubicBezTo>
                            <a:pt x="1683" y="1330"/>
                            <a:pt x="1303" y="1709"/>
                            <a:pt x="842" y="1709"/>
                          </a:cubicBezTo>
                          <a:cubicBezTo>
                            <a:pt x="353" y="1709"/>
                            <a:pt x="1" y="1330"/>
                            <a:pt x="1" y="868"/>
                          </a:cubicBezTo>
                          <a:close/>
                        </a:path>
                      </a:pathLst>
                    </a:custGeom>
                    <a:noFill/>
                    <a:ln w="8825" cap="flat" cmpd="sng">
                      <a:solidFill>
                        <a:schemeClr val="lt2"/>
                      </a:solidFill>
                      <a:prstDash val="solid"/>
                      <a:miter lim="27123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8" name="Google Shape;148;p2"/>
                    <p:cNvSpPr/>
                    <p:nvPr/>
                  </p:nvSpPr>
                  <p:spPr>
                    <a:xfrm flipH="1">
                      <a:off x="8562415" y="599464"/>
                      <a:ext cx="51317" cy="5131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10" h="1710" fill="none" extrusionOk="0">
                          <a:moveTo>
                            <a:pt x="0" y="868"/>
                          </a:moveTo>
                          <a:cubicBezTo>
                            <a:pt x="0" y="380"/>
                            <a:pt x="380" y="0"/>
                            <a:pt x="868" y="0"/>
                          </a:cubicBezTo>
                          <a:cubicBezTo>
                            <a:pt x="1330" y="0"/>
                            <a:pt x="1709" y="380"/>
                            <a:pt x="1709" y="868"/>
                          </a:cubicBezTo>
                          <a:cubicBezTo>
                            <a:pt x="1709" y="1329"/>
                            <a:pt x="1330" y="1709"/>
                            <a:pt x="868" y="1709"/>
                          </a:cubicBezTo>
                          <a:cubicBezTo>
                            <a:pt x="380" y="1709"/>
                            <a:pt x="0" y="1329"/>
                            <a:pt x="0" y="868"/>
                          </a:cubicBezTo>
                          <a:close/>
                        </a:path>
                      </a:pathLst>
                    </a:custGeom>
                    <a:noFill/>
                    <a:ln w="8825" cap="flat" cmpd="sng">
                      <a:solidFill>
                        <a:schemeClr val="accent1"/>
                      </a:solidFill>
                      <a:prstDash val="solid"/>
                      <a:miter lim="27123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49" name="Google Shape;149;p2"/>
                    <p:cNvSpPr/>
                    <p:nvPr/>
                  </p:nvSpPr>
                  <p:spPr>
                    <a:xfrm flipH="1">
                      <a:off x="8923015" y="-168132"/>
                      <a:ext cx="30" cy="166789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" h="55578" fill="none" extrusionOk="0">
                          <a:moveTo>
                            <a:pt x="0" y="1"/>
                          </a:moveTo>
                          <a:lnTo>
                            <a:pt x="0" y="55577"/>
                          </a:lnTo>
                        </a:path>
                      </a:pathLst>
                    </a:custGeom>
                    <a:noFill/>
                    <a:ln w="8825" cap="flat" cmpd="sng">
                      <a:solidFill>
                        <a:schemeClr val="accent1"/>
                      </a:solidFill>
                      <a:prstDash val="solid"/>
                      <a:miter lim="27123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0" name="Google Shape;150;p2"/>
                    <p:cNvSpPr/>
                    <p:nvPr/>
                  </p:nvSpPr>
                  <p:spPr>
                    <a:xfrm flipH="1">
                      <a:off x="9001972" y="-159189"/>
                      <a:ext cx="105035" cy="142940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500" h="47631" fill="none" extrusionOk="0">
                          <a:moveTo>
                            <a:pt x="3499" y="1"/>
                          </a:moveTo>
                          <a:lnTo>
                            <a:pt x="3499" y="44104"/>
                          </a:lnTo>
                          <a:lnTo>
                            <a:pt x="0" y="47630"/>
                          </a:lnTo>
                        </a:path>
                      </a:pathLst>
                    </a:custGeom>
                    <a:noFill/>
                    <a:ln w="8825" cap="flat" cmpd="sng">
                      <a:solidFill>
                        <a:schemeClr val="accent1"/>
                      </a:solidFill>
                      <a:prstDash val="solid"/>
                      <a:miter lim="27123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1" name="Google Shape;151;p2"/>
                    <p:cNvSpPr/>
                    <p:nvPr/>
                  </p:nvSpPr>
                  <p:spPr>
                    <a:xfrm flipH="1">
                      <a:off x="8703252" y="-199883"/>
                      <a:ext cx="110707" cy="196091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689" h="65342" fill="none" extrusionOk="0">
                          <a:moveTo>
                            <a:pt x="3689" y="65342"/>
                          </a:moveTo>
                          <a:lnTo>
                            <a:pt x="3689" y="42856"/>
                          </a:lnTo>
                          <a:lnTo>
                            <a:pt x="0" y="39113"/>
                          </a:lnTo>
                          <a:lnTo>
                            <a:pt x="0" y="1"/>
                          </a:lnTo>
                        </a:path>
                      </a:pathLst>
                    </a:custGeom>
                    <a:noFill/>
                    <a:ln w="8825" cap="flat" cmpd="sng">
                      <a:solidFill>
                        <a:schemeClr val="accent1"/>
                      </a:solidFill>
                      <a:prstDash val="solid"/>
                      <a:miter lim="27123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2" name="Google Shape;152;p2"/>
                    <p:cNvSpPr/>
                    <p:nvPr/>
                  </p:nvSpPr>
                  <p:spPr>
                    <a:xfrm flipH="1">
                      <a:off x="9122432" y="-185208"/>
                      <a:ext cx="30" cy="117786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" h="39249" fill="none" extrusionOk="0">
                          <a:moveTo>
                            <a:pt x="0" y="39248"/>
                          </a:moveTo>
                          <a:lnTo>
                            <a:pt x="0" y="0"/>
                          </a:lnTo>
                        </a:path>
                      </a:pathLst>
                    </a:custGeom>
                    <a:noFill/>
                    <a:ln w="8825" cap="flat" cmpd="sng">
                      <a:solidFill>
                        <a:schemeClr val="accent1"/>
                      </a:solidFill>
                      <a:prstDash val="solid"/>
                      <a:miter lim="27123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3" name="Google Shape;153;p2"/>
                    <p:cNvSpPr/>
                    <p:nvPr/>
                  </p:nvSpPr>
                  <p:spPr>
                    <a:xfrm flipH="1">
                      <a:off x="7104559" y="-144514"/>
                      <a:ext cx="30" cy="66097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" h="22025" fill="none" extrusionOk="0">
                          <a:moveTo>
                            <a:pt x="0" y="22025"/>
                          </a:moveTo>
                          <a:lnTo>
                            <a:pt x="0" y="0"/>
                          </a:lnTo>
                        </a:path>
                      </a:pathLst>
                    </a:custGeom>
                    <a:noFill/>
                    <a:ln w="8825" cap="flat" cmpd="sng">
                      <a:solidFill>
                        <a:schemeClr val="accent1"/>
                      </a:solidFill>
                      <a:prstDash val="solid"/>
                      <a:miter lim="27123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4" name="Google Shape;154;p2"/>
                    <p:cNvSpPr/>
                    <p:nvPr/>
                  </p:nvSpPr>
                  <p:spPr>
                    <a:xfrm flipH="1">
                      <a:off x="6436297" y="564472"/>
                      <a:ext cx="50477" cy="504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682" h="1682" fill="none" extrusionOk="0">
                          <a:moveTo>
                            <a:pt x="1682" y="841"/>
                          </a:moveTo>
                          <a:cubicBezTo>
                            <a:pt x="1682" y="1302"/>
                            <a:pt x="1329" y="1682"/>
                            <a:pt x="841" y="1682"/>
                          </a:cubicBezTo>
                          <a:cubicBezTo>
                            <a:pt x="380" y="1682"/>
                            <a:pt x="0" y="1302"/>
                            <a:pt x="0" y="841"/>
                          </a:cubicBezTo>
                          <a:cubicBezTo>
                            <a:pt x="0" y="353"/>
                            <a:pt x="380" y="0"/>
                            <a:pt x="841" y="0"/>
                          </a:cubicBezTo>
                          <a:cubicBezTo>
                            <a:pt x="1329" y="0"/>
                            <a:pt x="1682" y="353"/>
                            <a:pt x="1682" y="841"/>
                          </a:cubicBezTo>
                          <a:close/>
                        </a:path>
                      </a:pathLst>
                    </a:custGeom>
                    <a:noFill/>
                    <a:ln w="8825" cap="flat" cmpd="sng">
                      <a:solidFill>
                        <a:schemeClr val="lt2"/>
                      </a:solidFill>
                      <a:prstDash val="solid"/>
                      <a:miter lim="27123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5" name="Google Shape;155;p2"/>
                    <p:cNvSpPr/>
                    <p:nvPr/>
                  </p:nvSpPr>
                  <p:spPr>
                    <a:xfrm flipH="1">
                      <a:off x="6362202" y="614919"/>
                      <a:ext cx="99333" cy="101343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310" h="33770" fill="none" extrusionOk="0">
                          <a:moveTo>
                            <a:pt x="0" y="1"/>
                          </a:moveTo>
                          <a:lnTo>
                            <a:pt x="0" y="7867"/>
                          </a:lnTo>
                          <a:lnTo>
                            <a:pt x="3309" y="11230"/>
                          </a:lnTo>
                          <a:lnTo>
                            <a:pt x="3309" y="33770"/>
                          </a:lnTo>
                        </a:path>
                      </a:pathLst>
                    </a:custGeom>
                    <a:noFill/>
                    <a:ln w="8825" cap="flat" cmpd="sng">
                      <a:solidFill>
                        <a:schemeClr val="lt2"/>
                      </a:solidFill>
                      <a:prstDash val="solid"/>
                      <a:miter lim="27123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6" name="Google Shape;156;p2"/>
                    <p:cNvSpPr/>
                    <p:nvPr/>
                  </p:nvSpPr>
                  <p:spPr>
                    <a:xfrm flipH="1">
                      <a:off x="5802996" y="558770"/>
                      <a:ext cx="51317" cy="5128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10" h="1709" fill="none" extrusionOk="0">
                          <a:moveTo>
                            <a:pt x="0" y="868"/>
                          </a:moveTo>
                          <a:cubicBezTo>
                            <a:pt x="0" y="380"/>
                            <a:pt x="380" y="0"/>
                            <a:pt x="868" y="0"/>
                          </a:cubicBezTo>
                          <a:cubicBezTo>
                            <a:pt x="1329" y="0"/>
                            <a:pt x="1709" y="380"/>
                            <a:pt x="1709" y="868"/>
                          </a:cubicBezTo>
                          <a:cubicBezTo>
                            <a:pt x="1709" y="1329"/>
                            <a:pt x="1329" y="1709"/>
                            <a:pt x="868" y="1709"/>
                          </a:cubicBezTo>
                          <a:cubicBezTo>
                            <a:pt x="407" y="1709"/>
                            <a:pt x="0" y="1329"/>
                            <a:pt x="0" y="868"/>
                          </a:cubicBezTo>
                          <a:close/>
                        </a:path>
                      </a:pathLst>
                    </a:custGeom>
                    <a:noFill/>
                    <a:ln w="8825" cap="flat" cmpd="sng">
                      <a:solidFill>
                        <a:schemeClr val="lt2"/>
                      </a:solidFill>
                      <a:prstDash val="solid"/>
                      <a:miter lim="27123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7" name="Google Shape;157;p2"/>
                    <p:cNvSpPr/>
                    <p:nvPr/>
                  </p:nvSpPr>
                  <p:spPr>
                    <a:xfrm flipH="1">
                      <a:off x="5877090" y="63845"/>
                      <a:ext cx="51287" cy="5050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09" h="1683" extrusionOk="0">
                          <a:moveTo>
                            <a:pt x="841" y="1"/>
                          </a:moveTo>
                          <a:cubicBezTo>
                            <a:pt x="380" y="1"/>
                            <a:pt x="0" y="353"/>
                            <a:pt x="0" y="842"/>
                          </a:cubicBezTo>
                          <a:cubicBezTo>
                            <a:pt x="0" y="1303"/>
                            <a:pt x="380" y="1683"/>
                            <a:pt x="841" y="1683"/>
                          </a:cubicBezTo>
                          <a:cubicBezTo>
                            <a:pt x="1329" y="1683"/>
                            <a:pt x="1709" y="1303"/>
                            <a:pt x="1709" y="842"/>
                          </a:cubicBezTo>
                          <a:cubicBezTo>
                            <a:pt x="1709" y="353"/>
                            <a:pt x="1329" y="1"/>
                            <a:pt x="841" y="1"/>
                          </a:cubicBezTo>
                          <a:close/>
                        </a:path>
                      </a:pathLst>
                    </a:cu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8" name="Google Shape;158;p2"/>
                    <p:cNvSpPr/>
                    <p:nvPr/>
                  </p:nvSpPr>
                  <p:spPr>
                    <a:xfrm flipH="1">
                      <a:off x="5952776" y="-216148"/>
                      <a:ext cx="100954" cy="101343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364" h="33770" fill="none" extrusionOk="0">
                          <a:moveTo>
                            <a:pt x="3363" y="33769"/>
                          </a:moveTo>
                          <a:lnTo>
                            <a:pt x="3363" y="25904"/>
                          </a:lnTo>
                          <a:lnTo>
                            <a:pt x="0" y="22567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noFill/>
                    <a:ln w="8825" cap="flat" cmpd="sng">
                      <a:solidFill>
                        <a:schemeClr val="lt2"/>
                      </a:solidFill>
                      <a:prstDash val="solid"/>
                      <a:miter lim="27123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59" name="Google Shape;159;p2"/>
                    <p:cNvSpPr/>
                    <p:nvPr/>
                  </p:nvSpPr>
                  <p:spPr>
                    <a:xfrm flipH="1">
                      <a:off x="5847771" y="-151837"/>
                      <a:ext cx="141677" cy="71714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721" h="23897" fill="none" extrusionOk="0">
                          <a:moveTo>
                            <a:pt x="4720" y="23896"/>
                          </a:moveTo>
                          <a:lnTo>
                            <a:pt x="1" y="19177"/>
                          </a:lnTo>
                          <a:lnTo>
                            <a:pt x="1" y="0"/>
                          </a:lnTo>
                        </a:path>
                      </a:pathLst>
                    </a:custGeom>
                    <a:noFill/>
                    <a:ln w="8825" cap="flat" cmpd="sng">
                      <a:solidFill>
                        <a:schemeClr val="lt2"/>
                      </a:solidFill>
                      <a:prstDash val="solid"/>
                      <a:miter lim="27123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0" name="Google Shape;160;p2"/>
                    <p:cNvSpPr/>
                    <p:nvPr/>
                  </p:nvSpPr>
                  <p:spPr>
                    <a:xfrm flipH="1">
                      <a:off x="5854283" y="-391167"/>
                      <a:ext cx="48886" cy="45504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629" h="15163" fill="none" extrusionOk="0">
                          <a:moveTo>
                            <a:pt x="1" y="15163"/>
                          </a:moveTo>
                          <a:lnTo>
                            <a:pt x="1" y="11881"/>
                          </a:lnTo>
                          <a:lnTo>
                            <a:pt x="1628" y="10281"/>
                          </a:lnTo>
                          <a:lnTo>
                            <a:pt x="1628" y="1"/>
                          </a:lnTo>
                        </a:path>
                      </a:pathLst>
                    </a:custGeom>
                    <a:noFill/>
                    <a:ln w="8825" cap="flat" cmpd="sng">
                      <a:solidFill>
                        <a:schemeClr val="lt2"/>
                      </a:solidFill>
                      <a:prstDash val="solid"/>
                      <a:miter lim="27123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1" name="Google Shape;161;p2"/>
                    <p:cNvSpPr/>
                    <p:nvPr/>
                  </p:nvSpPr>
                  <p:spPr>
                    <a:xfrm flipH="1">
                      <a:off x="6922249" y="605976"/>
                      <a:ext cx="113168" cy="59830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771" h="19937" fill="none" extrusionOk="0">
                          <a:moveTo>
                            <a:pt x="1" y="19936"/>
                          </a:moveTo>
                          <a:lnTo>
                            <a:pt x="3771" y="16166"/>
                          </a:lnTo>
                          <a:lnTo>
                            <a:pt x="3771" y="4991"/>
                          </a:lnTo>
                          <a:lnTo>
                            <a:pt x="2415" y="3635"/>
                          </a:lnTo>
                          <a:lnTo>
                            <a:pt x="2415" y="0"/>
                          </a:lnTo>
                        </a:path>
                      </a:pathLst>
                    </a:custGeom>
                    <a:noFill/>
                    <a:ln w="8825" cap="flat" cmpd="sng">
                      <a:solidFill>
                        <a:schemeClr val="lt2"/>
                      </a:solidFill>
                      <a:prstDash val="solid"/>
                      <a:miter lim="27123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2" name="Google Shape;162;p2"/>
                    <p:cNvSpPr/>
                    <p:nvPr/>
                  </p:nvSpPr>
                  <p:spPr>
                    <a:xfrm flipH="1">
                      <a:off x="7715863" y="-143704"/>
                      <a:ext cx="65962" cy="50632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198" h="16872" fill="none" extrusionOk="0">
                          <a:moveTo>
                            <a:pt x="0" y="16871"/>
                          </a:moveTo>
                          <a:lnTo>
                            <a:pt x="2197" y="14674"/>
                          </a:lnTo>
                          <a:lnTo>
                            <a:pt x="2197" y="0"/>
                          </a:lnTo>
                        </a:path>
                      </a:pathLst>
                    </a:custGeom>
                    <a:noFill/>
                    <a:ln w="8825" cap="flat" cmpd="sng">
                      <a:solidFill>
                        <a:schemeClr val="accent1"/>
                      </a:solidFill>
                      <a:prstDash val="solid"/>
                      <a:miter lim="27123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3" name="Google Shape;163;p2"/>
                    <p:cNvSpPr/>
                    <p:nvPr/>
                  </p:nvSpPr>
                  <p:spPr>
                    <a:xfrm flipH="1">
                      <a:off x="6786303" y="-428619"/>
                      <a:ext cx="59450" cy="100125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981" h="33364" fill="none" extrusionOk="0">
                          <a:moveTo>
                            <a:pt x="1" y="33363"/>
                          </a:moveTo>
                          <a:lnTo>
                            <a:pt x="1" y="28427"/>
                          </a:lnTo>
                          <a:lnTo>
                            <a:pt x="1981" y="26447"/>
                          </a:lnTo>
                          <a:lnTo>
                            <a:pt x="1981" y="1"/>
                          </a:lnTo>
                        </a:path>
                      </a:pathLst>
                    </a:custGeom>
                    <a:noFill/>
                    <a:ln w="8825" cap="flat" cmpd="sng">
                      <a:solidFill>
                        <a:schemeClr val="accent1"/>
                      </a:solidFill>
                      <a:prstDash val="solid"/>
                      <a:miter lim="27123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4" name="Google Shape;164;p2"/>
                    <p:cNvSpPr/>
                    <p:nvPr/>
                  </p:nvSpPr>
                  <p:spPr>
                    <a:xfrm flipH="1">
                      <a:off x="6886417" y="190847"/>
                      <a:ext cx="51317" cy="504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10" h="1682" extrusionOk="0">
                          <a:moveTo>
                            <a:pt x="841" y="0"/>
                          </a:moveTo>
                          <a:cubicBezTo>
                            <a:pt x="380" y="0"/>
                            <a:pt x="1" y="380"/>
                            <a:pt x="1" y="841"/>
                          </a:cubicBezTo>
                          <a:cubicBezTo>
                            <a:pt x="1" y="1329"/>
                            <a:pt x="407" y="1682"/>
                            <a:pt x="841" y="1682"/>
                          </a:cubicBezTo>
                          <a:cubicBezTo>
                            <a:pt x="1330" y="1682"/>
                            <a:pt x="1709" y="1329"/>
                            <a:pt x="1709" y="841"/>
                          </a:cubicBezTo>
                          <a:cubicBezTo>
                            <a:pt x="1709" y="380"/>
                            <a:pt x="1330" y="0"/>
                            <a:pt x="841" y="0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5" name="Google Shape;165;p2"/>
                    <p:cNvSpPr/>
                    <p:nvPr/>
                  </p:nvSpPr>
                  <p:spPr>
                    <a:xfrm flipH="1">
                      <a:off x="6831889" y="-308129"/>
                      <a:ext cx="65962" cy="50632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198" h="16872" fill="none" extrusionOk="0">
                          <a:moveTo>
                            <a:pt x="1" y="16871"/>
                          </a:moveTo>
                          <a:lnTo>
                            <a:pt x="2198" y="14701"/>
                          </a:lnTo>
                          <a:lnTo>
                            <a:pt x="2198" y="0"/>
                          </a:lnTo>
                        </a:path>
                      </a:pathLst>
                    </a:custGeom>
                    <a:noFill/>
                    <a:ln w="8825" cap="flat" cmpd="sng">
                      <a:solidFill>
                        <a:schemeClr val="accent1"/>
                      </a:solidFill>
                      <a:prstDash val="solid"/>
                      <a:miter lim="27123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6" name="Google Shape;166;p2"/>
                    <p:cNvSpPr/>
                    <p:nvPr/>
                  </p:nvSpPr>
                  <p:spPr>
                    <a:xfrm flipH="1">
                      <a:off x="7557140" y="-142084"/>
                      <a:ext cx="59450" cy="59341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981" h="19774" fill="none" extrusionOk="0">
                          <a:moveTo>
                            <a:pt x="1980" y="19774"/>
                          </a:moveTo>
                          <a:lnTo>
                            <a:pt x="0" y="17794"/>
                          </a:lnTo>
                          <a:lnTo>
                            <a:pt x="0" y="1"/>
                          </a:lnTo>
                        </a:path>
                      </a:pathLst>
                    </a:custGeom>
                    <a:noFill/>
                    <a:ln w="8825" cap="flat" cmpd="sng">
                      <a:solidFill>
                        <a:schemeClr val="accent1"/>
                      </a:solidFill>
                      <a:prstDash val="solid"/>
                      <a:miter lim="27123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7" name="Google Shape;167;p2"/>
                    <p:cNvSpPr/>
                    <p:nvPr/>
                  </p:nvSpPr>
                  <p:spPr>
                    <a:xfrm flipH="1">
                      <a:off x="8187980" y="235622"/>
                      <a:ext cx="197016" cy="11968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565" h="3988" fill="none" extrusionOk="0">
                          <a:moveTo>
                            <a:pt x="6564" y="3987"/>
                          </a:moveTo>
                          <a:lnTo>
                            <a:pt x="0" y="3987"/>
                          </a:lnTo>
                          <a:lnTo>
                            <a:pt x="0" y="0"/>
                          </a:lnTo>
                          <a:lnTo>
                            <a:pt x="6564" y="0"/>
                          </a:lnTo>
                          <a:close/>
                        </a:path>
                      </a:pathLst>
                    </a:custGeom>
                    <a:noFill/>
                    <a:ln w="8825" cap="flat" cmpd="sng">
                      <a:solidFill>
                        <a:schemeClr val="accent1"/>
                      </a:solidFill>
                      <a:prstDash val="solid"/>
                      <a:miter lim="27123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8" name="Google Shape;168;p2"/>
                    <p:cNvSpPr/>
                    <p:nvPr/>
                  </p:nvSpPr>
                  <p:spPr>
                    <a:xfrm flipH="1">
                      <a:off x="8374403" y="354462"/>
                      <a:ext cx="30" cy="3175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" h="1058" fill="none" extrusionOk="0">
                          <a:moveTo>
                            <a:pt x="1" y="0"/>
                          </a:moveTo>
                          <a:lnTo>
                            <a:pt x="1" y="1058"/>
                          </a:lnTo>
                        </a:path>
                      </a:pathLst>
                    </a:custGeom>
                    <a:noFill/>
                    <a:ln w="8825" cap="flat" cmpd="sng">
                      <a:solidFill>
                        <a:schemeClr val="accent1"/>
                      </a:solidFill>
                      <a:prstDash val="solid"/>
                      <a:miter lim="27123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69" name="Google Shape;169;p2"/>
                    <p:cNvSpPr/>
                    <p:nvPr/>
                  </p:nvSpPr>
                  <p:spPr>
                    <a:xfrm flipH="1">
                      <a:off x="8345083" y="354462"/>
                      <a:ext cx="30" cy="3175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" h="1058" fill="none" extrusionOk="0">
                          <a:moveTo>
                            <a:pt x="0" y="0"/>
                          </a:moveTo>
                          <a:lnTo>
                            <a:pt x="0" y="1058"/>
                          </a:lnTo>
                        </a:path>
                      </a:pathLst>
                    </a:custGeom>
                    <a:noFill/>
                    <a:ln w="8825" cap="flat" cmpd="sng">
                      <a:solidFill>
                        <a:schemeClr val="accent1"/>
                      </a:solidFill>
                      <a:prstDash val="solid"/>
                      <a:miter lim="27123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70" name="Google Shape;170;p2"/>
                    <p:cNvSpPr/>
                    <p:nvPr/>
                  </p:nvSpPr>
                  <p:spPr>
                    <a:xfrm flipH="1">
                      <a:off x="8316603" y="354462"/>
                      <a:ext cx="30" cy="3175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" h="1058" fill="none" extrusionOk="0">
                          <a:moveTo>
                            <a:pt x="1" y="0"/>
                          </a:moveTo>
                          <a:lnTo>
                            <a:pt x="1" y="1058"/>
                          </a:lnTo>
                        </a:path>
                      </a:pathLst>
                    </a:custGeom>
                    <a:noFill/>
                    <a:ln w="8825" cap="flat" cmpd="sng">
                      <a:solidFill>
                        <a:schemeClr val="accent1"/>
                      </a:solidFill>
                      <a:prstDash val="solid"/>
                      <a:miter lim="27123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71" name="Google Shape;171;p2"/>
                    <p:cNvSpPr/>
                    <p:nvPr/>
                  </p:nvSpPr>
                  <p:spPr>
                    <a:xfrm flipH="1">
                      <a:off x="8287284" y="354462"/>
                      <a:ext cx="30" cy="3175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" h="1058" fill="none" extrusionOk="0">
                          <a:moveTo>
                            <a:pt x="0" y="0"/>
                          </a:moveTo>
                          <a:lnTo>
                            <a:pt x="0" y="1058"/>
                          </a:lnTo>
                        </a:path>
                      </a:pathLst>
                    </a:custGeom>
                    <a:noFill/>
                    <a:ln w="8825" cap="flat" cmpd="sng">
                      <a:solidFill>
                        <a:schemeClr val="accent1"/>
                      </a:solidFill>
                      <a:prstDash val="solid"/>
                      <a:miter lim="27123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72" name="Google Shape;172;p2"/>
                    <p:cNvSpPr/>
                    <p:nvPr/>
                  </p:nvSpPr>
                  <p:spPr>
                    <a:xfrm flipH="1">
                      <a:off x="8257184" y="354462"/>
                      <a:ext cx="30" cy="3175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" h="1058" fill="none" extrusionOk="0">
                          <a:moveTo>
                            <a:pt x="1" y="0"/>
                          </a:moveTo>
                          <a:lnTo>
                            <a:pt x="1" y="1058"/>
                          </a:lnTo>
                        </a:path>
                      </a:pathLst>
                    </a:custGeom>
                    <a:noFill/>
                    <a:ln w="8825" cap="flat" cmpd="sng">
                      <a:solidFill>
                        <a:schemeClr val="accent1"/>
                      </a:solidFill>
                      <a:prstDash val="solid"/>
                      <a:miter lim="27123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73" name="Google Shape;173;p2"/>
                    <p:cNvSpPr/>
                    <p:nvPr/>
                  </p:nvSpPr>
                  <p:spPr>
                    <a:xfrm flipH="1">
                      <a:off x="8228674" y="354462"/>
                      <a:ext cx="30" cy="3175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" h="1058" fill="none" extrusionOk="0">
                          <a:moveTo>
                            <a:pt x="0" y="0"/>
                          </a:moveTo>
                          <a:lnTo>
                            <a:pt x="0" y="1058"/>
                          </a:lnTo>
                        </a:path>
                      </a:pathLst>
                    </a:custGeom>
                    <a:noFill/>
                    <a:ln w="8825" cap="flat" cmpd="sng">
                      <a:solidFill>
                        <a:schemeClr val="accent1"/>
                      </a:solidFill>
                      <a:prstDash val="solid"/>
                      <a:miter lim="27123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74" name="Google Shape;174;p2"/>
                    <p:cNvSpPr/>
                    <p:nvPr/>
                  </p:nvSpPr>
                  <p:spPr>
                    <a:xfrm flipH="1">
                      <a:off x="8199384" y="354462"/>
                      <a:ext cx="30" cy="3175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" h="1058" fill="none" extrusionOk="0">
                          <a:moveTo>
                            <a:pt x="1" y="0"/>
                          </a:moveTo>
                          <a:lnTo>
                            <a:pt x="1" y="1058"/>
                          </a:lnTo>
                        </a:path>
                      </a:pathLst>
                    </a:custGeom>
                    <a:noFill/>
                    <a:ln w="8825" cap="flat" cmpd="sng">
                      <a:solidFill>
                        <a:schemeClr val="accent1"/>
                      </a:solidFill>
                      <a:prstDash val="solid"/>
                      <a:miter lim="27123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75" name="Google Shape;175;p2"/>
                    <p:cNvSpPr/>
                    <p:nvPr/>
                  </p:nvSpPr>
                  <p:spPr>
                    <a:xfrm flipH="1">
                      <a:off x="8374403" y="203872"/>
                      <a:ext cx="30" cy="3175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" h="1058" fill="none" extrusionOk="0">
                          <a:moveTo>
                            <a:pt x="1" y="0"/>
                          </a:moveTo>
                          <a:lnTo>
                            <a:pt x="1" y="1058"/>
                          </a:lnTo>
                        </a:path>
                      </a:pathLst>
                    </a:custGeom>
                    <a:noFill/>
                    <a:ln w="8825" cap="flat" cmpd="sng">
                      <a:solidFill>
                        <a:schemeClr val="accent1"/>
                      </a:solidFill>
                      <a:prstDash val="solid"/>
                      <a:miter lim="27123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76" name="Google Shape;176;p2"/>
                    <p:cNvSpPr/>
                    <p:nvPr/>
                  </p:nvSpPr>
                  <p:spPr>
                    <a:xfrm flipH="1">
                      <a:off x="8345083" y="203872"/>
                      <a:ext cx="30" cy="3175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" h="1058" fill="none" extrusionOk="0">
                          <a:moveTo>
                            <a:pt x="0" y="0"/>
                          </a:moveTo>
                          <a:lnTo>
                            <a:pt x="0" y="1058"/>
                          </a:lnTo>
                        </a:path>
                      </a:pathLst>
                    </a:custGeom>
                    <a:noFill/>
                    <a:ln w="8825" cap="flat" cmpd="sng">
                      <a:solidFill>
                        <a:schemeClr val="accent1"/>
                      </a:solidFill>
                      <a:prstDash val="solid"/>
                      <a:miter lim="27123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77" name="Google Shape;177;p2"/>
                    <p:cNvSpPr/>
                    <p:nvPr/>
                  </p:nvSpPr>
                  <p:spPr>
                    <a:xfrm flipH="1">
                      <a:off x="8316603" y="203872"/>
                      <a:ext cx="30" cy="3175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" h="1058" fill="none" extrusionOk="0">
                          <a:moveTo>
                            <a:pt x="1" y="0"/>
                          </a:moveTo>
                          <a:lnTo>
                            <a:pt x="1" y="1058"/>
                          </a:lnTo>
                        </a:path>
                      </a:pathLst>
                    </a:custGeom>
                    <a:noFill/>
                    <a:ln w="8825" cap="flat" cmpd="sng">
                      <a:solidFill>
                        <a:schemeClr val="accent1"/>
                      </a:solidFill>
                      <a:prstDash val="solid"/>
                      <a:miter lim="27123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78" name="Google Shape;178;p2"/>
                    <p:cNvSpPr/>
                    <p:nvPr/>
                  </p:nvSpPr>
                  <p:spPr>
                    <a:xfrm flipH="1">
                      <a:off x="8287284" y="203872"/>
                      <a:ext cx="30" cy="3175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" h="1058" fill="none" extrusionOk="0">
                          <a:moveTo>
                            <a:pt x="0" y="0"/>
                          </a:moveTo>
                          <a:lnTo>
                            <a:pt x="0" y="1058"/>
                          </a:lnTo>
                        </a:path>
                      </a:pathLst>
                    </a:custGeom>
                    <a:noFill/>
                    <a:ln w="8825" cap="flat" cmpd="sng">
                      <a:solidFill>
                        <a:schemeClr val="accent1"/>
                      </a:solidFill>
                      <a:prstDash val="solid"/>
                      <a:miter lim="27123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79" name="Google Shape;179;p2"/>
                    <p:cNvSpPr/>
                    <p:nvPr/>
                  </p:nvSpPr>
                  <p:spPr>
                    <a:xfrm flipH="1">
                      <a:off x="8257184" y="203872"/>
                      <a:ext cx="30" cy="3175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" h="1058" fill="none" extrusionOk="0">
                          <a:moveTo>
                            <a:pt x="1" y="0"/>
                          </a:moveTo>
                          <a:lnTo>
                            <a:pt x="1" y="1058"/>
                          </a:lnTo>
                        </a:path>
                      </a:pathLst>
                    </a:custGeom>
                    <a:noFill/>
                    <a:ln w="8825" cap="flat" cmpd="sng">
                      <a:solidFill>
                        <a:schemeClr val="accent1"/>
                      </a:solidFill>
                      <a:prstDash val="solid"/>
                      <a:miter lim="27123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80" name="Google Shape;180;p2"/>
                    <p:cNvSpPr/>
                    <p:nvPr/>
                  </p:nvSpPr>
                  <p:spPr>
                    <a:xfrm flipH="1">
                      <a:off x="8228674" y="203872"/>
                      <a:ext cx="30" cy="3175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" h="1058" fill="none" extrusionOk="0">
                          <a:moveTo>
                            <a:pt x="0" y="0"/>
                          </a:moveTo>
                          <a:lnTo>
                            <a:pt x="0" y="1058"/>
                          </a:lnTo>
                        </a:path>
                      </a:pathLst>
                    </a:custGeom>
                    <a:noFill/>
                    <a:ln w="8825" cap="flat" cmpd="sng">
                      <a:solidFill>
                        <a:schemeClr val="accent1"/>
                      </a:solidFill>
                      <a:prstDash val="solid"/>
                      <a:miter lim="27123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81" name="Google Shape;181;p2"/>
                    <p:cNvSpPr/>
                    <p:nvPr/>
                  </p:nvSpPr>
                  <p:spPr>
                    <a:xfrm flipH="1">
                      <a:off x="8199384" y="203872"/>
                      <a:ext cx="30" cy="3175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" h="1058" fill="none" extrusionOk="0">
                          <a:moveTo>
                            <a:pt x="1" y="0"/>
                          </a:moveTo>
                          <a:lnTo>
                            <a:pt x="1" y="1058"/>
                          </a:lnTo>
                        </a:path>
                      </a:pathLst>
                    </a:custGeom>
                    <a:noFill/>
                    <a:ln w="8825" cap="flat" cmpd="sng">
                      <a:solidFill>
                        <a:schemeClr val="accent1"/>
                      </a:solidFill>
                      <a:prstDash val="solid"/>
                      <a:miter lim="27123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82" name="Google Shape;182;p2"/>
                    <p:cNvSpPr/>
                    <p:nvPr/>
                  </p:nvSpPr>
                  <p:spPr>
                    <a:xfrm flipH="1">
                      <a:off x="6953159" y="-118466"/>
                      <a:ext cx="70854" cy="49003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361" h="16329" fill="none" extrusionOk="0">
                          <a:moveTo>
                            <a:pt x="2360" y="16329"/>
                          </a:moveTo>
                          <a:lnTo>
                            <a:pt x="0" y="13942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noFill/>
                    <a:ln w="8825" cap="flat" cmpd="sng">
                      <a:solidFill>
                        <a:schemeClr val="accent1"/>
                      </a:solidFill>
                      <a:prstDash val="solid"/>
                      <a:miter lim="27123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83" name="Google Shape;183;p2"/>
                    <p:cNvSpPr/>
                    <p:nvPr/>
                  </p:nvSpPr>
                  <p:spPr>
                    <a:xfrm flipH="1">
                      <a:off x="6491635" y="-143704"/>
                      <a:ext cx="254815" cy="93205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491" h="31058" fill="none" extrusionOk="0">
                          <a:moveTo>
                            <a:pt x="1" y="31057"/>
                          </a:moveTo>
                          <a:lnTo>
                            <a:pt x="1" y="24764"/>
                          </a:lnTo>
                          <a:lnTo>
                            <a:pt x="8490" y="16275"/>
                          </a:lnTo>
                          <a:lnTo>
                            <a:pt x="8490" y="0"/>
                          </a:lnTo>
                        </a:path>
                      </a:pathLst>
                    </a:custGeom>
                    <a:noFill/>
                    <a:ln w="8825" cap="flat" cmpd="sng">
                      <a:solidFill>
                        <a:schemeClr val="accent1"/>
                      </a:solidFill>
                      <a:prstDash val="solid"/>
                      <a:miter lim="27123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84" name="Google Shape;184;p2"/>
                    <p:cNvSpPr/>
                    <p:nvPr/>
                  </p:nvSpPr>
                  <p:spPr>
                    <a:xfrm flipH="1">
                      <a:off x="6567350" y="-234875"/>
                      <a:ext cx="83038" cy="56412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67" h="18798" fill="none" extrusionOk="0">
                          <a:moveTo>
                            <a:pt x="0" y="18797"/>
                          </a:moveTo>
                          <a:lnTo>
                            <a:pt x="2767" y="16003"/>
                          </a:lnTo>
                          <a:lnTo>
                            <a:pt x="2767" y="0"/>
                          </a:lnTo>
                        </a:path>
                      </a:pathLst>
                    </a:custGeom>
                    <a:noFill/>
                    <a:ln w="8825" cap="flat" cmpd="sng">
                      <a:solidFill>
                        <a:schemeClr val="accent1"/>
                      </a:solidFill>
                      <a:prstDash val="solid"/>
                      <a:miter lim="27123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85" name="Google Shape;185;p2"/>
                    <p:cNvSpPr/>
                    <p:nvPr/>
                  </p:nvSpPr>
                  <p:spPr>
                    <a:xfrm flipH="1">
                      <a:off x="6436297" y="-234875"/>
                      <a:ext cx="55368" cy="73098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845" h="24358" fill="none" extrusionOk="0">
                          <a:moveTo>
                            <a:pt x="0" y="24358"/>
                          </a:moveTo>
                          <a:lnTo>
                            <a:pt x="1845" y="22486"/>
                          </a:lnTo>
                          <a:lnTo>
                            <a:pt x="1845" y="0"/>
                          </a:lnTo>
                        </a:path>
                      </a:pathLst>
                    </a:custGeom>
                    <a:noFill/>
                    <a:ln w="8825" cap="flat" cmpd="sng">
                      <a:solidFill>
                        <a:schemeClr val="accent1"/>
                      </a:solidFill>
                      <a:prstDash val="solid"/>
                      <a:miter lim="27123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86" name="Google Shape;186;p2"/>
                    <p:cNvSpPr/>
                    <p:nvPr/>
                  </p:nvSpPr>
                  <p:spPr>
                    <a:xfrm flipH="1">
                      <a:off x="6226287" y="-151837"/>
                      <a:ext cx="92821" cy="88889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093" h="29620" fill="none" extrusionOk="0">
                          <a:moveTo>
                            <a:pt x="3093" y="29619"/>
                          </a:moveTo>
                          <a:lnTo>
                            <a:pt x="1" y="26500"/>
                          </a:lnTo>
                          <a:lnTo>
                            <a:pt x="1" y="0"/>
                          </a:lnTo>
                        </a:path>
                      </a:pathLst>
                    </a:custGeom>
                    <a:noFill/>
                    <a:ln w="8825" cap="flat" cmpd="sng">
                      <a:solidFill>
                        <a:schemeClr val="accent1"/>
                      </a:solidFill>
                      <a:prstDash val="solid"/>
                      <a:miter lim="27123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87" name="Google Shape;187;p2"/>
                    <p:cNvSpPr/>
                    <p:nvPr/>
                  </p:nvSpPr>
                  <p:spPr>
                    <a:xfrm flipH="1">
                      <a:off x="6094423" y="-127439"/>
                      <a:ext cx="139216" cy="68623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39" h="22867" fill="none" extrusionOk="0">
                          <a:moveTo>
                            <a:pt x="4639" y="22866"/>
                          </a:moveTo>
                          <a:lnTo>
                            <a:pt x="1" y="18228"/>
                          </a:lnTo>
                          <a:lnTo>
                            <a:pt x="1" y="7894"/>
                          </a:lnTo>
                          <a:lnTo>
                            <a:pt x="2415" y="5507"/>
                          </a:lnTo>
                          <a:lnTo>
                            <a:pt x="2415" y="1"/>
                          </a:lnTo>
                        </a:path>
                      </a:pathLst>
                    </a:custGeom>
                    <a:noFill/>
                    <a:ln w="8825" cap="flat" cmpd="sng">
                      <a:solidFill>
                        <a:schemeClr val="accent1"/>
                      </a:solidFill>
                      <a:prstDash val="solid"/>
                      <a:miter lim="27123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88" name="Google Shape;188;p2"/>
                    <p:cNvSpPr/>
                    <p:nvPr/>
                  </p:nvSpPr>
                  <p:spPr>
                    <a:xfrm flipH="1">
                      <a:off x="5725690" y="-118466"/>
                      <a:ext cx="76525" cy="35408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550" h="11799" fill="none" extrusionOk="0">
                          <a:moveTo>
                            <a:pt x="0" y="11799"/>
                          </a:moveTo>
                          <a:lnTo>
                            <a:pt x="2550" y="9249"/>
                          </a:lnTo>
                          <a:lnTo>
                            <a:pt x="2550" y="0"/>
                          </a:lnTo>
                        </a:path>
                      </a:pathLst>
                    </a:custGeom>
                    <a:noFill/>
                    <a:ln w="8825" cap="flat" cmpd="sng">
                      <a:solidFill>
                        <a:schemeClr val="accent1"/>
                      </a:solidFill>
                      <a:prstDash val="solid"/>
                      <a:miter lim="27123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89" name="Google Shape;189;p2"/>
                    <p:cNvSpPr/>
                    <p:nvPr/>
                  </p:nvSpPr>
                  <p:spPr>
                    <a:xfrm flipH="1">
                      <a:off x="5265787" y="-98119"/>
                      <a:ext cx="69203" cy="48598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306" h="16194" fill="none" extrusionOk="0">
                          <a:moveTo>
                            <a:pt x="2306" y="16193"/>
                          </a:moveTo>
                          <a:lnTo>
                            <a:pt x="0" y="13888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noFill/>
                    <a:ln w="8825" cap="flat" cmpd="sng">
                      <a:solidFill>
                        <a:schemeClr val="accent1"/>
                      </a:solidFill>
                      <a:prstDash val="solid"/>
                      <a:miter lim="27123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0" name="Google Shape;190;p2"/>
                    <p:cNvSpPr/>
                    <p:nvPr/>
                  </p:nvSpPr>
                  <p:spPr>
                    <a:xfrm flipH="1">
                      <a:off x="5408214" y="-98119"/>
                      <a:ext cx="110737" cy="36306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690" h="12098" fill="none" extrusionOk="0">
                          <a:moveTo>
                            <a:pt x="0" y="12097"/>
                          </a:moveTo>
                          <a:lnTo>
                            <a:pt x="3689" y="8436"/>
                          </a:lnTo>
                          <a:lnTo>
                            <a:pt x="3689" y="0"/>
                          </a:lnTo>
                        </a:path>
                      </a:pathLst>
                    </a:custGeom>
                    <a:noFill/>
                    <a:ln w="8825" cap="flat" cmpd="sng">
                      <a:solidFill>
                        <a:schemeClr val="accent1"/>
                      </a:solidFill>
                      <a:prstDash val="solid"/>
                      <a:miter lim="27123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1" name="Google Shape;191;p2"/>
                    <p:cNvSpPr/>
                    <p:nvPr/>
                  </p:nvSpPr>
                  <p:spPr>
                    <a:xfrm flipH="1">
                      <a:off x="5475767" y="-80233"/>
                      <a:ext cx="30" cy="13843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" h="4613" fill="none" extrusionOk="0">
                          <a:moveTo>
                            <a:pt x="0" y="4612"/>
                          </a:moveTo>
                          <a:lnTo>
                            <a:pt x="0" y="1"/>
                          </a:lnTo>
                        </a:path>
                      </a:pathLst>
                    </a:custGeom>
                    <a:noFill/>
                    <a:ln w="8825" cap="flat" cmpd="sng">
                      <a:solidFill>
                        <a:schemeClr val="accent1"/>
                      </a:solidFill>
                      <a:prstDash val="solid"/>
                      <a:miter lim="27123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2" name="Google Shape;192;p2"/>
                    <p:cNvSpPr/>
                    <p:nvPr/>
                  </p:nvSpPr>
                  <p:spPr>
                    <a:xfrm flipH="1">
                      <a:off x="5080985" y="-55805"/>
                      <a:ext cx="47266" cy="13840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75" h="4612" fill="none" extrusionOk="0">
                          <a:moveTo>
                            <a:pt x="1574" y="4612"/>
                          </a:moveTo>
                          <a:lnTo>
                            <a:pt x="1" y="3039"/>
                          </a:lnTo>
                          <a:lnTo>
                            <a:pt x="1" y="1"/>
                          </a:lnTo>
                        </a:path>
                      </a:pathLst>
                    </a:custGeom>
                    <a:noFill/>
                    <a:ln w="8825" cap="flat" cmpd="sng">
                      <a:solidFill>
                        <a:schemeClr val="accent1"/>
                      </a:solidFill>
                      <a:prstDash val="solid"/>
                      <a:miter lim="27123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3" name="Google Shape;193;p2"/>
                    <p:cNvSpPr/>
                    <p:nvPr/>
                  </p:nvSpPr>
                  <p:spPr>
                    <a:xfrm flipH="1">
                      <a:off x="5167294" y="-98119"/>
                      <a:ext cx="30" cy="26618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" h="8870" fill="none" extrusionOk="0">
                          <a:moveTo>
                            <a:pt x="1" y="8870"/>
                          </a:moveTo>
                          <a:lnTo>
                            <a:pt x="1" y="0"/>
                          </a:lnTo>
                        </a:path>
                      </a:pathLst>
                    </a:custGeom>
                    <a:noFill/>
                    <a:ln w="8825" cap="flat" cmpd="sng">
                      <a:solidFill>
                        <a:schemeClr val="accent1"/>
                      </a:solidFill>
                      <a:prstDash val="solid"/>
                      <a:miter lim="27123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4" name="Google Shape;194;p2"/>
                    <p:cNvSpPr/>
                    <p:nvPr/>
                  </p:nvSpPr>
                  <p:spPr>
                    <a:xfrm flipH="1">
                      <a:off x="8174146" y="127346"/>
                      <a:ext cx="224685" cy="1956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7487" h="652" extrusionOk="0">
                          <a:moveTo>
                            <a:pt x="0" y="1"/>
                          </a:moveTo>
                          <a:lnTo>
                            <a:pt x="0" y="652"/>
                          </a:lnTo>
                          <a:lnTo>
                            <a:pt x="7486" y="652"/>
                          </a:lnTo>
                          <a:lnTo>
                            <a:pt x="7486" y="1"/>
                          </a:lnTo>
                          <a:close/>
                        </a:path>
                      </a:pathLst>
                    </a:cu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5" name="Google Shape;195;p2"/>
                    <p:cNvSpPr/>
                    <p:nvPr/>
                  </p:nvSpPr>
                  <p:spPr>
                    <a:xfrm flipH="1">
                      <a:off x="8174146" y="84192"/>
                      <a:ext cx="224685" cy="1956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7487" h="652" extrusionOk="0">
                          <a:moveTo>
                            <a:pt x="0" y="1"/>
                          </a:moveTo>
                          <a:lnTo>
                            <a:pt x="0" y="652"/>
                          </a:lnTo>
                          <a:lnTo>
                            <a:pt x="7486" y="652"/>
                          </a:lnTo>
                          <a:lnTo>
                            <a:pt x="7486" y="1"/>
                          </a:lnTo>
                          <a:close/>
                        </a:path>
                      </a:pathLst>
                    </a:cu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6" name="Google Shape;196;p2"/>
                    <p:cNvSpPr/>
                    <p:nvPr/>
                  </p:nvSpPr>
                  <p:spPr>
                    <a:xfrm flipH="1">
                      <a:off x="8174146" y="42688"/>
                      <a:ext cx="224685" cy="1956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7487" h="652" extrusionOk="0">
                          <a:moveTo>
                            <a:pt x="0" y="1"/>
                          </a:moveTo>
                          <a:lnTo>
                            <a:pt x="0" y="652"/>
                          </a:lnTo>
                          <a:lnTo>
                            <a:pt x="7486" y="652"/>
                          </a:lnTo>
                          <a:lnTo>
                            <a:pt x="7486" y="1"/>
                          </a:lnTo>
                          <a:close/>
                        </a:path>
                      </a:pathLst>
                    </a:cu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7" name="Google Shape;197;p2"/>
                    <p:cNvSpPr/>
                    <p:nvPr/>
                  </p:nvSpPr>
                  <p:spPr>
                    <a:xfrm>
                      <a:off x="265013" y="-182777"/>
                      <a:ext cx="324828" cy="176881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0824" h="58941" fill="none" extrusionOk="0">
                          <a:moveTo>
                            <a:pt x="1" y="0"/>
                          </a:moveTo>
                          <a:lnTo>
                            <a:pt x="1" y="30569"/>
                          </a:lnTo>
                          <a:lnTo>
                            <a:pt x="10823" y="41391"/>
                          </a:lnTo>
                          <a:lnTo>
                            <a:pt x="10823" y="58940"/>
                          </a:lnTo>
                        </a:path>
                      </a:pathLst>
                    </a:custGeom>
                    <a:noFill/>
                    <a:ln w="8825" cap="flat" cmpd="sng">
                      <a:solidFill>
                        <a:schemeClr val="accent1"/>
                      </a:solidFill>
                      <a:prstDash val="solid"/>
                      <a:miter lim="27123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8" name="Google Shape;198;p2"/>
                    <p:cNvSpPr/>
                    <p:nvPr/>
                  </p:nvSpPr>
                  <p:spPr>
                    <a:xfrm>
                      <a:off x="645960" y="-142084"/>
                      <a:ext cx="244221" cy="108345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138" h="36103" fill="none" extrusionOk="0">
                          <a:moveTo>
                            <a:pt x="1" y="36102"/>
                          </a:moveTo>
                          <a:lnTo>
                            <a:pt x="1" y="27965"/>
                          </a:lnTo>
                          <a:lnTo>
                            <a:pt x="8138" y="19828"/>
                          </a:lnTo>
                          <a:lnTo>
                            <a:pt x="8138" y="1"/>
                          </a:lnTo>
                        </a:path>
                      </a:pathLst>
                    </a:custGeom>
                    <a:noFill/>
                    <a:ln w="8825" cap="flat" cmpd="sng">
                      <a:solidFill>
                        <a:schemeClr val="accent1"/>
                      </a:solidFill>
                      <a:prstDash val="solid"/>
                      <a:miter lim="27123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9" name="Google Shape;199;p2"/>
                    <p:cNvSpPr/>
                    <p:nvPr/>
                  </p:nvSpPr>
                  <p:spPr>
                    <a:xfrm>
                      <a:off x="503533" y="-278839"/>
                      <a:ext cx="30" cy="10158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" h="33852" fill="none" extrusionOk="0">
                          <a:moveTo>
                            <a:pt x="0" y="33851"/>
                          </a:moveTo>
                          <a:lnTo>
                            <a:pt x="0" y="1"/>
                          </a:lnTo>
                        </a:path>
                      </a:pathLst>
                    </a:custGeom>
                    <a:noFill/>
                    <a:ln w="8825" cap="flat" cmpd="sng">
                      <a:solidFill>
                        <a:schemeClr val="accent1"/>
                      </a:solidFill>
                      <a:prstDash val="solid"/>
                      <a:miter lim="27123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00" name="Google Shape;200;p2"/>
                    <p:cNvSpPr/>
                    <p:nvPr/>
                  </p:nvSpPr>
                  <p:spPr>
                    <a:xfrm>
                      <a:off x="379801" y="-208826"/>
                      <a:ext cx="30" cy="80831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" h="26935" fill="none" extrusionOk="0">
                          <a:moveTo>
                            <a:pt x="0" y="26934"/>
                          </a:moveTo>
                          <a:lnTo>
                            <a:pt x="0" y="0"/>
                          </a:lnTo>
                        </a:path>
                      </a:pathLst>
                    </a:custGeom>
                    <a:noFill/>
                    <a:ln w="8825" cap="flat" cmpd="sng">
                      <a:solidFill>
                        <a:schemeClr val="accent1"/>
                      </a:solidFill>
                      <a:prstDash val="solid"/>
                      <a:miter lim="27123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01" name="Google Shape;201;p2"/>
                    <p:cNvSpPr/>
                    <p:nvPr/>
                  </p:nvSpPr>
                  <p:spPr>
                    <a:xfrm>
                      <a:off x="834003" y="-127439"/>
                      <a:ext cx="174208" cy="13764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805" h="45868" fill="none" extrusionOk="0">
                          <a:moveTo>
                            <a:pt x="0" y="45867"/>
                          </a:moveTo>
                          <a:lnTo>
                            <a:pt x="0" y="26663"/>
                          </a:lnTo>
                          <a:lnTo>
                            <a:pt x="5805" y="20886"/>
                          </a:lnTo>
                          <a:lnTo>
                            <a:pt x="5805" y="1"/>
                          </a:lnTo>
                        </a:path>
                      </a:pathLst>
                    </a:custGeom>
                    <a:noFill/>
                    <a:ln w="8825" cap="flat" cmpd="sng">
                      <a:solidFill>
                        <a:schemeClr val="accent1"/>
                      </a:solidFill>
                      <a:prstDash val="solid"/>
                      <a:miter lim="27123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02" name="Google Shape;202;p2"/>
                    <p:cNvSpPr/>
                    <p:nvPr/>
                  </p:nvSpPr>
                  <p:spPr>
                    <a:xfrm>
                      <a:off x="1090408" y="-169753"/>
                      <a:ext cx="113168" cy="135939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771" h="45298" fill="none" extrusionOk="0">
                          <a:moveTo>
                            <a:pt x="0" y="0"/>
                          </a:moveTo>
                          <a:lnTo>
                            <a:pt x="0" y="34854"/>
                          </a:lnTo>
                          <a:lnTo>
                            <a:pt x="3771" y="38625"/>
                          </a:lnTo>
                          <a:lnTo>
                            <a:pt x="3771" y="45297"/>
                          </a:lnTo>
                        </a:path>
                      </a:pathLst>
                    </a:custGeom>
                    <a:noFill/>
                    <a:ln w="8825" cap="flat" cmpd="sng">
                      <a:solidFill>
                        <a:schemeClr val="accent1"/>
                      </a:solidFill>
                      <a:prstDash val="solid"/>
                      <a:miter lim="27123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03" name="Google Shape;203;p2"/>
                    <p:cNvSpPr/>
                    <p:nvPr/>
                  </p:nvSpPr>
                  <p:spPr>
                    <a:xfrm>
                      <a:off x="1237727" y="-265005"/>
                      <a:ext cx="60290" cy="100206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009" h="33391" fill="none" extrusionOk="0">
                          <a:moveTo>
                            <a:pt x="1" y="33390"/>
                          </a:moveTo>
                          <a:lnTo>
                            <a:pt x="1" y="28481"/>
                          </a:lnTo>
                          <a:lnTo>
                            <a:pt x="2008" y="26474"/>
                          </a:lnTo>
                          <a:lnTo>
                            <a:pt x="2008" y="1"/>
                          </a:lnTo>
                        </a:path>
                      </a:pathLst>
                    </a:custGeom>
                    <a:noFill/>
                    <a:ln w="8825" cap="flat" cmpd="sng">
                      <a:solidFill>
                        <a:schemeClr val="accent1"/>
                      </a:solidFill>
                      <a:prstDash val="solid"/>
                      <a:miter lim="27123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04" name="Google Shape;204;p2"/>
                    <p:cNvSpPr/>
                    <p:nvPr/>
                  </p:nvSpPr>
                  <p:spPr>
                    <a:xfrm>
                      <a:off x="2396206" y="-255221"/>
                      <a:ext cx="147349" cy="103621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910" h="34529" fill="none" extrusionOk="0">
                          <a:moveTo>
                            <a:pt x="4910" y="34529"/>
                          </a:moveTo>
                          <a:lnTo>
                            <a:pt x="4910" y="31383"/>
                          </a:lnTo>
                          <a:lnTo>
                            <a:pt x="0" y="26446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noFill/>
                    <a:ln w="8825" cap="flat" cmpd="sng">
                      <a:solidFill>
                        <a:schemeClr val="accent1"/>
                      </a:solidFill>
                      <a:prstDash val="solid"/>
                      <a:miter lim="27123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05" name="Google Shape;205;p2"/>
                    <p:cNvSpPr/>
                    <p:nvPr/>
                  </p:nvSpPr>
                  <p:spPr>
                    <a:xfrm>
                      <a:off x="2543525" y="-210446"/>
                      <a:ext cx="30" cy="74319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" h="24765" fill="none" extrusionOk="0">
                          <a:moveTo>
                            <a:pt x="1" y="0"/>
                          </a:moveTo>
                          <a:lnTo>
                            <a:pt x="1" y="24764"/>
                          </a:lnTo>
                        </a:path>
                      </a:pathLst>
                    </a:custGeom>
                    <a:noFill/>
                    <a:ln w="8825" cap="flat" cmpd="sng">
                      <a:solidFill>
                        <a:schemeClr val="accent1"/>
                      </a:solidFill>
                      <a:prstDash val="solid"/>
                      <a:miter lim="27123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06" name="Google Shape;206;p2"/>
                    <p:cNvSpPr/>
                    <p:nvPr/>
                  </p:nvSpPr>
                  <p:spPr>
                    <a:xfrm>
                      <a:off x="2666446" y="-234875"/>
                      <a:ext cx="30" cy="88238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" h="29403" fill="none" extrusionOk="0">
                          <a:moveTo>
                            <a:pt x="0" y="0"/>
                          </a:moveTo>
                          <a:lnTo>
                            <a:pt x="0" y="29403"/>
                          </a:lnTo>
                        </a:path>
                      </a:pathLst>
                    </a:custGeom>
                    <a:noFill/>
                    <a:ln w="8825" cap="flat" cmpd="sng">
                      <a:solidFill>
                        <a:schemeClr val="accent1"/>
                      </a:solidFill>
                      <a:prstDash val="solid"/>
                      <a:miter lim="27123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07" name="Google Shape;207;p2"/>
                    <p:cNvSpPr/>
                    <p:nvPr/>
                  </p:nvSpPr>
                  <p:spPr>
                    <a:xfrm>
                      <a:off x="539335" y="1586012"/>
                      <a:ext cx="101794" cy="10257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392" h="3418" fill="none" extrusionOk="0">
                          <a:moveTo>
                            <a:pt x="1" y="1682"/>
                          </a:moveTo>
                          <a:cubicBezTo>
                            <a:pt x="1" y="733"/>
                            <a:pt x="760" y="0"/>
                            <a:pt x="1682" y="0"/>
                          </a:cubicBezTo>
                          <a:cubicBezTo>
                            <a:pt x="2632" y="0"/>
                            <a:pt x="3391" y="760"/>
                            <a:pt x="3391" y="1682"/>
                          </a:cubicBezTo>
                          <a:cubicBezTo>
                            <a:pt x="3391" y="2604"/>
                            <a:pt x="2604" y="3391"/>
                            <a:pt x="1682" y="3391"/>
                          </a:cubicBezTo>
                          <a:cubicBezTo>
                            <a:pt x="733" y="3418"/>
                            <a:pt x="1" y="2631"/>
                            <a:pt x="1" y="1682"/>
                          </a:cubicBezTo>
                          <a:close/>
                        </a:path>
                      </a:pathLst>
                    </a:custGeom>
                    <a:noFill/>
                    <a:ln w="8825" cap="flat" cmpd="sng">
                      <a:solidFill>
                        <a:schemeClr val="accent1"/>
                      </a:solidFill>
                      <a:prstDash val="solid"/>
                      <a:miter lim="27123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08" name="Google Shape;208;p2"/>
                    <p:cNvSpPr/>
                    <p:nvPr/>
                  </p:nvSpPr>
                  <p:spPr>
                    <a:xfrm>
                      <a:off x="1186470" y="737029"/>
                      <a:ext cx="101764" cy="10176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391" h="3391" fill="none" extrusionOk="0">
                          <a:moveTo>
                            <a:pt x="0" y="1709"/>
                          </a:moveTo>
                          <a:cubicBezTo>
                            <a:pt x="0" y="760"/>
                            <a:pt x="760" y="0"/>
                            <a:pt x="1682" y="0"/>
                          </a:cubicBezTo>
                          <a:cubicBezTo>
                            <a:pt x="2631" y="0"/>
                            <a:pt x="3391" y="787"/>
                            <a:pt x="3391" y="1709"/>
                          </a:cubicBezTo>
                          <a:cubicBezTo>
                            <a:pt x="3391" y="2658"/>
                            <a:pt x="2604" y="3391"/>
                            <a:pt x="1682" y="3391"/>
                          </a:cubicBezTo>
                          <a:cubicBezTo>
                            <a:pt x="760" y="3391"/>
                            <a:pt x="0" y="2631"/>
                            <a:pt x="0" y="1709"/>
                          </a:cubicBezTo>
                          <a:close/>
                        </a:path>
                      </a:pathLst>
                    </a:custGeom>
                    <a:noFill/>
                    <a:ln w="8825" cap="flat" cmpd="sng">
                      <a:solidFill>
                        <a:schemeClr val="accent1"/>
                      </a:solidFill>
                      <a:prstDash val="solid"/>
                      <a:miter lim="27123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09" name="Google Shape;209;p2"/>
                    <p:cNvSpPr/>
                    <p:nvPr/>
                  </p:nvSpPr>
                  <p:spPr>
                    <a:xfrm>
                      <a:off x="4879932" y="382941"/>
                      <a:ext cx="101764" cy="10260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391" h="3419" fill="none" extrusionOk="0">
                          <a:moveTo>
                            <a:pt x="0" y="1709"/>
                          </a:moveTo>
                          <a:cubicBezTo>
                            <a:pt x="0" y="760"/>
                            <a:pt x="787" y="0"/>
                            <a:pt x="1709" y="0"/>
                          </a:cubicBezTo>
                          <a:cubicBezTo>
                            <a:pt x="2658" y="0"/>
                            <a:pt x="3391" y="787"/>
                            <a:pt x="3391" y="1709"/>
                          </a:cubicBezTo>
                          <a:cubicBezTo>
                            <a:pt x="3391" y="2659"/>
                            <a:pt x="2631" y="3391"/>
                            <a:pt x="1709" y="3391"/>
                          </a:cubicBezTo>
                          <a:cubicBezTo>
                            <a:pt x="787" y="3418"/>
                            <a:pt x="0" y="2659"/>
                            <a:pt x="0" y="1709"/>
                          </a:cubicBezTo>
                          <a:close/>
                        </a:path>
                      </a:pathLst>
                    </a:custGeom>
                    <a:noFill/>
                    <a:ln w="8825" cap="flat" cmpd="sng">
                      <a:solidFill>
                        <a:schemeClr val="accent1"/>
                      </a:solidFill>
                      <a:prstDash val="solid"/>
                      <a:miter lim="27123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10" name="Google Shape;210;p2"/>
                    <p:cNvSpPr/>
                    <p:nvPr/>
                  </p:nvSpPr>
                  <p:spPr>
                    <a:xfrm>
                      <a:off x="1371242" y="640157"/>
                      <a:ext cx="101764" cy="10176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391" h="3391" fill="none" extrusionOk="0">
                          <a:moveTo>
                            <a:pt x="0" y="1709"/>
                          </a:moveTo>
                          <a:cubicBezTo>
                            <a:pt x="0" y="760"/>
                            <a:pt x="787" y="1"/>
                            <a:pt x="1709" y="1"/>
                          </a:cubicBezTo>
                          <a:cubicBezTo>
                            <a:pt x="2658" y="1"/>
                            <a:pt x="3391" y="787"/>
                            <a:pt x="3391" y="1709"/>
                          </a:cubicBezTo>
                          <a:cubicBezTo>
                            <a:pt x="3391" y="2632"/>
                            <a:pt x="2604" y="3391"/>
                            <a:pt x="1709" y="3391"/>
                          </a:cubicBezTo>
                          <a:cubicBezTo>
                            <a:pt x="760" y="3391"/>
                            <a:pt x="0" y="2632"/>
                            <a:pt x="0" y="1709"/>
                          </a:cubicBezTo>
                          <a:close/>
                        </a:path>
                      </a:pathLst>
                    </a:custGeom>
                    <a:noFill/>
                    <a:ln w="8825" cap="flat" cmpd="sng">
                      <a:solidFill>
                        <a:schemeClr val="accent1"/>
                      </a:solidFill>
                      <a:prstDash val="solid"/>
                      <a:miter lim="27123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11" name="Google Shape;211;p2"/>
                    <p:cNvSpPr/>
                    <p:nvPr/>
                  </p:nvSpPr>
                  <p:spPr>
                    <a:xfrm>
                      <a:off x="2720164" y="516426"/>
                      <a:ext cx="101764" cy="10260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391" h="3419" fill="none" extrusionOk="0">
                          <a:moveTo>
                            <a:pt x="0" y="1682"/>
                          </a:moveTo>
                          <a:cubicBezTo>
                            <a:pt x="0" y="733"/>
                            <a:pt x="760" y="1"/>
                            <a:pt x="1682" y="1"/>
                          </a:cubicBezTo>
                          <a:cubicBezTo>
                            <a:pt x="2631" y="1"/>
                            <a:pt x="3391" y="787"/>
                            <a:pt x="3391" y="1682"/>
                          </a:cubicBezTo>
                          <a:cubicBezTo>
                            <a:pt x="3391" y="2632"/>
                            <a:pt x="2604" y="3391"/>
                            <a:pt x="1682" y="3391"/>
                          </a:cubicBezTo>
                          <a:cubicBezTo>
                            <a:pt x="733" y="3418"/>
                            <a:pt x="0" y="2632"/>
                            <a:pt x="0" y="1682"/>
                          </a:cubicBezTo>
                          <a:close/>
                        </a:path>
                      </a:pathLst>
                    </a:custGeom>
                    <a:noFill/>
                    <a:ln w="8825" cap="flat" cmpd="sng">
                      <a:solidFill>
                        <a:schemeClr val="accent1"/>
                      </a:solidFill>
                      <a:prstDash val="solid"/>
                      <a:miter lim="27123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12" name="Google Shape;212;p2"/>
                    <p:cNvSpPr/>
                    <p:nvPr/>
                  </p:nvSpPr>
                  <p:spPr>
                    <a:xfrm>
                      <a:off x="4411056" y="720734"/>
                      <a:ext cx="101794" cy="10260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392" h="3419" fill="none" extrusionOk="0">
                          <a:moveTo>
                            <a:pt x="1" y="1710"/>
                          </a:moveTo>
                          <a:cubicBezTo>
                            <a:pt x="1" y="760"/>
                            <a:pt x="787" y="1"/>
                            <a:pt x="1709" y="1"/>
                          </a:cubicBezTo>
                          <a:cubicBezTo>
                            <a:pt x="2659" y="1"/>
                            <a:pt x="3391" y="787"/>
                            <a:pt x="3391" y="1710"/>
                          </a:cubicBezTo>
                          <a:cubicBezTo>
                            <a:pt x="3391" y="2659"/>
                            <a:pt x="2605" y="3391"/>
                            <a:pt x="1709" y="3391"/>
                          </a:cubicBezTo>
                          <a:cubicBezTo>
                            <a:pt x="787" y="3418"/>
                            <a:pt x="1" y="2659"/>
                            <a:pt x="1" y="1710"/>
                          </a:cubicBezTo>
                          <a:close/>
                        </a:path>
                      </a:pathLst>
                    </a:custGeom>
                    <a:noFill/>
                    <a:ln w="8825" cap="flat" cmpd="sng">
                      <a:solidFill>
                        <a:schemeClr val="accent1"/>
                      </a:solidFill>
                      <a:prstDash val="solid"/>
                      <a:miter lim="27123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13" name="Google Shape;213;p2"/>
                    <p:cNvSpPr/>
                    <p:nvPr/>
                  </p:nvSpPr>
                  <p:spPr>
                    <a:xfrm>
                      <a:off x="1152259" y="1191231"/>
                      <a:ext cx="101794" cy="10176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392" h="3391" fill="none" extrusionOk="0">
                          <a:moveTo>
                            <a:pt x="1" y="1682"/>
                          </a:moveTo>
                          <a:cubicBezTo>
                            <a:pt x="1" y="733"/>
                            <a:pt x="787" y="0"/>
                            <a:pt x="1710" y="0"/>
                          </a:cubicBezTo>
                          <a:cubicBezTo>
                            <a:pt x="2632" y="0"/>
                            <a:pt x="3391" y="760"/>
                            <a:pt x="3391" y="1682"/>
                          </a:cubicBezTo>
                          <a:cubicBezTo>
                            <a:pt x="3391" y="2631"/>
                            <a:pt x="2632" y="3391"/>
                            <a:pt x="1710" y="3391"/>
                          </a:cubicBezTo>
                          <a:cubicBezTo>
                            <a:pt x="787" y="3391"/>
                            <a:pt x="1" y="2631"/>
                            <a:pt x="1" y="1682"/>
                          </a:cubicBezTo>
                          <a:close/>
                        </a:path>
                      </a:pathLst>
                    </a:custGeom>
                    <a:noFill/>
                    <a:ln w="8825" cap="flat" cmpd="sng">
                      <a:solidFill>
                        <a:schemeClr val="accent1"/>
                      </a:solidFill>
                      <a:prstDash val="solid"/>
                      <a:miter lim="27123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14" name="Google Shape;214;p2"/>
                    <p:cNvSpPr/>
                    <p:nvPr/>
                  </p:nvSpPr>
                  <p:spPr>
                    <a:xfrm>
                      <a:off x="452246" y="737029"/>
                      <a:ext cx="101764" cy="10176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391" h="3391" fill="none" extrusionOk="0">
                          <a:moveTo>
                            <a:pt x="0" y="1709"/>
                          </a:moveTo>
                          <a:cubicBezTo>
                            <a:pt x="0" y="760"/>
                            <a:pt x="787" y="0"/>
                            <a:pt x="1709" y="0"/>
                          </a:cubicBezTo>
                          <a:cubicBezTo>
                            <a:pt x="2658" y="0"/>
                            <a:pt x="3391" y="787"/>
                            <a:pt x="3391" y="1709"/>
                          </a:cubicBezTo>
                          <a:cubicBezTo>
                            <a:pt x="3391" y="2658"/>
                            <a:pt x="2631" y="3391"/>
                            <a:pt x="1709" y="3391"/>
                          </a:cubicBezTo>
                          <a:cubicBezTo>
                            <a:pt x="760" y="3391"/>
                            <a:pt x="0" y="2631"/>
                            <a:pt x="0" y="1709"/>
                          </a:cubicBezTo>
                          <a:close/>
                        </a:path>
                      </a:pathLst>
                    </a:custGeom>
                    <a:noFill/>
                    <a:ln w="8825" cap="flat" cmpd="sng">
                      <a:solidFill>
                        <a:schemeClr val="accent1"/>
                      </a:solidFill>
                      <a:prstDash val="solid"/>
                      <a:miter lim="27123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15" name="Google Shape;215;p2"/>
                    <p:cNvSpPr/>
                    <p:nvPr/>
                  </p:nvSpPr>
                  <p:spPr>
                    <a:xfrm>
                      <a:off x="3761792" y="640157"/>
                      <a:ext cx="51317" cy="5131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10" h="1710" fill="none" extrusionOk="0">
                          <a:moveTo>
                            <a:pt x="0" y="868"/>
                          </a:moveTo>
                          <a:cubicBezTo>
                            <a:pt x="0" y="380"/>
                            <a:pt x="380" y="1"/>
                            <a:pt x="868" y="1"/>
                          </a:cubicBezTo>
                          <a:cubicBezTo>
                            <a:pt x="1329" y="1"/>
                            <a:pt x="1709" y="380"/>
                            <a:pt x="1709" y="868"/>
                          </a:cubicBezTo>
                          <a:cubicBezTo>
                            <a:pt x="1709" y="1330"/>
                            <a:pt x="1329" y="1709"/>
                            <a:pt x="868" y="1709"/>
                          </a:cubicBezTo>
                          <a:cubicBezTo>
                            <a:pt x="407" y="1709"/>
                            <a:pt x="0" y="1330"/>
                            <a:pt x="0" y="868"/>
                          </a:cubicBezTo>
                          <a:close/>
                        </a:path>
                      </a:pathLst>
                    </a:custGeom>
                    <a:noFill/>
                    <a:ln w="8825" cap="flat" cmpd="sng">
                      <a:solidFill>
                        <a:schemeClr val="accent1"/>
                      </a:solidFill>
                      <a:prstDash val="solid"/>
                      <a:miter lim="27123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16" name="Google Shape;216;p2"/>
                    <p:cNvSpPr/>
                    <p:nvPr/>
                  </p:nvSpPr>
                  <p:spPr>
                    <a:xfrm>
                      <a:off x="2641208" y="647480"/>
                      <a:ext cx="51317" cy="5131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10" h="1710" fill="none" extrusionOk="0">
                          <a:moveTo>
                            <a:pt x="0" y="841"/>
                          </a:moveTo>
                          <a:cubicBezTo>
                            <a:pt x="0" y="380"/>
                            <a:pt x="380" y="1"/>
                            <a:pt x="868" y="1"/>
                          </a:cubicBezTo>
                          <a:cubicBezTo>
                            <a:pt x="1330" y="1"/>
                            <a:pt x="1709" y="380"/>
                            <a:pt x="1709" y="841"/>
                          </a:cubicBezTo>
                          <a:cubicBezTo>
                            <a:pt x="1709" y="1330"/>
                            <a:pt x="1330" y="1709"/>
                            <a:pt x="868" y="1709"/>
                          </a:cubicBezTo>
                          <a:cubicBezTo>
                            <a:pt x="380" y="1709"/>
                            <a:pt x="0" y="1330"/>
                            <a:pt x="0" y="841"/>
                          </a:cubicBezTo>
                          <a:close/>
                        </a:path>
                      </a:pathLst>
                    </a:custGeom>
                    <a:noFill/>
                    <a:ln w="8825" cap="flat" cmpd="sng">
                      <a:solidFill>
                        <a:schemeClr val="accent1"/>
                      </a:solidFill>
                      <a:prstDash val="solid"/>
                      <a:miter lim="27123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17" name="Google Shape;217;p2"/>
                    <p:cNvSpPr/>
                    <p:nvPr/>
                  </p:nvSpPr>
                  <p:spPr>
                    <a:xfrm>
                      <a:off x="3010083" y="566903"/>
                      <a:ext cx="51317" cy="5212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10" h="1737" fill="none" extrusionOk="0">
                          <a:moveTo>
                            <a:pt x="0" y="868"/>
                          </a:moveTo>
                          <a:cubicBezTo>
                            <a:pt x="0" y="380"/>
                            <a:pt x="380" y="0"/>
                            <a:pt x="841" y="0"/>
                          </a:cubicBezTo>
                          <a:cubicBezTo>
                            <a:pt x="1330" y="0"/>
                            <a:pt x="1709" y="380"/>
                            <a:pt x="1709" y="868"/>
                          </a:cubicBezTo>
                          <a:cubicBezTo>
                            <a:pt x="1709" y="1329"/>
                            <a:pt x="1330" y="1709"/>
                            <a:pt x="841" y="1709"/>
                          </a:cubicBezTo>
                          <a:cubicBezTo>
                            <a:pt x="407" y="1736"/>
                            <a:pt x="0" y="1329"/>
                            <a:pt x="0" y="868"/>
                          </a:cubicBezTo>
                          <a:close/>
                        </a:path>
                      </a:pathLst>
                    </a:custGeom>
                    <a:noFill/>
                    <a:ln w="8825" cap="flat" cmpd="sng">
                      <a:solidFill>
                        <a:schemeClr val="accent1"/>
                      </a:solidFill>
                      <a:prstDash val="solid"/>
                      <a:miter lim="27123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18" name="Google Shape;218;p2"/>
                    <p:cNvSpPr/>
                    <p:nvPr/>
                  </p:nvSpPr>
                  <p:spPr>
                    <a:xfrm>
                      <a:off x="3347876" y="491187"/>
                      <a:ext cx="50507" cy="5050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683" h="1683" fill="none" extrusionOk="0">
                          <a:moveTo>
                            <a:pt x="1" y="842"/>
                          </a:moveTo>
                          <a:cubicBezTo>
                            <a:pt x="1" y="353"/>
                            <a:pt x="381" y="1"/>
                            <a:pt x="842" y="1"/>
                          </a:cubicBezTo>
                          <a:cubicBezTo>
                            <a:pt x="1330" y="1"/>
                            <a:pt x="1683" y="353"/>
                            <a:pt x="1683" y="842"/>
                          </a:cubicBezTo>
                          <a:cubicBezTo>
                            <a:pt x="1683" y="1303"/>
                            <a:pt x="1330" y="1683"/>
                            <a:pt x="842" y="1683"/>
                          </a:cubicBezTo>
                          <a:cubicBezTo>
                            <a:pt x="381" y="1683"/>
                            <a:pt x="1" y="1303"/>
                            <a:pt x="1" y="842"/>
                          </a:cubicBezTo>
                          <a:close/>
                        </a:path>
                      </a:pathLst>
                    </a:custGeom>
                    <a:noFill/>
                    <a:ln w="8825" cap="flat" cmpd="sng">
                      <a:solidFill>
                        <a:schemeClr val="accent1"/>
                      </a:solidFill>
                      <a:prstDash val="solid"/>
                      <a:miter lim="27123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19" name="Google Shape;219;p2"/>
                    <p:cNvSpPr/>
                    <p:nvPr/>
                  </p:nvSpPr>
                  <p:spPr>
                    <a:xfrm>
                      <a:off x="4796895" y="226649"/>
                      <a:ext cx="50507" cy="5050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683" h="1683" fill="none" extrusionOk="0">
                          <a:moveTo>
                            <a:pt x="0" y="841"/>
                          </a:moveTo>
                          <a:cubicBezTo>
                            <a:pt x="0" y="353"/>
                            <a:pt x="380" y="1"/>
                            <a:pt x="841" y="1"/>
                          </a:cubicBezTo>
                          <a:cubicBezTo>
                            <a:pt x="1302" y="1"/>
                            <a:pt x="1682" y="353"/>
                            <a:pt x="1682" y="841"/>
                          </a:cubicBezTo>
                          <a:cubicBezTo>
                            <a:pt x="1682" y="1303"/>
                            <a:pt x="1302" y="1682"/>
                            <a:pt x="841" y="1682"/>
                          </a:cubicBezTo>
                          <a:cubicBezTo>
                            <a:pt x="380" y="1682"/>
                            <a:pt x="0" y="1303"/>
                            <a:pt x="0" y="841"/>
                          </a:cubicBezTo>
                          <a:close/>
                        </a:path>
                      </a:pathLst>
                    </a:custGeom>
                    <a:noFill/>
                    <a:ln w="8825" cap="flat" cmpd="sng">
                      <a:solidFill>
                        <a:schemeClr val="accent1"/>
                      </a:solidFill>
                      <a:prstDash val="solid"/>
                      <a:miter lim="27123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20" name="Google Shape;220;p2"/>
                    <p:cNvSpPr/>
                    <p:nvPr/>
                  </p:nvSpPr>
                  <p:spPr>
                    <a:xfrm>
                      <a:off x="3635630" y="251888"/>
                      <a:ext cx="51287" cy="5050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09" h="1683" fill="none" extrusionOk="0">
                          <a:moveTo>
                            <a:pt x="0" y="841"/>
                          </a:moveTo>
                          <a:cubicBezTo>
                            <a:pt x="0" y="380"/>
                            <a:pt x="380" y="0"/>
                            <a:pt x="868" y="0"/>
                          </a:cubicBezTo>
                          <a:cubicBezTo>
                            <a:pt x="1329" y="0"/>
                            <a:pt x="1709" y="380"/>
                            <a:pt x="1709" y="841"/>
                          </a:cubicBezTo>
                          <a:cubicBezTo>
                            <a:pt x="1709" y="1330"/>
                            <a:pt x="1329" y="1682"/>
                            <a:pt x="868" y="1682"/>
                          </a:cubicBezTo>
                          <a:cubicBezTo>
                            <a:pt x="407" y="1682"/>
                            <a:pt x="0" y="1330"/>
                            <a:pt x="0" y="841"/>
                          </a:cubicBezTo>
                          <a:close/>
                        </a:path>
                      </a:pathLst>
                    </a:custGeom>
                    <a:noFill/>
                    <a:ln w="8825" cap="flat" cmpd="sng">
                      <a:solidFill>
                        <a:schemeClr val="accent1"/>
                      </a:solidFill>
                      <a:prstDash val="solid"/>
                      <a:miter lim="27123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21" name="Google Shape;221;p2"/>
                    <p:cNvSpPr/>
                    <p:nvPr/>
                  </p:nvSpPr>
                  <p:spPr>
                    <a:xfrm>
                      <a:off x="4004363" y="168040"/>
                      <a:ext cx="50477" cy="5212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682" h="1737" fill="none" extrusionOk="0">
                          <a:moveTo>
                            <a:pt x="0" y="869"/>
                          </a:moveTo>
                          <a:cubicBezTo>
                            <a:pt x="0" y="380"/>
                            <a:pt x="380" y="1"/>
                            <a:pt x="841" y="1"/>
                          </a:cubicBezTo>
                          <a:cubicBezTo>
                            <a:pt x="1329" y="1"/>
                            <a:pt x="1682" y="380"/>
                            <a:pt x="1682" y="869"/>
                          </a:cubicBezTo>
                          <a:cubicBezTo>
                            <a:pt x="1682" y="1330"/>
                            <a:pt x="1329" y="1710"/>
                            <a:pt x="841" y="1710"/>
                          </a:cubicBezTo>
                          <a:cubicBezTo>
                            <a:pt x="380" y="1737"/>
                            <a:pt x="0" y="1330"/>
                            <a:pt x="0" y="869"/>
                          </a:cubicBezTo>
                          <a:close/>
                        </a:path>
                      </a:pathLst>
                    </a:custGeom>
                    <a:noFill/>
                    <a:ln w="8825" cap="flat" cmpd="sng">
                      <a:solidFill>
                        <a:schemeClr val="accent1"/>
                      </a:solidFill>
                      <a:prstDash val="solid"/>
                      <a:miter lim="27123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22" name="Google Shape;222;p2"/>
                    <p:cNvSpPr/>
                    <p:nvPr/>
                  </p:nvSpPr>
                  <p:spPr>
                    <a:xfrm>
                      <a:off x="4004363" y="251888"/>
                      <a:ext cx="50477" cy="5050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682" h="1683" fill="none" extrusionOk="0">
                          <a:moveTo>
                            <a:pt x="0" y="841"/>
                          </a:moveTo>
                          <a:cubicBezTo>
                            <a:pt x="0" y="380"/>
                            <a:pt x="380" y="0"/>
                            <a:pt x="841" y="0"/>
                          </a:cubicBezTo>
                          <a:cubicBezTo>
                            <a:pt x="1329" y="0"/>
                            <a:pt x="1682" y="380"/>
                            <a:pt x="1682" y="841"/>
                          </a:cubicBezTo>
                          <a:cubicBezTo>
                            <a:pt x="1682" y="1330"/>
                            <a:pt x="1329" y="1682"/>
                            <a:pt x="841" y="1682"/>
                          </a:cubicBezTo>
                          <a:cubicBezTo>
                            <a:pt x="380" y="1682"/>
                            <a:pt x="0" y="1330"/>
                            <a:pt x="0" y="841"/>
                          </a:cubicBezTo>
                          <a:close/>
                        </a:path>
                      </a:pathLst>
                    </a:custGeom>
                    <a:noFill/>
                    <a:ln w="8825" cap="flat" cmpd="sng">
                      <a:solidFill>
                        <a:schemeClr val="accent1"/>
                      </a:solidFill>
                      <a:prstDash val="solid"/>
                      <a:miter lim="27123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23" name="Google Shape;223;p2"/>
                    <p:cNvSpPr/>
                    <p:nvPr/>
                  </p:nvSpPr>
                  <p:spPr>
                    <a:xfrm>
                      <a:off x="4110178" y="74439"/>
                      <a:ext cx="50477" cy="5131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682" h="1710" fill="none" extrusionOk="0">
                          <a:moveTo>
                            <a:pt x="0" y="868"/>
                          </a:moveTo>
                          <a:cubicBezTo>
                            <a:pt x="0" y="380"/>
                            <a:pt x="380" y="0"/>
                            <a:pt x="841" y="0"/>
                          </a:cubicBezTo>
                          <a:cubicBezTo>
                            <a:pt x="1329" y="0"/>
                            <a:pt x="1682" y="380"/>
                            <a:pt x="1682" y="868"/>
                          </a:cubicBezTo>
                          <a:cubicBezTo>
                            <a:pt x="1682" y="1330"/>
                            <a:pt x="1329" y="1709"/>
                            <a:pt x="841" y="1709"/>
                          </a:cubicBezTo>
                          <a:cubicBezTo>
                            <a:pt x="407" y="1709"/>
                            <a:pt x="0" y="1302"/>
                            <a:pt x="0" y="868"/>
                          </a:cubicBezTo>
                          <a:close/>
                        </a:path>
                      </a:pathLst>
                    </a:custGeom>
                    <a:noFill/>
                    <a:ln w="8825" cap="flat" cmpd="sng">
                      <a:solidFill>
                        <a:schemeClr val="accent1"/>
                      </a:solidFill>
                      <a:prstDash val="solid"/>
                      <a:miter lim="27123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24" name="Google Shape;224;p2"/>
                    <p:cNvSpPr/>
                    <p:nvPr/>
                  </p:nvSpPr>
                  <p:spPr>
                    <a:xfrm>
                      <a:off x="3189153" y="321091"/>
                      <a:ext cx="51317" cy="504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10" h="1682" fill="none" extrusionOk="0">
                          <a:moveTo>
                            <a:pt x="1" y="841"/>
                          </a:moveTo>
                          <a:cubicBezTo>
                            <a:pt x="1" y="380"/>
                            <a:pt x="380" y="0"/>
                            <a:pt x="842" y="0"/>
                          </a:cubicBezTo>
                          <a:cubicBezTo>
                            <a:pt x="1330" y="0"/>
                            <a:pt x="1710" y="380"/>
                            <a:pt x="1710" y="841"/>
                          </a:cubicBezTo>
                          <a:cubicBezTo>
                            <a:pt x="1710" y="1329"/>
                            <a:pt x="1330" y="1682"/>
                            <a:pt x="842" y="1682"/>
                          </a:cubicBezTo>
                          <a:cubicBezTo>
                            <a:pt x="380" y="1682"/>
                            <a:pt x="1" y="1275"/>
                            <a:pt x="1" y="841"/>
                          </a:cubicBezTo>
                          <a:close/>
                        </a:path>
                      </a:pathLst>
                    </a:custGeom>
                    <a:noFill/>
                    <a:ln w="8825" cap="flat" cmpd="sng">
                      <a:solidFill>
                        <a:schemeClr val="accent1"/>
                      </a:solidFill>
                      <a:prstDash val="solid"/>
                      <a:miter lim="27123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25" name="Google Shape;225;p2"/>
                    <p:cNvSpPr/>
                    <p:nvPr/>
                  </p:nvSpPr>
                  <p:spPr>
                    <a:xfrm>
                      <a:off x="3110197" y="788316"/>
                      <a:ext cx="50507" cy="504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683" h="1682" fill="none" extrusionOk="0">
                          <a:moveTo>
                            <a:pt x="1" y="841"/>
                          </a:moveTo>
                          <a:cubicBezTo>
                            <a:pt x="1" y="353"/>
                            <a:pt x="353" y="0"/>
                            <a:pt x="842" y="0"/>
                          </a:cubicBezTo>
                          <a:cubicBezTo>
                            <a:pt x="1303" y="0"/>
                            <a:pt x="1682" y="353"/>
                            <a:pt x="1682" y="841"/>
                          </a:cubicBezTo>
                          <a:cubicBezTo>
                            <a:pt x="1682" y="1302"/>
                            <a:pt x="1303" y="1682"/>
                            <a:pt x="842" y="1682"/>
                          </a:cubicBezTo>
                          <a:cubicBezTo>
                            <a:pt x="408" y="1682"/>
                            <a:pt x="1" y="1302"/>
                            <a:pt x="1" y="841"/>
                          </a:cubicBezTo>
                          <a:close/>
                        </a:path>
                      </a:pathLst>
                    </a:custGeom>
                    <a:noFill/>
                    <a:ln w="8825" cap="flat" cmpd="sng">
                      <a:solidFill>
                        <a:schemeClr val="accent1"/>
                      </a:solidFill>
                      <a:prstDash val="solid"/>
                      <a:miter lim="27123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26" name="Google Shape;226;p2"/>
                    <p:cNvSpPr/>
                    <p:nvPr/>
                  </p:nvSpPr>
                  <p:spPr>
                    <a:xfrm>
                      <a:off x="4546191" y="554689"/>
                      <a:ext cx="51317" cy="5131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10" h="1710" fill="none" extrusionOk="0">
                          <a:moveTo>
                            <a:pt x="0" y="868"/>
                          </a:moveTo>
                          <a:cubicBezTo>
                            <a:pt x="0" y="380"/>
                            <a:pt x="380" y="1"/>
                            <a:pt x="868" y="1"/>
                          </a:cubicBezTo>
                          <a:cubicBezTo>
                            <a:pt x="1329" y="1"/>
                            <a:pt x="1709" y="380"/>
                            <a:pt x="1709" y="868"/>
                          </a:cubicBezTo>
                          <a:cubicBezTo>
                            <a:pt x="1709" y="1330"/>
                            <a:pt x="1329" y="1709"/>
                            <a:pt x="868" y="1709"/>
                          </a:cubicBezTo>
                          <a:cubicBezTo>
                            <a:pt x="380" y="1709"/>
                            <a:pt x="0" y="1330"/>
                            <a:pt x="0" y="868"/>
                          </a:cubicBezTo>
                          <a:close/>
                        </a:path>
                      </a:pathLst>
                    </a:custGeom>
                    <a:noFill/>
                    <a:ln w="8825" cap="flat" cmpd="sng">
                      <a:solidFill>
                        <a:schemeClr val="accent1"/>
                      </a:solidFill>
                      <a:prstDash val="solid"/>
                      <a:miter lim="27123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27" name="Google Shape;227;p2"/>
                    <p:cNvSpPr/>
                    <p:nvPr/>
                  </p:nvSpPr>
                  <p:spPr>
                    <a:xfrm>
                      <a:off x="2919723" y="362595"/>
                      <a:ext cx="50507" cy="5131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683" h="1710" fill="none" extrusionOk="0">
                          <a:moveTo>
                            <a:pt x="1" y="841"/>
                          </a:moveTo>
                          <a:cubicBezTo>
                            <a:pt x="1" y="380"/>
                            <a:pt x="380" y="0"/>
                            <a:pt x="842" y="0"/>
                          </a:cubicBezTo>
                          <a:cubicBezTo>
                            <a:pt x="1330" y="0"/>
                            <a:pt x="1682" y="380"/>
                            <a:pt x="1682" y="841"/>
                          </a:cubicBezTo>
                          <a:cubicBezTo>
                            <a:pt x="1682" y="1329"/>
                            <a:pt x="1330" y="1709"/>
                            <a:pt x="842" y="1709"/>
                          </a:cubicBezTo>
                          <a:cubicBezTo>
                            <a:pt x="380" y="1709"/>
                            <a:pt x="1" y="1329"/>
                            <a:pt x="1" y="841"/>
                          </a:cubicBezTo>
                          <a:close/>
                        </a:path>
                      </a:pathLst>
                    </a:custGeom>
                    <a:noFill/>
                    <a:ln w="8825" cap="flat" cmpd="sng">
                      <a:solidFill>
                        <a:schemeClr val="accent1"/>
                      </a:solidFill>
                      <a:prstDash val="solid"/>
                      <a:miter lim="27123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28" name="Google Shape;228;p2"/>
                    <p:cNvSpPr/>
                    <p:nvPr/>
                  </p:nvSpPr>
                  <p:spPr>
                    <a:xfrm>
                      <a:off x="4455831" y="346299"/>
                      <a:ext cx="51317" cy="5131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10" h="1710" extrusionOk="0">
                          <a:moveTo>
                            <a:pt x="841" y="1"/>
                          </a:moveTo>
                          <a:cubicBezTo>
                            <a:pt x="380" y="1"/>
                            <a:pt x="1" y="381"/>
                            <a:pt x="1" y="842"/>
                          </a:cubicBezTo>
                          <a:cubicBezTo>
                            <a:pt x="1" y="1330"/>
                            <a:pt x="380" y="1710"/>
                            <a:pt x="841" y="1710"/>
                          </a:cubicBezTo>
                          <a:cubicBezTo>
                            <a:pt x="1330" y="1710"/>
                            <a:pt x="1709" y="1330"/>
                            <a:pt x="1709" y="842"/>
                          </a:cubicBezTo>
                          <a:cubicBezTo>
                            <a:pt x="1709" y="381"/>
                            <a:pt x="1330" y="1"/>
                            <a:pt x="841" y="1"/>
                          </a:cubicBezTo>
                          <a:close/>
                        </a:path>
                      </a:pathLst>
                    </a:cu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29" name="Google Shape;229;p2"/>
                    <p:cNvSpPr/>
                    <p:nvPr/>
                  </p:nvSpPr>
                  <p:spPr>
                    <a:xfrm>
                      <a:off x="3923756" y="382941"/>
                      <a:ext cx="51317" cy="5131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10" h="1710" extrusionOk="0">
                          <a:moveTo>
                            <a:pt x="842" y="0"/>
                          </a:moveTo>
                          <a:cubicBezTo>
                            <a:pt x="381" y="0"/>
                            <a:pt x="1" y="380"/>
                            <a:pt x="1" y="841"/>
                          </a:cubicBezTo>
                          <a:cubicBezTo>
                            <a:pt x="1" y="1329"/>
                            <a:pt x="381" y="1709"/>
                            <a:pt x="842" y="1709"/>
                          </a:cubicBezTo>
                          <a:cubicBezTo>
                            <a:pt x="1330" y="1709"/>
                            <a:pt x="1710" y="1329"/>
                            <a:pt x="1710" y="841"/>
                          </a:cubicBezTo>
                          <a:cubicBezTo>
                            <a:pt x="1710" y="380"/>
                            <a:pt x="1330" y="0"/>
                            <a:pt x="842" y="0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0" name="Google Shape;230;p2"/>
                    <p:cNvSpPr/>
                    <p:nvPr/>
                  </p:nvSpPr>
                  <p:spPr>
                    <a:xfrm>
                      <a:off x="3695860" y="63845"/>
                      <a:ext cx="51287" cy="5053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09" h="1684" extrusionOk="0">
                          <a:moveTo>
                            <a:pt x="841" y="1"/>
                          </a:moveTo>
                          <a:cubicBezTo>
                            <a:pt x="380" y="1"/>
                            <a:pt x="0" y="353"/>
                            <a:pt x="0" y="842"/>
                          </a:cubicBezTo>
                          <a:cubicBezTo>
                            <a:pt x="0" y="1288"/>
                            <a:pt x="356" y="1684"/>
                            <a:pt x="797" y="1684"/>
                          </a:cubicBezTo>
                          <a:cubicBezTo>
                            <a:pt x="812" y="1684"/>
                            <a:pt x="826" y="1683"/>
                            <a:pt x="841" y="1683"/>
                          </a:cubicBezTo>
                          <a:cubicBezTo>
                            <a:pt x="1329" y="1683"/>
                            <a:pt x="1709" y="1303"/>
                            <a:pt x="1709" y="842"/>
                          </a:cubicBezTo>
                          <a:cubicBezTo>
                            <a:pt x="1709" y="353"/>
                            <a:pt x="1329" y="1"/>
                            <a:pt x="841" y="1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1" name="Google Shape;231;p2"/>
                    <p:cNvSpPr/>
                    <p:nvPr/>
                  </p:nvSpPr>
                  <p:spPr>
                    <a:xfrm>
                      <a:off x="4455831" y="264912"/>
                      <a:ext cx="51317" cy="5212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10" h="1737" fill="none" extrusionOk="0">
                          <a:moveTo>
                            <a:pt x="1" y="841"/>
                          </a:moveTo>
                          <a:cubicBezTo>
                            <a:pt x="1" y="380"/>
                            <a:pt x="380" y="0"/>
                            <a:pt x="841" y="0"/>
                          </a:cubicBezTo>
                          <a:cubicBezTo>
                            <a:pt x="1330" y="0"/>
                            <a:pt x="1709" y="380"/>
                            <a:pt x="1709" y="841"/>
                          </a:cubicBezTo>
                          <a:cubicBezTo>
                            <a:pt x="1709" y="1330"/>
                            <a:pt x="1330" y="1709"/>
                            <a:pt x="841" y="1709"/>
                          </a:cubicBezTo>
                          <a:cubicBezTo>
                            <a:pt x="380" y="1736"/>
                            <a:pt x="1" y="1330"/>
                            <a:pt x="1" y="841"/>
                          </a:cubicBezTo>
                          <a:close/>
                        </a:path>
                      </a:pathLst>
                    </a:custGeom>
                    <a:noFill/>
                    <a:ln w="8825" cap="flat" cmpd="sng">
                      <a:solidFill>
                        <a:schemeClr val="accent1"/>
                      </a:solidFill>
                      <a:prstDash val="solid"/>
                      <a:miter lim="27123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2" name="Google Shape;232;p2"/>
                    <p:cNvSpPr/>
                    <p:nvPr/>
                  </p:nvSpPr>
                  <p:spPr>
                    <a:xfrm>
                      <a:off x="4455831" y="184335"/>
                      <a:ext cx="51317" cy="5128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10" h="1709" fill="none" extrusionOk="0">
                          <a:moveTo>
                            <a:pt x="1" y="868"/>
                          </a:moveTo>
                          <a:cubicBezTo>
                            <a:pt x="1" y="380"/>
                            <a:pt x="380" y="0"/>
                            <a:pt x="841" y="0"/>
                          </a:cubicBezTo>
                          <a:cubicBezTo>
                            <a:pt x="1330" y="0"/>
                            <a:pt x="1709" y="380"/>
                            <a:pt x="1709" y="868"/>
                          </a:cubicBezTo>
                          <a:cubicBezTo>
                            <a:pt x="1709" y="1329"/>
                            <a:pt x="1330" y="1709"/>
                            <a:pt x="841" y="1709"/>
                          </a:cubicBezTo>
                          <a:cubicBezTo>
                            <a:pt x="380" y="1709"/>
                            <a:pt x="1" y="1329"/>
                            <a:pt x="1" y="868"/>
                          </a:cubicBezTo>
                          <a:close/>
                        </a:path>
                      </a:pathLst>
                    </a:custGeom>
                    <a:noFill/>
                    <a:ln w="8825" cap="flat" cmpd="sng">
                      <a:solidFill>
                        <a:schemeClr val="accent1"/>
                      </a:solidFill>
                      <a:prstDash val="solid"/>
                      <a:miter lim="27123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3" name="Google Shape;233;p2"/>
                    <p:cNvSpPr/>
                    <p:nvPr/>
                  </p:nvSpPr>
                  <p:spPr>
                    <a:xfrm>
                      <a:off x="3173555" y="45959"/>
                      <a:ext cx="51317" cy="5128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10" h="1709" fill="none" extrusionOk="0">
                          <a:moveTo>
                            <a:pt x="1709" y="868"/>
                          </a:moveTo>
                          <a:cubicBezTo>
                            <a:pt x="1709" y="1329"/>
                            <a:pt x="1330" y="1709"/>
                            <a:pt x="841" y="1709"/>
                          </a:cubicBezTo>
                          <a:cubicBezTo>
                            <a:pt x="380" y="1709"/>
                            <a:pt x="0" y="1329"/>
                            <a:pt x="0" y="868"/>
                          </a:cubicBezTo>
                          <a:cubicBezTo>
                            <a:pt x="0" y="380"/>
                            <a:pt x="380" y="0"/>
                            <a:pt x="841" y="0"/>
                          </a:cubicBezTo>
                          <a:cubicBezTo>
                            <a:pt x="1330" y="0"/>
                            <a:pt x="1709" y="380"/>
                            <a:pt x="1709" y="868"/>
                          </a:cubicBezTo>
                          <a:close/>
                        </a:path>
                      </a:pathLst>
                    </a:custGeom>
                    <a:noFill/>
                    <a:ln w="8825" cap="flat" cmpd="sng">
                      <a:solidFill>
                        <a:schemeClr val="lt2"/>
                      </a:solidFill>
                      <a:prstDash val="solid"/>
                      <a:miter lim="27123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4" name="Google Shape;234;p2"/>
                    <p:cNvSpPr/>
                    <p:nvPr/>
                  </p:nvSpPr>
                  <p:spPr>
                    <a:xfrm>
                      <a:off x="3181020" y="126536"/>
                      <a:ext cx="51317" cy="5131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10" h="1710" fill="none" extrusionOk="0">
                          <a:moveTo>
                            <a:pt x="1709" y="841"/>
                          </a:moveTo>
                          <a:cubicBezTo>
                            <a:pt x="1709" y="1329"/>
                            <a:pt x="1330" y="1709"/>
                            <a:pt x="841" y="1709"/>
                          </a:cubicBezTo>
                          <a:cubicBezTo>
                            <a:pt x="380" y="1709"/>
                            <a:pt x="0" y="1329"/>
                            <a:pt x="0" y="841"/>
                          </a:cubicBezTo>
                          <a:cubicBezTo>
                            <a:pt x="0" y="380"/>
                            <a:pt x="380" y="0"/>
                            <a:pt x="841" y="0"/>
                          </a:cubicBezTo>
                          <a:cubicBezTo>
                            <a:pt x="1330" y="0"/>
                            <a:pt x="1709" y="380"/>
                            <a:pt x="1709" y="841"/>
                          </a:cubicBezTo>
                          <a:close/>
                        </a:path>
                      </a:pathLst>
                    </a:custGeom>
                    <a:noFill/>
                    <a:ln w="8825" cap="flat" cmpd="sng">
                      <a:solidFill>
                        <a:schemeClr val="lt2"/>
                      </a:solidFill>
                      <a:prstDash val="solid"/>
                      <a:miter lim="27123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5" name="Google Shape;235;p2"/>
                    <p:cNvSpPr/>
                    <p:nvPr/>
                  </p:nvSpPr>
                  <p:spPr>
                    <a:xfrm>
                      <a:off x="1403803" y="444792"/>
                      <a:ext cx="50477" cy="5131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682" h="1710" fill="none" extrusionOk="0">
                          <a:moveTo>
                            <a:pt x="1682" y="842"/>
                          </a:moveTo>
                          <a:cubicBezTo>
                            <a:pt x="1682" y="1330"/>
                            <a:pt x="1329" y="1710"/>
                            <a:pt x="841" y="1710"/>
                          </a:cubicBezTo>
                          <a:cubicBezTo>
                            <a:pt x="380" y="1710"/>
                            <a:pt x="0" y="1330"/>
                            <a:pt x="0" y="842"/>
                          </a:cubicBezTo>
                          <a:cubicBezTo>
                            <a:pt x="0" y="381"/>
                            <a:pt x="380" y="1"/>
                            <a:pt x="841" y="1"/>
                          </a:cubicBezTo>
                          <a:cubicBezTo>
                            <a:pt x="1329" y="1"/>
                            <a:pt x="1682" y="381"/>
                            <a:pt x="1682" y="842"/>
                          </a:cubicBezTo>
                          <a:close/>
                        </a:path>
                      </a:pathLst>
                    </a:custGeom>
                    <a:noFill/>
                    <a:ln w="8825" cap="flat" cmpd="sng">
                      <a:solidFill>
                        <a:schemeClr val="accent1"/>
                      </a:solidFill>
                      <a:prstDash val="solid"/>
                      <a:miter lim="27123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6" name="Google Shape;236;p2"/>
                    <p:cNvSpPr/>
                    <p:nvPr/>
                  </p:nvSpPr>
                  <p:spPr>
                    <a:xfrm>
                      <a:off x="1403803" y="329223"/>
                      <a:ext cx="50477" cy="504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682" h="1682" fill="none" extrusionOk="0">
                          <a:moveTo>
                            <a:pt x="1682" y="841"/>
                          </a:moveTo>
                          <a:cubicBezTo>
                            <a:pt x="1682" y="1302"/>
                            <a:pt x="1329" y="1682"/>
                            <a:pt x="841" y="1682"/>
                          </a:cubicBezTo>
                          <a:cubicBezTo>
                            <a:pt x="380" y="1682"/>
                            <a:pt x="0" y="1302"/>
                            <a:pt x="0" y="841"/>
                          </a:cubicBezTo>
                          <a:cubicBezTo>
                            <a:pt x="0" y="380"/>
                            <a:pt x="380" y="0"/>
                            <a:pt x="841" y="0"/>
                          </a:cubicBezTo>
                          <a:cubicBezTo>
                            <a:pt x="1329" y="0"/>
                            <a:pt x="1682" y="380"/>
                            <a:pt x="1682" y="841"/>
                          </a:cubicBezTo>
                          <a:close/>
                        </a:path>
                      </a:pathLst>
                    </a:custGeom>
                    <a:noFill/>
                    <a:ln w="8825" cap="flat" cmpd="sng">
                      <a:solidFill>
                        <a:schemeClr val="accent1"/>
                      </a:solidFill>
                      <a:prstDash val="solid"/>
                      <a:miter lim="27123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7" name="Google Shape;237;p2"/>
                    <p:cNvSpPr/>
                    <p:nvPr/>
                  </p:nvSpPr>
                  <p:spPr>
                    <a:xfrm>
                      <a:off x="1402992" y="135479"/>
                      <a:ext cx="50477" cy="5131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682" h="1710" extrusionOk="0">
                          <a:moveTo>
                            <a:pt x="841" y="1"/>
                          </a:moveTo>
                          <a:cubicBezTo>
                            <a:pt x="380" y="1"/>
                            <a:pt x="0" y="381"/>
                            <a:pt x="0" y="869"/>
                          </a:cubicBezTo>
                          <a:cubicBezTo>
                            <a:pt x="0" y="1330"/>
                            <a:pt x="380" y="1710"/>
                            <a:pt x="841" y="1710"/>
                          </a:cubicBezTo>
                          <a:cubicBezTo>
                            <a:pt x="1329" y="1710"/>
                            <a:pt x="1682" y="1330"/>
                            <a:pt x="1682" y="869"/>
                          </a:cubicBezTo>
                          <a:cubicBezTo>
                            <a:pt x="1682" y="381"/>
                            <a:pt x="1329" y="1"/>
                            <a:pt x="841" y="1"/>
                          </a:cubicBezTo>
                          <a:close/>
                        </a:path>
                      </a:pathLst>
                    </a:cu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8" name="Google Shape;238;p2"/>
                    <p:cNvSpPr/>
                    <p:nvPr/>
                  </p:nvSpPr>
                  <p:spPr>
                    <a:xfrm>
                      <a:off x="1147397" y="354462"/>
                      <a:ext cx="51287" cy="5134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09" h="1711" extrusionOk="0">
                          <a:moveTo>
                            <a:pt x="841" y="0"/>
                          </a:moveTo>
                          <a:cubicBezTo>
                            <a:pt x="380" y="0"/>
                            <a:pt x="0" y="380"/>
                            <a:pt x="0" y="841"/>
                          </a:cubicBezTo>
                          <a:cubicBezTo>
                            <a:pt x="0" y="1314"/>
                            <a:pt x="356" y="1710"/>
                            <a:pt x="797" y="1710"/>
                          </a:cubicBezTo>
                          <a:cubicBezTo>
                            <a:pt x="812" y="1710"/>
                            <a:pt x="826" y="1710"/>
                            <a:pt x="841" y="1709"/>
                          </a:cubicBezTo>
                          <a:cubicBezTo>
                            <a:pt x="1329" y="1709"/>
                            <a:pt x="1709" y="1329"/>
                            <a:pt x="1709" y="841"/>
                          </a:cubicBezTo>
                          <a:cubicBezTo>
                            <a:pt x="1709" y="380"/>
                            <a:pt x="1329" y="0"/>
                            <a:pt x="841" y="0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39" name="Google Shape;239;p2"/>
                    <p:cNvSpPr/>
                    <p:nvPr/>
                  </p:nvSpPr>
                  <p:spPr>
                    <a:xfrm>
                      <a:off x="1147397" y="20721"/>
                      <a:ext cx="51287" cy="5131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09" h="1710" fill="none" extrusionOk="0">
                          <a:moveTo>
                            <a:pt x="0" y="841"/>
                          </a:moveTo>
                          <a:cubicBezTo>
                            <a:pt x="0" y="380"/>
                            <a:pt x="380" y="0"/>
                            <a:pt x="841" y="0"/>
                          </a:cubicBezTo>
                          <a:cubicBezTo>
                            <a:pt x="1329" y="0"/>
                            <a:pt x="1709" y="380"/>
                            <a:pt x="1709" y="841"/>
                          </a:cubicBezTo>
                          <a:cubicBezTo>
                            <a:pt x="1709" y="1329"/>
                            <a:pt x="1329" y="1709"/>
                            <a:pt x="841" y="1709"/>
                          </a:cubicBezTo>
                          <a:cubicBezTo>
                            <a:pt x="380" y="1709"/>
                            <a:pt x="0" y="1329"/>
                            <a:pt x="0" y="841"/>
                          </a:cubicBezTo>
                          <a:close/>
                        </a:path>
                      </a:pathLst>
                    </a:custGeom>
                    <a:noFill/>
                    <a:ln w="8825" cap="flat" cmpd="sng">
                      <a:solidFill>
                        <a:schemeClr val="accent1"/>
                      </a:solidFill>
                      <a:prstDash val="solid"/>
                      <a:miter lim="27123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0" name="Google Shape;240;p2"/>
                    <p:cNvSpPr/>
                    <p:nvPr/>
                  </p:nvSpPr>
                  <p:spPr>
                    <a:xfrm>
                      <a:off x="2894485" y="554689"/>
                      <a:ext cx="50507" cy="5131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683" h="1710" fill="none" extrusionOk="0">
                          <a:moveTo>
                            <a:pt x="1" y="868"/>
                          </a:moveTo>
                          <a:cubicBezTo>
                            <a:pt x="1" y="380"/>
                            <a:pt x="353" y="1"/>
                            <a:pt x="842" y="1"/>
                          </a:cubicBezTo>
                          <a:cubicBezTo>
                            <a:pt x="1303" y="1"/>
                            <a:pt x="1683" y="380"/>
                            <a:pt x="1683" y="868"/>
                          </a:cubicBezTo>
                          <a:cubicBezTo>
                            <a:pt x="1683" y="1330"/>
                            <a:pt x="1303" y="1709"/>
                            <a:pt x="842" y="1709"/>
                          </a:cubicBezTo>
                          <a:cubicBezTo>
                            <a:pt x="353" y="1709"/>
                            <a:pt x="1" y="1330"/>
                            <a:pt x="1" y="868"/>
                          </a:cubicBezTo>
                          <a:close/>
                        </a:path>
                      </a:pathLst>
                    </a:custGeom>
                    <a:noFill/>
                    <a:ln w="8825" cap="flat" cmpd="sng">
                      <a:solidFill>
                        <a:schemeClr val="lt2"/>
                      </a:solidFill>
                      <a:prstDash val="solid"/>
                      <a:miter lim="27123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1" name="Google Shape;241;p2"/>
                    <p:cNvSpPr/>
                    <p:nvPr/>
                  </p:nvSpPr>
                  <p:spPr>
                    <a:xfrm>
                      <a:off x="354563" y="599464"/>
                      <a:ext cx="51317" cy="5131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10" h="1710" fill="none" extrusionOk="0">
                          <a:moveTo>
                            <a:pt x="0" y="868"/>
                          </a:moveTo>
                          <a:cubicBezTo>
                            <a:pt x="0" y="380"/>
                            <a:pt x="380" y="0"/>
                            <a:pt x="868" y="0"/>
                          </a:cubicBezTo>
                          <a:cubicBezTo>
                            <a:pt x="1330" y="0"/>
                            <a:pt x="1709" y="380"/>
                            <a:pt x="1709" y="868"/>
                          </a:cubicBezTo>
                          <a:cubicBezTo>
                            <a:pt x="1709" y="1329"/>
                            <a:pt x="1330" y="1709"/>
                            <a:pt x="868" y="1709"/>
                          </a:cubicBezTo>
                          <a:cubicBezTo>
                            <a:pt x="380" y="1709"/>
                            <a:pt x="0" y="1329"/>
                            <a:pt x="0" y="868"/>
                          </a:cubicBezTo>
                          <a:close/>
                        </a:path>
                      </a:pathLst>
                    </a:custGeom>
                    <a:noFill/>
                    <a:ln w="8825" cap="flat" cmpd="sng">
                      <a:solidFill>
                        <a:schemeClr val="accent1"/>
                      </a:solidFill>
                      <a:prstDash val="solid"/>
                      <a:miter lim="27123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2" name="Google Shape;242;p2"/>
                    <p:cNvSpPr/>
                    <p:nvPr/>
                  </p:nvSpPr>
                  <p:spPr>
                    <a:xfrm>
                      <a:off x="620722" y="941337"/>
                      <a:ext cx="50507" cy="5131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683" h="1710" fill="none" extrusionOk="0">
                          <a:moveTo>
                            <a:pt x="1" y="868"/>
                          </a:moveTo>
                          <a:cubicBezTo>
                            <a:pt x="1" y="380"/>
                            <a:pt x="354" y="0"/>
                            <a:pt x="842" y="0"/>
                          </a:cubicBezTo>
                          <a:cubicBezTo>
                            <a:pt x="1303" y="0"/>
                            <a:pt x="1683" y="380"/>
                            <a:pt x="1683" y="868"/>
                          </a:cubicBezTo>
                          <a:cubicBezTo>
                            <a:pt x="1683" y="1329"/>
                            <a:pt x="1303" y="1709"/>
                            <a:pt x="842" y="1709"/>
                          </a:cubicBezTo>
                          <a:cubicBezTo>
                            <a:pt x="354" y="1709"/>
                            <a:pt x="1" y="1329"/>
                            <a:pt x="1" y="868"/>
                          </a:cubicBezTo>
                          <a:close/>
                        </a:path>
                      </a:pathLst>
                    </a:custGeom>
                    <a:noFill/>
                    <a:ln w="8825" cap="flat" cmpd="sng">
                      <a:solidFill>
                        <a:schemeClr val="accent1"/>
                      </a:solidFill>
                      <a:prstDash val="solid"/>
                      <a:miter lim="27123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3" name="Google Shape;243;p2"/>
                    <p:cNvSpPr/>
                    <p:nvPr/>
                  </p:nvSpPr>
                  <p:spPr>
                    <a:xfrm>
                      <a:off x="45250" y="-168132"/>
                      <a:ext cx="30" cy="166789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" h="55578" fill="none" extrusionOk="0">
                          <a:moveTo>
                            <a:pt x="0" y="1"/>
                          </a:moveTo>
                          <a:lnTo>
                            <a:pt x="0" y="55577"/>
                          </a:lnTo>
                        </a:path>
                      </a:pathLst>
                    </a:custGeom>
                    <a:noFill/>
                    <a:ln w="8825" cap="flat" cmpd="sng">
                      <a:solidFill>
                        <a:schemeClr val="accent1"/>
                      </a:solidFill>
                      <a:prstDash val="solid"/>
                      <a:miter lim="27123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4" name="Google Shape;244;p2"/>
                    <p:cNvSpPr/>
                    <p:nvPr/>
                  </p:nvSpPr>
                  <p:spPr>
                    <a:xfrm>
                      <a:off x="-5227" y="1501354"/>
                      <a:ext cx="101794" cy="10176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392" h="3391" fill="none" extrusionOk="0">
                          <a:moveTo>
                            <a:pt x="1" y="1682"/>
                          </a:moveTo>
                          <a:cubicBezTo>
                            <a:pt x="1" y="733"/>
                            <a:pt x="787" y="1"/>
                            <a:pt x="1682" y="1"/>
                          </a:cubicBezTo>
                          <a:cubicBezTo>
                            <a:pt x="2632" y="1"/>
                            <a:pt x="3391" y="787"/>
                            <a:pt x="3391" y="1682"/>
                          </a:cubicBezTo>
                          <a:cubicBezTo>
                            <a:pt x="3391" y="2632"/>
                            <a:pt x="2605" y="3391"/>
                            <a:pt x="1682" y="3391"/>
                          </a:cubicBezTo>
                          <a:cubicBezTo>
                            <a:pt x="733" y="3391"/>
                            <a:pt x="1" y="2632"/>
                            <a:pt x="1" y="1682"/>
                          </a:cubicBezTo>
                          <a:close/>
                        </a:path>
                      </a:pathLst>
                    </a:custGeom>
                    <a:noFill/>
                    <a:ln w="8825" cap="flat" cmpd="sng">
                      <a:solidFill>
                        <a:schemeClr val="accent1"/>
                      </a:solidFill>
                      <a:prstDash val="solid"/>
                      <a:miter lim="27123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5" name="Google Shape;245;p2"/>
                    <p:cNvSpPr/>
                    <p:nvPr/>
                  </p:nvSpPr>
                  <p:spPr>
                    <a:xfrm>
                      <a:off x="-138711" y="-159189"/>
                      <a:ext cx="105035" cy="142940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500" h="47631" fill="none" extrusionOk="0">
                          <a:moveTo>
                            <a:pt x="3499" y="1"/>
                          </a:moveTo>
                          <a:lnTo>
                            <a:pt x="3499" y="44104"/>
                          </a:lnTo>
                          <a:lnTo>
                            <a:pt x="0" y="47630"/>
                          </a:lnTo>
                        </a:path>
                      </a:pathLst>
                    </a:custGeom>
                    <a:noFill/>
                    <a:ln w="8825" cap="flat" cmpd="sng">
                      <a:solidFill>
                        <a:schemeClr val="accent1"/>
                      </a:solidFill>
                      <a:prstDash val="solid"/>
                      <a:miter lim="27123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6" name="Google Shape;246;p2"/>
                    <p:cNvSpPr/>
                    <p:nvPr/>
                  </p:nvSpPr>
                  <p:spPr>
                    <a:xfrm>
                      <a:off x="154336" y="-199883"/>
                      <a:ext cx="110707" cy="196091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689" h="65342" fill="none" extrusionOk="0">
                          <a:moveTo>
                            <a:pt x="3689" y="65342"/>
                          </a:moveTo>
                          <a:lnTo>
                            <a:pt x="3689" y="42856"/>
                          </a:lnTo>
                          <a:lnTo>
                            <a:pt x="0" y="39113"/>
                          </a:lnTo>
                          <a:lnTo>
                            <a:pt x="0" y="1"/>
                          </a:lnTo>
                        </a:path>
                      </a:pathLst>
                    </a:custGeom>
                    <a:noFill/>
                    <a:ln w="8825" cap="flat" cmpd="sng">
                      <a:solidFill>
                        <a:schemeClr val="accent1"/>
                      </a:solidFill>
                      <a:prstDash val="solid"/>
                      <a:miter lim="27123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7" name="Google Shape;247;p2"/>
                    <p:cNvSpPr/>
                    <p:nvPr/>
                  </p:nvSpPr>
                  <p:spPr>
                    <a:xfrm>
                      <a:off x="214566" y="1761001"/>
                      <a:ext cx="101764" cy="10179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391" h="3392" fill="none" extrusionOk="0">
                          <a:moveTo>
                            <a:pt x="0" y="1683"/>
                          </a:moveTo>
                          <a:cubicBezTo>
                            <a:pt x="0" y="733"/>
                            <a:pt x="760" y="1"/>
                            <a:pt x="1682" y="1"/>
                          </a:cubicBezTo>
                          <a:cubicBezTo>
                            <a:pt x="2631" y="1"/>
                            <a:pt x="3391" y="760"/>
                            <a:pt x="3391" y="1683"/>
                          </a:cubicBezTo>
                          <a:cubicBezTo>
                            <a:pt x="3391" y="2632"/>
                            <a:pt x="2604" y="3391"/>
                            <a:pt x="1682" y="3391"/>
                          </a:cubicBezTo>
                          <a:cubicBezTo>
                            <a:pt x="760" y="3391"/>
                            <a:pt x="0" y="2632"/>
                            <a:pt x="0" y="1683"/>
                          </a:cubicBezTo>
                          <a:close/>
                        </a:path>
                      </a:pathLst>
                    </a:custGeom>
                    <a:noFill/>
                    <a:ln w="8825" cap="flat" cmpd="sng">
                      <a:solidFill>
                        <a:schemeClr val="accent1"/>
                      </a:solidFill>
                      <a:prstDash val="solid"/>
                      <a:miter lim="27123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8" name="Google Shape;248;p2"/>
                    <p:cNvSpPr/>
                    <p:nvPr/>
                  </p:nvSpPr>
                  <p:spPr>
                    <a:xfrm>
                      <a:off x="-154167" y="-185208"/>
                      <a:ext cx="30" cy="117786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" h="39249" fill="none" extrusionOk="0">
                          <a:moveTo>
                            <a:pt x="0" y="39248"/>
                          </a:moveTo>
                          <a:lnTo>
                            <a:pt x="0" y="0"/>
                          </a:lnTo>
                        </a:path>
                      </a:pathLst>
                    </a:custGeom>
                    <a:noFill/>
                    <a:ln w="8825" cap="flat" cmpd="sng">
                      <a:solidFill>
                        <a:schemeClr val="accent1"/>
                      </a:solidFill>
                      <a:prstDash val="solid"/>
                      <a:miter lim="27123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49" name="Google Shape;249;p2"/>
                    <p:cNvSpPr/>
                    <p:nvPr/>
                  </p:nvSpPr>
                  <p:spPr>
                    <a:xfrm>
                      <a:off x="2770641" y="-144514"/>
                      <a:ext cx="30" cy="66097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" h="22025" fill="none" extrusionOk="0">
                          <a:moveTo>
                            <a:pt x="0" y="22025"/>
                          </a:moveTo>
                          <a:lnTo>
                            <a:pt x="0" y="0"/>
                          </a:lnTo>
                        </a:path>
                      </a:pathLst>
                    </a:custGeom>
                    <a:noFill/>
                    <a:ln w="8825" cap="flat" cmpd="sng">
                      <a:solidFill>
                        <a:schemeClr val="accent1"/>
                      </a:solidFill>
                      <a:prstDash val="solid"/>
                      <a:miter lim="27123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50" name="Google Shape;250;p2"/>
                    <p:cNvSpPr/>
                    <p:nvPr/>
                  </p:nvSpPr>
                  <p:spPr>
                    <a:xfrm>
                      <a:off x="3395922" y="564472"/>
                      <a:ext cx="50477" cy="504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682" h="1682" fill="none" extrusionOk="0">
                          <a:moveTo>
                            <a:pt x="1682" y="841"/>
                          </a:moveTo>
                          <a:cubicBezTo>
                            <a:pt x="1682" y="1302"/>
                            <a:pt x="1329" y="1682"/>
                            <a:pt x="841" y="1682"/>
                          </a:cubicBezTo>
                          <a:cubicBezTo>
                            <a:pt x="380" y="1682"/>
                            <a:pt x="0" y="1302"/>
                            <a:pt x="0" y="841"/>
                          </a:cubicBezTo>
                          <a:cubicBezTo>
                            <a:pt x="0" y="353"/>
                            <a:pt x="380" y="0"/>
                            <a:pt x="841" y="0"/>
                          </a:cubicBezTo>
                          <a:cubicBezTo>
                            <a:pt x="1329" y="0"/>
                            <a:pt x="1682" y="353"/>
                            <a:pt x="1682" y="841"/>
                          </a:cubicBezTo>
                          <a:close/>
                        </a:path>
                      </a:pathLst>
                    </a:custGeom>
                    <a:noFill/>
                    <a:ln w="8825" cap="flat" cmpd="sng">
                      <a:solidFill>
                        <a:schemeClr val="lt2"/>
                      </a:solidFill>
                      <a:prstDash val="solid"/>
                      <a:miter lim="27123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51" name="Google Shape;251;p2"/>
                    <p:cNvSpPr/>
                    <p:nvPr/>
                  </p:nvSpPr>
                  <p:spPr>
                    <a:xfrm>
                      <a:off x="4790383" y="558770"/>
                      <a:ext cx="51317" cy="5128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10" h="1709" fill="none" extrusionOk="0">
                          <a:moveTo>
                            <a:pt x="0" y="868"/>
                          </a:moveTo>
                          <a:cubicBezTo>
                            <a:pt x="0" y="380"/>
                            <a:pt x="380" y="0"/>
                            <a:pt x="868" y="0"/>
                          </a:cubicBezTo>
                          <a:cubicBezTo>
                            <a:pt x="1329" y="0"/>
                            <a:pt x="1709" y="380"/>
                            <a:pt x="1709" y="868"/>
                          </a:cubicBezTo>
                          <a:cubicBezTo>
                            <a:pt x="1709" y="1329"/>
                            <a:pt x="1329" y="1709"/>
                            <a:pt x="868" y="1709"/>
                          </a:cubicBezTo>
                          <a:cubicBezTo>
                            <a:pt x="407" y="1709"/>
                            <a:pt x="0" y="1329"/>
                            <a:pt x="0" y="868"/>
                          </a:cubicBezTo>
                          <a:close/>
                        </a:path>
                      </a:pathLst>
                    </a:custGeom>
                    <a:noFill/>
                    <a:ln w="8825" cap="flat" cmpd="sng">
                      <a:solidFill>
                        <a:schemeClr val="lt2"/>
                      </a:solidFill>
                      <a:prstDash val="solid"/>
                      <a:miter lim="27123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52" name="Google Shape;252;p2"/>
                    <p:cNvSpPr/>
                    <p:nvPr/>
                  </p:nvSpPr>
                  <p:spPr>
                    <a:xfrm>
                      <a:off x="4716318" y="63845"/>
                      <a:ext cx="51287" cy="5050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09" h="1683" extrusionOk="0">
                          <a:moveTo>
                            <a:pt x="841" y="1"/>
                          </a:moveTo>
                          <a:cubicBezTo>
                            <a:pt x="380" y="1"/>
                            <a:pt x="0" y="353"/>
                            <a:pt x="0" y="842"/>
                          </a:cubicBezTo>
                          <a:cubicBezTo>
                            <a:pt x="0" y="1303"/>
                            <a:pt x="380" y="1683"/>
                            <a:pt x="841" y="1683"/>
                          </a:cubicBezTo>
                          <a:cubicBezTo>
                            <a:pt x="1329" y="1683"/>
                            <a:pt x="1709" y="1303"/>
                            <a:pt x="1709" y="842"/>
                          </a:cubicBezTo>
                          <a:cubicBezTo>
                            <a:pt x="1709" y="353"/>
                            <a:pt x="1329" y="1"/>
                            <a:pt x="841" y="1"/>
                          </a:cubicBezTo>
                          <a:close/>
                        </a:path>
                      </a:pathLst>
                    </a:cu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53" name="Google Shape;253;p2"/>
                    <p:cNvSpPr/>
                    <p:nvPr/>
                  </p:nvSpPr>
                  <p:spPr>
                    <a:xfrm>
                      <a:off x="4590966" y="-216148"/>
                      <a:ext cx="100954" cy="101343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364" h="33770" fill="none" extrusionOk="0">
                          <a:moveTo>
                            <a:pt x="3363" y="33769"/>
                          </a:moveTo>
                          <a:lnTo>
                            <a:pt x="3363" y="25904"/>
                          </a:lnTo>
                          <a:lnTo>
                            <a:pt x="0" y="22567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noFill/>
                    <a:ln w="8825" cap="flat" cmpd="sng">
                      <a:solidFill>
                        <a:schemeClr val="lt2"/>
                      </a:solidFill>
                      <a:prstDash val="solid"/>
                      <a:miter lim="27123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54" name="Google Shape;254;p2"/>
                    <p:cNvSpPr/>
                    <p:nvPr/>
                  </p:nvSpPr>
                  <p:spPr>
                    <a:xfrm>
                      <a:off x="4655247" y="-151837"/>
                      <a:ext cx="141677" cy="71714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721" h="23897" fill="none" extrusionOk="0">
                          <a:moveTo>
                            <a:pt x="4720" y="23896"/>
                          </a:moveTo>
                          <a:lnTo>
                            <a:pt x="1" y="19177"/>
                          </a:lnTo>
                          <a:lnTo>
                            <a:pt x="1" y="0"/>
                          </a:lnTo>
                        </a:path>
                      </a:pathLst>
                    </a:custGeom>
                    <a:noFill/>
                    <a:ln w="8825" cap="flat" cmpd="sng">
                      <a:solidFill>
                        <a:schemeClr val="lt2"/>
                      </a:solidFill>
                      <a:prstDash val="solid"/>
                      <a:miter lim="27123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55" name="Google Shape;255;p2"/>
                    <p:cNvSpPr/>
                    <p:nvPr/>
                  </p:nvSpPr>
                  <p:spPr>
                    <a:xfrm>
                      <a:off x="4741526" y="-391167"/>
                      <a:ext cx="48886" cy="45504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629" h="15163" fill="none" extrusionOk="0">
                          <a:moveTo>
                            <a:pt x="1" y="15163"/>
                          </a:moveTo>
                          <a:lnTo>
                            <a:pt x="1" y="11881"/>
                          </a:lnTo>
                          <a:lnTo>
                            <a:pt x="1628" y="10281"/>
                          </a:lnTo>
                          <a:lnTo>
                            <a:pt x="1628" y="1"/>
                          </a:lnTo>
                        </a:path>
                      </a:pathLst>
                    </a:custGeom>
                    <a:noFill/>
                    <a:ln w="8825" cap="flat" cmpd="sng">
                      <a:solidFill>
                        <a:schemeClr val="lt2"/>
                      </a:solidFill>
                      <a:prstDash val="solid"/>
                      <a:miter lim="27123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56" name="Google Shape;256;p2"/>
                    <p:cNvSpPr/>
                    <p:nvPr/>
                  </p:nvSpPr>
                  <p:spPr>
                    <a:xfrm>
                      <a:off x="2847279" y="605976"/>
                      <a:ext cx="113168" cy="59830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771" h="19937" fill="none" extrusionOk="0">
                          <a:moveTo>
                            <a:pt x="1" y="19936"/>
                          </a:moveTo>
                          <a:lnTo>
                            <a:pt x="3771" y="16166"/>
                          </a:lnTo>
                          <a:lnTo>
                            <a:pt x="3771" y="4991"/>
                          </a:lnTo>
                          <a:lnTo>
                            <a:pt x="2415" y="3635"/>
                          </a:lnTo>
                          <a:lnTo>
                            <a:pt x="2415" y="0"/>
                          </a:lnTo>
                        </a:path>
                      </a:pathLst>
                    </a:custGeom>
                    <a:noFill/>
                    <a:ln w="8825" cap="flat" cmpd="sng">
                      <a:solidFill>
                        <a:schemeClr val="lt2"/>
                      </a:solidFill>
                      <a:prstDash val="solid"/>
                      <a:miter lim="27123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57" name="Google Shape;257;p2"/>
                    <p:cNvSpPr/>
                    <p:nvPr/>
                  </p:nvSpPr>
                  <p:spPr>
                    <a:xfrm>
                      <a:off x="1186470" y="-143704"/>
                      <a:ext cx="65962" cy="50632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198" h="16872" fill="none" extrusionOk="0">
                          <a:moveTo>
                            <a:pt x="0" y="16871"/>
                          </a:moveTo>
                          <a:lnTo>
                            <a:pt x="2197" y="14674"/>
                          </a:lnTo>
                          <a:lnTo>
                            <a:pt x="2197" y="0"/>
                          </a:lnTo>
                        </a:path>
                      </a:pathLst>
                    </a:custGeom>
                    <a:noFill/>
                    <a:ln w="8825" cap="flat" cmpd="sng">
                      <a:solidFill>
                        <a:schemeClr val="accent1"/>
                      </a:solidFill>
                      <a:prstDash val="solid"/>
                      <a:miter lim="27123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58" name="Google Shape;258;p2"/>
                    <p:cNvSpPr/>
                    <p:nvPr/>
                  </p:nvSpPr>
                  <p:spPr>
                    <a:xfrm>
                      <a:off x="3036942" y="-428619"/>
                      <a:ext cx="59450" cy="100125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981" h="33364" fill="none" extrusionOk="0">
                          <a:moveTo>
                            <a:pt x="1" y="33363"/>
                          </a:moveTo>
                          <a:lnTo>
                            <a:pt x="1" y="28427"/>
                          </a:lnTo>
                          <a:lnTo>
                            <a:pt x="1981" y="26447"/>
                          </a:lnTo>
                          <a:lnTo>
                            <a:pt x="1981" y="1"/>
                          </a:lnTo>
                        </a:path>
                      </a:pathLst>
                    </a:custGeom>
                    <a:noFill/>
                    <a:ln w="8825" cap="flat" cmpd="sng">
                      <a:solidFill>
                        <a:schemeClr val="accent1"/>
                      </a:solidFill>
                      <a:prstDash val="solid"/>
                      <a:miter lim="27123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59" name="Google Shape;259;p2"/>
                    <p:cNvSpPr/>
                    <p:nvPr/>
                  </p:nvSpPr>
                  <p:spPr>
                    <a:xfrm>
                      <a:off x="2944961" y="190847"/>
                      <a:ext cx="51317" cy="5047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10" h="1682" extrusionOk="0">
                          <a:moveTo>
                            <a:pt x="841" y="0"/>
                          </a:moveTo>
                          <a:cubicBezTo>
                            <a:pt x="380" y="0"/>
                            <a:pt x="1" y="380"/>
                            <a:pt x="1" y="841"/>
                          </a:cubicBezTo>
                          <a:cubicBezTo>
                            <a:pt x="1" y="1329"/>
                            <a:pt x="407" y="1682"/>
                            <a:pt x="841" y="1682"/>
                          </a:cubicBezTo>
                          <a:cubicBezTo>
                            <a:pt x="1330" y="1682"/>
                            <a:pt x="1709" y="1329"/>
                            <a:pt x="1709" y="841"/>
                          </a:cubicBezTo>
                          <a:cubicBezTo>
                            <a:pt x="1709" y="380"/>
                            <a:pt x="1330" y="0"/>
                            <a:pt x="841" y="0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60" name="Google Shape;260;p2"/>
                    <p:cNvSpPr/>
                    <p:nvPr/>
                  </p:nvSpPr>
                  <p:spPr>
                    <a:xfrm>
                      <a:off x="2984845" y="-308129"/>
                      <a:ext cx="65962" cy="50632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198" h="16872" fill="none" extrusionOk="0">
                          <a:moveTo>
                            <a:pt x="1" y="16871"/>
                          </a:moveTo>
                          <a:lnTo>
                            <a:pt x="2198" y="14701"/>
                          </a:lnTo>
                          <a:lnTo>
                            <a:pt x="2198" y="0"/>
                          </a:lnTo>
                        </a:path>
                      </a:pathLst>
                    </a:custGeom>
                    <a:noFill/>
                    <a:ln w="8825" cap="flat" cmpd="sng">
                      <a:solidFill>
                        <a:schemeClr val="accent1"/>
                      </a:solidFill>
                      <a:prstDash val="solid"/>
                      <a:miter lim="27123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61" name="Google Shape;261;p2"/>
                    <p:cNvSpPr/>
                    <p:nvPr/>
                  </p:nvSpPr>
                  <p:spPr>
                    <a:xfrm>
                      <a:off x="1351705" y="-142084"/>
                      <a:ext cx="59450" cy="59341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981" h="19774" fill="none" extrusionOk="0">
                          <a:moveTo>
                            <a:pt x="1980" y="19774"/>
                          </a:moveTo>
                          <a:lnTo>
                            <a:pt x="0" y="17794"/>
                          </a:lnTo>
                          <a:lnTo>
                            <a:pt x="0" y="1"/>
                          </a:lnTo>
                        </a:path>
                      </a:pathLst>
                    </a:custGeom>
                    <a:noFill/>
                    <a:ln w="8825" cap="flat" cmpd="sng">
                      <a:solidFill>
                        <a:schemeClr val="accent1"/>
                      </a:solidFill>
                      <a:prstDash val="solid"/>
                      <a:miter lim="27123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62" name="Google Shape;262;p2"/>
                    <p:cNvSpPr/>
                    <p:nvPr/>
                  </p:nvSpPr>
                  <p:spPr>
                    <a:xfrm>
                      <a:off x="583299" y="235622"/>
                      <a:ext cx="197016" cy="11968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6565" h="3988" fill="none" extrusionOk="0">
                          <a:moveTo>
                            <a:pt x="6564" y="3987"/>
                          </a:moveTo>
                          <a:lnTo>
                            <a:pt x="0" y="3987"/>
                          </a:lnTo>
                          <a:lnTo>
                            <a:pt x="0" y="0"/>
                          </a:lnTo>
                          <a:lnTo>
                            <a:pt x="6564" y="0"/>
                          </a:lnTo>
                          <a:close/>
                        </a:path>
                      </a:pathLst>
                    </a:custGeom>
                    <a:noFill/>
                    <a:ln w="8825" cap="flat" cmpd="sng">
                      <a:solidFill>
                        <a:schemeClr val="accent1"/>
                      </a:solidFill>
                      <a:prstDash val="solid"/>
                      <a:miter lim="27123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63" name="Google Shape;263;p2"/>
                    <p:cNvSpPr/>
                    <p:nvPr/>
                  </p:nvSpPr>
                  <p:spPr>
                    <a:xfrm>
                      <a:off x="593863" y="354462"/>
                      <a:ext cx="30" cy="3175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" h="1058" fill="none" extrusionOk="0">
                          <a:moveTo>
                            <a:pt x="1" y="0"/>
                          </a:moveTo>
                          <a:lnTo>
                            <a:pt x="1" y="1058"/>
                          </a:lnTo>
                        </a:path>
                      </a:pathLst>
                    </a:custGeom>
                    <a:noFill/>
                    <a:ln w="8825" cap="flat" cmpd="sng">
                      <a:solidFill>
                        <a:schemeClr val="accent1"/>
                      </a:solidFill>
                      <a:prstDash val="solid"/>
                      <a:miter lim="27123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64" name="Google Shape;264;p2"/>
                    <p:cNvSpPr/>
                    <p:nvPr/>
                  </p:nvSpPr>
                  <p:spPr>
                    <a:xfrm>
                      <a:off x="623183" y="354462"/>
                      <a:ext cx="30" cy="3175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" h="1058" fill="none" extrusionOk="0">
                          <a:moveTo>
                            <a:pt x="0" y="0"/>
                          </a:moveTo>
                          <a:lnTo>
                            <a:pt x="0" y="1058"/>
                          </a:lnTo>
                        </a:path>
                      </a:pathLst>
                    </a:custGeom>
                    <a:noFill/>
                    <a:ln w="8825" cap="flat" cmpd="sng">
                      <a:solidFill>
                        <a:schemeClr val="accent1"/>
                      </a:solidFill>
                      <a:prstDash val="solid"/>
                      <a:miter lim="27123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65" name="Google Shape;265;p2"/>
                    <p:cNvSpPr/>
                    <p:nvPr/>
                  </p:nvSpPr>
                  <p:spPr>
                    <a:xfrm>
                      <a:off x="651662" y="354462"/>
                      <a:ext cx="30" cy="3175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" h="1058" fill="none" extrusionOk="0">
                          <a:moveTo>
                            <a:pt x="1" y="0"/>
                          </a:moveTo>
                          <a:lnTo>
                            <a:pt x="1" y="1058"/>
                          </a:lnTo>
                        </a:path>
                      </a:pathLst>
                    </a:custGeom>
                    <a:noFill/>
                    <a:ln w="8825" cap="flat" cmpd="sng">
                      <a:solidFill>
                        <a:schemeClr val="accent1"/>
                      </a:solidFill>
                      <a:prstDash val="solid"/>
                      <a:miter lim="27123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66" name="Google Shape;266;p2"/>
                    <p:cNvSpPr/>
                    <p:nvPr/>
                  </p:nvSpPr>
                  <p:spPr>
                    <a:xfrm>
                      <a:off x="680982" y="354462"/>
                      <a:ext cx="30" cy="3175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" h="1058" fill="none" extrusionOk="0">
                          <a:moveTo>
                            <a:pt x="0" y="0"/>
                          </a:moveTo>
                          <a:lnTo>
                            <a:pt x="0" y="1058"/>
                          </a:lnTo>
                        </a:path>
                      </a:pathLst>
                    </a:custGeom>
                    <a:noFill/>
                    <a:ln w="8825" cap="flat" cmpd="sng">
                      <a:solidFill>
                        <a:schemeClr val="accent1"/>
                      </a:solidFill>
                      <a:prstDash val="solid"/>
                      <a:miter lim="27123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67" name="Google Shape;267;p2"/>
                    <p:cNvSpPr/>
                    <p:nvPr/>
                  </p:nvSpPr>
                  <p:spPr>
                    <a:xfrm>
                      <a:off x="711082" y="354462"/>
                      <a:ext cx="30" cy="3175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" h="1058" fill="none" extrusionOk="0">
                          <a:moveTo>
                            <a:pt x="1" y="0"/>
                          </a:moveTo>
                          <a:lnTo>
                            <a:pt x="1" y="1058"/>
                          </a:lnTo>
                        </a:path>
                      </a:pathLst>
                    </a:custGeom>
                    <a:noFill/>
                    <a:ln w="8825" cap="flat" cmpd="sng">
                      <a:solidFill>
                        <a:schemeClr val="accent1"/>
                      </a:solidFill>
                      <a:prstDash val="solid"/>
                      <a:miter lim="27123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68" name="Google Shape;268;p2"/>
                    <p:cNvSpPr/>
                    <p:nvPr/>
                  </p:nvSpPr>
                  <p:spPr>
                    <a:xfrm>
                      <a:off x="739591" y="354462"/>
                      <a:ext cx="30" cy="3175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" h="1058" fill="none" extrusionOk="0">
                          <a:moveTo>
                            <a:pt x="0" y="0"/>
                          </a:moveTo>
                          <a:lnTo>
                            <a:pt x="0" y="1058"/>
                          </a:lnTo>
                        </a:path>
                      </a:pathLst>
                    </a:custGeom>
                    <a:noFill/>
                    <a:ln w="8825" cap="flat" cmpd="sng">
                      <a:solidFill>
                        <a:schemeClr val="accent1"/>
                      </a:solidFill>
                      <a:prstDash val="solid"/>
                      <a:miter lim="27123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69" name="Google Shape;269;p2"/>
                    <p:cNvSpPr/>
                    <p:nvPr/>
                  </p:nvSpPr>
                  <p:spPr>
                    <a:xfrm>
                      <a:off x="768881" y="354462"/>
                      <a:ext cx="30" cy="3175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" h="1058" fill="none" extrusionOk="0">
                          <a:moveTo>
                            <a:pt x="1" y="0"/>
                          </a:moveTo>
                          <a:lnTo>
                            <a:pt x="1" y="1058"/>
                          </a:lnTo>
                        </a:path>
                      </a:pathLst>
                    </a:custGeom>
                    <a:noFill/>
                    <a:ln w="8825" cap="flat" cmpd="sng">
                      <a:solidFill>
                        <a:schemeClr val="accent1"/>
                      </a:solidFill>
                      <a:prstDash val="solid"/>
                      <a:miter lim="27123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70" name="Google Shape;270;p2"/>
                    <p:cNvSpPr/>
                    <p:nvPr/>
                  </p:nvSpPr>
                  <p:spPr>
                    <a:xfrm>
                      <a:off x="593863" y="203872"/>
                      <a:ext cx="30" cy="3175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" h="1058" fill="none" extrusionOk="0">
                          <a:moveTo>
                            <a:pt x="1" y="0"/>
                          </a:moveTo>
                          <a:lnTo>
                            <a:pt x="1" y="1058"/>
                          </a:lnTo>
                        </a:path>
                      </a:pathLst>
                    </a:custGeom>
                    <a:noFill/>
                    <a:ln w="8825" cap="flat" cmpd="sng">
                      <a:solidFill>
                        <a:schemeClr val="accent1"/>
                      </a:solidFill>
                      <a:prstDash val="solid"/>
                      <a:miter lim="27123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71" name="Google Shape;271;p2"/>
                    <p:cNvSpPr/>
                    <p:nvPr/>
                  </p:nvSpPr>
                  <p:spPr>
                    <a:xfrm>
                      <a:off x="623183" y="203872"/>
                      <a:ext cx="30" cy="3175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" h="1058" fill="none" extrusionOk="0">
                          <a:moveTo>
                            <a:pt x="0" y="0"/>
                          </a:moveTo>
                          <a:lnTo>
                            <a:pt x="0" y="1058"/>
                          </a:lnTo>
                        </a:path>
                      </a:pathLst>
                    </a:custGeom>
                    <a:noFill/>
                    <a:ln w="8825" cap="flat" cmpd="sng">
                      <a:solidFill>
                        <a:schemeClr val="accent1"/>
                      </a:solidFill>
                      <a:prstDash val="solid"/>
                      <a:miter lim="27123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72" name="Google Shape;272;p2"/>
                    <p:cNvSpPr/>
                    <p:nvPr/>
                  </p:nvSpPr>
                  <p:spPr>
                    <a:xfrm>
                      <a:off x="651662" y="203872"/>
                      <a:ext cx="30" cy="3175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" h="1058" fill="none" extrusionOk="0">
                          <a:moveTo>
                            <a:pt x="1" y="0"/>
                          </a:moveTo>
                          <a:lnTo>
                            <a:pt x="1" y="1058"/>
                          </a:lnTo>
                        </a:path>
                      </a:pathLst>
                    </a:custGeom>
                    <a:noFill/>
                    <a:ln w="8825" cap="flat" cmpd="sng">
                      <a:solidFill>
                        <a:schemeClr val="accent1"/>
                      </a:solidFill>
                      <a:prstDash val="solid"/>
                      <a:miter lim="27123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73" name="Google Shape;273;p2"/>
                    <p:cNvSpPr/>
                    <p:nvPr/>
                  </p:nvSpPr>
                  <p:spPr>
                    <a:xfrm>
                      <a:off x="680982" y="203872"/>
                      <a:ext cx="30" cy="3175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" h="1058" fill="none" extrusionOk="0">
                          <a:moveTo>
                            <a:pt x="0" y="0"/>
                          </a:moveTo>
                          <a:lnTo>
                            <a:pt x="0" y="1058"/>
                          </a:lnTo>
                        </a:path>
                      </a:pathLst>
                    </a:custGeom>
                    <a:noFill/>
                    <a:ln w="8825" cap="flat" cmpd="sng">
                      <a:solidFill>
                        <a:schemeClr val="accent1"/>
                      </a:solidFill>
                      <a:prstDash val="solid"/>
                      <a:miter lim="27123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74" name="Google Shape;274;p2"/>
                    <p:cNvSpPr/>
                    <p:nvPr/>
                  </p:nvSpPr>
                  <p:spPr>
                    <a:xfrm>
                      <a:off x="711082" y="203872"/>
                      <a:ext cx="30" cy="3175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" h="1058" fill="none" extrusionOk="0">
                          <a:moveTo>
                            <a:pt x="1" y="0"/>
                          </a:moveTo>
                          <a:lnTo>
                            <a:pt x="1" y="1058"/>
                          </a:lnTo>
                        </a:path>
                      </a:pathLst>
                    </a:custGeom>
                    <a:noFill/>
                    <a:ln w="8825" cap="flat" cmpd="sng">
                      <a:solidFill>
                        <a:schemeClr val="accent1"/>
                      </a:solidFill>
                      <a:prstDash val="solid"/>
                      <a:miter lim="27123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75" name="Google Shape;275;p2"/>
                    <p:cNvSpPr/>
                    <p:nvPr/>
                  </p:nvSpPr>
                  <p:spPr>
                    <a:xfrm>
                      <a:off x="739591" y="203872"/>
                      <a:ext cx="30" cy="3175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" h="1058" fill="none" extrusionOk="0">
                          <a:moveTo>
                            <a:pt x="0" y="0"/>
                          </a:moveTo>
                          <a:lnTo>
                            <a:pt x="0" y="1058"/>
                          </a:lnTo>
                        </a:path>
                      </a:pathLst>
                    </a:custGeom>
                    <a:noFill/>
                    <a:ln w="8825" cap="flat" cmpd="sng">
                      <a:solidFill>
                        <a:schemeClr val="accent1"/>
                      </a:solidFill>
                      <a:prstDash val="solid"/>
                      <a:miter lim="27123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76" name="Google Shape;276;p2"/>
                    <p:cNvSpPr/>
                    <p:nvPr/>
                  </p:nvSpPr>
                  <p:spPr>
                    <a:xfrm>
                      <a:off x="768881" y="203872"/>
                      <a:ext cx="30" cy="3175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" h="1058" fill="none" extrusionOk="0">
                          <a:moveTo>
                            <a:pt x="1" y="0"/>
                          </a:moveTo>
                          <a:lnTo>
                            <a:pt x="1" y="1058"/>
                          </a:lnTo>
                        </a:path>
                      </a:pathLst>
                    </a:custGeom>
                    <a:noFill/>
                    <a:ln w="8825" cap="flat" cmpd="sng">
                      <a:solidFill>
                        <a:schemeClr val="accent1"/>
                      </a:solidFill>
                      <a:prstDash val="solid"/>
                      <a:miter lim="27123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77" name="Google Shape;277;p2"/>
                    <p:cNvSpPr/>
                    <p:nvPr/>
                  </p:nvSpPr>
                  <p:spPr>
                    <a:xfrm>
                      <a:off x="2858683" y="-118466"/>
                      <a:ext cx="70854" cy="49003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361" h="16329" fill="none" extrusionOk="0">
                          <a:moveTo>
                            <a:pt x="2360" y="16329"/>
                          </a:moveTo>
                          <a:lnTo>
                            <a:pt x="0" y="13942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noFill/>
                    <a:ln w="8825" cap="flat" cmpd="sng">
                      <a:solidFill>
                        <a:schemeClr val="accent1"/>
                      </a:solidFill>
                      <a:prstDash val="solid"/>
                      <a:miter lim="27123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78" name="Google Shape;278;p2"/>
                    <p:cNvSpPr/>
                    <p:nvPr/>
                  </p:nvSpPr>
                  <p:spPr>
                    <a:xfrm>
                      <a:off x="3136245" y="-143704"/>
                      <a:ext cx="254815" cy="93205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491" h="31058" fill="none" extrusionOk="0">
                          <a:moveTo>
                            <a:pt x="1" y="31057"/>
                          </a:moveTo>
                          <a:lnTo>
                            <a:pt x="1" y="24764"/>
                          </a:lnTo>
                          <a:lnTo>
                            <a:pt x="8490" y="16275"/>
                          </a:lnTo>
                          <a:lnTo>
                            <a:pt x="8490" y="0"/>
                          </a:lnTo>
                        </a:path>
                      </a:pathLst>
                    </a:custGeom>
                    <a:noFill/>
                    <a:ln w="8825" cap="flat" cmpd="sng">
                      <a:solidFill>
                        <a:schemeClr val="accent1"/>
                      </a:solidFill>
                      <a:prstDash val="solid"/>
                      <a:miter lim="27123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79" name="Google Shape;279;p2"/>
                    <p:cNvSpPr/>
                    <p:nvPr/>
                  </p:nvSpPr>
                  <p:spPr>
                    <a:xfrm>
                      <a:off x="3232307" y="-234875"/>
                      <a:ext cx="83038" cy="56412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67" h="18798" fill="none" extrusionOk="0">
                          <a:moveTo>
                            <a:pt x="0" y="18797"/>
                          </a:moveTo>
                          <a:lnTo>
                            <a:pt x="2767" y="16003"/>
                          </a:lnTo>
                          <a:lnTo>
                            <a:pt x="2767" y="0"/>
                          </a:lnTo>
                        </a:path>
                      </a:pathLst>
                    </a:custGeom>
                    <a:noFill/>
                    <a:ln w="8825" cap="flat" cmpd="sng">
                      <a:solidFill>
                        <a:schemeClr val="accent1"/>
                      </a:solidFill>
                      <a:prstDash val="solid"/>
                      <a:miter lim="27123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80" name="Google Shape;280;p2"/>
                    <p:cNvSpPr/>
                    <p:nvPr/>
                  </p:nvSpPr>
                  <p:spPr>
                    <a:xfrm>
                      <a:off x="3391030" y="-234875"/>
                      <a:ext cx="55368" cy="73098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845" h="24358" fill="none" extrusionOk="0">
                          <a:moveTo>
                            <a:pt x="0" y="24358"/>
                          </a:moveTo>
                          <a:lnTo>
                            <a:pt x="1845" y="22486"/>
                          </a:lnTo>
                          <a:lnTo>
                            <a:pt x="1845" y="0"/>
                          </a:lnTo>
                        </a:path>
                      </a:pathLst>
                    </a:custGeom>
                    <a:noFill/>
                    <a:ln w="8825" cap="flat" cmpd="sng">
                      <a:solidFill>
                        <a:schemeClr val="accent1"/>
                      </a:solidFill>
                      <a:prstDash val="solid"/>
                      <a:miter lim="27123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81" name="Google Shape;281;p2"/>
                    <p:cNvSpPr/>
                    <p:nvPr/>
                  </p:nvSpPr>
                  <p:spPr>
                    <a:xfrm>
                      <a:off x="4325588" y="-151837"/>
                      <a:ext cx="92821" cy="88889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093" h="29620" fill="none" extrusionOk="0">
                          <a:moveTo>
                            <a:pt x="3093" y="29619"/>
                          </a:moveTo>
                          <a:lnTo>
                            <a:pt x="1" y="26500"/>
                          </a:lnTo>
                          <a:lnTo>
                            <a:pt x="1" y="0"/>
                          </a:lnTo>
                        </a:path>
                      </a:pathLst>
                    </a:custGeom>
                    <a:noFill/>
                    <a:ln w="8825" cap="flat" cmpd="sng">
                      <a:solidFill>
                        <a:schemeClr val="accent1"/>
                      </a:solidFill>
                      <a:prstDash val="solid"/>
                      <a:miter lim="27123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82" name="Google Shape;282;p2"/>
                    <p:cNvSpPr/>
                    <p:nvPr/>
                  </p:nvSpPr>
                  <p:spPr>
                    <a:xfrm>
                      <a:off x="4411056" y="-127439"/>
                      <a:ext cx="139216" cy="68623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39" h="22867" fill="none" extrusionOk="0">
                          <a:moveTo>
                            <a:pt x="4639" y="22866"/>
                          </a:moveTo>
                          <a:lnTo>
                            <a:pt x="1" y="18228"/>
                          </a:lnTo>
                          <a:lnTo>
                            <a:pt x="1" y="7894"/>
                          </a:lnTo>
                          <a:lnTo>
                            <a:pt x="2415" y="5507"/>
                          </a:lnTo>
                          <a:lnTo>
                            <a:pt x="2415" y="1"/>
                          </a:lnTo>
                        </a:path>
                      </a:pathLst>
                    </a:custGeom>
                    <a:noFill/>
                    <a:ln w="8825" cap="flat" cmpd="sng">
                      <a:solidFill>
                        <a:schemeClr val="accent1"/>
                      </a:solidFill>
                      <a:prstDash val="solid"/>
                      <a:miter lim="27123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83" name="Google Shape;283;p2"/>
                    <p:cNvSpPr/>
                    <p:nvPr/>
                  </p:nvSpPr>
                  <p:spPr>
                    <a:xfrm>
                      <a:off x="4842480" y="-118466"/>
                      <a:ext cx="76525" cy="35408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550" h="11799" fill="none" extrusionOk="0">
                          <a:moveTo>
                            <a:pt x="0" y="11799"/>
                          </a:moveTo>
                          <a:lnTo>
                            <a:pt x="2550" y="9249"/>
                          </a:lnTo>
                          <a:lnTo>
                            <a:pt x="2550" y="0"/>
                          </a:lnTo>
                        </a:path>
                      </a:pathLst>
                    </a:custGeom>
                    <a:noFill/>
                    <a:ln w="8825" cap="flat" cmpd="sng">
                      <a:solidFill>
                        <a:schemeClr val="accent1"/>
                      </a:solidFill>
                      <a:prstDash val="solid"/>
                      <a:miter lim="27123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84" name="Google Shape;284;p2"/>
                    <p:cNvSpPr/>
                    <p:nvPr/>
                  </p:nvSpPr>
                  <p:spPr>
                    <a:xfrm>
                      <a:off x="3861906" y="-98119"/>
                      <a:ext cx="69203" cy="48598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306" h="16194" fill="none" extrusionOk="0">
                          <a:moveTo>
                            <a:pt x="2306" y="16193"/>
                          </a:moveTo>
                          <a:lnTo>
                            <a:pt x="0" y="13888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noFill/>
                    <a:ln w="8825" cap="flat" cmpd="sng">
                      <a:solidFill>
                        <a:schemeClr val="accent1"/>
                      </a:solidFill>
                      <a:prstDash val="solid"/>
                      <a:miter lim="27123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85" name="Google Shape;285;p2"/>
                    <p:cNvSpPr/>
                    <p:nvPr/>
                  </p:nvSpPr>
                  <p:spPr>
                    <a:xfrm>
                      <a:off x="3677944" y="-98119"/>
                      <a:ext cx="110737" cy="363061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690" h="12098" fill="none" extrusionOk="0">
                          <a:moveTo>
                            <a:pt x="0" y="12097"/>
                          </a:moveTo>
                          <a:lnTo>
                            <a:pt x="3689" y="8436"/>
                          </a:lnTo>
                          <a:lnTo>
                            <a:pt x="3689" y="0"/>
                          </a:lnTo>
                        </a:path>
                      </a:pathLst>
                    </a:custGeom>
                    <a:noFill/>
                    <a:ln w="8825" cap="flat" cmpd="sng">
                      <a:solidFill>
                        <a:schemeClr val="accent1"/>
                      </a:solidFill>
                      <a:prstDash val="solid"/>
                      <a:miter lim="27123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86" name="Google Shape;286;p2"/>
                    <p:cNvSpPr/>
                    <p:nvPr/>
                  </p:nvSpPr>
                  <p:spPr>
                    <a:xfrm>
                      <a:off x="3721099" y="-80233"/>
                      <a:ext cx="30" cy="13843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" h="4613" fill="none" extrusionOk="0">
                          <a:moveTo>
                            <a:pt x="0" y="4612"/>
                          </a:moveTo>
                          <a:lnTo>
                            <a:pt x="0" y="1"/>
                          </a:lnTo>
                        </a:path>
                      </a:pathLst>
                    </a:custGeom>
                    <a:noFill/>
                    <a:ln w="8825" cap="flat" cmpd="sng">
                      <a:solidFill>
                        <a:schemeClr val="accent1"/>
                      </a:solidFill>
                      <a:prstDash val="solid"/>
                      <a:miter lim="27123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87" name="Google Shape;287;p2"/>
                    <p:cNvSpPr/>
                    <p:nvPr/>
                  </p:nvSpPr>
                  <p:spPr>
                    <a:xfrm>
                      <a:off x="4068644" y="-55805"/>
                      <a:ext cx="47266" cy="13840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575" h="4612" fill="none" extrusionOk="0">
                          <a:moveTo>
                            <a:pt x="1574" y="4612"/>
                          </a:moveTo>
                          <a:lnTo>
                            <a:pt x="1" y="3039"/>
                          </a:lnTo>
                          <a:lnTo>
                            <a:pt x="1" y="1"/>
                          </a:lnTo>
                        </a:path>
                      </a:pathLst>
                    </a:custGeom>
                    <a:noFill/>
                    <a:ln w="8825" cap="flat" cmpd="sng">
                      <a:solidFill>
                        <a:schemeClr val="accent1"/>
                      </a:solidFill>
                      <a:prstDash val="solid"/>
                      <a:miter lim="27123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88" name="Google Shape;288;p2"/>
                    <p:cNvSpPr/>
                    <p:nvPr/>
                  </p:nvSpPr>
                  <p:spPr>
                    <a:xfrm>
                      <a:off x="4029571" y="-98119"/>
                      <a:ext cx="30" cy="26618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" h="8870" fill="none" extrusionOk="0">
                          <a:moveTo>
                            <a:pt x="1" y="8870"/>
                          </a:moveTo>
                          <a:lnTo>
                            <a:pt x="1" y="0"/>
                          </a:lnTo>
                        </a:path>
                      </a:pathLst>
                    </a:custGeom>
                    <a:noFill/>
                    <a:ln w="8825" cap="flat" cmpd="sng">
                      <a:solidFill>
                        <a:schemeClr val="accent1"/>
                      </a:solidFill>
                      <a:prstDash val="solid"/>
                      <a:miter lim="27123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89" name="Google Shape;289;p2"/>
                    <p:cNvSpPr/>
                    <p:nvPr/>
                  </p:nvSpPr>
                  <p:spPr>
                    <a:xfrm>
                      <a:off x="569465" y="127346"/>
                      <a:ext cx="224685" cy="1956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7487" h="652" extrusionOk="0">
                          <a:moveTo>
                            <a:pt x="0" y="1"/>
                          </a:moveTo>
                          <a:lnTo>
                            <a:pt x="0" y="652"/>
                          </a:lnTo>
                          <a:lnTo>
                            <a:pt x="7486" y="652"/>
                          </a:lnTo>
                          <a:lnTo>
                            <a:pt x="7486" y="1"/>
                          </a:lnTo>
                          <a:close/>
                        </a:path>
                      </a:pathLst>
                    </a:cu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90" name="Google Shape;290;p2"/>
                    <p:cNvSpPr/>
                    <p:nvPr/>
                  </p:nvSpPr>
                  <p:spPr>
                    <a:xfrm>
                      <a:off x="569465" y="84192"/>
                      <a:ext cx="224685" cy="1956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7487" h="652" extrusionOk="0">
                          <a:moveTo>
                            <a:pt x="0" y="1"/>
                          </a:moveTo>
                          <a:lnTo>
                            <a:pt x="0" y="652"/>
                          </a:lnTo>
                          <a:lnTo>
                            <a:pt x="7486" y="652"/>
                          </a:lnTo>
                          <a:lnTo>
                            <a:pt x="7486" y="1"/>
                          </a:lnTo>
                          <a:close/>
                        </a:path>
                      </a:pathLst>
                    </a:cu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91" name="Google Shape;291;p2"/>
                    <p:cNvSpPr/>
                    <p:nvPr/>
                  </p:nvSpPr>
                  <p:spPr>
                    <a:xfrm>
                      <a:off x="569465" y="42688"/>
                      <a:ext cx="224685" cy="1956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7487" h="652" extrusionOk="0">
                          <a:moveTo>
                            <a:pt x="0" y="1"/>
                          </a:moveTo>
                          <a:lnTo>
                            <a:pt x="0" y="652"/>
                          </a:lnTo>
                          <a:lnTo>
                            <a:pt x="7486" y="652"/>
                          </a:lnTo>
                          <a:lnTo>
                            <a:pt x="7486" y="1"/>
                          </a:lnTo>
                          <a:close/>
                        </a:path>
                      </a:pathLst>
                    </a:cu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92" name="Google Shape;292;p2"/>
                    <p:cNvSpPr/>
                    <p:nvPr/>
                  </p:nvSpPr>
                  <p:spPr>
                    <a:xfrm flipH="1">
                      <a:off x="2042347" y="720734"/>
                      <a:ext cx="101794" cy="102604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392" h="3419" fill="none" extrusionOk="0">
                          <a:moveTo>
                            <a:pt x="1" y="1710"/>
                          </a:moveTo>
                          <a:cubicBezTo>
                            <a:pt x="1" y="760"/>
                            <a:pt x="787" y="1"/>
                            <a:pt x="1709" y="1"/>
                          </a:cubicBezTo>
                          <a:cubicBezTo>
                            <a:pt x="2659" y="1"/>
                            <a:pt x="3391" y="787"/>
                            <a:pt x="3391" y="1710"/>
                          </a:cubicBezTo>
                          <a:cubicBezTo>
                            <a:pt x="3391" y="2659"/>
                            <a:pt x="2605" y="3391"/>
                            <a:pt x="1709" y="3391"/>
                          </a:cubicBezTo>
                          <a:cubicBezTo>
                            <a:pt x="787" y="3418"/>
                            <a:pt x="1" y="2659"/>
                            <a:pt x="1" y="1710"/>
                          </a:cubicBezTo>
                          <a:close/>
                        </a:path>
                      </a:pathLst>
                    </a:custGeom>
                    <a:noFill/>
                    <a:ln w="8825" cap="flat" cmpd="sng">
                      <a:solidFill>
                        <a:schemeClr val="accent1"/>
                      </a:solidFill>
                      <a:prstDash val="solid"/>
                      <a:miter lim="27123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93" name="Google Shape;293;p2"/>
                    <p:cNvSpPr/>
                    <p:nvPr/>
                  </p:nvSpPr>
                  <p:spPr>
                    <a:xfrm flipH="1">
                      <a:off x="1707796" y="226649"/>
                      <a:ext cx="50507" cy="5050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683" h="1683" fill="none" extrusionOk="0">
                          <a:moveTo>
                            <a:pt x="0" y="841"/>
                          </a:moveTo>
                          <a:cubicBezTo>
                            <a:pt x="0" y="353"/>
                            <a:pt x="380" y="1"/>
                            <a:pt x="841" y="1"/>
                          </a:cubicBezTo>
                          <a:cubicBezTo>
                            <a:pt x="1302" y="1"/>
                            <a:pt x="1682" y="353"/>
                            <a:pt x="1682" y="841"/>
                          </a:cubicBezTo>
                          <a:cubicBezTo>
                            <a:pt x="1682" y="1303"/>
                            <a:pt x="1302" y="1682"/>
                            <a:pt x="841" y="1682"/>
                          </a:cubicBezTo>
                          <a:cubicBezTo>
                            <a:pt x="380" y="1682"/>
                            <a:pt x="0" y="1303"/>
                            <a:pt x="0" y="841"/>
                          </a:cubicBezTo>
                          <a:close/>
                        </a:path>
                      </a:pathLst>
                    </a:custGeom>
                    <a:noFill/>
                    <a:ln w="8825" cap="flat" cmpd="sng">
                      <a:solidFill>
                        <a:schemeClr val="accent1"/>
                      </a:solidFill>
                      <a:prstDash val="solid"/>
                      <a:miter lim="27123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94" name="Google Shape;294;p2"/>
                    <p:cNvSpPr/>
                    <p:nvPr/>
                  </p:nvSpPr>
                  <p:spPr>
                    <a:xfrm flipH="1">
                      <a:off x="1957689" y="554689"/>
                      <a:ext cx="51317" cy="5131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10" h="1710" fill="none" extrusionOk="0">
                          <a:moveTo>
                            <a:pt x="0" y="868"/>
                          </a:moveTo>
                          <a:cubicBezTo>
                            <a:pt x="0" y="380"/>
                            <a:pt x="380" y="1"/>
                            <a:pt x="868" y="1"/>
                          </a:cubicBezTo>
                          <a:cubicBezTo>
                            <a:pt x="1329" y="1"/>
                            <a:pt x="1709" y="380"/>
                            <a:pt x="1709" y="868"/>
                          </a:cubicBezTo>
                          <a:cubicBezTo>
                            <a:pt x="1709" y="1330"/>
                            <a:pt x="1329" y="1709"/>
                            <a:pt x="868" y="1709"/>
                          </a:cubicBezTo>
                          <a:cubicBezTo>
                            <a:pt x="380" y="1709"/>
                            <a:pt x="0" y="1330"/>
                            <a:pt x="0" y="868"/>
                          </a:cubicBezTo>
                          <a:close/>
                        </a:path>
                      </a:pathLst>
                    </a:custGeom>
                    <a:noFill/>
                    <a:ln w="8825" cap="flat" cmpd="sng">
                      <a:solidFill>
                        <a:schemeClr val="accent1"/>
                      </a:solidFill>
                      <a:prstDash val="solid"/>
                      <a:miter lim="27123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95" name="Google Shape;295;p2"/>
                    <p:cNvSpPr/>
                    <p:nvPr/>
                  </p:nvSpPr>
                  <p:spPr>
                    <a:xfrm flipH="1">
                      <a:off x="2048049" y="346299"/>
                      <a:ext cx="51317" cy="5131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10" h="1710" extrusionOk="0">
                          <a:moveTo>
                            <a:pt x="841" y="1"/>
                          </a:moveTo>
                          <a:cubicBezTo>
                            <a:pt x="380" y="1"/>
                            <a:pt x="1" y="381"/>
                            <a:pt x="1" y="842"/>
                          </a:cubicBezTo>
                          <a:cubicBezTo>
                            <a:pt x="1" y="1330"/>
                            <a:pt x="380" y="1710"/>
                            <a:pt x="841" y="1710"/>
                          </a:cubicBezTo>
                          <a:cubicBezTo>
                            <a:pt x="1330" y="1710"/>
                            <a:pt x="1709" y="1330"/>
                            <a:pt x="1709" y="842"/>
                          </a:cubicBezTo>
                          <a:cubicBezTo>
                            <a:pt x="1709" y="381"/>
                            <a:pt x="1330" y="1"/>
                            <a:pt x="841" y="1"/>
                          </a:cubicBezTo>
                          <a:close/>
                        </a:path>
                      </a:pathLst>
                    </a:cu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96" name="Google Shape;296;p2"/>
                    <p:cNvSpPr/>
                    <p:nvPr/>
                  </p:nvSpPr>
                  <p:spPr>
                    <a:xfrm flipH="1">
                      <a:off x="2048049" y="264912"/>
                      <a:ext cx="51317" cy="5212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10" h="1737" fill="none" extrusionOk="0">
                          <a:moveTo>
                            <a:pt x="1" y="841"/>
                          </a:moveTo>
                          <a:cubicBezTo>
                            <a:pt x="1" y="380"/>
                            <a:pt x="380" y="0"/>
                            <a:pt x="841" y="0"/>
                          </a:cubicBezTo>
                          <a:cubicBezTo>
                            <a:pt x="1330" y="0"/>
                            <a:pt x="1709" y="380"/>
                            <a:pt x="1709" y="841"/>
                          </a:cubicBezTo>
                          <a:cubicBezTo>
                            <a:pt x="1709" y="1330"/>
                            <a:pt x="1330" y="1709"/>
                            <a:pt x="841" y="1709"/>
                          </a:cubicBezTo>
                          <a:cubicBezTo>
                            <a:pt x="380" y="1736"/>
                            <a:pt x="1" y="1330"/>
                            <a:pt x="1" y="841"/>
                          </a:cubicBezTo>
                          <a:close/>
                        </a:path>
                      </a:pathLst>
                    </a:custGeom>
                    <a:noFill/>
                    <a:ln w="8825" cap="flat" cmpd="sng">
                      <a:solidFill>
                        <a:schemeClr val="accent1"/>
                      </a:solidFill>
                      <a:prstDash val="solid"/>
                      <a:miter lim="27123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97" name="Google Shape;297;p2"/>
                    <p:cNvSpPr/>
                    <p:nvPr/>
                  </p:nvSpPr>
                  <p:spPr>
                    <a:xfrm flipH="1">
                      <a:off x="2048049" y="184335"/>
                      <a:ext cx="51317" cy="5128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10" h="1709" fill="none" extrusionOk="0">
                          <a:moveTo>
                            <a:pt x="1" y="868"/>
                          </a:moveTo>
                          <a:cubicBezTo>
                            <a:pt x="1" y="380"/>
                            <a:pt x="380" y="0"/>
                            <a:pt x="841" y="0"/>
                          </a:cubicBezTo>
                          <a:cubicBezTo>
                            <a:pt x="1330" y="0"/>
                            <a:pt x="1709" y="380"/>
                            <a:pt x="1709" y="868"/>
                          </a:cubicBezTo>
                          <a:cubicBezTo>
                            <a:pt x="1709" y="1329"/>
                            <a:pt x="1330" y="1709"/>
                            <a:pt x="841" y="1709"/>
                          </a:cubicBezTo>
                          <a:cubicBezTo>
                            <a:pt x="380" y="1709"/>
                            <a:pt x="1" y="1329"/>
                            <a:pt x="1" y="868"/>
                          </a:cubicBezTo>
                          <a:close/>
                        </a:path>
                      </a:pathLst>
                    </a:custGeom>
                    <a:noFill/>
                    <a:ln w="8825" cap="flat" cmpd="sng">
                      <a:solidFill>
                        <a:schemeClr val="accent1"/>
                      </a:solidFill>
                      <a:prstDash val="solid"/>
                      <a:miter lim="27123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98" name="Google Shape;298;p2"/>
                    <p:cNvSpPr/>
                    <p:nvPr/>
                  </p:nvSpPr>
                  <p:spPr>
                    <a:xfrm flipH="1">
                      <a:off x="1713498" y="558770"/>
                      <a:ext cx="51317" cy="5128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10" h="1709" fill="none" extrusionOk="0">
                          <a:moveTo>
                            <a:pt x="0" y="868"/>
                          </a:moveTo>
                          <a:cubicBezTo>
                            <a:pt x="0" y="380"/>
                            <a:pt x="380" y="0"/>
                            <a:pt x="868" y="0"/>
                          </a:cubicBezTo>
                          <a:cubicBezTo>
                            <a:pt x="1329" y="0"/>
                            <a:pt x="1709" y="380"/>
                            <a:pt x="1709" y="868"/>
                          </a:cubicBezTo>
                          <a:cubicBezTo>
                            <a:pt x="1709" y="1329"/>
                            <a:pt x="1329" y="1709"/>
                            <a:pt x="868" y="1709"/>
                          </a:cubicBezTo>
                          <a:cubicBezTo>
                            <a:pt x="407" y="1709"/>
                            <a:pt x="0" y="1329"/>
                            <a:pt x="0" y="868"/>
                          </a:cubicBezTo>
                          <a:close/>
                        </a:path>
                      </a:pathLst>
                    </a:custGeom>
                    <a:noFill/>
                    <a:ln w="8825" cap="flat" cmpd="sng">
                      <a:solidFill>
                        <a:schemeClr val="lt2"/>
                      </a:solidFill>
                      <a:prstDash val="solid"/>
                      <a:miter lim="27123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99" name="Google Shape;299;p2"/>
                    <p:cNvSpPr/>
                    <p:nvPr/>
                  </p:nvSpPr>
                  <p:spPr>
                    <a:xfrm flipH="1">
                      <a:off x="1787593" y="63845"/>
                      <a:ext cx="51287" cy="5050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709" h="1683" extrusionOk="0">
                          <a:moveTo>
                            <a:pt x="841" y="1"/>
                          </a:moveTo>
                          <a:cubicBezTo>
                            <a:pt x="380" y="1"/>
                            <a:pt x="0" y="353"/>
                            <a:pt x="0" y="842"/>
                          </a:cubicBezTo>
                          <a:cubicBezTo>
                            <a:pt x="0" y="1303"/>
                            <a:pt x="380" y="1683"/>
                            <a:pt x="841" y="1683"/>
                          </a:cubicBezTo>
                          <a:cubicBezTo>
                            <a:pt x="1329" y="1683"/>
                            <a:pt x="1709" y="1303"/>
                            <a:pt x="1709" y="842"/>
                          </a:cubicBezTo>
                          <a:cubicBezTo>
                            <a:pt x="1709" y="353"/>
                            <a:pt x="1329" y="1"/>
                            <a:pt x="841" y="1"/>
                          </a:cubicBezTo>
                          <a:close/>
                        </a:path>
                      </a:pathLst>
                    </a:custGeom>
                    <a:solidFill>
                      <a:schemeClr val="l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00" name="Google Shape;300;p2"/>
                    <p:cNvSpPr/>
                    <p:nvPr/>
                  </p:nvSpPr>
                  <p:spPr>
                    <a:xfrm flipH="1">
                      <a:off x="1863278" y="-216148"/>
                      <a:ext cx="100954" cy="101343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364" h="33770" fill="none" extrusionOk="0">
                          <a:moveTo>
                            <a:pt x="3363" y="33769"/>
                          </a:moveTo>
                          <a:lnTo>
                            <a:pt x="3363" y="25904"/>
                          </a:lnTo>
                          <a:lnTo>
                            <a:pt x="0" y="22567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noFill/>
                    <a:ln w="8825" cap="flat" cmpd="sng">
                      <a:solidFill>
                        <a:schemeClr val="lt2"/>
                      </a:solidFill>
                      <a:prstDash val="solid"/>
                      <a:miter lim="27123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01" name="Google Shape;301;p2"/>
                    <p:cNvSpPr/>
                    <p:nvPr/>
                  </p:nvSpPr>
                  <p:spPr>
                    <a:xfrm flipH="1">
                      <a:off x="1758273" y="-151837"/>
                      <a:ext cx="141677" cy="71714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721" h="23897" fill="none" extrusionOk="0">
                          <a:moveTo>
                            <a:pt x="4720" y="23896"/>
                          </a:moveTo>
                          <a:lnTo>
                            <a:pt x="1" y="19177"/>
                          </a:lnTo>
                          <a:lnTo>
                            <a:pt x="1" y="0"/>
                          </a:lnTo>
                        </a:path>
                      </a:pathLst>
                    </a:custGeom>
                    <a:noFill/>
                    <a:ln w="8825" cap="flat" cmpd="sng">
                      <a:solidFill>
                        <a:schemeClr val="lt2"/>
                      </a:solidFill>
                      <a:prstDash val="solid"/>
                      <a:miter lim="27123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02" name="Google Shape;302;p2"/>
                    <p:cNvSpPr/>
                    <p:nvPr/>
                  </p:nvSpPr>
                  <p:spPr>
                    <a:xfrm flipH="1">
                      <a:off x="1764785" y="-391167"/>
                      <a:ext cx="48886" cy="455042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629" h="15163" fill="none" extrusionOk="0">
                          <a:moveTo>
                            <a:pt x="1" y="15163"/>
                          </a:moveTo>
                          <a:lnTo>
                            <a:pt x="1" y="11881"/>
                          </a:lnTo>
                          <a:lnTo>
                            <a:pt x="1628" y="10281"/>
                          </a:lnTo>
                          <a:lnTo>
                            <a:pt x="1628" y="1"/>
                          </a:lnTo>
                        </a:path>
                      </a:pathLst>
                    </a:custGeom>
                    <a:noFill/>
                    <a:ln w="8825" cap="flat" cmpd="sng">
                      <a:solidFill>
                        <a:schemeClr val="lt2"/>
                      </a:solidFill>
                      <a:prstDash val="solid"/>
                      <a:miter lim="27123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03" name="Google Shape;303;p2"/>
                    <p:cNvSpPr/>
                    <p:nvPr/>
                  </p:nvSpPr>
                  <p:spPr>
                    <a:xfrm flipH="1">
                      <a:off x="2136789" y="-151837"/>
                      <a:ext cx="92821" cy="88889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093" h="29620" fill="none" extrusionOk="0">
                          <a:moveTo>
                            <a:pt x="3093" y="29619"/>
                          </a:moveTo>
                          <a:lnTo>
                            <a:pt x="1" y="26500"/>
                          </a:lnTo>
                          <a:lnTo>
                            <a:pt x="1" y="0"/>
                          </a:lnTo>
                        </a:path>
                      </a:pathLst>
                    </a:custGeom>
                    <a:noFill/>
                    <a:ln w="8825" cap="flat" cmpd="sng">
                      <a:solidFill>
                        <a:schemeClr val="accent1"/>
                      </a:solidFill>
                      <a:prstDash val="solid"/>
                      <a:miter lim="27123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04" name="Google Shape;304;p2"/>
                    <p:cNvSpPr/>
                    <p:nvPr/>
                  </p:nvSpPr>
                  <p:spPr>
                    <a:xfrm flipH="1">
                      <a:off x="2004925" y="-127439"/>
                      <a:ext cx="139216" cy="68623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639" h="22867" fill="none" extrusionOk="0">
                          <a:moveTo>
                            <a:pt x="4639" y="22866"/>
                          </a:moveTo>
                          <a:lnTo>
                            <a:pt x="1" y="18228"/>
                          </a:lnTo>
                          <a:lnTo>
                            <a:pt x="1" y="7894"/>
                          </a:lnTo>
                          <a:lnTo>
                            <a:pt x="2415" y="5507"/>
                          </a:lnTo>
                          <a:lnTo>
                            <a:pt x="2415" y="1"/>
                          </a:lnTo>
                        </a:path>
                      </a:pathLst>
                    </a:custGeom>
                    <a:noFill/>
                    <a:ln w="8825" cap="flat" cmpd="sng">
                      <a:solidFill>
                        <a:schemeClr val="accent1"/>
                      </a:solidFill>
                      <a:prstDash val="solid"/>
                      <a:miter lim="27123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05" name="Google Shape;305;p2"/>
                    <p:cNvSpPr/>
                    <p:nvPr/>
                  </p:nvSpPr>
                  <p:spPr>
                    <a:xfrm flipH="1">
                      <a:off x="1636192" y="-118466"/>
                      <a:ext cx="76525" cy="35408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550" h="11799" fill="none" extrusionOk="0">
                          <a:moveTo>
                            <a:pt x="0" y="11799"/>
                          </a:moveTo>
                          <a:lnTo>
                            <a:pt x="2550" y="9249"/>
                          </a:lnTo>
                          <a:lnTo>
                            <a:pt x="2550" y="0"/>
                          </a:lnTo>
                        </a:path>
                      </a:pathLst>
                    </a:custGeom>
                    <a:noFill/>
                    <a:ln w="8825" cap="flat" cmpd="sng">
                      <a:solidFill>
                        <a:schemeClr val="accent1"/>
                      </a:solidFill>
                      <a:prstDash val="solid"/>
                      <a:miter lim="27123"/>
                      <a:headEnd type="none" w="sm" len="sm"/>
                      <a:tailEnd type="none" w="sm" len="sm"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</p:grpSp>
        </p:grpSp>
        <p:sp>
          <p:nvSpPr>
            <p:cNvPr id="306" name="Google Shape;306;p2"/>
            <p:cNvSpPr/>
            <p:nvPr/>
          </p:nvSpPr>
          <p:spPr>
            <a:xfrm flipH="1">
              <a:off x="7028064" y="1197743"/>
              <a:ext cx="51317" cy="51317"/>
            </a:xfrm>
            <a:custGeom>
              <a:avLst/>
              <a:gdLst/>
              <a:ahLst/>
              <a:cxnLst/>
              <a:rect l="l" t="t" r="r" b="b"/>
              <a:pathLst>
                <a:path w="1710" h="1710" fill="none" extrusionOk="0">
                  <a:moveTo>
                    <a:pt x="1" y="868"/>
                  </a:moveTo>
                  <a:cubicBezTo>
                    <a:pt x="1" y="380"/>
                    <a:pt x="381" y="0"/>
                    <a:pt x="869" y="0"/>
                  </a:cubicBezTo>
                  <a:cubicBezTo>
                    <a:pt x="1330" y="0"/>
                    <a:pt x="1710" y="380"/>
                    <a:pt x="1710" y="868"/>
                  </a:cubicBezTo>
                  <a:cubicBezTo>
                    <a:pt x="1710" y="1329"/>
                    <a:pt x="1330" y="1709"/>
                    <a:pt x="869" y="1709"/>
                  </a:cubicBezTo>
                  <a:cubicBezTo>
                    <a:pt x="408" y="1709"/>
                    <a:pt x="1" y="1329"/>
                    <a:pt x="1" y="868"/>
                  </a:cubicBezTo>
                  <a:close/>
                </a:path>
              </a:pathLst>
            </a:custGeom>
            <a:noFill/>
            <a:ln w="8825" cap="flat" cmpd="sng">
              <a:solidFill>
                <a:schemeClr val="lt2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"/>
            <p:cNvSpPr/>
            <p:nvPr/>
          </p:nvSpPr>
          <p:spPr>
            <a:xfrm flipH="1">
              <a:off x="6336153" y="1628326"/>
              <a:ext cx="51317" cy="51317"/>
            </a:xfrm>
            <a:custGeom>
              <a:avLst/>
              <a:gdLst/>
              <a:ahLst/>
              <a:cxnLst/>
              <a:rect l="l" t="t" r="r" b="b"/>
              <a:pathLst>
                <a:path w="1710" h="1710" fill="none" extrusionOk="0">
                  <a:moveTo>
                    <a:pt x="1709" y="842"/>
                  </a:moveTo>
                  <a:cubicBezTo>
                    <a:pt x="1709" y="1330"/>
                    <a:pt x="1329" y="1710"/>
                    <a:pt x="841" y="1710"/>
                  </a:cubicBezTo>
                  <a:cubicBezTo>
                    <a:pt x="380" y="1710"/>
                    <a:pt x="0" y="1330"/>
                    <a:pt x="0" y="842"/>
                  </a:cubicBezTo>
                  <a:cubicBezTo>
                    <a:pt x="0" y="381"/>
                    <a:pt x="380" y="1"/>
                    <a:pt x="841" y="1"/>
                  </a:cubicBezTo>
                  <a:cubicBezTo>
                    <a:pt x="1329" y="1"/>
                    <a:pt x="1709" y="381"/>
                    <a:pt x="1709" y="842"/>
                  </a:cubicBezTo>
                  <a:close/>
                </a:path>
              </a:pathLst>
            </a:custGeom>
            <a:noFill/>
            <a:ln w="8825" cap="flat" cmpd="sng">
              <a:solidFill>
                <a:schemeClr val="lt2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"/>
          <p:cNvSpPr txBox="1">
            <a:spLocks noGrp="1"/>
          </p:cNvSpPr>
          <p:nvPr>
            <p:ph type="title"/>
          </p:nvPr>
        </p:nvSpPr>
        <p:spPr>
          <a:xfrm>
            <a:off x="2306550" y="2660263"/>
            <a:ext cx="45309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10" name="Google Shape;310;p3"/>
          <p:cNvSpPr txBox="1">
            <a:spLocks noGrp="1"/>
          </p:cNvSpPr>
          <p:nvPr>
            <p:ph type="title" idx="2" hasCustomPrompt="1"/>
          </p:nvPr>
        </p:nvSpPr>
        <p:spPr>
          <a:xfrm>
            <a:off x="2996538" y="1386638"/>
            <a:ext cx="3150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11" name="Google Shape;311;p3"/>
          <p:cNvSpPr txBox="1">
            <a:spLocks noGrp="1"/>
          </p:cNvSpPr>
          <p:nvPr>
            <p:ph type="subTitle" idx="1"/>
          </p:nvPr>
        </p:nvSpPr>
        <p:spPr>
          <a:xfrm>
            <a:off x="2306550" y="3537750"/>
            <a:ext cx="4530900" cy="39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12" name="Google Shape;312;p3"/>
          <p:cNvSpPr/>
          <p:nvPr/>
        </p:nvSpPr>
        <p:spPr>
          <a:xfrm>
            <a:off x="0" y="1345933"/>
            <a:ext cx="1059865" cy="1001327"/>
          </a:xfrm>
          <a:custGeom>
            <a:avLst/>
            <a:gdLst/>
            <a:ahLst/>
            <a:cxnLst/>
            <a:rect l="l" t="t" r="r" b="b"/>
            <a:pathLst>
              <a:path w="22107" h="20886" fill="none" extrusionOk="0">
                <a:moveTo>
                  <a:pt x="0" y="20886"/>
                </a:moveTo>
                <a:lnTo>
                  <a:pt x="18634" y="2252"/>
                </a:lnTo>
                <a:lnTo>
                  <a:pt x="19529" y="2577"/>
                </a:lnTo>
                <a:lnTo>
                  <a:pt x="22106" y="1"/>
                </a:lnTo>
              </a:path>
            </a:pathLst>
          </a:custGeom>
          <a:noFill/>
          <a:ln w="9525" cap="flat" cmpd="sng">
            <a:solidFill>
              <a:schemeClr val="lt2"/>
            </a:solidFill>
            <a:prstDash val="solid"/>
            <a:miter lim="2712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3"/>
          <p:cNvSpPr/>
          <p:nvPr/>
        </p:nvSpPr>
        <p:spPr>
          <a:xfrm>
            <a:off x="1052033" y="1310838"/>
            <a:ext cx="42956" cy="44251"/>
          </a:xfrm>
          <a:custGeom>
            <a:avLst/>
            <a:gdLst/>
            <a:ahLst/>
            <a:cxnLst/>
            <a:rect l="l" t="t" r="r" b="b"/>
            <a:pathLst>
              <a:path w="896" h="923" fill="none" extrusionOk="0">
                <a:moveTo>
                  <a:pt x="163" y="733"/>
                </a:moveTo>
                <a:cubicBezTo>
                  <a:pt x="326" y="922"/>
                  <a:pt x="570" y="922"/>
                  <a:pt x="733" y="733"/>
                </a:cubicBezTo>
                <a:cubicBezTo>
                  <a:pt x="896" y="570"/>
                  <a:pt x="896" y="326"/>
                  <a:pt x="733" y="163"/>
                </a:cubicBezTo>
                <a:cubicBezTo>
                  <a:pt x="570" y="0"/>
                  <a:pt x="326" y="0"/>
                  <a:pt x="163" y="163"/>
                </a:cubicBezTo>
                <a:cubicBezTo>
                  <a:pt x="0" y="326"/>
                  <a:pt x="0" y="597"/>
                  <a:pt x="163" y="733"/>
                </a:cubicBezTo>
                <a:close/>
              </a:path>
            </a:pathLst>
          </a:custGeom>
          <a:noFill/>
          <a:ln w="9525" cap="flat" cmpd="sng">
            <a:solidFill>
              <a:schemeClr val="lt2"/>
            </a:solidFill>
            <a:prstDash val="solid"/>
            <a:miter lim="2712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3"/>
          <p:cNvSpPr/>
          <p:nvPr/>
        </p:nvSpPr>
        <p:spPr>
          <a:xfrm>
            <a:off x="275677" y="1738642"/>
            <a:ext cx="975342" cy="1024771"/>
          </a:xfrm>
          <a:custGeom>
            <a:avLst/>
            <a:gdLst/>
            <a:ahLst/>
            <a:cxnLst/>
            <a:rect l="l" t="t" r="r" b="b"/>
            <a:pathLst>
              <a:path w="20344" h="21375" fill="none" extrusionOk="0">
                <a:moveTo>
                  <a:pt x="0" y="21374"/>
                </a:moveTo>
                <a:lnTo>
                  <a:pt x="18662" y="2740"/>
                </a:lnTo>
                <a:lnTo>
                  <a:pt x="18662" y="1683"/>
                </a:lnTo>
                <a:lnTo>
                  <a:pt x="20343" y="1"/>
                </a:lnTo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miter lim="2712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3"/>
          <p:cNvSpPr/>
          <p:nvPr/>
        </p:nvSpPr>
        <p:spPr>
          <a:xfrm>
            <a:off x="1241891" y="1703547"/>
            <a:ext cx="44251" cy="44251"/>
          </a:xfrm>
          <a:custGeom>
            <a:avLst/>
            <a:gdLst/>
            <a:ahLst/>
            <a:cxnLst/>
            <a:rect l="l" t="t" r="r" b="b"/>
            <a:pathLst>
              <a:path w="923" h="923" fill="none" extrusionOk="0">
                <a:moveTo>
                  <a:pt x="163" y="760"/>
                </a:moveTo>
                <a:cubicBezTo>
                  <a:pt x="326" y="923"/>
                  <a:pt x="570" y="923"/>
                  <a:pt x="733" y="760"/>
                </a:cubicBezTo>
                <a:cubicBezTo>
                  <a:pt x="923" y="597"/>
                  <a:pt x="923" y="353"/>
                  <a:pt x="733" y="190"/>
                </a:cubicBezTo>
                <a:cubicBezTo>
                  <a:pt x="570" y="1"/>
                  <a:pt x="326" y="1"/>
                  <a:pt x="163" y="190"/>
                </a:cubicBezTo>
                <a:cubicBezTo>
                  <a:pt x="1" y="353"/>
                  <a:pt x="1" y="624"/>
                  <a:pt x="163" y="760"/>
                </a:cubicBezTo>
                <a:close/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miter lim="2712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3"/>
          <p:cNvSpPr/>
          <p:nvPr/>
        </p:nvSpPr>
        <p:spPr>
          <a:xfrm>
            <a:off x="1332936" y="0"/>
            <a:ext cx="975342" cy="1026065"/>
          </a:xfrm>
          <a:custGeom>
            <a:avLst/>
            <a:gdLst/>
            <a:ahLst/>
            <a:cxnLst/>
            <a:rect l="l" t="t" r="r" b="b"/>
            <a:pathLst>
              <a:path w="20344" h="21402" fill="none" extrusionOk="0">
                <a:moveTo>
                  <a:pt x="20343" y="0"/>
                </a:moveTo>
                <a:lnTo>
                  <a:pt x="1736" y="18634"/>
                </a:lnTo>
                <a:lnTo>
                  <a:pt x="1736" y="19665"/>
                </a:lnTo>
                <a:lnTo>
                  <a:pt x="0" y="21401"/>
                </a:lnTo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miter lim="2712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3"/>
          <p:cNvSpPr/>
          <p:nvPr/>
        </p:nvSpPr>
        <p:spPr>
          <a:xfrm>
            <a:off x="1300430" y="1014304"/>
            <a:ext cx="41662" cy="44299"/>
          </a:xfrm>
          <a:custGeom>
            <a:avLst/>
            <a:gdLst/>
            <a:ahLst/>
            <a:cxnLst/>
            <a:rect l="l" t="t" r="r" b="b"/>
            <a:pathLst>
              <a:path w="869" h="924" fill="none" extrusionOk="0">
                <a:moveTo>
                  <a:pt x="732" y="191"/>
                </a:moveTo>
                <a:cubicBezTo>
                  <a:pt x="570" y="1"/>
                  <a:pt x="326" y="1"/>
                  <a:pt x="163" y="191"/>
                </a:cubicBezTo>
                <a:cubicBezTo>
                  <a:pt x="0" y="354"/>
                  <a:pt x="0" y="598"/>
                  <a:pt x="163" y="760"/>
                </a:cubicBezTo>
                <a:cubicBezTo>
                  <a:pt x="326" y="923"/>
                  <a:pt x="570" y="923"/>
                  <a:pt x="732" y="760"/>
                </a:cubicBezTo>
                <a:cubicBezTo>
                  <a:pt x="868" y="598"/>
                  <a:pt x="868" y="354"/>
                  <a:pt x="732" y="191"/>
                </a:cubicBezTo>
                <a:close/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miter lim="2712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3"/>
          <p:cNvSpPr/>
          <p:nvPr/>
        </p:nvSpPr>
        <p:spPr>
          <a:xfrm>
            <a:off x="739918" y="1624248"/>
            <a:ext cx="41662" cy="44251"/>
          </a:xfrm>
          <a:custGeom>
            <a:avLst/>
            <a:gdLst/>
            <a:ahLst/>
            <a:cxnLst/>
            <a:rect l="l" t="t" r="r" b="b"/>
            <a:pathLst>
              <a:path w="869" h="923" fill="none" extrusionOk="0">
                <a:moveTo>
                  <a:pt x="136" y="759"/>
                </a:moveTo>
                <a:cubicBezTo>
                  <a:pt x="299" y="922"/>
                  <a:pt x="543" y="922"/>
                  <a:pt x="706" y="759"/>
                </a:cubicBezTo>
                <a:cubicBezTo>
                  <a:pt x="869" y="570"/>
                  <a:pt x="869" y="353"/>
                  <a:pt x="706" y="163"/>
                </a:cubicBezTo>
                <a:cubicBezTo>
                  <a:pt x="543" y="0"/>
                  <a:pt x="299" y="0"/>
                  <a:pt x="136" y="163"/>
                </a:cubicBezTo>
                <a:cubicBezTo>
                  <a:pt x="1" y="353"/>
                  <a:pt x="1" y="570"/>
                  <a:pt x="136" y="759"/>
                </a:cubicBezTo>
                <a:close/>
              </a:path>
            </a:pathLst>
          </a:custGeom>
          <a:noFill/>
          <a:ln w="9525" cap="flat" cmpd="sng">
            <a:solidFill>
              <a:schemeClr val="lt2"/>
            </a:solidFill>
            <a:prstDash val="solid"/>
            <a:miter lim="2712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3"/>
          <p:cNvSpPr/>
          <p:nvPr/>
        </p:nvSpPr>
        <p:spPr>
          <a:xfrm>
            <a:off x="954515" y="154763"/>
            <a:ext cx="1146976" cy="1180776"/>
          </a:xfrm>
          <a:custGeom>
            <a:avLst/>
            <a:gdLst/>
            <a:ahLst/>
            <a:cxnLst/>
            <a:rect l="l" t="t" r="r" b="b"/>
            <a:pathLst>
              <a:path w="23924" h="24629" fill="none" extrusionOk="0">
                <a:moveTo>
                  <a:pt x="23923" y="0"/>
                </a:moveTo>
                <a:lnTo>
                  <a:pt x="5316" y="18607"/>
                </a:lnTo>
                <a:lnTo>
                  <a:pt x="5018" y="19611"/>
                </a:lnTo>
                <a:lnTo>
                  <a:pt x="0" y="24629"/>
                </a:lnTo>
              </a:path>
            </a:pathLst>
          </a:custGeom>
          <a:noFill/>
          <a:ln w="9525" cap="flat" cmpd="sng">
            <a:solidFill>
              <a:schemeClr val="lt2"/>
            </a:solidFill>
            <a:prstDash val="solid"/>
            <a:miter lim="2712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3"/>
          <p:cNvSpPr/>
          <p:nvPr/>
        </p:nvSpPr>
        <p:spPr>
          <a:xfrm>
            <a:off x="919372" y="1325125"/>
            <a:ext cx="42956" cy="44251"/>
          </a:xfrm>
          <a:custGeom>
            <a:avLst/>
            <a:gdLst/>
            <a:ahLst/>
            <a:cxnLst/>
            <a:rect l="l" t="t" r="r" b="b"/>
            <a:pathLst>
              <a:path w="896" h="923" fill="none" extrusionOk="0">
                <a:moveTo>
                  <a:pt x="760" y="163"/>
                </a:moveTo>
                <a:cubicBezTo>
                  <a:pt x="598" y="1"/>
                  <a:pt x="353" y="1"/>
                  <a:pt x="191" y="163"/>
                </a:cubicBezTo>
                <a:cubicBezTo>
                  <a:pt x="1" y="353"/>
                  <a:pt x="1" y="570"/>
                  <a:pt x="191" y="760"/>
                </a:cubicBezTo>
                <a:cubicBezTo>
                  <a:pt x="353" y="923"/>
                  <a:pt x="598" y="923"/>
                  <a:pt x="760" y="760"/>
                </a:cubicBezTo>
                <a:cubicBezTo>
                  <a:pt x="896" y="570"/>
                  <a:pt x="896" y="353"/>
                  <a:pt x="760" y="163"/>
                </a:cubicBezTo>
                <a:close/>
              </a:path>
            </a:pathLst>
          </a:custGeom>
          <a:noFill/>
          <a:ln w="9525" cap="flat" cmpd="sng">
            <a:solidFill>
              <a:schemeClr val="lt2"/>
            </a:solidFill>
            <a:prstDash val="solid"/>
            <a:miter lim="2712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3"/>
          <p:cNvSpPr/>
          <p:nvPr/>
        </p:nvSpPr>
        <p:spPr>
          <a:xfrm>
            <a:off x="1240596" y="270500"/>
            <a:ext cx="1005258" cy="942789"/>
          </a:xfrm>
          <a:custGeom>
            <a:avLst/>
            <a:gdLst/>
            <a:ahLst/>
            <a:cxnLst/>
            <a:rect l="l" t="t" r="r" b="b"/>
            <a:pathLst>
              <a:path w="20968" h="19665" fill="none" extrusionOk="0">
                <a:moveTo>
                  <a:pt x="20967" y="0"/>
                </a:moveTo>
                <a:lnTo>
                  <a:pt x="5344" y="15623"/>
                </a:lnTo>
                <a:lnTo>
                  <a:pt x="4069" y="15623"/>
                </a:lnTo>
                <a:lnTo>
                  <a:pt x="0" y="19665"/>
                </a:lnTo>
              </a:path>
            </a:pathLst>
          </a:custGeom>
          <a:noFill/>
          <a:ln w="9525" cap="flat" cmpd="sng">
            <a:solidFill>
              <a:schemeClr val="lt2"/>
            </a:solidFill>
            <a:prstDash val="solid"/>
            <a:miter lim="2712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3"/>
          <p:cNvSpPr/>
          <p:nvPr/>
        </p:nvSpPr>
        <p:spPr>
          <a:xfrm>
            <a:off x="1208090" y="1202868"/>
            <a:ext cx="42956" cy="44299"/>
          </a:xfrm>
          <a:custGeom>
            <a:avLst/>
            <a:gdLst/>
            <a:ahLst/>
            <a:cxnLst/>
            <a:rect l="l" t="t" r="r" b="b"/>
            <a:pathLst>
              <a:path w="896" h="924" fill="none" extrusionOk="0">
                <a:moveTo>
                  <a:pt x="733" y="191"/>
                </a:moveTo>
                <a:cubicBezTo>
                  <a:pt x="895" y="354"/>
                  <a:pt x="895" y="598"/>
                  <a:pt x="733" y="760"/>
                </a:cubicBezTo>
                <a:cubicBezTo>
                  <a:pt x="570" y="923"/>
                  <a:pt x="326" y="923"/>
                  <a:pt x="163" y="760"/>
                </a:cubicBezTo>
                <a:cubicBezTo>
                  <a:pt x="0" y="598"/>
                  <a:pt x="0" y="354"/>
                  <a:pt x="163" y="191"/>
                </a:cubicBezTo>
                <a:cubicBezTo>
                  <a:pt x="299" y="1"/>
                  <a:pt x="570" y="1"/>
                  <a:pt x="733" y="191"/>
                </a:cubicBezTo>
                <a:close/>
              </a:path>
            </a:pathLst>
          </a:custGeom>
          <a:noFill/>
          <a:ln w="9525" cap="flat" cmpd="sng">
            <a:solidFill>
              <a:schemeClr val="lt2"/>
            </a:solidFill>
            <a:prstDash val="solid"/>
            <a:miter lim="2712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3"/>
          <p:cNvSpPr/>
          <p:nvPr/>
        </p:nvSpPr>
        <p:spPr>
          <a:xfrm>
            <a:off x="1611203" y="276973"/>
            <a:ext cx="975342" cy="1026065"/>
          </a:xfrm>
          <a:custGeom>
            <a:avLst/>
            <a:gdLst/>
            <a:ahLst/>
            <a:cxnLst/>
            <a:rect l="l" t="t" r="r" b="b"/>
            <a:pathLst>
              <a:path w="20344" h="21402" fill="none" extrusionOk="0">
                <a:moveTo>
                  <a:pt x="20344" y="1"/>
                </a:moveTo>
                <a:lnTo>
                  <a:pt x="1710" y="18635"/>
                </a:lnTo>
                <a:lnTo>
                  <a:pt x="1710" y="19693"/>
                </a:lnTo>
                <a:lnTo>
                  <a:pt x="1" y="21401"/>
                </a:lnTo>
              </a:path>
            </a:pathLst>
          </a:custGeom>
          <a:noFill/>
          <a:ln w="9525" cap="flat" cmpd="sng">
            <a:solidFill>
              <a:schemeClr val="lt2"/>
            </a:solidFill>
            <a:prstDash val="solid"/>
            <a:miter lim="2712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3"/>
          <p:cNvSpPr/>
          <p:nvPr/>
        </p:nvSpPr>
        <p:spPr>
          <a:xfrm>
            <a:off x="1578697" y="1292619"/>
            <a:ext cx="41662" cy="44251"/>
          </a:xfrm>
          <a:custGeom>
            <a:avLst/>
            <a:gdLst/>
            <a:ahLst/>
            <a:cxnLst/>
            <a:rect l="l" t="t" r="r" b="b"/>
            <a:pathLst>
              <a:path w="869" h="923" fill="none" extrusionOk="0">
                <a:moveTo>
                  <a:pt x="733" y="163"/>
                </a:moveTo>
                <a:cubicBezTo>
                  <a:pt x="570" y="0"/>
                  <a:pt x="326" y="0"/>
                  <a:pt x="163" y="163"/>
                </a:cubicBezTo>
                <a:cubicBezTo>
                  <a:pt x="1" y="353"/>
                  <a:pt x="1" y="570"/>
                  <a:pt x="163" y="760"/>
                </a:cubicBezTo>
                <a:cubicBezTo>
                  <a:pt x="326" y="923"/>
                  <a:pt x="570" y="923"/>
                  <a:pt x="733" y="760"/>
                </a:cubicBezTo>
                <a:cubicBezTo>
                  <a:pt x="869" y="570"/>
                  <a:pt x="869" y="299"/>
                  <a:pt x="733" y="163"/>
                </a:cubicBezTo>
                <a:close/>
              </a:path>
            </a:pathLst>
          </a:custGeom>
          <a:noFill/>
          <a:ln w="9525" cap="flat" cmpd="sng">
            <a:solidFill>
              <a:schemeClr val="lt2"/>
            </a:solidFill>
            <a:prstDash val="solid"/>
            <a:miter lim="2712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3"/>
          <p:cNvSpPr/>
          <p:nvPr/>
        </p:nvSpPr>
        <p:spPr>
          <a:xfrm>
            <a:off x="1085833" y="459064"/>
            <a:ext cx="1067679" cy="1114471"/>
          </a:xfrm>
          <a:custGeom>
            <a:avLst/>
            <a:gdLst/>
            <a:ahLst/>
            <a:cxnLst/>
            <a:rect l="l" t="t" r="r" b="b"/>
            <a:pathLst>
              <a:path w="22270" h="23246" fill="none" extrusionOk="0">
                <a:moveTo>
                  <a:pt x="22269" y="0"/>
                </a:moveTo>
                <a:lnTo>
                  <a:pt x="3690" y="18553"/>
                </a:lnTo>
                <a:lnTo>
                  <a:pt x="3635" y="18607"/>
                </a:lnTo>
                <a:lnTo>
                  <a:pt x="3554" y="19692"/>
                </a:lnTo>
                <a:lnTo>
                  <a:pt x="1" y="23245"/>
                </a:lnTo>
              </a:path>
            </a:pathLst>
          </a:custGeom>
          <a:noFill/>
          <a:ln w="9525" cap="flat" cmpd="sng">
            <a:solidFill>
              <a:schemeClr val="lt2"/>
            </a:solidFill>
            <a:prstDash val="solid"/>
            <a:miter lim="2712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3"/>
          <p:cNvSpPr/>
          <p:nvPr/>
        </p:nvSpPr>
        <p:spPr>
          <a:xfrm>
            <a:off x="1049444" y="1565708"/>
            <a:ext cx="44251" cy="44251"/>
          </a:xfrm>
          <a:custGeom>
            <a:avLst/>
            <a:gdLst/>
            <a:ahLst/>
            <a:cxnLst/>
            <a:rect l="l" t="t" r="r" b="b"/>
            <a:pathLst>
              <a:path w="923" h="923" fill="none" extrusionOk="0">
                <a:moveTo>
                  <a:pt x="760" y="163"/>
                </a:moveTo>
                <a:cubicBezTo>
                  <a:pt x="597" y="0"/>
                  <a:pt x="353" y="0"/>
                  <a:pt x="190" y="163"/>
                </a:cubicBezTo>
                <a:cubicBezTo>
                  <a:pt x="0" y="353"/>
                  <a:pt x="0" y="570"/>
                  <a:pt x="190" y="760"/>
                </a:cubicBezTo>
                <a:cubicBezTo>
                  <a:pt x="353" y="923"/>
                  <a:pt x="597" y="923"/>
                  <a:pt x="760" y="760"/>
                </a:cubicBezTo>
                <a:cubicBezTo>
                  <a:pt x="922" y="570"/>
                  <a:pt x="922" y="353"/>
                  <a:pt x="760" y="163"/>
                </a:cubicBezTo>
                <a:close/>
              </a:path>
            </a:pathLst>
          </a:custGeom>
          <a:noFill/>
          <a:ln w="9525" cap="flat" cmpd="sng">
            <a:solidFill>
              <a:schemeClr val="lt2"/>
            </a:solidFill>
            <a:prstDash val="solid"/>
            <a:miter lim="2712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3"/>
          <p:cNvSpPr/>
          <p:nvPr/>
        </p:nvSpPr>
        <p:spPr>
          <a:xfrm>
            <a:off x="791937" y="778947"/>
            <a:ext cx="996149" cy="944132"/>
          </a:xfrm>
          <a:custGeom>
            <a:avLst/>
            <a:gdLst/>
            <a:ahLst/>
            <a:cxnLst/>
            <a:rect l="l" t="t" r="r" b="b"/>
            <a:pathLst>
              <a:path w="20778" h="19693" fill="none" extrusionOk="0">
                <a:moveTo>
                  <a:pt x="20778" y="1"/>
                </a:moveTo>
                <a:lnTo>
                  <a:pt x="2171" y="18607"/>
                </a:lnTo>
                <a:lnTo>
                  <a:pt x="1140" y="18580"/>
                </a:lnTo>
                <a:lnTo>
                  <a:pt x="1" y="19692"/>
                </a:lnTo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miter lim="2712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3"/>
          <p:cNvSpPr/>
          <p:nvPr/>
        </p:nvSpPr>
        <p:spPr>
          <a:xfrm>
            <a:off x="756842" y="1713951"/>
            <a:ext cx="44251" cy="44251"/>
          </a:xfrm>
          <a:custGeom>
            <a:avLst/>
            <a:gdLst/>
            <a:ahLst/>
            <a:cxnLst/>
            <a:rect l="l" t="t" r="r" b="b"/>
            <a:pathLst>
              <a:path w="923" h="923" fill="none" extrusionOk="0">
                <a:moveTo>
                  <a:pt x="760" y="163"/>
                </a:moveTo>
                <a:cubicBezTo>
                  <a:pt x="597" y="1"/>
                  <a:pt x="353" y="1"/>
                  <a:pt x="190" y="163"/>
                </a:cubicBezTo>
                <a:cubicBezTo>
                  <a:pt x="0" y="326"/>
                  <a:pt x="0" y="570"/>
                  <a:pt x="190" y="733"/>
                </a:cubicBezTo>
                <a:cubicBezTo>
                  <a:pt x="353" y="923"/>
                  <a:pt x="597" y="923"/>
                  <a:pt x="760" y="733"/>
                </a:cubicBezTo>
                <a:cubicBezTo>
                  <a:pt x="923" y="597"/>
                  <a:pt x="923" y="326"/>
                  <a:pt x="760" y="163"/>
                </a:cubicBezTo>
                <a:close/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miter lim="2712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3"/>
          <p:cNvSpPr/>
          <p:nvPr/>
        </p:nvSpPr>
        <p:spPr>
          <a:xfrm>
            <a:off x="-269243" y="1928558"/>
            <a:ext cx="944132" cy="1006553"/>
          </a:xfrm>
          <a:custGeom>
            <a:avLst/>
            <a:gdLst/>
            <a:ahLst/>
            <a:cxnLst/>
            <a:rect l="l" t="t" r="r" b="b"/>
            <a:pathLst>
              <a:path w="19693" h="20995" fill="none" extrusionOk="0">
                <a:moveTo>
                  <a:pt x="0" y="20994"/>
                </a:moveTo>
                <a:lnTo>
                  <a:pt x="18634" y="2333"/>
                </a:lnTo>
                <a:lnTo>
                  <a:pt x="18634" y="1058"/>
                </a:lnTo>
                <a:lnTo>
                  <a:pt x="19692" y="1"/>
                </a:lnTo>
              </a:path>
            </a:pathLst>
          </a:custGeom>
          <a:noFill/>
          <a:ln w="9525" cap="flat" cmpd="sng">
            <a:solidFill>
              <a:schemeClr val="lt2"/>
            </a:solidFill>
            <a:prstDash val="solid"/>
            <a:miter lim="2712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3"/>
          <p:cNvSpPr/>
          <p:nvPr/>
        </p:nvSpPr>
        <p:spPr>
          <a:xfrm flipH="1">
            <a:off x="440861" y="184507"/>
            <a:ext cx="51317" cy="51317"/>
          </a:xfrm>
          <a:custGeom>
            <a:avLst/>
            <a:gdLst/>
            <a:ahLst/>
            <a:cxnLst/>
            <a:rect l="l" t="t" r="r" b="b"/>
            <a:pathLst>
              <a:path w="1710" h="1710" fill="none" extrusionOk="0">
                <a:moveTo>
                  <a:pt x="0" y="868"/>
                </a:moveTo>
                <a:cubicBezTo>
                  <a:pt x="0" y="380"/>
                  <a:pt x="380" y="1"/>
                  <a:pt x="868" y="1"/>
                </a:cubicBezTo>
                <a:cubicBezTo>
                  <a:pt x="1329" y="1"/>
                  <a:pt x="1709" y="380"/>
                  <a:pt x="1709" y="868"/>
                </a:cubicBezTo>
                <a:cubicBezTo>
                  <a:pt x="1709" y="1330"/>
                  <a:pt x="1329" y="1709"/>
                  <a:pt x="868" y="1709"/>
                </a:cubicBezTo>
                <a:cubicBezTo>
                  <a:pt x="407" y="1709"/>
                  <a:pt x="0" y="1330"/>
                  <a:pt x="0" y="868"/>
                </a:cubicBezTo>
                <a:close/>
              </a:path>
            </a:pathLst>
          </a:custGeom>
          <a:noFill/>
          <a:ln w="8825" cap="flat" cmpd="sng">
            <a:solidFill>
              <a:schemeClr val="accent1"/>
            </a:solidFill>
            <a:prstDash val="solid"/>
            <a:miter lim="2712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3"/>
          <p:cNvSpPr/>
          <p:nvPr/>
        </p:nvSpPr>
        <p:spPr>
          <a:xfrm flipH="1">
            <a:off x="303470" y="1011371"/>
            <a:ext cx="101794" cy="101764"/>
          </a:xfrm>
          <a:custGeom>
            <a:avLst/>
            <a:gdLst/>
            <a:ahLst/>
            <a:cxnLst/>
            <a:rect l="l" t="t" r="r" b="b"/>
            <a:pathLst>
              <a:path w="3392" h="3391" extrusionOk="0">
                <a:moveTo>
                  <a:pt x="1682" y="0"/>
                </a:moveTo>
                <a:cubicBezTo>
                  <a:pt x="787" y="0"/>
                  <a:pt x="1" y="733"/>
                  <a:pt x="1" y="1682"/>
                </a:cubicBezTo>
                <a:cubicBezTo>
                  <a:pt x="1" y="2631"/>
                  <a:pt x="733" y="3391"/>
                  <a:pt x="1682" y="3391"/>
                </a:cubicBezTo>
                <a:cubicBezTo>
                  <a:pt x="2605" y="3391"/>
                  <a:pt x="3391" y="2604"/>
                  <a:pt x="3391" y="1682"/>
                </a:cubicBezTo>
                <a:cubicBezTo>
                  <a:pt x="3391" y="760"/>
                  <a:pt x="2632" y="0"/>
                  <a:pt x="168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3"/>
          <p:cNvSpPr/>
          <p:nvPr/>
        </p:nvSpPr>
        <p:spPr>
          <a:xfrm flipH="1">
            <a:off x="1203933" y="278519"/>
            <a:ext cx="101801" cy="100261"/>
          </a:xfrm>
          <a:custGeom>
            <a:avLst/>
            <a:gdLst/>
            <a:ahLst/>
            <a:cxnLst/>
            <a:rect l="l" t="t" r="r" b="b"/>
            <a:pathLst>
              <a:path w="1710" h="1683" extrusionOk="0">
                <a:moveTo>
                  <a:pt x="842" y="0"/>
                </a:moveTo>
                <a:cubicBezTo>
                  <a:pt x="381" y="0"/>
                  <a:pt x="1" y="353"/>
                  <a:pt x="1" y="841"/>
                </a:cubicBezTo>
                <a:cubicBezTo>
                  <a:pt x="1" y="1302"/>
                  <a:pt x="381" y="1682"/>
                  <a:pt x="842" y="1682"/>
                </a:cubicBezTo>
                <a:cubicBezTo>
                  <a:pt x="1330" y="1682"/>
                  <a:pt x="1710" y="1302"/>
                  <a:pt x="1710" y="841"/>
                </a:cubicBezTo>
                <a:cubicBezTo>
                  <a:pt x="1710" y="353"/>
                  <a:pt x="1303" y="0"/>
                  <a:pt x="842" y="0"/>
                </a:cubicBezTo>
                <a:close/>
              </a:path>
            </a:pathLst>
          </a:custGeom>
          <a:noFill/>
          <a:ln w="8825" cap="flat" cmpd="sng">
            <a:solidFill>
              <a:schemeClr val="lt2"/>
            </a:solidFill>
            <a:prstDash val="solid"/>
            <a:miter lim="2712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3" name="Google Shape;333;p3"/>
          <p:cNvGrpSpPr/>
          <p:nvPr/>
        </p:nvGrpSpPr>
        <p:grpSpPr>
          <a:xfrm>
            <a:off x="6279859" y="2208397"/>
            <a:ext cx="2855788" cy="2935110"/>
            <a:chOff x="6279859" y="2208397"/>
            <a:chExt cx="2855788" cy="2935110"/>
          </a:xfrm>
        </p:grpSpPr>
        <p:sp>
          <p:nvSpPr>
            <p:cNvPr id="334" name="Google Shape;334;p3"/>
            <p:cNvSpPr/>
            <p:nvPr/>
          </p:nvSpPr>
          <p:spPr>
            <a:xfrm rot="10800000">
              <a:off x="8149836" y="3214961"/>
              <a:ext cx="41662" cy="44251"/>
            </a:xfrm>
            <a:custGeom>
              <a:avLst/>
              <a:gdLst/>
              <a:ahLst/>
              <a:cxnLst/>
              <a:rect l="l" t="t" r="r" b="b"/>
              <a:pathLst>
                <a:path w="869" h="923" fill="none" extrusionOk="0">
                  <a:moveTo>
                    <a:pt x="136" y="760"/>
                  </a:moveTo>
                  <a:cubicBezTo>
                    <a:pt x="299" y="923"/>
                    <a:pt x="543" y="923"/>
                    <a:pt x="706" y="760"/>
                  </a:cubicBezTo>
                  <a:cubicBezTo>
                    <a:pt x="868" y="570"/>
                    <a:pt x="868" y="353"/>
                    <a:pt x="706" y="164"/>
                  </a:cubicBezTo>
                  <a:cubicBezTo>
                    <a:pt x="543" y="1"/>
                    <a:pt x="299" y="1"/>
                    <a:pt x="136" y="164"/>
                  </a:cubicBezTo>
                  <a:cubicBezTo>
                    <a:pt x="1" y="353"/>
                    <a:pt x="1" y="570"/>
                    <a:pt x="136" y="76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5" name="Google Shape;335;p3"/>
            <p:cNvGrpSpPr/>
            <p:nvPr/>
          </p:nvGrpSpPr>
          <p:grpSpPr>
            <a:xfrm>
              <a:off x="6279859" y="2208397"/>
              <a:ext cx="2855788" cy="2935110"/>
              <a:chOff x="6279859" y="2208397"/>
              <a:chExt cx="2855788" cy="2935110"/>
            </a:xfrm>
          </p:grpSpPr>
          <p:sp>
            <p:nvSpPr>
              <p:cNvPr id="336" name="Google Shape;336;p3"/>
              <p:cNvSpPr/>
              <p:nvPr/>
            </p:nvSpPr>
            <p:spPr>
              <a:xfrm rot="10800000">
                <a:off x="7771414" y="3788419"/>
                <a:ext cx="42956" cy="44251"/>
              </a:xfrm>
              <a:custGeom>
                <a:avLst/>
                <a:gdLst/>
                <a:ahLst/>
                <a:cxnLst/>
                <a:rect l="l" t="t" r="r" b="b"/>
                <a:pathLst>
                  <a:path w="896" h="923" fill="none" extrusionOk="0">
                    <a:moveTo>
                      <a:pt x="163" y="733"/>
                    </a:moveTo>
                    <a:cubicBezTo>
                      <a:pt x="326" y="922"/>
                      <a:pt x="570" y="922"/>
                      <a:pt x="733" y="733"/>
                    </a:cubicBezTo>
                    <a:cubicBezTo>
                      <a:pt x="896" y="570"/>
                      <a:pt x="896" y="326"/>
                      <a:pt x="733" y="163"/>
                    </a:cubicBezTo>
                    <a:cubicBezTo>
                      <a:pt x="570" y="0"/>
                      <a:pt x="326" y="0"/>
                      <a:pt x="163" y="163"/>
                    </a:cubicBezTo>
                    <a:cubicBezTo>
                      <a:pt x="0" y="326"/>
                      <a:pt x="0" y="597"/>
                      <a:pt x="163" y="73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2712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3"/>
              <p:cNvSpPr/>
              <p:nvPr/>
            </p:nvSpPr>
            <p:spPr>
              <a:xfrm rot="10800000">
                <a:off x="7580262" y="3395710"/>
                <a:ext cx="44251" cy="44251"/>
              </a:xfrm>
              <a:custGeom>
                <a:avLst/>
                <a:gdLst/>
                <a:ahLst/>
                <a:cxnLst/>
                <a:rect l="l" t="t" r="r" b="b"/>
                <a:pathLst>
                  <a:path w="923" h="923" fill="none" extrusionOk="0">
                    <a:moveTo>
                      <a:pt x="163" y="760"/>
                    </a:moveTo>
                    <a:cubicBezTo>
                      <a:pt x="326" y="923"/>
                      <a:pt x="570" y="923"/>
                      <a:pt x="733" y="760"/>
                    </a:cubicBezTo>
                    <a:cubicBezTo>
                      <a:pt x="923" y="597"/>
                      <a:pt x="923" y="353"/>
                      <a:pt x="733" y="190"/>
                    </a:cubicBezTo>
                    <a:cubicBezTo>
                      <a:pt x="570" y="1"/>
                      <a:pt x="326" y="1"/>
                      <a:pt x="163" y="190"/>
                    </a:cubicBezTo>
                    <a:cubicBezTo>
                      <a:pt x="1" y="353"/>
                      <a:pt x="1" y="624"/>
                      <a:pt x="163" y="76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2712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3"/>
              <p:cNvSpPr/>
              <p:nvPr/>
            </p:nvSpPr>
            <p:spPr>
              <a:xfrm rot="10800000">
                <a:off x="7524312" y="4084905"/>
                <a:ext cx="41662" cy="44299"/>
              </a:xfrm>
              <a:custGeom>
                <a:avLst/>
                <a:gdLst/>
                <a:ahLst/>
                <a:cxnLst/>
                <a:rect l="l" t="t" r="r" b="b"/>
                <a:pathLst>
                  <a:path w="869" h="924" fill="none" extrusionOk="0">
                    <a:moveTo>
                      <a:pt x="732" y="191"/>
                    </a:moveTo>
                    <a:cubicBezTo>
                      <a:pt x="570" y="1"/>
                      <a:pt x="326" y="1"/>
                      <a:pt x="163" y="191"/>
                    </a:cubicBezTo>
                    <a:cubicBezTo>
                      <a:pt x="0" y="354"/>
                      <a:pt x="0" y="598"/>
                      <a:pt x="163" y="760"/>
                    </a:cubicBezTo>
                    <a:cubicBezTo>
                      <a:pt x="326" y="923"/>
                      <a:pt x="570" y="923"/>
                      <a:pt x="732" y="760"/>
                    </a:cubicBezTo>
                    <a:cubicBezTo>
                      <a:pt x="868" y="598"/>
                      <a:pt x="868" y="354"/>
                      <a:pt x="732" y="19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2712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p3"/>
              <p:cNvSpPr/>
              <p:nvPr/>
            </p:nvSpPr>
            <p:spPr>
              <a:xfrm rot="10800000">
                <a:off x="7806539" y="2796248"/>
                <a:ext cx="1059865" cy="1001327"/>
              </a:xfrm>
              <a:custGeom>
                <a:avLst/>
                <a:gdLst/>
                <a:ahLst/>
                <a:cxnLst/>
                <a:rect l="l" t="t" r="r" b="b"/>
                <a:pathLst>
                  <a:path w="22107" h="20886" fill="none" extrusionOk="0">
                    <a:moveTo>
                      <a:pt x="0" y="20886"/>
                    </a:moveTo>
                    <a:lnTo>
                      <a:pt x="18634" y="2252"/>
                    </a:lnTo>
                    <a:lnTo>
                      <a:pt x="19529" y="2577"/>
                    </a:lnTo>
                    <a:lnTo>
                      <a:pt x="22106" y="1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2712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3"/>
              <p:cNvSpPr/>
              <p:nvPr/>
            </p:nvSpPr>
            <p:spPr>
              <a:xfrm rot="10800000">
                <a:off x="8084824" y="3475009"/>
                <a:ext cx="41662" cy="44251"/>
              </a:xfrm>
              <a:custGeom>
                <a:avLst/>
                <a:gdLst/>
                <a:ahLst/>
                <a:cxnLst/>
                <a:rect l="l" t="t" r="r" b="b"/>
                <a:pathLst>
                  <a:path w="869" h="923" fill="none" extrusionOk="0">
                    <a:moveTo>
                      <a:pt x="136" y="759"/>
                    </a:moveTo>
                    <a:cubicBezTo>
                      <a:pt x="299" y="922"/>
                      <a:pt x="543" y="922"/>
                      <a:pt x="706" y="759"/>
                    </a:cubicBezTo>
                    <a:cubicBezTo>
                      <a:pt x="869" y="570"/>
                      <a:pt x="869" y="353"/>
                      <a:pt x="706" y="163"/>
                    </a:cubicBezTo>
                    <a:cubicBezTo>
                      <a:pt x="543" y="0"/>
                      <a:pt x="299" y="0"/>
                      <a:pt x="136" y="163"/>
                    </a:cubicBezTo>
                    <a:cubicBezTo>
                      <a:pt x="1" y="353"/>
                      <a:pt x="1" y="570"/>
                      <a:pt x="136" y="759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2712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3"/>
              <p:cNvSpPr/>
              <p:nvPr/>
            </p:nvSpPr>
            <p:spPr>
              <a:xfrm rot="10800000">
                <a:off x="7615384" y="2380095"/>
                <a:ext cx="975342" cy="1024771"/>
              </a:xfrm>
              <a:custGeom>
                <a:avLst/>
                <a:gdLst/>
                <a:ahLst/>
                <a:cxnLst/>
                <a:rect l="l" t="t" r="r" b="b"/>
                <a:pathLst>
                  <a:path w="20344" h="21375" fill="none" extrusionOk="0">
                    <a:moveTo>
                      <a:pt x="0" y="21374"/>
                    </a:moveTo>
                    <a:lnTo>
                      <a:pt x="18662" y="2740"/>
                    </a:lnTo>
                    <a:lnTo>
                      <a:pt x="18662" y="1683"/>
                    </a:lnTo>
                    <a:lnTo>
                      <a:pt x="20343" y="1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2712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3"/>
              <p:cNvSpPr/>
              <p:nvPr/>
            </p:nvSpPr>
            <p:spPr>
              <a:xfrm rot="10800000">
                <a:off x="7904075" y="3774132"/>
                <a:ext cx="42956" cy="44251"/>
              </a:xfrm>
              <a:custGeom>
                <a:avLst/>
                <a:gdLst/>
                <a:ahLst/>
                <a:cxnLst/>
                <a:rect l="l" t="t" r="r" b="b"/>
                <a:pathLst>
                  <a:path w="896" h="923" fill="none" extrusionOk="0">
                    <a:moveTo>
                      <a:pt x="760" y="163"/>
                    </a:moveTo>
                    <a:cubicBezTo>
                      <a:pt x="598" y="1"/>
                      <a:pt x="353" y="1"/>
                      <a:pt x="191" y="163"/>
                    </a:cubicBezTo>
                    <a:cubicBezTo>
                      <a:pt x="1" y="353"/>
                      <a:pt x="1" y="570"/>
                      <a:pt x="191" y="760"/>
                    </a:cubicBezTo>
                    <a:cubicBezTo>
                      <a:pt x="353" y="923"/>
                      <a:pt x="598" y="923"/>
                      <a:pt x="760" y="760"/>
                    </a:cubicBezTo>
                    <a:cubicBezTo>
                      <a:pt x="896" y="570"/>
                      <a:pt x="896" y="353"/>
                      <a:pt x="760" y="16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2712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343;p3"/>
              <p:cNvSpPr/>
              <p:nvPr/>
            </p:nvSpPr>
            <p:spPr>
              <a:xfrm rot="10800000">
                <a:off x="6558125" y="4117442"/>
                <a:ext cx="975342" cy="1026065"/>
              </a:xfrm>
              <a:custGeom>
                <a:avLst/>
                <a:gdLst/>
                <a:ahLst/>
                <a:cxnLst/>
                <a:rect l="l" t="t" r="r" b="b"/>
                <a:pathLst>
                  <a:path w="20344" h="21402" fill="none" extrusionOk="0">
                    <a:moveTo>
                      <a:pt x="20343" y="0"/>
                    </a:moveTo>
                    <a:lnTo>
                      <a:pt x="1736" y="18634"/>
                    </a:lnTo>
                    <a:lnTo>
                      <a:pt x="1736" y="19665"/>
                    </a:lnTo>
                    <a:lnTo>
                      <a:pt x="0" y="21401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2712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344;p3"/>
              <p:cNvSpPr/>
              <p:nvPr/>
            </p:nvSpPr>
            <p:spPr>
              <a:xfrm rot="10800000">
                <a:off x="7615357" y="3896341"/>
                <a:ext cx="42956" cy="44299"/>
              </a:xfrm>
              <a:custGeom>
                <a:avLst/>
                <a:gdLst/>
                <a:ahLst/>
                <a:cxnLst/>
                <a:rect l="l" t="t" r="r" b="b"/>
                <a:pathLst>
                  <a:path w="896" h="924" fill="none" extrusionOk="0">
                    <a:moveTo>
                      <a:pt x="733" y="191"/>
                    </a:moveTo>
                    <a:cubicBezTo>
                      <a:pt x="895" y="354"/>
                      <a:pt x="895" y="598"/>
                      <a:pt x="733" y="760"/>
                    </a:cubicBezTo>
                    <a:cubicBezTo>
                      <a:pt x="570" y="923"/>
                      <a:pt x="326" y="923"/>
                      <a:pt x="163" y="760"/>
                    </a:cubicBezTo>
                    <a:cubicBezTo>
                      <a:pt x="0" y="598"/>
                      <a:pt x="0" y="354"/>
                      <a:pt x="163" y="191"/>
                    </a:cubicBezTo>
                    <a:cubicBezTo>
                      <a:pt x="299" y="1"/>
                      <a:pt x="570" y="1"/>
                      <a:pt x="733" y="19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2712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3"/>
              <p:cNvSpPr/>
              <p:nvPr/>
            </p:nvSpPr>
            <p:spPr>
              <a:xfrm rot="10800000">
                <a:off x="7246045" y="3806638"/>
                <a:ext cx="41662" cy="44251"/>
              </a:xfrm>
              <a:custGeom>
                <a:avLst/>
                <a:gdLst/>
                <a:ahLst/>
                <a:cxnLst/>
                <a:rect l="l" t="t" r="r" b="b"/>
                <a:pathLst>
                  <a:path w="869" h="923" fill="none" extrusionOk="0">
                    <a:moveTo>
                      <a:pt x="733" y="163"/>
                    </a:moveTo>
                    <a:cubicBezTo>
                      <a:pt x="570" y="0"/>
                      <a:pt x="326" y="0"/>
                      <a:pt x="163" y="163"/>
                    </a:cubicBezTo>
                    <a:cubicBezTo>
                      <a:pt x="1" y="353"/>
                      <a:pt x="1" y="570"/>
                      <a:pt x="163" y="760"/>
                    </a:cubicBezTo>
                    <a:cubicBezTo>
                      <a:pt x="326" y="923"/>
                      <a:pt x="570" y="923"/>
                      <a:pt x="733" y="760"/>
                    </a:cubicBezTo>
                    <a:cubicBezTo>
                      <a:pt x="869" y="570"/>
                      <a:pt x="869" y="299"/>
                      <a:pt x="733" y="16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2712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3"/>
              <p:cNvSpPr/>
              <p:nvPr/>
            </p:nvSpPr>
            <p:spPr>
              <a:xfrm rot="10800000">
                <a:off x="6764912" y="3807969"/>
                <a:ext cx="1146976" cy="1180776"/>
              </a:xfrm>
              <a:custGeom>
                <a:avLst/>
                <a:gdLst/>
                <a:ahLst/>
                <a:cxnLst/>
                <a:rect l="l" t="t" r="r" b="b"/>
                <a:pathLst>
                  <a:path w="23924" h="24629" fill="none" extrusionOk="0">
                    <a:moveTo>
                      <a:pt x="23923" y="0"/>
                    </a:moveTo>
                    <a:lnTo>
                      <a:pt x="5316" y="18607"/>
                    </a:lnTo>
                    <a:lnTo>
                      <a:pt x="5018" y="19611"/>
                    </a:lnTo>
                    <a:lnTo>
                      <a:pt x="0" y="24629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2712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" name="Google Shape;347;p3"/>
              <p:cNvSpPr/>
              <p:nvPr/>
            </p:nvSpPr>
            <p:spPr>
              <a:xfrm rot="10800000">
                <a:off x="6620549" y="3930218"/>
                <a:ext cx="1005258" cy="942789"/>
              </a:xfrm>
              <a:custGeom>
                <a:avLst/>
                <a:gdLst/>
                <a:ahLst/>
                <a:cxnLst/>
                <a:rect l="l" t="t" r="r" b="b"/>
                <a:pathLst>
                  <a:path w="20968" h="19665" fill="none" extrusionOk="0">
                    <a:moveTo>
                      <a:pt x="20967" y="0"/>
                    </a:moveTo>
                    <a:lnTo>
                      <a:pt x="5344" y="15623"/>
                    </a:lnTo>
                    <a:lnTo>
                      <a:pt x="4069" y="15623"/>
                    </a:lnTo>
                    <a:lnTo>
                      <a:pt x="0" y="19665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2712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348;p3"/>
              <p:cNvSpPr/>
              <p:nvPr/>
            </p:nvSpPr>
            <p:spPr>
              <a:xfrm rot="10800000">
                <a:off x="6279859" y="3840470"/>
                <a:ext cx="975342" cy="1026065"/>
              </a:xfrm>
              <a:custGeom>
                <a:avLst/>
                <a:gdLst/>
                <a:ahLst/>
                <a:cxnLst/>
                <a:rect l="l" t="t" r="r" b="b"/>
                <a:pathLst>
                  <a:path w="20344" h="21402" fill="none" extrusionOk="0">
                    <a:moveTo>
                      <a:pt x="20344" y="1"/>
                    </a:moveTo>
                    <a:lnTo>
                      <a:pt x="1710" y="18635"/>
                    </a:lnTo>
                    <a:lnTo>
                      <a:pt x="1710" y="19693"/>
                    </a:lnTo>
                    <a:lnTo>
                      <a:pt x="1" y="21401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2712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349;p3"/>
              <p:cNvSpPr/>
              <p:nvPr/>
            </p:nvSpPr>
            <p:spPr>
              <a:xfrm rot="10800000">
                <a:off x="7772709" y="3533549"/>
                <a:ext cx="44251" cy="44251"/>
              </a:xfrm>
              <a:custGeom>
                <a:avLst/>
                <a:gdLst/>
                <a:ahLst/>
                <a:cxnLst/>
                <a:rect l="l" t="t" r="r" b="b"/>
                <a:pathLst>
                  <a:path w="923" h="923" fill="none" extrusionOk="0">
                    <a:moveTo>
                      <a:pt x="760" y="163"/>
                    </a:moveTo>
                    <a:cubicBezTo>
                      <a:pt x="597" y="0"/>
                      <a:pt x="353" y="0"/>
                      <a:pt x="190" y="163"/>
                    </a:cubicBezTo>
                    <a:cubicBezTo>
                      <a:pt x="0" y="353"/>
                      <a:pt x="0" y="570"/>
                      <a:pt x="190" y="760"/>
                    </a:cubicBezTo>
                    <a:cubicBezTo>
                      <a:pt x="353" y="923"/>
                      <a:pt x="597" y="923"/>
                      <a:pt x="760" y="760"/>
                    </a:cubicBezTo>
                    <a:cubicBezTo>
                      <a:pt x="922" y="570"/>
                      <a:pt x="922" y="353"/>
                      <a:pt x="760" y="16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2712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350;p3"/>
              <p:cNvSpPr/>
              <p:nvPr/>
            </p:nvSpPr>
            <p:spPr>
              <a:xfrm rot="10800000">
                <a:off x="7078317" y="3420430"/>
                <a:ext cx="996149" cy="944132"/>
              </a:xfrm>
              <a:custGeom>
                <a:avLst/>
                <a:gdLst/>
                <a:ahLst/>
                <a:cxnLst/>
                <a:rect l="l" t="t" r="r" b="b"/>
                <a:pathLst>
                  <a:path w="20778" h="19693" fill="none" extrusionOk="0">
                    <a:moveTo>
                      <a:pt x="20778" y="1"/>
                    </a:moveTo>
                    <a:lnTo>
                      <a:pt x="2171" y="18607"/>
                    </a:lnTo>
                    <a:lnTo>
                      <a:pt x="1140" y="18580"/>
                    </a:lnTo>
                    <a:lnTo>
                      <a:pt x="1" y="19692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2712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351;p3"/>
              <p:cNvSpPr/>
              <p:nvPr/>
            </p:nvSpPr>
            <p:spPr>
              <a:xfrm rot="10800000">
                <a:off x="8065311" y="3385306"/>
                <a:ext cx="44251" cy="44251"/>
              </a:xfrm>
              <a:custGeom>
                <a:avLst/>
                <a:gdLst/>
                <a:ahLst/>
                <a:cxnLst/>
                <a:rect l="l" t="t" r="r" b="b"/>
                <a:pathLst>
                  <a:path w="923" h="923" fill="none" extrusionOk="0">
                    <a:moveTo>
                      <a:pt x="760" y="163"/>
                    </a:moveTo>
                    <a:cubicBezTo>
                      <a:pt x="597" y="1"/>
                      <a:pt x="353" y="1"/>
                      <a:pt x="190" y="163"/>
                    </a:cubicBezTo>
                    <a:cubicBezTo>
                      <a:pt x="0" y="326"/>
                      <a:pt x="0" y="570"/>
                      <a:pt x="190" y="733"/>
                    </a:cubicBezTo>
                    <a:cubicBezTo>
                      <a:pt x="353" y="923"/>
                      <a:pt x="597" y="923"/>
                      <a:pt x="760" y="733"/>
                    </a:cubicBezTo>
                    <a:cubicBezTo>
                      <a:pt x="923" y="597"/>
                      <a:pt x="923" y="326"/>
                      <a:pt x="760" y="16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2712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352;p3"/>
              <p:cNvSpPr/>
              <p:nvPr/>
            </p:nvSpPr>
            <p:spPr>
              <a:xfrm rot="10800000">
                <a:off x="6712891" y="3569972"/>
                <a:ext cx="1067679" cy="1114471"/>
              </a:xfrm>
              <a:custGeom>
                <a:avLst/>
                <a:gdLst/>
                <a:ahLst/>
                <a:cxnLst/>
                <a:rect l="l" t="t" r="r" b="b"/>
                <a:pathLst>
                  <a:path w="22270" h="23246" fill="none" extrusionOk="0">
                    <a:moveTo>
                      <a:pt x="22269" y="0"/>
                    </a:moveTo>
                    <a:lnTo>
                      <a:pt x="3690" y="18553"/>
                    </a:lnTo>
                    <a:lnTo>
                      <a:pt x="3635" y="18607"/>
                    </a:lnTo>
                    <a:lnTo>
                      <a:pt x="3554" y="19692"/>
                    </a:lnTo>
                    <a:lnTo>
                      <a:pt x="1" y="23245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2712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" name="Google Shape;353;p3"/>
              <p:cNvSpPr/>
              <p:nvPr/>
            </p:nvSpPr>
            <p:spPr>
              <a:xfrm rot="10800000">
                <a:off x="8191515" y="2208397"/>
                <a:ext cx="944132" cy="1006553"/>
              </a:xfrm>
              <a:custGeom>
                <a:avLst/>
                <a:gdLst/>
                <a:ahLst/>
                <a:cxnLst/>
                <a:rect l="l" t="t" r="r" b="b"/>
                <a:pathLst>
                  <a:path w="19693" h="20995" fill="none" extrusionOk="0">
                    <a:moveTo>
                      <a:pt x="0" y="20994"/>
                    </a:moveTo>
                    <a:lnTo>
                      <a:pt x="18634" y="2333"/>
                    </a:lnTo>
                    <a:lnTo>
                      <a:pt x="18634" y="1058"/>
                    </a:lnTo>
                    <a:lnTo>
                      <a:pt x="19692" y="1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2712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354;p3"/>
              <p:cNvSpPr/>
              <p:nvPr/>
            </p:nvSpPr>
            <p:spPr>
              <a:xfrm rot="10800000" flipH="1">
                <a:off x="8374226" y="4907684"/>
                <a:ext cx="51317" cy="51317"/>
              </a:xfrm>
              <a:custGeom>
                <a:avLst/>
                <a:gdLst/>
                <a:ahLst/>
                <a:cxnLst/>
                <a:rect l="l" t="t" r="r" b="b"/>
                <a:pathLst>
                  <a:path w="1710" h="1710" fill="none" extrusionOk="0">
                    <a:moveTo>
                      <a:pt x="0" y="868"/>
                    </a:moveTo>
                    <a:cubicBezTo>
                      <a:pt x="0" y="380"/>
                      <a:pt x="380" y="1"/>
                      <a:pt x="868" y="1"/>
                    </a:cubicBezTo>
                    <a:cubicBezTo>
                      <a:pt x="1329" y="1"/>
                      <a:pt x="1709" y="380"/>
                      <a:pt x="1709" y="868"/>
                    </a:cubicBezTo>
                    <a:cubicBezTo>
                      <a:pt x="1709" y="1330"/>
                      <a:pt x="1329" y="1709"/>
                      <a:pt x="868" y="1709"/>
                    </a:cubicBezTo>
                    <a:cubicBezTo>
                      <a:pt x="407" y="1709"/>
                      <a:pt x="0" y="1330"/>
                      <a:pt x="0" y="868"/>
                    </a:cubicBezTo>
                    <a:close/>
                  </a:path>
                </a:pathLst>
              </a:custGeom>
              <a:noFill/>
              <a:ln w="8825" cap="flat" cmpd="sng">
                <a:solidFill>
                  <a:schemeClr val="accent1"/>
                </a:solidFill>
                <a:prstDash val="solid"/>
                <a:miter lim="2712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" name="Google Shape;355;p3"/>
              <p:cNvSpPr/>
              <p:nvPr/>
            </p:nvSpPr>
            <p:spPr>
              <a:xfrm rot="10800000" flipH="1">
                <a:off x="8461140" y="4030373"/>
                <a:ext cx="101794" cy="101764"/>
              </a:xfrm>
              <a:custGeom>
                <a:avLst/>
                <a:gdLst/>
                <a:ahLst/>
                <a:cxnLst/>
                <a:rect l="l" t="t" r="r" b="b"/>
                <a:pathLst>
                  <a:path w="3392" h="3391" extrusionOk="0">
                    <a:moveTo>
                      <a:pt x="1682" y="0"/>
                    </a:moveTo>
                    <a:cubicBezTo>
                      <a:pt x="787" y="0"/>
                      <a:pt x="1" y="733"/>
                      <a:pt x="1" y="1682"/>
                    </a:cubicBezTo>
                    <a:cubicBezTo>
                      <a:pt x="1" y="2631"/>
                      <a:pt x="733" y="3391"/>
                      <a:pt x="1682" y="3391"/>
                    </a:cubicBezTo>
                    <a:cubicBezTo>
                      <a:pt x="2605" y="3391"/>
                      <a:pt x="3391" y="2604"/>
                      <a:pt x="3391" y="1682"/>
                    </a:cubicBezTo>
                    <a:cubicBezTo>
                      <a:pt x="3391" y="760"/>
                      <a:pt x="2632" y="0"/>
                      <a:pt x="168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356;p3"/>
              <p:cNvSpPr/>
              <p:nvPr/>
            </p:nvSpPr>
            <p:spPr>
              <a:xfrm rot="10800000" flipH="1">
                <a:off x="7560671" y="4764728"/>
                <a:ext cx="101801" cy="100261"/>
              </a:xfrm>
              <a:custGeom>
                <a:avLst/>
                <a:gdLst/>
                <a:ahLst/>
                <a:cxnLst/>
                <a:rect l="l" t="t" r="r" b="b"/>
                <a:pathLst>
                  <a:path w="1710" h="1683" extrusionOk="0">
                    <a:moveTo>
                      <a:pt x="842" y="0"/>
                    </a:moveTo>
                    <a:cubicBezTo>
                      <a:pt x="381" y="0"/>
                      <a:pt x="1" y="353"/>
                      <a:pt x="1" y="841"/>
                    </a:cubicBezTo>
                    <a:cubicBezTo>
                      <a:pt x="1" y="1302"/>
                      <a:pt x="381" y="1682"/>
                      <a:pt x="842" y="1682"/>
                    </a:cubicBezTo>
                    <a:cubicBezTo>
                      <a:pt x="1330" y="1682"/>
                      <a:pt x="1710" y="1302"/>
                      <a:pt x="1710" y="841"/>
                    </a:cubicBezTo>
                    <a:cubicBezTo>
                      <a:pt x="1710" y="353"/>
                      <a:pt x="1303" y="0"/>
                      <a:pt x="842" y="0"/>
                    </a:cubicBezTo>
                    <a:close/>
                  </a:path>
                </a:pathLst>
              </a:custGeom>
              <a:noFill/>
              <a:ln w="8825" cap="flat" cmpd="sng">
                <a:solidFill>
                  <a:schemeClr val="lt2"/>
                </a:solidFill>
                <a:prstDash val="solid"/>
                <a:miter lim="27123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9"/>
          <p:cNvSpPr/>
          <p:nvPr/>
        </p:nvSpPr>
        <p:spPr>
          <a:xfrm flipH="1">
            <a:off x="3169614" y="1212247"/>
            <a:ext cx="101794" cy="101794"/>
          </a:xfrm>
          <a:custGeom>
            <a:avLst/>
            <a:gdLst/>
            <a:ahLst/>
            <a:cxnLst/>
            <a:rect l="l" t="t" r="r" b="b"/>
            <a:pathLst>
              <a:path w="3392" h="3392" extrusionOk="0">
                <a:moveTo>
                  <a:pt x="1710" y="1"/>
                </a:moveTo>
                <a:cubicBezTo>
                  <a:pt x="787" y="1"/>
                  <a:pt x="1" y="733"/>
                  <a:pt x="1" y="1682"/>
                </a:cubicBezTo>
                <a:cubicBezTo>
                  <a:pt x="1" y="2642"/>
                  <a:pt x="760" y="3392"/>
                  <a:pt x="1662" y="3392"/>
                </a:cubicBezTo>
                <a:cubicBezTo>
                  <a:pt x="1678" y="3392"/>
                  <a:pt x="1694" y="3391"/>
                  <a:pt x="1710" y="3391"/>
                </a:cubicBezTo>
                <a:cubicBezTo>
                  <a:pt x="2605" y="3391"/>
                  <a:pt x="3391" y="2659"/>
                  <a:pt x="3391" y="1682"/>
                </a:cubicBezTo>
                <a:cubicBezTo>
                  <a:pt x="3391" y="787"/>
                  <a:pt x="2659" y="1"/>
                  <a:pt x="171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9"/>
          <p:cNvSpPr/>
          <p:nvPr/>
        </p:nvSpPr>
        <p:spPr>
          <a:xfrm flipH="1">
            <a:off x="1624057" y="410596"/>
            <a:ext cx="101794" cy="101764"/>
          </a:xfrm>
          <a:custGeom>
            <a:avLst/>
            <a:gdLst/>
            <a:ahLst/>
            <a:cxnLst/>
            <a:rect l="l" t="t" r="r" b="b"/>
            <a:pathLst>
              <a:path w="3392" h="3391" extrusionOk="0">
                <a:moveTo>
                  <a:pt x="1682" y="0"/>
                </a:moveTo>
                <a:cubicBezTo>
                  <a:pt x="787" y="0"/>
                  <a:pt x="1" y="733"/>
                  <a:pt x="1" y="1682"/>
                </a:cubicBezTo>
                <a:cubicBezTo>
                  <a:pt x="1" y="2631"/>
                  <a:pt x="733" y="3391"/>
                  <a:pt x="1682" y="3391"/>
                </a:cubicBezTo>
                <a:cubicBezTo>
                  <a:pt x="2605" y="3391"/>
                  <a:pt x="3391" y="2604"/>
                  <a:pt x="3391" y="1682"/>
                </a:cubicBezTo>
                <a:cubicBezTo>
                  <a:pt x="3391" y="760"/>
                  <a:pt x="2632" y="0"/>
                  <a:pt x="168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9"/>
          <p:cNvSpPr/>
          <p:nvPr/>
        </p:nvSpPr>
        <p:spPr>
          <a:xfrm flipH="1">
            <a:off x="846715" y="153446"/>
            <a:ext cx="101764" cy="101794"/>
          </a:xfrm>
          <a:custGeom>
            <a:avLst/>
            <a:gdLst/>
            <a:ahLst/>
            <a:cxnLst/>
            <a:rect l="l" t="t" r="r" b="b"/>
            <a:pathLst>
              <a:path w="3391" h="3392" extrusionOk="0">
                <a:moveTo>
                  <a:pt x="1709" y="1"/>
                </a:moveTo>
                <a:cubicBezTo>
                  <a:pt x="787" y="1"/>
                  <a:pt x="0" y="733"/>
                  <a:pt x="0" y="1683"/>
                </a:cubicBezTo>
                <a:cubicBezTo>
                  <a:pt x="0" y="2659"/>
                  <a:pt x="760" y="3391"/>
                  <a:pt x="1709" y="3391"/>
                </a:cubicBezTo>
                <a:cubicBezTo>
                  <a:pt x="2604" y="3391"/>
                  <a:pt x="3391" y="2659"/>
                  <a:pt x="3391" y="1683"/>
                </a:cubicBezTo>
                <a:cubicBezTo>
                  <a:pt x="3391" y="788"/>
                  <a:pt x="2658" y="1"/>
                  <a:pt x="170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9"/>
          <p:cNvSpPr/>
          <p:nvPr/>
        </p:nvSpPr>
        <p:spPr>
          <a:xfrm flipH="1">
            <a:off x="354251" y="943849"/>
            <a:ext cx="101764" cy="101764"/>
          </a:xfrm>
          <a:custGeom>
            <a:avLst/>
            <a:gdLst/>
            <a:ahLst/>
            <a:cxnLst/>
            <a:rect l="l" t="t" r="r" b="b"/>
            <a:pathLst>
              <a:path w="3391" h="3391" fill="none" extrusionOk="0">
                <a:moveTo>
                  <a:pt x="0" y="1709"/>
                </a:moveTo>
                <a:cubicBezTo>
                  <a:pt x="0" y="760"/>
                  <a:pt x="787" y="0"/>
                  <a:pt x="1709" y="0"/>
                </a:cubicBezTo>
                <a:cubicBezTo>
                  <a:pt x="2658" y="0"/>
                  <a:pt x="3391" y="787"/>
                  <a:pt x="3391" y="1709"/>
                </a:cubicBezTo>
                <a:cubicBezTo>
                  <a:pt x="3391" y="2658"/>
                  <a:pt x="2604" y="3391"/>
                  <a:pt x="1709" y="3391"/>
                </a:cubicBezTo>
                <a:cubicBezTo>
                  <a:pt x="787" y="3391"/>
                  <a:pt x="0" y="2658"/>
                  <a:pt x="0" y="1709"/>
                </a:cubicBezTo>
                <a:close/>
              </a:path>
            </a:pathLst>
          </a:custGeom>
          <a:noFill/>
          <a:ln w="8825" cap="flat" cmpd="sng">
            <a:solidFill>
              <a:schemeClr val="lt2"/>
            </a:solidFill>
            <a:prstDash val="solid"/>
            <a:miter lim="2712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9"/>
          <p:cNvSpPr/>
          <p:nvPr/>
        </p:nvSpPr>
        <p:spPr>
          <a:xfrm flipH="1">
            <a:off x="157546" y="255239"/>
            <a:ext cx="51317" cy="50507"/>
          </a:xfrm>
          <a:custGeom>
            <a:avLst/>
            <a:gdLst/>
            <a:ahLst/>
            <a:cxnLst/>
            <a:rect l="l" t="t" r="r" b="b"/>
            <a:pathLst>
              <a:path w="1710" h="1683" fill="none" extrusionOk="0">
                <a:moveTo>
                  <a:pt x="1" y="842"/>
                </a:moveTo>
                <a:cubicBezTo>
                  <a:pt x="1" y="381"/>
                  <a:pt x="381" y="1"/>
                  <a:pt x="869" y="1"/>
                </a:cubicBezTo>
                <a:cubicBezTo>
                  <a:pt x="1330" y="1"/>
                  <a:pt x="1710" y="381"/>
                  <a:pt x="1710" y="842"/>
                </a:cubicBezTo>
                <a:cubicBezTo>
                  <a:pt x="1710" y="1330"/>
                  <a:pt x="1330" y="1682"/>
                  <a:pt x="869" y="1682"/>
                </a:cubicBezTo>
                <a:cubicBezTo>
                  <a:pt x="381" y="1682"/>
                  <a:pt x="1" y="1330"/>
                  <a:pt x="1" y="842"/>
                </a:cubicBezTo>
                <a:close/>
              </a:path>
            </a:pathLst>
          </a:custGeom>
          <a:noFill/>
          <a:ln w="8825" cap="flat" cmpd="sng">
            <a:solidFill>
              <a:schemeClr val="accent1"/>
            </a:solidFill>
            <a:prstDash val="solid"/>
            <a:miter lim="2712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9"/>
          <p:cNvSpPr/>
          <p:nvPr/>
        </p:nvSpPr>
        <p:spPr>
          <a:xfrm flipH="1">
            <a:off x="1055076" y="4691974"/>
            <a:ext cx="101764" cy="101764"/>
          </a:xfrm>
          <a:custGeom>
            <a:avLst/>
            <a:gdLst/>
            <a:ahLst/>
            <a:cxnLst/>
            <a:rect l="l" t="t" r="r" b="b"/>
            <a:pathLst>
              <a:path w="3391" h="3391" fill="none" extrusionOk="0">
                <a:moveTo>
                  <a:pt x="0" y="1709"/>
                </a:moveTo>
                <a:cubicBezTo>
                  <a:pt x="0" y="760"/>
                  <a:pt x="787" y="0"/>
                  <a:pt x="1709" y="0"/>
                </a:cubicBezTo>
                <a:cubicBezTo>
                  <a:pt x="2658" y="0"/>
                  <a:pt x="3391" y="787"/>
                  <a:pt x="3391" y="1709"/>
                </a:cubicBezTo>
                <a:cubicBezTo>
                  <a:pt x="3391" y="2658"/>
                  <a:pt x="2604" y="3391"/>
                  <a:pt x="1709" y="3391"/>
                </a:cubicBezTo>
                <a:cubicBezTo>
                  <a:pt x="787" y="3391"/>
                  <a:pt x="0" y="2658"/>
                  <a:pt x="0" y="1709"/>
                </a:cubicBezTo>
                <a:close/>
              </a:path>
            </a:pathLst>
          </a:custGeom>
          <a:noFill/>
          <a:ln w="8825" cap="flat" cmpd="sng">
            <a:solidFill>
              <a:schemeClr val="lt2"/>
            </a:solidFill>
            <a:prstDash val="solid"/>
            <a:miter lim="2712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9"/>
          <p:cNvSpPr/>
          <p:nvPr/>
        </p:nvSpPr>
        <p:spPr>
          <a:xfrm flipH="1">
            <a:off x="278757" y="4346446"/>
            <a:ext cx="101794" cy="101764"/>
          </a:xfrm>
          <a:custGeom>
            <a:avLst/>
            <a:gdLst/>
            <a:ahLst/>
            <a:cxnLst/>
            <a:rect l="l" t="t" r="r" b="b"/>
            <a:pathLst>
              <a:path w="3392" h="3391" extrusionOk="0">
                <a:moveTo>
                  <a:pt x="1682" y="0"/>
                </a:moveTo>
                <a:cubicBezTo>
                  <a:pt x="787" y="0"/>
                  <a:pt x="1" y="733"/>
                  <a:pt x="1" y="1682"/>
                </a:cubicBezTo>
                <a:cubicBezTo>
                  <a:pt x="1" y="2631"/>
                  <a:pt x="733" y="3391"/>
                  <a:pt x="1682" y="3391"/>
                </a:cubicBezTo>
                <a:cubicBezTo>
                  <a:pt x="2605" y="3391"/>
                  <a:pt x="3391" y="2604"/>
                  <a:pt x="3391" y="1682"/>
                </a:cubicBezTo>
                <a:cubicBezTo>
                  <a:pt x="3391" y="760"/>
                  <a:pt x="2632" y="0"/>
                  <a:pt x="168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" name="Google Shape;427;p9"/>
          <p:cNvSpPr txBox="1">
            <a:spLocks noGrp="1"/>
          </p:cNvSpPr>
          <p:nvPr>
            <p:ph type="subTitle" idx="1"/>
          </p:nvPr>
        </p:nvSpPr>
        <p:spPr>
          <a:xfrm>
            <a:off x="715100" y="2358194"/>
            <a:ext cx="3124800" cy="12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28" name="Google Shape;428;p9"/>
          <p:cNvSpPr txBox="1">
            <a:spLocks noGrp="1"/>
          </p:cNvSpPr>
          <p:nvPr>
            <p:ph type="title"/>
          </p:nvPr>
        </p:nvSpPr>
        <p:spPr>
          <a:xfrm>
            <a:off x="715100" y="1420350"/>
            <a:ext cx="3124800" cy="92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4000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dk1"/>
        </a:solidFill>
        <a:effectLst/>
      </p:bgPr>
    </p:bg>
    <p:spTree>
      <p:nvGrpSpPr>
        <p:cNvPr id="1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9" name="Google Shape;789;p13"/>
          <p:cNvGrpSpPr/>
          <p:nvPr/>
        </p:nvGrpSpPr>
        <p:grpSpPr>
          <a:xfrm flipH="1">
            <a:off x="7347781" y="-8"/>
            <a:ext cx="2008986" cy="1614340"/>
            <a:chOff x="476652" y="408539"/>
            <a:chExt cx="1616500" cy="1298954"/>
          </a:xfrm>
        </p:grpSpPr>
        <p:sp>
          <p:nvSpPr>
            <p:cNvPr id="790" name="Google Shape;790;p13"/>
            <p:cNvSpPr/>
            <p:nvPr/>
          </p:nvSpPr>
          <p:spPr>
            <a:xfrm>
              <a:off x="589305" y="573896"/>
              <a:ext cx="983789" cy="684265"/>
            </a:xfrm>
            <a:custGeom>
              <a:avLst/>
              <a:gdLst/>
              <a:ahLst/>
              <a:cxnLst/>
              <a:rect l="l" t="t" r="r" b="b"/>
              <a:pathLst>
                <a:path w="22269" h="15489" fill="none" extrusionOk="0">
                  <a:moveTo>
                    <a:pt x="0" y="1"/>
                  </a:moveTo>
                  <a:lnTo>
                    <a:pt x="10226" y="10226"/>
                  </a:lnTo>
                  <a:lnTo>
                    <a:pt x="17034" y="10226"/>
                  </a:lnTo>
                  <a:lnTo>
                    <a:pt x="22269" y="15489"/>
                  </a:lnTo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13"/>
            <p:cNvSpPr/>
            <p:nvPr/>
          </p:nvSpPr>
          <p:spPr>
            <a:xfrm>
              <a:off x="532978" y="627837"/>
              <a:ext cx="1140796" cy="1037729"/>
            </a:xfrm>
            <a:custGeom>
              <a:avLst/>
              <a:gdLst/>
              <a:ahLst/>
              <a:cxnLst/>
              <a:rect l="l" t="t" r="r" b="b"/>
              <a:pathLst>
                <a:path w="25823" h="23490" fill="none" extrusionOk="0">
                  <a:moveTo>
                    <a:pt x="0" y="0"/>
                  </a:moveTo>
                  <a:lnTo>
                    <a:pt x="14078" y="14078"/>
                  </a:lnTo>
                  <a:lnTo>
                    <a:pt x="16383" y="14078"/>
                  </a:lnTo>
                  <a:lnTo>
                    <a:pt x="25822" y="23490"/>
                  </a:lnTo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13"/>
            <p:cNvSpPr/>
            <p:nvPr/>
          </p:nvSpPr>
          <p:spPr>
            <a:xfrm>
              <a:off x="656410" y="506790"/>
              <a:ext cx="311584" cy="310391"/>
            </a:xfrm>
            <a:custGeom>
              <a:avLst/>
              <a:gdLst/>
              <a:ahLst/>
              <a:cxnLst/>
              <a:rect l="l" t="t" r="r" b="b"/>
              <a:pathLst>
                <a:path w="7053" h="7026" fill="none" extrusionOk="0">
                  <a:moveTo>
                    <a:pt x="0" y="1"/>
                  </a:moveTo>
                  <a:lnTo>
                    <a:pt x="7052" y="7026"/>
                  </a:lnTo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13"/>
            <p:cNvSpPr/>
            <p:nvPr/>
          </p:nvSpPr>
          <p:spPr>
            <a:xfrm>
              <a:off x="476652" y="686549"/>
              <a:ext cx="751371" cy="752564"/>
            </a:xfrm>
            <a:custGeom>
              <a:avLst/>
              <a:gdLst/>
              <a:ahLst/>
              <a:cxnLst/>
              <a:rect l="l" t="t" r="r" b="b"/>
              <a:pathLst>
                <a:path w="17008" h="17035" fill="none" extrusionOk="0">
                  <a:moveTo>
                    <a:pt x="1" y="0"/>
                  </a:moveTo>
                  <a:lnTo>
                    <a:pt x="17007" y="17034"/>
                  </a:lnTo>
                </a:path>
              </a:pathLst>
            </a:custGeom>
            <a:noFill/>
            <a:ln w="10850" cap="flat" cmpd="sng">
              <a:solidFill>
                <a:schemeClr val="lt2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13"/>
            <p:cNvSpPr/>
            <p:nvPr/>
          </p:nvSpPr>
          <p:spPr>
            <a:xfrm>
              <a:off x="715122" y="408539"/>
              <a:ext cx="367910" cy="492535"/>
            </a:xfrm>
            <a:custGeom>
              <a:avLst/>
              <a:gdLst/>
              <a:ahLst/>
              <a:cxnLst/>
              <a:rect l="l" t="t" r="r" b="b"/>
              <a:pathLst>
                <a:path w="8328" h="11149" fill="none" extrusionOk="0">
                  <a:moveTo>
                    <a:pt x="0" y="1"/>
                  </a:moveTo>
                  <a:lnTo>
                    <a:pt x="8327" y="8382"/>
                  </a:lnTo>
                  <a:lnTo>
                    <a:pt x="8327" y="11149"/>
                  </a:lnTo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13"/>
            <p:cNvSpPr/>
            <p:nvPr/>
          </p:nvSpPr>
          <p:spPr>
            <a:xfrm>
              <a:off x="1184818" y="1138309"/>
              <a:ext cx="492535" cy="357131"/>
            </a:xfrm>
            <a:custGeom>
              <a:avLst/>
              <a:gdLst/>
              <a:ahLst/>
              <a:cxnLst/>
              <a:rect l="l" t="t" r="r" b="b"/>
              <a:pathLst>
                <a:path w="11149" h="8084" fill="none" extrusionOk="0">
                  <a:moveTo>
                    <a:pt x="11149" y="8083"/>
                  </a:moveTo>
                  <a:lnTo>
                    <a:pt x="3066" y="0"/>
                  </a:lnTo>
                  <a:lnTo>
                    <a:pt x="1" y="0"/>
                  </a:lnTo>
                </a:path>
              </a:pathLst>
            </a:custGeom>
            <a:noFill/>
            <a:ln w="10850" cap="flat" cmpd="sng">
              <a:solidFill>
                <a:schemeClr val="lt2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13"/>
            <p:cNvSpPr/>
            <p:nvPr/>
          </p:nvSpPr>
          <p:spPr>
            <a:xfrm>
              <a:off x="1221971" y="1431870"/>
              <a:ext cx="47977" cy="47977"/>
            </a:xfrm>
            <a:custGeom>
              <a:avLst/>
              <a:gdLst/>
              <a:ahLst/>
              <a:cxnLst/>
              <a:rect l="l" t="t" r="r" b="b"/>
              <a:pathLst>
                <a:path w="1086" h="1086" fill="none" extrusionOk="0">
                  <a:moveTo>
                    <a:pt x="1086" y="543"/>
                  </a:moveTo>
                  <a:cubicBezTo>
                    <a:pt x="1086" y="841"/>
                    <a:pt x="842" y="1085"/>
                    <a:pt x="543" y="1085"/>
                  </a:cubicBezTo>
                  <a:cubicBezTo>
                    <a:pt x="245" y="1085"/>
                    <a:pt x="1" y="841"/>
                    <a:pt x="1" y="543"/>
                  </a:cubicBezTo>
                  <a:cubicBezTo>
                    <a:pt x="1" y="245"/>
                    <a:pt x="245" y="0"/>
                    <a:pt x="543" y="0"/>
                  </a:cubicBezTo>
                  <a:cubicBezTo>
                    <a:pt x="842" y="0"/>
                    <a:pt x="1086" y="245"/>
                    <a:pt x="1086" y="543"/>
                  </a:cubicBezTo>
                  <a:close/>
                </a:path>
              </a:pathLst>
            </a:custGeom>
            <a:noFill/>
            <a:ln w="10850" cap="flat" cmpd="sng">
              <a:solidFill>
                <a:schemeClr val="lt2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13"/>
            <p:cNvSpPr/>
            <p:nvPr/>
          </p:nvSpPr>
          <p:spPr>
            <a:xfrm>
              <a:off x="1666530" y="1659517"/>
              <a:ext cx="47977" cy="47977"/>
            </a:xfrm>
            <a:custGeom>
              <a:avLst/>
              <a:gdLst/>
              <a:ahLst/>
              <a:cxnLst/>
              <a:rect l="l" t="t" r="r" b="b"/>
              <a:pathLst>
                <a:path w="1086" h="1086" extrusionOk="0">
                  <a:moveTo>
                    <a:pt x="543" y="1"/>
                  </a:moveTo>
                  <a:cubicBezTo>
                    <a:pt x="245" y="1"/>
                    <a:pt x="1" y="245"/>
                    <a:pt x="1" y="543"/>
                  </a:cubicBezTo>
                  <a:cubicBezTo>
                    <a:pt x="1" y="842"/>
                    <a:pt x="245" y="1086"/>
                    <a:pt x="543" y="1086"/>
                  </a:cubicBezTo>
                  <a:cubicBezTo>
                    <a:pt x="869" y="1086"/>
                    <a:pt x="1086" y="842"/>
                    <a:pt x="1086" y="543"/>
                  </a:cubicBezTo>
                  <a:cubicBezTo>
                    <a:pt x="1086" y="245"/>
                    <a:pt x="869" y="1"/>
                    <a:pt x="543" y="1"/>
                  </a:cubicBezTo>
                  <a:close/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13"/>
            <p:cNvSpPr/>
            <p:nvPr/>
          </p:nvSpPr>
          <p:spPr>
            <a:xfrm>
              <a:off x="1671345" y="1489389"/>
              <a:ext cx="47977" cy="47977"/>
            </a:xfrm>
            <a:custGeom>
              <a:avLst/>
              <a:gdLst/>
              <a:ahLst/>
              <a:cxnLst/>
              <a:rect l="l" t="t" r="r" b="b"/>
              <a:pathLst>
                <a:path w="1086" h="1086" fill="none" extrusionOk="0">
                  <a:moveTo>
                    <a:pt x="1085" y="543"/>
                  </a:moveTo>
                  <a:cubicBezTo>
                    <a:pt x="1085" y="841"/>
                    <a:pt x="841" y="1085"/>
                    <a:pt x="543" y="1085"/>
                  </a:cubicBezTo>
                  <a:cubicBezTo>
                    <a:pt x="244" y="1085"/>
                    <a:pt x="0" y="841"/>
                    <a:pt x="0" y="543"/>
                  </a:cubicBezTo>
                  <a:cubicBezTo>
                    <a:pt x="0" y="217"/>
                    <a:pt x="244" y="0"/>
                    <a:pt x="543" y="0"/>
                  </a:cubicBezTo>
                  <a:cubicBezTo>
                    <a:pt x="841" y="0"/>
                    <a:pt x="1085" y="217"/>
                    <a:pt x="1085" y="543"/>
                  </a:cubicBezTo>
                  <a:close/>
                </a:path>
              </a:pathLst>
            </a:custGeom>
            <a:noFill/>
            <a:ln w="10850" cap="flat" cmpd="sng">
              <a:solidFill>
                <a:schemeClr val="lt2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13"/>
            <p:cNvSpPr/>
            <p:nvPr/>
          </p:nvSpPr>
          <p:spPr>
            <a:xfrm>
              <a:off x="1563508" y="1249725"/>
              <a:ext cx="47933" cy="47977"/>
            </a:xfrm>
            <a:custGeom>
              <a:avLst/>
              <a:gdLst/>
              <a:ahLst/>
              <a:cxnLst/>
              <a:rect l="l" t="t" r="r" b="b"/>
              <a:pathLst>
                <a:path w="1085" h="1086" fill="none" extrusionOk="0">
                  <a:moveTo>
                    <a:pt x="1085" y="543"/>
                  </a:moveTo>
                  <a:cubicBezTo>
                    <a:pt x="1085" y="841"/>
                    <a:pt x="841" y="1086"/>
                    <a:pt x="542" y="1086"/>
                  </a:cubicBezTo>
                  <a:cubicBezTo>
                    <a:pt x="244" y="1086"/>
                    <a:pt x="0" y="841"/>
                    <a:pt x="0" y="543"/>
                  </a:cubicBezTo>
                  <a:cubicBezTo>
                    <a:pt x="0" y="218"/>
                    <a:pt x="244" y="1"/>
                    <a:pt x="542" y="1"/>
                  </a:cubicBezTo>
                  <a:cubicBezTo>
                    <a:pt x="841" y="1"/>
                    <a:pt x="1085" y="218"/>
                    <a:pt x="1085" y="543"/>
                  </a:cubicBezTo>
                  <a:close/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13"/>
            <p:cNvSpPr/>
            <p:nvPr/>
          </p:nvSpPr>
          <p:spPr>
            <a:xfrm>
              <a:off x="1130921" y="564310"/>
              <a:ext cx="47977" cy="47977"/>
            </a:xfrm>
            <a:custGeom>
              <a:avLst/>
              <a:gdLst/>
              <a:ahLst/>
              <a:cxnLst/>
              <a:rect l="l" t="t" r="r" b="b"/>
              <a:pathLst>
                <a:path w="1086" h="1086" fill="none" extrusionOk="0">
                  <a:moveTo>
                    <a:pt x="1085" y="543"/>
                  </a:moveTo>
                  <a:cubicBezTo>
                    <a:pt x="1085" y="842"/>
                    <a:pt x="841" y="1086"/>
                    <a:pt x="543" y="1086"/>
                  </a:cubicBezTo>
                  <a:cubicBezTo>
                    <a:pt x="244" y="1086"/>
                    <a:pt x="0" y="842"/>
                    <a:pt x="0" y="543"/>
                  </a:cubicBezTo>
                  <a:cubicBezTo>
                    <a:pt x="0" y="245"/>
                    <a:pt x="244" y="1"/>
                    <a:pt x="543" y="1"/>
                  </a:cubicBezTo>
                  <a:cubicBezTo>
                    <a:pt x="841" y="1"/>
                    <a:pt x="1085" y="245"/>
                    <a:pt x="1085" y="543"/>
                  </a:cubicBezTo>
                  <a:close/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13"/>
            <p:cNvSpPr/>
            <p:nvPr/>
          </p:nvSpPr>
          <p:spPr>
            <a:xfrm>
              <a:off x="1521539" y="956165"/>
              <a:ext cx="47977" cy="47977"/>
            </a:xfrm>
            <a:custGeom>
              <a:avLst/>
              <a:gdLst/>
              <a:ahLst/>
              <a:cxnLst/>
              <a:rect l="l" t="t" r="r" b="b"/>
              <a:pathLst>
                <a:path w="1086" h="1086" fill="none" extrusionOk="0">
                  <a:moveTo>
                    <a:pt x="1086" y="543"/>
                  </a:moveTo>
                  <a:cubicBezTo>
                    <a:pt x="1086" y="841"/>
                    <a:pt x="842" y="1085"/>
                    <a:pt x="543" y="1085"/>
                  </a:cubicBezTo>
                  <a:cubicBezTo>
                    <a:pt x="245" y="1085"/>
                    <a:pt x="1" y="841"/>
                    <a:pt x="1" y="543"/>
                  </a:cubicBezTo>
                  <a:cubicBezTo>
                    <a:pt x="1" y="217"/>
                    <a:pt x="245" y="0"/>
                    <a:pt x="543" y="0"/>
                  </a:cubicBezTo>
                  <a:cubicBezTo>
                    <a:pt x="842" y="0"/>
                    <a:pt x="1086" y="217"/>
                    <a:pt x="1086" y="543"/>
                  </a:cubicBezTo>
                  <a:close/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13"/>
            <p:cNvSpPr/>
            <p:nvPr/>
          </p:nvSpPr>
          <p:spPr>
            <a:xfrm>
              <a:off x="1839087" y="814753"/>
              <a:ext cx="47977" cy="47977"/>
            </a:xfrm>
            <a:custGeom>
              <a:avLst/>
              <a:gdLst/>
              <a:ahLst/>
              <a:cxnLst/>
              <a:rect l="l" t="t" r="r" b="b"/>
              <a:pathLst>
                <a:path w="1086" h="1086" fill="none" extrusionOk="0">
                  <a:moveTo>
                    <a:pt x="1085" y="543"/>
                  </a:moveTo>
                  <a:cubicBezTo>
                    <a:pt x="1085" y="842"/>
                    <a:pt x="841" y="1086"/>
                    <a:pt x="543" y="1086"/>
                  </a:cubicBezTo>
                  <a:cubicBezTo>
                    <a:pt x="245" y="1086"/>
                    <a:pt x="0" y="842"/>
                    <a:pt x="0" y="543"/>
                  </a:cubicBezTo>
                  <a:cubicBezTo>
                    <a:pt x="0" y="245"/>
                    <a:pt x="245" y="1"/>
                    <a:pt x="543" y="1"/>
                  </a:cubicBezTo>
                  <a:cubicBezTo>
                    <a:pt x="841" y="1"/>
                    <a:pt x="1085" y="245"/>
                    <a:pt x="1085" y="543"/>
                  </a:cubicBezTo>
                  <a:close/>
                </a:path>
              </a:pathLst>
            </a:custGeom>
            <a:noFill/>
            <a:ln w="10850" cap="flat" cmpd="sng">
              <a:solidFill>
                <a:schemeClr val="lt2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13"/>
            <p:cNvSpPr/>
            <p:nvPr/>
          </p:nvSpPr>
          <p:spPr>
            <a:xfrm>
              <a:off x="1738451" y="877087"/>
              <a:ext cx="47977" cy="47977"/>
            </a:xfrm>
            <a:custGeom>
              <a:avLst/>
              <a:gdLst/>
              <a:ahLst/>
              <a:cxnLst/>
              <a:rect l="l" t="t" r="r" b="b"/>
              <a:pathLst>
                <a:path w="1086" h="1086" fill="none" extrusionOk="0">
                  <a:moveTo>
                    <a:pt x="1085" y="543"/>
                  </a:moveTo>
                  <a:cubicBezTo>
                    <a:pt x="1085" y="868"/>
                    <a:pt x="868" y="1085"/>
                    <a:pt x="543" y="1085"/>
                  </a:cubicBezTo>
                  <a:cubicBezTo>
                    <a:pt x="244" y="1085"/>
                    <a:pt x="0" y="868"/>
                    <a:pt x="0" y="543"/>
                  </a:cubicBezTo>
                  <a:cubicBezTo>
                    <a:pt x="0" y="244"/>
                    <a:pt x="244" y="0"/>
                    <a:pt x="543" y="0"/>
                  </a:cubicBezTo>
                  <a:cubicBezTo>
                    <a:pt x="868" y="0"/>
                    <a:pt x="1085" y="244"/>
                    <a:pt x="1085" y="543"/>
                  </a:cubicBezTo>
                  <a:close/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13"/>
            <p:cNvSpPr/>
            <p:nvPr/>
          </p:nvSpPr>
          <p:spPr>
            <a:xfrm>
              <a:off x="1563508" y="702144"/>
              <a:ext cx="47933" cy="47977"/>
            </a:xfrm>
            <a:custGeom>
              <a:avLst/>
              <a:gdLst/>
              <a:ahLst/>
              <a:cxnLst/>
              <a:rect l="l" t="t" r="r" b="b"/>
              <a:pathLst>
                <a:path w="1085" h="1086" fill="none" extrusionOk="0">
                  <a:moveTo>
                    <a:pt x="1085" y="543"/>
                  </a:moveTo>
                  <a:cubicBezTo>
                    <a:pt x="1085" y="841"/>
                    <a:pt x="841" y="1085"/>
                    <a:pt x="542" y="1085"/>
                  </a:cubicBezTo>
                  <a:cubicBezTo>
                    <a:pt x="244" y="1085"/>
                    <a:pt x="0" y="841"/>
                    <a:pt x="0" y="543"/>
                  </a:cubicBezTo>
                  <a:cubicBezTo>
                    <a:pt x="0" y="244"/>
                    <a:pt x="244" y="0"/>
                    <a:pt x="542" y="0"/>
                  </a:cubicBezTo>
                  <a:cubicBezTo>
                    <a:pt x="841" y="0"/>
                    <a:pt x="1085" y="244"/>
                    <a:pt x="1085" y="543"/>
                  </a:cubicBezTo>
                  <a:close/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13"/>
            <p:cNvSpPr/>
            <p:nvPr/>
          </p:nvSpPr>
          <p:spPr>
            <a:xfrm>
              <a:off x="1575480" y="1011299"/>
              <a:ext cx="53941" cy="52748"/>
            </a:xfrm>
            <a:custGeom>
              <a:avLst/>
              <a:gdLst/>
              <a:ahLst/>
              <a:cxnLst/>
              <a:rect l="l" t="t" r="r" b="b"/>
              <a:pathLst>
                <a:path w="1221" h="1194" fill="none" extrusionOk="0">
                  <a:moveTo>
                    <a:pt x="1004" y="190"/>
                  </a:moveTo>
                  <a:cubicBezTo>
                    <a:pt x="787" y="0"/>
                    <a:pt x="407" y="0"/>
                    <a:pt x="217" y="190"/>
                  </a:cubicBezTo>
                  <a:cubicBezTo>
                    <a:pt x="0" y="407"/>
                    <a:pt x="0" y="787"/>
                    <a:pt x="217" y="976"/>
                  </a:cubicBezTo>
                  <a:cubicBezTo>
                    <a:pt x="407" y="1193"/>
                    <a:pt x="787" y="1193"/>
                    <a:pt x="1004" y="976"/>
                  </a:cubicBezTo>
                  <a:cubicBezTo>
                    <a:pt x="1221" y="732"/>
                    <a:pt x="1221" y="407"/>
                    <a:pt x="1004" y="190"/>
                  </a:cubicBezTo>
                  <a:close/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13"/>
            <p:cNvSpPr/>
            <p:nvPr/>
          </p:nvSpPr>
          <p:spPr>
            <a:xfrm>
              <a:off x="1256739" y="557153"/>
              <a:ext cx="47977" cy="47977"/>
            </a:xfrm>
            <a:custGeom>
              <a:avLst/>
              <a:gdLst/>
              <a:ahLst/>
              <a:cxnLst/>
              <a:rect l="l" t="t" r="r" b="b"/>
              <a:pathLst>
                <a:path w="1086" h="1086" fill="none" extrusionOk="0">
                  <a:moveTo>
                    <a:pt x="1085" y="543"/>
                  </a:moveTo>
                  <a:cubicBezTo>
                    <a:pt x="1085" y="841"/>
                    <a:pt x="841" y="1085"/>
                    <a:pt x="543" y="1085"/>
                  </a:cubicBezTo>
                  <a:cubicBezTo>
                    <a:pt x="244" y="1085"/>
                    <a:pt x="0" y="841"/>
                    <a:pt x="0" y="543"/>
                  </a:cubicBezTo>
                  <a:cubicBezTo>
                    <a:pt x="0" y="244"/>
                    <a:pt x="244" y="0"/>
                    <a:pt x="543" y="0"/>
                  </a:cubicBezTo>
                  <a:cubicBezTo>
                    <a:pt x="841" y="0"/>
                    <a:pt x="1085" y="244"/>
                    <a:pt x="1085" y="543"/>
                  </a:cubicBezTo>
                  <a:close/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13"/>
            <p:cNvSpPr/>
            <p:nvPr/>
          </p:nvSpPr>
          <p:spPr>
            <a:xfrm>
              <a:off x="1413702" y="702144"/>
              <a:ext cx="47977" cy="47977"/>
            </a:xfrm>
            <a:custGeom>
              <a:avLst/>
              <a:gdLst/>
              <a:ahLst/>
              <a:cxnLst/>
              <a:rect l="l" t="t" r="r" b="b"/>
              <a:pathLst>
                <a:path w="1086" h="1086" fill="none" extrusionOk="0">
                  <a:moveTo>
                    <a:pt x="1085" y="543"/>
                  </a:moveTo>
                  <a:cubicBezTo>
                    <a:pt x="1085" y="841"/>
                    <a:pt x="841" y="1085"/>
                    <a:pt x="543" y="1085"/>
                  </a:cubicBezTo>
                  <a:cubicBezTo>
                    <a:pt x="245" y="1085"/>
                    <a:pt x="1" y="841"/>
                    <a:pt x="1" y="543"/>
                  </a:cubicBezTo>
                  <a:cubicBezTo>
                    <a:pt x="1" y="244"/>
                    <a:pt x="245" y="0"/>
                    <a:pt x="543" y="0"/>
                  </a:cubicBezTo>
                  <a:cubicBezTo>
                    <a:pt x="841" y="0"/>
                    <a:pt x="1085" y="244"/>
                    <a:pt x="1085" y="543"/>
                  </a:cubicBezTo>
                  <a:close/>
                </a:path>
              </a:pathLst>
            </a:custGeom>
            <a:noFill/>
            <a:ln w="10850" cap="flat" cmpd="sng">
              <a:solidFill>
                <a:schemeClr val="lt2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13"/>
            <p:cNvSpPr/>
            <p:nvPr/>
          </p:nvSpPr>
          <p:spPr>
            <a:xfrm>
              <a:off x="1468835" y="770442"/>
              <a:ext cx="47977" cy="47977"/>
            </a:xfrm>
            <a:custGeom>
              <a:avLst/>
              <a:gdLst/>
              <a:ahLst/>
              <a:cxnLst/>
              <a:rect l="l" t="t" r="r" b="b"/>
              <a:pathLst>
                <a:path w="1086" h="1086" fill="none" extrusionOk="0">
                  <a:moveTo>
                    <a:pt x="1085" y="543"/>
                  </a:moveTo>
                  <a:cubicBezTo>
                    <a:pt x="1085" y="841"/>
                    <a:pt x="868" y="1085"/>
                    <a:pt x="543" y="1085"/>
                  </a:cubicBezTo>
                  <a:cubicBezTo>
                    <a:pt x="244" y="1085"/>
                    <a:pt x="0" y="841"/>
                    <a:pt x="0" y="543"/>
                  </a:cubicBezTo>
                  <a:cubicBezTo>
                    <a:pt x="0" y="217"/>
                    <a:pt x="244" y="0"/>
                    <a:pt x="543" y="0"/>
                  </a:cubicBezTo>
                  <a:cubicBezTo>
                    <a:pt x="868" y="0"/>
                    <a:pt x="1085" y="217"/>
                    <a:pt x="1085" y="543"/>
                  </a:cubicBezTo>
                  <a:close/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13"/>
            <p:cNvSpPr/>
            <p:nvPr/>
          </p:nvSpPr>
          <p:spPr>
            <a:xfrm>
              <a:off x="1944539" y="664990"/>
              <a:ext cx="47977" cy="47977"/>
            </a:xfrm>
            <a:custGeom>
              <a:avLst/>
              <a:gdLst/>
              <a:ahLst/>
              <a:cxnLst/>
              <a:rect l="l" t="t" r="r" b="b"/>
              <a:pathLst>
                <a:path w="1086" h="1086" fill="none" extrusionOk="0">
                  <a:moveTo>
                    <a:pt x="1085" y="543"/>
                  </a:moveTo>
                  <a:cubicBezTo>
                    <a:pt x="1085" y="841"/>
                    <a:pt x="841" y="1085"/>
                    <a:pt x="543" y="1085"/>
                  </a:cubicBezTo>
                  <a:cubicBezTo>
                    <a:pt x="245" y="1085"/>
                    <a:pt x="0" y="841"/>
                    <a:pt x="0" y="543"/>
                  </a:cubicBezTo>
                  <a:cubicBezTo>
                    <a:pt x="0" y="244"/>
                    <a:pt x="245" y="0"/>
                    <a:pt x="543" y="0"/>
                  </a:cubicBezTo>
                  <a:cubicBezTo>
                    <a:pt x="841" y="0"/>
                    <a:pt x="1085" y="244"/>
                    <a:pt x="1085" y="543"/>
                  </a:cubicBezTo>
                  <a:close/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13"/>
            <p:cNvSpPr/>
            <p:nvPr/>
          </p:nvSpPr>
          <p:spPr>
            <a:xfrm>
              <a:off x="1876240" y="971716"/>
              <a:ext cx="47977" cy="47977"/>
            </a:xfrm>
            <a:custGeom>
              <a:avLst/>
              <a:gdLst/>
              <a:ahLst/>
              <a:cxnLst/>
              <a:rect l="l" t="t" r="r" b="b"/>
              <a:pathLst>
                <a:path w="1086" h="1086" fill="none" extrusionOk="0">
                  <a:moveTo>
                    <a:pt x="1085" y="543"/>
                  </a:moveTo>
                  <a:cubicBezTo>
                    <a:pt x="1085" y="842"/>
                    <a:pt x="868" y="1086"/>
                    <a:pt x="543" y="1086"/>
                  </a:cubicBezTo>
                  <a:cubicBezTo>
                    <a:pt x="244" y="1086"/>
                    <a:pt x="0" y="842"/>
                    <a:pt x="0" y="543"/>
                  </a:cubicBezTo>
                  <a:cubicBezTo>
                    <a:pt x="0" y="245"/>
                    <a:pt x="244" y="1"/>
                    <a:pt x="543" y="1"/>
                  </a:cubicBezTo>
                  <a:cubicBezTo>
                    <a:pt x="868" y="1"/>
                    <a:pt x="1085" y="245"/>
                    <a:pt x="1085" y="543"/>
                  </a:cubicBezTo>
                  <a:close/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13"/>
            <p:cNvSpPr/>
            <p:nvPr/>
          </p:nvSpPr>
          <p:spPr>
            <a:xfrm>
              <a:off x="1763588" y="1107120"/>
              <a:ext cx="49170" cy="47977"/>
            </a:xfrm>
            <a:custGeom>
              <a:avLst/>
              <a:gdLst/>
              <a:ahLst/>
              <a:cxnLst/>
              <a:rect l="l" t="t" r="r" b="b"/>
              <a:pathLst>
                <a:path w="1113" h="1086" fill="none" extrusionOk="0">
                  <a:moveTo>
                    <a:pt x="543" y="1"/>
                  </a:moveTo>
                  <a:cubicBezTo>
                    <a:pt x="218" y="1"/>
                    <a:pt x="1" y="245"/>
                    <a:pt x="1" y="543"/>
                  </a:cubicBezTo>
                  <a:cubicBezTo>
                    <a:pt x="1" y="842"/>
                    <a:pt x="218" y="1086"/>
                    <a:pt x="543" y="1086"/>
                  </a:cubicBezTo>
                  <a:cubicBezTo>
                    <a:pt x="842" y="1086"/>
                    <a:pt x="1086" y="842"/>
                    <a:pt x="1086" y="543"/>
                  </a:cubicBezTo>
                  <a:cubicBezTo>
                    <a:pt x="1113" y="245"/>
                    <a:pt x="842" y="1"/>
                    <a:pt x="543" y="1"/>
                  </a:cubicBezTo>
                  <a:close/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13"/>
            <p:cNvSpPr/>
            <p:nvPr/>
          </p:nvSpPr>
          <p:spPr>
            <a:xfrm>
              <a:off x="959557" y="809981"/>
              <a:ext cx="47977" cy="47977"/>
            </a:xfrm>
            <a:custGeom>
              <a:avLst/>
              <a:gdLst/>
              <a:ahLst/>
              <a:cxnLst/>
              <a:rect l="l" t="t" r="r" b="b"/>
              <a:pathLst>
                <a:path w="1086" h="1086" fill="none" extrusionOk="0">
                  <a:moveTo>
                    <a:pt x="1086" y="543"/>
                  </a:moveTo>
                  <a:cubicBezTo>
                    <a:pt x="1086" y="841"/>
                    <a:pt x="869" y="1085"/>
                    <a:pt x="543" y="1085"/>
                  </a:cubicBezTo>
                  <a:cubicBezTo>
                    <a:pt x="245" y="1085"/>
                    <a:pt x="1" y="841"/>
                    <a:pt x="1" y="543"/>
                  </a:cubicBezTo>
                  <a:cubicBezTo>
                    <a:pt x="1" y="244"/>
                    <a:pt x="245" y="0"/>
                    <a:pt x="543" y="0"/>
                  </a:cubicBezTo>
                  <a:cubicBezTo>
                    <a:pt x="869" y="0"/>
                    <a:pt x="1086" y="244"/>
                    <a:pt x="1086" y="543"/>
                  </a:cubicBezTo>
                  <a:close/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13"/>
            <p:cNvSpPr/>
            <p:nvPr/>
          </p:nvSpPr>
          <p:spPr>
            <a:xfrm>
              <a:off x="1135692" y="1114321"/>
              <a:ext cx="49170" cy="47977"/>
            </a:xfrm>
            <a:custGeom>
              <a:avLst/>
              <a:gdLst/>
              <a:ahLst/>
              <a:cxnLst/>
              <a:rect l="l" t="t" r="r" b="b"/>
              <a:pathLst>
                <a:path w="1113" h="1086" fill="none" extrusionOk="0">
                  <a:moveTo>
                    <a:pt x="570" y="1086"/>
                  </a:moveTo>
                  <a:cubicBezTo>
                    <a:pt x="869" y="1086"/>
                    <a:pt x="1113" y="841"/>
                    <a:pt x="1113" y="543"/>
                  </a:cubicBezTo>
                  <a:cubicBezTo>
                    <a:pt x="1113" y="245"/>
                    <a:pt x="869" y="1"/>
                    <a:pt x="570" y="1"/>
                  </a:cubicBezTo>
                  <a:cubicBezTo>
                    <a:pt x="272" y="1"/>
                    <a:pt x="28" y="245"/>
                    <a:pt x="28" y="543"/>
                  </a:cubicBezTo>
                  <a:cubicBezTo>
                    <a:pt x="1" y="841"/>
                    <a:pt x="272" y="1086"/>
                    <a:pt x="570" y="1086"/>
                  </a:cubicBezTo>
                  <a:close/>
                </a:path>
              </a:pathLst>
            </a:custGeom>
            <a:noFill/>
            <a:ln w="10850" cap="flat" cmpd="sng">
              <a:solidFill>
                <a:schemeClr val="lt2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13"/>
            <p:cNvSpPr/>
            <p:nvPr/>
          </p:nvSpPr>
          <p:spPr>
            <a:xfrm>
              <a:off x="1148901" y="718887"/>
              <a:ext cx="47977" cy="47977"/>
            </a:xfrm>
            <a:custGeom>
              <a:avLst/>
              <a:gdLst/>
              <a:ahLst/>
              <a:cxnLst/>
              <a:rect l="l" t="t" r="r" b="b"/>
              <a:pathLst>
                <a:path w="1086" h="1086" fill="none" extrusionOk="0">
                  <a:moveTo>
                    <a:pt x="543" y="1086"/>
                  </a:moveTo>
                  <a:cubicBezTo>
                    <a:pt x="841" y="1086"/>
                    <a:pt x="1085" y="842"/>
                    <a:pt x="1085" y="543"/>
                  </a:cubicBezTo>
                  <a:cubicBezTo>
                    <a:pt x="1085" y="245"/>
                    <a:pt x="841" y="1"/>
                    <a:pt x="543" y="1"/>
                  </a:cubicBezTo>
                  <a:cubicBezTo>
                    <a:pt x="244" y="1"/>
                    <a:pt x="0" y="245"/>
                    <a:pt x="0" y="543"/>
                  </a:cubicBezTo>
                  <a:cubicBezTo>
                    <a:pt x="0" y="842"/>
                    <a:pt x="244" y="1086"/>
                    <a:pt x="543" y="1086"/>
                  </a:cubicBezTo>
                  <a:close/>
                </a:path>
              </a:pathLst>
            </a:custGeom>
            <a:noFill/>
            <a:ln w="10850" cap="flat" cmpd="sng">
              <a:solidFill>
                <a:schemeClr val="lt2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13"/>
            <p:cNvSpPr/>
            <p:nvPr/>
          </p:nvSpPr>
          <p:spPr>
            <a:xfrm>
              <a:off x="1065008" y="635038"/>
              <a:ext cx="47977" cy="47977"/>
            </a:xfrm>
            <a:custGeom>
              <a:avLst/>
              <a:gdLst/>
              <a:ahLst/>
              <a:cxnLst/>
              <a:rect l="l" t="t" r="r" b="b"/>
              <a:pathLst>
                <a:path w="1086" h="1086" fill="none" extrusionOk="0">
                  <a:moveTo>
                    <a:pt x="1085" y="543"/>
                  </a:moveTo>
                  <a:cubicBezTo>
                    <a:pt x="1085" y="841"/>
                    <a:pt x="841" y="1085"/>
                    <a:pt x="543" y="1085"/>
                  </a:cubicBezTo>
                  <a:cubicBezTo>
                    <a:pt x="245" y="1085"/>
                    <a:pt x="0" y="841"/>
                    <a:pt x="0" y="543"/>
                  </a:cubicBezTo>
                  <a:cubicBezTo>
                    <a:pt x="0" y="244"/>
                    <a:pt x="245" y="0"/>
                    <a:pt x="543" y="0"/>
                  </a:cubicBezTo>
                  <a:cubicBezTo>
                    <a:pt x="841" y="0"/>
                    <a:pt x="1085" y="244"/>
                    <a:pt x="1085" y="543"/>
                  </a:cubicBezTo>
                  <a:close/>
                </a:path>
              </a:pathLst>
            </a:custGeom>
            <a:noFill/>
            <a:ln w="10850" cap="flat" cmpd="sng">
              <a:solidFill>
                <a:schemeClr val="lt2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13"/>
            <p:cNvSpPr/>
            <p:nvPr/>
          </p:nvSpPr>
          <p:spPr>
            <a:xfrm>
              <a:off x="1304671" y="456472"/>
              <a:ext cx="47977" cy="47977"/>
            </a:xfrm>
            <a:custGeom>
              <a:avLst/>
              <a:gdLst/>
              <a:ahLst/>
              <a:cxnLst/>
              <a:rect l="l" t="t" r="r" b="b"/>
              <a:pathLst>
                <a:path w="1086" h="1086" fill="none" extrusionOk="0">
                  <a:moveTo>
                    <a:pt x="543" y="1086"/>
                  </a:moveTo>
                  <a:cubicBezTo>
                    <a:pt x="841" y="1086"/>
                    <a:pt x="1085" y="869"/>
                    <a:pt x="1085" y="543"/>
                  </a:cubicBezTo>
                  <a:cubicBezTo>
                    <a:pt x="1085" y="245"/>
                    <a:pt x="841" y="1"/>
                    <a:pt x="543" y="1"/>
                  </a:cubicBezTo>
                  <a:cubicBezTo>
                    <a:pt x="244" y="1"/>
                    <a:pt x="0" y="245"/>
                    <a:pt x="0" y="543"/>
                  </a:cubicBezTo>
                  <a:cubicBezTo>
                    <a:pt x="0" y="869"/>
                    <a:pt x="244" y="1086"/>
                    <a:pt x="543" y="1086"/>
                  </a:cubicBezTo>
                  <a:close/>
                </a:path>
              </a:pathLst>
            </a:custGeom>
            <a:noFill/>
            <a:ln w="10850" cap="flat" cmpd="sng">
              <a:solidFill>
                <a:schemeClr val="lt2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13"/>
            <p:cNvSpPr/>
            <p:nvPr/>
          </p:nvSpPr>
          <p:spPr>
            <a:xfrm>
              <a:off x="1426866" y="449271"/>
              <a:ext cx="47977" cy="47977"/>
            </a:xfrm>
            <a:custGeom>
              <a:avLst/>
              <a:gdLst/>
              <a:ahLst/>
              <a:cxnLst/>
              <a:rect l="l" t="t" r="r" b="b"/>
              <a:pathLst>
                <a:path w="1086" h="1086" fill="none" extrusionOk="0">
                  <a:moveTo>
                    <a:pt x="1086" y="543"/>
                  </a:moveTo>
                  <a:cubicBezTo>
                    <a:pt x="1086" y="842"/>
                    <a:pt x="869" y="1086"/>
                    <a:pt x="543" y="1086"/>
                  </a:cubicBezTo>
                  <a:cubicBezTo>
                    <a:pt x="245" y="1086"/>
                    <a:pt x="1" y="842"/>
                    <a:pt x="1" y="543"/>
                  </a:cubicBezTo>
                  <a:cubicBezTo>
                    <a:pt x="1" y="245"/>
                    <a:pt x="245" y="1"/>
                    <a:pt x="543" y="1"/>
                  </a:cubicBezTo>
                  <a:cubicBezTo>
                    <a:pt x="869" y="1"/>
                    <a:pt x="1086" y="245"/>
                    <a:pt x="1086" y="543"/>
                  </a:cubicBezTo>
                  <a:close/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13"/>
            <p:cNvSpPr/>
            <p:nvPr/>
          </p:nvSpPr>
          <p:spPr>
            <a:xfrm>
              <a:off x="2042790" y="591877"/>
              <a:ext cx="50362" cy="47977"/>
            </a:xfrm>
            <a:custGeom>
              <a:avLst/>
              <a:gdLst/>
              <a:ahLst/>
              <a:cxnLst/>
              <a:rect l="l" t="t" r="r" b="b"/>
              <a:pathLst>
                <a:path w="1140" h="1086" fill="none" extrusionOk="0">
                  <a:moveTo>
                    <a:pt x="597" y="1086"/>
                  </a:moveTo>
                  <a:cubicBezTo>
                    <a:pt x="896" y="1086"/>
                    <a:pt x="1140" y="842"/>
                    <a:pt x="1140" y="543"/>
                  </a:cubicBezTo>
                  <a:cubicBezTo>
                    <a:pt x="1140" y="218"/>
                    <a:pt x="896" y="1"/>
                    <a:pt x="597" y="1"/>
                  </a:cubicBezTo>
                  <a:cubicBezTo>
                    <a:pt x="272" y="1"/>
                    <a:pt x="55" y="218"/>
                    <a:pt x="55" y="543"/>
                  </a:cubicBezTo>
                  <a:cubicBezTo>
                    <a:pt x="1" y="842"/>
                    <a:pt x="272" y="1086"/>
                    <a:pt x="597" y="1086"/>
                  </a:cubicBezTo>
                  <a:close/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13"/>
            <p:cNvSpPr/>
            <p:nvPr/>
          </p:nvSpPr>
          <p:spPr>
            <a:xfrm>
              <a:off x="1057807" y="903417"/>
              <a:ext cx="49170" cy="47977"/>
            </a:xfrm>
            <a:custGeom>
              <a:avLst/>
              <a:gdLst/>
              <a:ahLst/>
              <a:cxnLst/>
              <a:rect l="l" t="t" r="r" b="b"/>
              <a:pathLst>
                <a:path w="1113" h="1086" fill="none" extrusionOk="0">
                  <a:moveTo>
                    <a:pt x="570" y="1086"/>
                  </a:moveTo>
                  <a:cubicBezTo>
                    <a:pt x="869" y="1086"/>
                    <a:pt x="1113" y="842"/>
                    <a:pt x="1113" y="543"/>
                  </a:cubicBezTo>
                  <a:cubicBezTo>
                    <a:pt x="1113" y="245"/>
                    <a:pt x="869" y="1"/>
                    <a:pt x="570" y="1"/>
                  </a:cubicBezTo>
                  <a:cubicBezTo>
                    <a:pt x="272" y="1"/>
                    <a:pt x="28" y="218"/>
                    <a:pt x="28" y="543"/>
                  </a:cubicBezTo>
                  <a:cubicBezTo>
                    <a:pt x="1" y="842"/>
                    <a:pt x="272" y="1086"/>
                    <a:pt x="570" y="1086"/>
                  </a:cubicBezTo>
                  <a:close/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13"/>
            <p:cNvSpPr/>
            <p:nvPr/>
          </p:nvSpPr>
          <p:spPr>
            <a:xfrm>
              <a:off x="1172846" y="766820"/>
              <a:ext cx="487764" cy="473362"/>
            </a:xfrm>
            <a:custGeom>
              <a:avLst/>
              <a:gdLst/>
              <a:ahLst/>
              <a:cxnLst/>
              <a:rect l="l" t="t" r="r" b="b"/>
              <a:pathLst>
                <a:path w="11041" h="10715" fill="none" extrusionOk="0">
                  <a:moveTo>
                    <a:pt x="11040" y="10715"/>
                  </a:moveTo>
                  <a:lnTo>
                    <a:pt x="4178" y="3798"/>
                  </a:lnTo>
                  <a:lnTo>
                    <a:pt x="1" y="3798"/>
                  </a:lnTo>
                  <a:lnTo>
                    <a:pt x="1" y="1"/>
                  </a:lnTo>
                </a:path>
              </a:pathLst>
            </a:custGeom>
            <a:noFill/>
            <a:ln w="10850" cap="flat" cmpd="sng">
              <a:solidFill>
                <a:schemeClr val="lt2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13"/>
            <p:cNvSpPr/>
            <p:nvPr/>
          </p:nvSpPr>
          <p:spPr>
            <a:xfrm>
              <a:off x="911624" y="480461"/>
              <a:ext cx="393091" cy="160585"/>
            </a:xfrm>
            <a:custGeom>
              <a:avLst/>
              <a:gdLst/>
              <a:ahLst/>
              <a:cxnLst/>
              <a:rect l="l" t="t" r="r" b="b"/>
              <a:pathLst>
                <a:path w="8898" h="3635" fill="none" extrusionOk="0">
                  <a:moveTo>
                    <a:pt x="3635" y="3635"/>
                  </a:moveTo>
                  <a:lnTo>
                    <a:pt x="1" y="0"/>
                  </a:lnTo>
                  <a:lnTo>
                    <a:pt x="8897" y="0"/>
                  </a:lnTo>
                </a:path>
              </a:pathLst>
            </a:custGeom>
            <a:noFill/>
            <a:ln w="10850" cap="flat" cmpd="sng">
              <a:solidFill>
                <a:schemeClr val="lt2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13"/>
            <p:cNvSpPr/>
            <p:nvPr/>
          </p:nvSpPr>
          <p:spPr>
            <a:xfrm>
              <a:off x="1477229" y="473260"/>
              <a:ext cx="565605" cy="142649"/>
            </a:xfrm>
            <a:custGeom>
              <a:avLst/>
              <a:gdLst/>
              <a:ahLst/>
              <a:cxnLst/>
              <a:rect l="l" t="t" r="r" b="b"/>
              <a:pathLst>
                <a:path w="12803" h="3229" fill="none" extrusionOk="0">
                  <a:moveTo>
                    <a:pt x="0" y="0"/>
                  </a:moveTo>
                  <a:lnTo>
                    <a:pt x="4937" y="0"/>
                  </a:lnTo>
                  <a:lnTo>
                    <a:pt x="8137" y="3228"/>
                  </a:lnTo>
                  <a:lnTo>
                    <a:pt x="12803" y="3228"/>
                  </a:lnTo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13"/>
            <p:cNvSpPr/>
            <p:nvPr/>
          </p:nvSpPr>
          <p:spPr>
            <a:xfrm>
              <a:off x="1170460" y="608664"/>
              <a:ext cx="357131" cy="354745"/>
            </a:xfrm>
            <a:custGeom>
              <a:avLst/>
              <a:gdLst/>
              <a:ahLst/>
              <a:cxnLst/>
              <a:rect l="l" t="t" r="r" b="b"/>
              <a:pathLst>
                <a:path w="8084" h="8030" fill="none" extrusionOk="0">
                  <a:moveTo>
                    <a:pt x="0" y="0"/>
                  </a:moveTo>
                  <a:lnTo>
                    <a:pt x="2794" y="2794"/>
                  </a:lnTo>
                  <a:lnTo>
                    <a:pt x="2794" y="4964"/>
                  </a:lnTo>
                  <a:lnTo>
                    <a:pt x="5073" y="4964"/>
                  </a:lnTo>
                  <a:lnTo>
                    <a:pt x="8083" y="8029"/>
                  </a:lnTo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13"/>
            <p:cNvSpPr/>
            <p:nvPr/>
          </p:nvSpPr>
          <p:spPr>
            <a:xfrm>
              <a:off x="1297470" y="541558"/>
              <a:ext cx="645919" cy="147420"/>
            </a:xfrm>
            <a:custGeom>
              <a:avLst/>
              <a:gdLst/>
              <a:ahLst/>
              <a:cxnLst/>
              <a:rect l="l" t="t" r="r" b="b"/>
              <a:pathLst>
                <a:path w="14621" h="3337" fill="none" extrusionOk="0">
                  <a:moveTo>
                    <a:pt x="1" y="1275"/>
                  </a:moveTo>
                  <a:lnTo>
                    <a:pt x="1953" y="3228"/>
                  </a:lnTo>
                  <a:lnTo>
                    <a:pt x="5154" y="0"/>
                  </a:lnTo>
                  <a:lnTo>
                    <a:pt x="8029" y="0"/>
                  </a:lnTo>
                  <a:lnTo>
                    <a:pt x="11311" y="3337"/>
                  </a:lnTo>
                  <a:lnTo>
                    <a:pt x="14620" y="3337"/>
                  </a:lnTo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13"/>
            <p:cNvSpPr/>
            <p:nvPr/>
          </p:nvSpPr>
          <p:spPr>
            <a:xfrm>
              <a:off x="1455626" y="629030"/>
              <a:ext cx="391899" cy="195353"/>
            </a:xfrm>
            <a:custGeom>
              <a:avLst/>
              <a:gdLst/>
              <a:ahLst/>
              <a:cxnLst/>
              <a:rect l="l" t="t" r="r" b="b"/>
              <a:pathLst>
                <a:path w="8871" h="4422" fill="none" extrusionOk="0">
                  <a:moveTo>
                    <a:pt x="1" y="1845"/>
                  </a:moveTo>
                  <a:lnTo>
                    <a:pt x="1845" y="1"/>
                  </a:lnTo>
                  <a:lnTo>
                    <a:pt x="4449" y="1"/>
                  </a:lnTo>
                  <a:lnTo>
                    <a:pt x="8870" y="4422"/>
                  </a:lnTo>
                </a:path>
              </a:pathLst>
            </a:custGeom>
            <a:noFill/>
            <a:ln w="10850" cap="flat" cmpd="sng">
              <a:solidFill>
                <a:schemeClr val="lt2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13"/>
            <p:cNvSpPr/>
            <p:nvPr/>
          </p:nvSpPr>
          <p:spPr>
            <a:xfrm>
              <a:off x="1509567" y="809981"/>
              <a:ext cx="370296" cy="184574"/>
            </a:xfrm>
            <a:custGeom>
              <a:avLst/>
              <a:gdLst/>
              <a:ahLst/>
              <a:cxnLst/>
              <a:rect l="l" t="t" r="r" b="b"/>
              <a:pathLst>
                <a:path w="8382" h="4178" fill="none" extrusionOk="0">
                  <a:moveTo>
                    <a:pt x="0" y="0"/>
                  </a:moveTo>
                  <a:lnTo>
                    <a:pt x="4178" y="4177"/>
                  </a:lnTo>
                  <a:lnTo>
                    <a:pt x="8382" y="4177"/>
                  </a:lnTo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13"/>
            <p:cNvSpPr/>
            <p:nvPr/>
          </p:nvSpPr>
          <p:spPr>
            <a:xfrm>
              <a:off x="1604239" y="741683"/>
              <a:ext cx="142605" cy="143842"/>
            </a:xfrm>
            <a:custGeom>
              <a:avLst/>
              <a:gdLst/>
              <a:ahLst/>
              <a:cxnLst/>
              <a:rect l="l" t="t" r="r" b="b"/>
              <a:pathLst>
                <a:path w="3228" h="3256" fill="none" extrusionOk="0">
                  <a:moveTo>
                    <a:pt x="0" y="0"/>
                  </a:moveTo>
                  <a:lnTo>
                    <a:pt x="3228" y="3255"/>
                  </a:lnTo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13"/>
            <p:cNvSpPr/>
            <p:nvPr/>
          </p:nvSpPr>
          <p:spPr>
            <a:xfrm>
              <a:off x="1616211" y="1054416"/>
              <a:ext cx="148613" cy="77929"/>
            </a:xfrm>
            <a:custGeom>
              <a:avLst/>
              <a:gdLst/>
              <a:ahLst/>
              <a:cxnLst/>
              <a:rect l="l" t="t" r="r" b="b"/>
              <a:pathLst>
                <a:path w="3364" h="1764" fill="none" extrusionOk="0">
                  <a:moveTo>
                    <a:pt x="0" y="0"/>
                  </a:moveTo>
                  <a:lnTo>
                    <a:pt x="1764" y="1764"/>
                  </a:lnTo>
                  <a:lnTo>
                    <a:pt x="3364" y="1764"/>
                  </a:lnTo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9" name="Google Shape;829;p13"/>
          <p:cNvGrpSpPr/>
          <p:nvPr/>
        </p:nvGrpSpPr>
        <p:grpSpPr>
          <a:xfrm rot="10800000" flipH="1">
            <a:off x="-225269" y="3529167"/>
            <a:ext cx="2008986" cy="1614340"/>
            <a:chOff x="476652" y="408539"/>
            <a:chExt cx="1616500" cy="1298954"/>
          </a:xfrm>
        </p:grpSpPr>
        <p:sp>
          <p:nvSpPr>
            <p:cNvPr id="830" name="Google Shape;830;p13"/>
            <p:cNvSpPr/>
            <p:nvPr/>
          </p:nvSpPr>
          <p:spPr>
            <a:xfrm>
              <a:off x="589305" y="573896"/>
              <a:ext cx="983789" cy="684265"/>
            </a:xfrm>
            <a:custGeom>
              <a:avLst/>
              <a:gdLst/>
              <a:ahLst/>
              <a:cxnLst/>
              <a:rect l="l" t="t" r="r" b="b"/>
              <a:pathLst>
                <a:path w="22269" h="15489" fill="none" extrusionOk="0">
                  <a:moveTo>
                    <a:pt x="0" y="1"/>
                  </a:moveTo>
                  <a:lnTo>
                    <a:pt x="10226" y="10226"/>
                  </a:lnTo>
                  <a:lnTo>
                    <a:pt x="17034" y="10226"/>
                  </a:lnTo>
                  <a:lnTo>
                    <a:pt x="22269" y="15489"/>
                  </a:lnTo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13"/>
            <p:cNvSpPr/>
            <p:nvPr/>
          </p:nvSpPr>
          <p:spPr>
            <a:xfrm>
              <a:off x="532978" y="627837"/>
              <a:ext cx="1140796" cy="1037729"/>
            </a:xfrm>
            <a:custGeom>
              <a:avLst/>
              <a:gdLst/>
              <a:ahLst/>
              <a:cxnLst/>
              <a:rect l="l" t="t" r="r" b="b"/>
              <a:pathLst>
                <a:path w="25823" h="23490" fill="none" extrusionOk="0">
                  <a:moveTo>
                    <a:pt x="0" y="0"/>
                  </a:moveTo>
                  <a:lnTo>
                    <a:pt x="14078" y="14078"/>
                  </a:lnTo>
                  <a:lnTo>
                    <a:pt x="16383" y="14078"/>
                  </a:lnTo>
                  <a:lnTo>
                    <a:pt x="25822" y="23490"/>
                  </a:lnTo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13"/>
            <p:cNvSpPr/>
            <p:nvPr/>
          </p:nvSpPr>
          <p:spPr>
            <a:xfrm>
              <a:off x="656410" y="506790"/>
              <a:ext cx="311584" cy="310391"/>
            </a:xfrm>
            <a:custGeom>
              <a:avLst/>
              <a:gdLst/>
              <a:ahLst/>
              <a:cxnLst/>
              <a:rect l="l" t="t" r="r" b="b"/>
              <a:pathLst>
                <a:path w="7053" h="7026" fill="none" extrusionOk="0">
                  <a:moveTo>
                    <a:pt x="0" y="1"/>
                  </a:moveTo>
                  <a:lnTo>
                    <a:pt x="7052" y="7026"/>
                  </a:lnTo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13"/>
            <p:cNvSpPr/>
            <p:nvPr/>
          </p:nvSpPr>
          <p:spPr>
            <a:xfrm>
              <a:off x="476652" y="686549"/>
              <a:ext cx="751371" cy="752564"/>
            </a:xfrm>
            <a:custGeom>
              <a:avLst/>
              <a:gdLst/>
              <a:ahLst/>
              <a:cxnLst/>
              <a:rect l="l" t="t" r="r" b="b"/>
              <a:pathLst>
                <a:path w="17008" h="17035" fill="none" extrusionOk="0">
                  <a:moveTo>
                    <a:pt x="1" y="0"/>
                  </a:moveTo>
                  <a:lnTo>
                    <a:pt x="17007" y="17034"/>
                  </a:lnTo>
                </a:path>
              </a:pathLst>
            </a:custGeom>
            <a:noFill/>
            <a:ln w="10850" cap="flat" cmpd="sng">
              <a:solidFill>
                <a:schemeClr val="lt2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13"/>
            <p:cNvSpPr/>
            <p:nvPr/>
          </p:nvSpPr>
          <p:spPr>
            <a:xfrm>
              <a:off x="715122" y="408539"/>
              <a:ext cx="367910" cy="492535"/>
            </a:xfrm>
            <a:custGeom>
              <a:avLst/>
              <a:gdLst/>
              <a:ahLst/>
              <a:cxnLst/>
              <a:rect l="l" t="t" r="r" b="b"/>
              <a:pathLst>
                <a:path w="8328" h="11149" fill="none" extrusionOk="0">
                  <a:moveTo>
                    <a:pt x="0" y="1"/>
                  </a:moveTo>
                  <a:lnTo>
                    <a:pt x="8327" y="8382"/>
                  </a:lnTo>
                  <a:lnTo>
                    <a:pt x="8327" y="11149"/>
                  </a:lnTo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13"/>
            <p:cNvSpPr/>
            <p:nvPr/>
          </p:nvSpPr>
          <p:spPr>
            <a:xfrm>
              <a:off x="1184818" y="1138309"/>
              <a:ext cx="492535" cy="357131"/>
            </a:xfrm>
            <a:custGeom>
              <a:avLst/>
              <a:gdLst/>
              <a:ahLst/>
              <a:cxnLst/>
              <a:rect l="l" t="t" r="r" b="b"/>
              <a:pathLst>
                <a:path w="11149" h="8084" fill="none" extrusionOk="0">
                  <a:moveTo>
                    <a:pt x="11149" y="8083"/>
                  </a:moveTo>
                  <a:lnTo>
                    <a:pt x="3066" y="0"/>
                  </a:lnTo>
                  <a:lnTo>
                    <a:pt x="1" y="0"/>
                  </a:lnTo>
                </a:path>
              </a:pathLst>
            </a:custGeom>
            <a:noFill/>
            <a:ln w="10850" cap="flat" cmpd="sng">
              <a:solidFill>
                <a:schemeClr val="lt2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13"/>
            <p:cNvSpPr/>
            <p:nvPr/>
          </p:nvSpPr>
          <p:spPr>
            <a:xfrm>
              <a:off x="1221971" y="1431870"/>
              <a:ext cx="47977" cy="47977"/>
            </a:xfrm>
            <a:custGeom>
              <a:avLst/>
              <a:gdLst/>
              <a:ahLst/>
              <a:cxnLst/>
              <a:rect l="l" t="t" r="r" b="b"/>
              <a:pathLst>
                <a:path w="1086" h="1086" fill="none" extrusionOk="0">
                  <a:moveTo>
                    <a:pt x="1086" y="543"/>
                  </a:moveTo>
                  <a:cubicBezTo>
                    <a:pt x="1086" y="841"/>
                    <a:pt x="842" y="1085"/>
                    <a:pt x="543" y="1085"/>
                  </a:cubicBezTo>
                  <a:cubicBezTo>
                    <a:pt x="245" y="1085"/>
                    <a:pt x="1" y="841"/>
                    <a:pt x="1" y="543"/>
                  </a:cubicBezTo>
                  <a:cubicBezTo>
                    <a:pt x="1" y="245"/>
                    <a:pt x="245" y="0"/>
                    <a:pt x="543" y="0"/>
                  </a:cubicBezTo>
                  <a:cubicBezTo>
                    <a:pt x="842" y="0"/>
                    <a:pt x="1086" y="245"/>
                    <a:pt x="1086" y="543"/>
                  </a:cubicBezTo>
                  <a:close/>
                </a:path>
              </a:pathLst>
            </a:custGeom>
            <a:noFill/>
            <a:ln w="10850" cap="flat" cmpd="sng">
              <a:solidFill>
                <a:schemeClr val="lt2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13"/>
            <p:cNvSpPr/>
            <p:nvPr/>
          </p:nvSpPr>
          <p:spPr>
            <a:xfrm>
              <a:off x="1666530" y="1659517"/>
              <a:ext cx="47977" cy="47977"/>
            </a:xfrm>
            <a:custGeom>
              <a:avLst/>
              <a:gdLst/>
              <a:ahLst/>
              <a:cxnLst/>
              <a:rect l="l" t="t" r="r" b="b"/>
              <a:pathLst>
                <a:path w="1086" h="1086" extrusionOk="0">
                  <a:moveTo>
                    <a:pt x="543" y="1"/>
                  </a:moveTo>
                  <a:cubicBezTo>
                    <a:pt x="245" y="1"/>
                    <a:pt x="1" y="245"/>
                    <a:pt x="1" y="543"/>
                  </a:cubicBezTo>
                  <a:cubicBezTo>
                    <a:pt x="1" y="842"/>
                    <a:pt x="245" y="1086"/>
                    <a:pt x="543" y="1086"/>
                  </a:cubicBezTo>
                  <a:cubicBezTo>
                    <a:pt x="869" y="1086"/>
                    <a:pt x="1086" y="842"/>
                    <a:pt x="1086" y="543"/>
                  </a:cubicBezTo>
                  <a:cubicBezTo>
                    <a:pt x="1086" y="245"/>
                    <a:pt x="869" y="1"/>
                    <a:pt x="543" y="1"/>
                  </a:cubicBezTo>
                  <a:close/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13"/>
            <p:cNvSpPr/>
            <p:nvPr/>
          </p:nvSpPr>
          <p:spPr>
            <a:xfrm>
              <a:off x="1671345" y="1489389"/>
              <a:ext cx="47977" cy="47977"/>
            </a:xfrm>
            <a:custGeom>
              <a:avLst/>
              <a:gdLst/>
              <a:ahLst/>
              <a:cxnLst/>
              <a:rect l="l" t="t" r="r" b="b"/>
              <a:pathLst>
                <a:path w="1086" h="1086" fill="none" extrusionOk="0">
                  <a:moveTo>
                    <a:pt x="1085" y="543"/>
                  </a:moveTo>
                  <a:cubicBezTo>
                    <a:pt x="1085" y="841"/>
                    <a:pt x="841" y="1085"/>
                    <a:pt x="543" y="1085"/>
                  </a:cubicBezTo>
                  <a:cubicBezTo>
                    <a:pt x="244" y="1085"/>
                    <a:pt x="0" y="841"/>
                    <a:pt x="0" y="543"/>
                  </a:cubicBezTo>
                  <a:cubicBezTo>
                    <a:pt x="0" y="217"/>
                    <a:pt x="244" y="0"/>
                    <a:pt x="543" y="0"/>
                  </a:cubicBezTo>
                  <a:cubicBezTo>
                    <a:pt x="841" y="0"/>
                    <a:pt x="1085" y="217"/>
                    <a:pt x="1085" y="543"/>
                  </a:cubicBezTo>
                  <a:close/>
                </a:path>
              </a:pathLst>
            </a:custGeom>
            <a:noFill/>
            <a:ln w="10850" cap="flat" cmpd="sng">
              <a:solidFill>
                <a:schemeClr val="lt2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13"/>
            <p:cNvSpPr/>
            <p:nvPr/>
          </p:nvSpPr>
          <p:spPr>
            <a:xfrm>
              <a:off x="1563508" y="1249725"/>
              <a:ext cx="47933" cy="47977"/>
            </a:xfrm>
            <a:custGeom>
              <a:avLst/>
              <a:gdLst/>
              <a:ahLst/>
              <a:cxnLst/>
              <a:rect l="l" t="t" r="r" b="b"/>
              <a:pathLst>
                <a:path w="1085" h="1086" fill="none" extrusionOk="0">
                  <a:moveTo>
                    <a:pt x="1085" y="543"/>
                  </a:moveTo>
                  <a:cubicBezTo>
                    <a:pt x="1085" y="841"/>
                    <a:pt x="841" y="1086"/>
                    <a:pt x="542" y="1086"/>
                  </a:cubicBezTo>
                  <a:cubicBezTo>
                    <a:pt x="244" y="1086"/>
                    <a:pt x="0" y="841"/>
                    <a:pt x="0" y="543"/>
                  </a:cubicBezTo>
                  <a:cubicBezTo>
                    <a:pt x="0" y="218"/>
                    <a:pt x="244" y="1"/>
                    <a:pt x="542" y="1"/>
                  </a:cubicBezTo>
                  <a:cubicBezTo>
                    <a:pt x="841" y="1"/>
                    <a:pt x="1085" y="218"/>
                    <a:pt x="1085" y="543"/>
                  </a:cubicBezTo>
                  <a:close/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13"/>
            <p:cNvSpPr/>
            <p:nvPr/>
          </p:nvSpPr>
          <p:spPr>
            <a:xfrm>
              <a:off x="1130921" y="564310"/>
              <a:ext cx="47977" cy="47977"/>
            </a:xfrm>
            <a:custGeom>
              <a:avLst/>
              <a:gdLst/>
              <a:ahLst/>
              <a:cxnLst/>
              <a:rect l="l" t="t" r="r" b="b"/>
              <a:pathLst>
                <a:path w="1086" h="1086" fill="none" extrusionOk="0">
                  <a:moveTo>
                    <a:pt x="1085" y="543"/>
                  </a:moveTo>
                  <a:cubicBezTo>
                    <a:pt x="1085" y="842"/>
                    <a:pt x="841" y="1086"/>
                    <a:pt x="543" y="1086"/>
                  </a:cubicBezTo>
                  <a:cubicBezTo>
                    <a:pt x="244" y="1086"/>
                    <a:pt x="0" y="842"/>
                    <a:pt x="0" y="543"/>
                  </a:cubicBezTo>
                  <a:cubicBezTo>
                    <a:pt x="0" y="245"/>
                    <a:pt x="244" y="1"/>
                    <a:pt x="543" y="1"/>
                  </a:cubicBezTo>
                  <a:cubicBezTo>
                    <a:pt x="841" y="1"/>
                    <a:pt x="1085" y="245"/>
                    <a:pt x="1085" y="543"/>
                  </a:cubicBezTo>
                  <a:close/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13"/>
            <p:cNvSpPr/>
            <p:nvPr/>
          </p:nvSpPr>
          <p:spPr>
            <a:xfrm>
              <a:off x="1521539" y="956165"/>
              <a:ext cx="47977" cy="47977"/>
            </a:xfrm>
            <a:custGeom>
              <a:avLst/>
              <a:gdLst/>
              <a:ahLst/>
              <a:cxnLst/>
              <a:rect l="l" t="t" r="r" b="b"/>
              <a:pathLst>
                <a:path w="1086" h="1086" fill="none" extrusionOk="0">
                  <a:moveTo>
                    <a:pt x="1086" y="543"/>
                  </a:moveTo>
                  <a:cubicBezTo>
                    <a:pt x="1086" y="841"/>
                    <a:pt x="842" y="1085"/>
                    <a:pt x="543" y="1085"/>
                  </a:cubicBezTo>
                  <a:cubicBezTo>
                    <a:pt x="245" y="1085"/>
                    <a:pt x="1" y="841"/>
                    <a:pt x="1" y="543"/>
                  </a:cubicBezTo>
                  <a:cubicBezTo>
                    <a:pt x="1" y="217"/>
                    <a:pt x="245" y="0"/>
                    <a:pt x="543" y="0"/>
                  </a:cubicBezTo>
                  <a:cubicBezTo>
                    <a:pt x="842" y="0"/>
                    <a:pt x="1086" y="217"/>
                    <a:pt x="1086" y="543"/>
                  </a:cubicBezTo>
                  <a:close/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13"/>
            <p:cNvSpPr/>
            <p:nvPr/>
          </p:nvSpPr>
          <p:spPr>
            <a:xfrm>
              <a:off x="1839087" y="814753"/>
              <a:ext cx="47977" cy="47977"/>
            </a:xfrm>
            <a:custGeom>
              <a:avLst/>
              <a:gdLst/>
              <a:ahLst/>
              <a:cxnLst/>
              <a:rect l="l" t="t" r="r" b="b"/>
              <a:pathLst>
                <a:path w="1086" h="1086" fill="none" extrusionOk="0">
                  <a:moveTo>
                    <a:pt x="1085" y="543"/>
                  </a:moveTo>
                  <a:cubicBezTo>
                    <a:pt x="1085" y="842"/>
                    <a:pt x="841" y="1086"/>
                    <a:pt x="543" y="1086"/>
                  </a:cubicBezTo>
                  <a:cubicBezTo>
                    <a:pt x="245" y="1086"/>
                    <a:pt x="0" y="842"/>
                    <a:pt x="0" y="543"/>
                  </a:cubicBezTo>
                  <a:cubicBezTo>
                    <a:pt x="0" y="245"/>
                    <a:pt x="245" y="1"/>
                    <a:pt x="543" y="1"/>
                  </a:cubicBezTo>
                  <a:cubicBezTo>
                    <a:pt x="841" y="1"/>
                    <a:pt x="1085" y="245"/>
                    <a:pt x="1085" y="543"/>
                  </a:cubicBezTo>
                  <a:close/>
                </a:path>
              </a:pathLst>
            </a:custGeom>
            <a:noFill/>
            <a:ln w="10850" cap="flat" cmpd="sng">
              <a:solidFill>
                <a:schemeClr val="lt2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13"/>
            <p:cNvSpPr/>
            <p:nvPr/>
          </p:nvSpPr>
          <p:spPr>
            <a:xfrm>
              <a:off x="1738451" y="877087"/>
              <a:ext cx="47977" cy="47977"/>
            </a:xfrm>
            <a:custGeom>
              <a:avLst/>
              <a:gdLst/>
              <a:ahLst/>
              <a:cxnLst/>
              <a:rect l="l" t="t" r="r" b="b"/>
              <a:pathLst>
                <a:path w="1086" h="1086" fill="none" extrusionOk="0">
                  <a:moveTo>
                    <a:pt x="1085" y="543"/>
                  </a:moveTo>
                  <a:cubicBezTo>
                    <a:pt x="1085" y="868"/>
                    <a:pt x="868" y="1085"/>
                    <a:pt x="543" y="1085"/>
                  </a:cubicBezTo>
                  <a:cubicBezTo>
                    <a:pt x="244" y="1085"/>
                    <a:pt x="0" y="868"/>
                    <a:pt x="0" y="543"/>
                  </a:cubicBezTo>
                  <a:cubicBezTo>
                    <a:pt x="0" y="244"/>
                    <a:pt x="244" y="0"/>
                    <a:pt x="543" y="0"/>
                  </a:cubicBezTo>
                  <a:cubicBezTo>
                    <a:pt x="868" y="0"/>
                    <a:pt x="1085" y="244"/>
                    <a:pt x="1085" y="543"/>
                  </a:cubicBezTo>
                  <a:close/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13"/>
            <p:cNvSpPr/>
            <p:nvPr/>
          </p:nvSpPr>
          <p:spPr>
            <a:xfrm>
              <a:off x="1563508" y="702144"/>
              <a:ext cx="47933" cy="47977"/>
            </a:xfrm>
            <a:custGeom>
              <a:avLst/>
              <a:gdLst/>
              <a:ahLst/>
              <a:cxnLst/>
              <a:rect l="l" t="t" r="r" b="b"/>
              <a:pathLst>
                <a:path w="1085" h="1086" fill="none" extrusionOk="0">
                  <a:moveTo>
                    <a:pt x="1085" y="543"/>
                  </a:moveTo>
                  <a:cubicBezTo>
                    <a:pt x="1085" y="841"/>
                    <a:pt x="841" y="1085"/>
                    <a:pt x="542" y="1085"/>
                  </a:cubicBezTo>
                  <a:cubicBezTo>
                    <a:pt x="244" y="1085"/>
                    <a:pt x="0" y="841"/>
                    <a:pt x="0" y="543"/>
                  </a:cubicBezTo>
                  <a:cubicBezTo>
                    <a:pt x="0" y="244"/>
                    <a:pt x="244" y="0"/>
                    <a:pt x="542" y="0"/>
                  </a:cubicBezTo>
                  <a:cubicBezTo>
                    <a:pt x="841" y="0"/>
                    <a:pt x="1085" y="244"/>
                    <a:pt x="1085" y="543"/>
                  </a:cubicBezTo>
                  <a:close/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13"/>
            <p:cNvSpPr/>
            <p:nvPr/>
          </p:nvSpPr>
          <p:spPr>
            <a:xfrm>
              <a:off x="1575480" y="1011299"/>
              <a:ext cx="53941" cy="52748"/>
            </a:xfrm>
            <a:custGeom>
              <a:avLst/>
              <a:gdLst/>
              <a:ahLst/>
              <a:cxnLst/>
              <a:rect l="l" t="t" r="r" b="b"/>
              <a:pathLst>
                <a:path w="1221" h="1194" fill="none" extrusionOk="0">
                  <a:moveTo>
                    <a:pt x="1004" y="190"/>
                  </a:moveTo>
                  <a:cubicBezTo>
                    <a:pt x="787" y="0"/>
                    <a:pt x="407" y="0"/>
                    <a:pt x="217" y="190"/>
                  </a:cubicBezTo>
                  <a:cubicBezTo>
                    <a:pt x="0" y="407"/>
                    <a:pt x="0" y="787"/>
                    <a:pt x="217" y="976"/>
                  </a:cubicBezTo>
                  <a:cubicBezTo>
                    <a:pt x="407" y="1193"/>
                    <a:pt x="787" y="1193"/>
                    <a:pt x="1004" y="976"/>
                  </a:cubicBezTo>
                  <a:cubicBezTo>
                    <a:pt x="1221" y="732"/>
                    <a:pt x="1221" y="407"/>
                    <a:pt x="1004" y="190"/>
                  </a:cubicBezTo>
                  <a:close/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13"/>
            <p:cNvSpPr/>
            <p:nvPr/>
          </p:nvSpPr>
          <p:spPr>
            <a:xfrm>
              <a:off x="1256739" y="557153"/>
              <a:ext cx="47977" cy="47977"/>
            </a:xfrm>
            <a:custGeom>
              <a:avLst/>
              <a:gdLst/>
              <a:ahLst/>
              <a:cxnLst/>
              <a:rect l="l" t="t" r="r" b="b"/>
              <a:pathLst>
                <a:path w="1086" h="1086" fill="none" extrusionOk="0">
                  <a:moveTo>
                    <a:pt x="1085" y="543"/>
                  </a:moveTo>
                  <a:cubicBezTo>
                    <a:pt x="1085" y="841"/>
                    <a:pt x="841" y="1085"/>
                    <a:pt x="543" y="1085"/>
                  </a:cubicBezTo>
                  <a:cubicBezTo>
                    <a:pt x="244" y="1085"/>
                    <a:pt x="0" y="841"/>
                    <a:pt x="0" y="543"/>
                  </a:cubicBezTo>
                  <a:cubicBezTo>
                    <a:pt x="0" y="244"/>
                    <a:pt x="244" y="0"/>
                    <a:pt x="543" y="0"/>
                  </a:cubicBezTo>
                  <a:cubicBezTo>
                    <a:pt x="841" y="0"/>
                    <a:pt x="1085" y="244"/>
                    <a:pt x="1085" y="543"/>
                  </a:cubicBezTo>
                  <a:close/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13"/>
            <p:cNvSpPr/>
            <p:nvPr/>
          </p:nvSpPr>
          <p:spPr>
            <a:xfrm>
              <a:off x="1413702" y="702144"/>
              <a:ext cx="47977" cy="47977"/>
            </a:xfrm>
            <a:custGeom>
              <a:avLst/>
              <a:gdLst/>
              <a:ahLst/>
              <a:cxnLst/>
              <a:rect l="l" t="t" r="r" b="b"/>
              <a:pathLst>
                <a:path w="1086" h="1086" fill="none" extrusionOk="0">
                  <a:moveTo>
                    <a:pt x="1085" y="543"/>
                  </a:moveTo>
                  <a:cubicBezTo>
                    <a:pt x="1085" y="841"/>
                    <a:pt x="841" y="1085"/>
                    <a:pt x="543" y="1085"/>
                  </a:cubicBezTo>
                  <a:cubicBezTo>
                    <a:pt x="245" y="1085"/>
                    <a:pt x="1" y="841"/>
                    <a:pt x="1" y="543"/>
                  </a:cubicBezTo>
                  <a:cubicBezTo>
                    <a:pt x="1" y="244"/>
                    <a:pt x="245" y="0"/>
                    <a:pt x="543" y="0"/>
                  </a:cubicBezTo>
                  <a:cubicBezTo>
                    <a:pt x="841" y="0"/>
                    <a:pt x="1085" y="244"/>
                    <a:pt x="1085" y="543"/>
                  </a:cubicBezTo>
                  <a:close/>
                </a:path>
              </a:pathLst>
            </a:custGeom>
            <a:noFill/>
            <a:ln w="10850" cap="flat" cmpd="sng">
              <a:solidFill>
                <a:schemeClr val="lt2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13"/>
            <p:cNvSpPr/>
            <p:nvPr/>
          </p:nvSpPr>
          <p:spPr>
            <a:xfrm>
              <a:off x="1468835" y="770442"/>
              <a:ext cx="47977" cy="47977"/>
            </a:xfrm>
            <a:custGeom>
              <a:avLst/>
              <a:gdLst/>
              <a:ahLst/>
              <a:cxnLst/>
              <a:rect l="l" t="t" r="r" b="b"/>
              <a:pathLst>
                <a:path w="1086" h="1086" fill="none" extrusionOk="0">
                  <a:moveTo>
                    <a:pt x="1085" y="543"/>
                  </a:moveTo>
                  <a:cubicBezTo>
                    <a:pt x="1085" y="841"/>
                    <a:pt x="868" y="1085"/>
                    <a:pt x="543" y="1085"/>
                  </a:cubicBezTo>
                  <a:cubicBezTo>
                    <a:pt x="244" y="1085"/>
                    <a:pt x="0" y="841"/>
                    <a:pt x="0" y="543"/>
                  </a:cubicBezTo>
                  <a:cubicBezTo>
                    <a:pt x="0" y="217"/>
                    <a:pt x="244" y="0"/>
                    <a:pt x="543" y="0"/>
                  </a:cubicBezTo>
                  <a:cubicBezTo>
                    <a:pt x="868" y="0"/>
                    <a:pt x="1085" y="217"/>
                    <a:pt x="1085" y="543"/>
                  </a:cubicBezTo>
                  <a:close/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13"/>
            <p:cNvSpPr/>
            <p:nvPr/>
          </p:nvSpPr>
          <p:spPr>
            <a:xfrm>
              <a:off x="1944539" y="664990"/>
              <a:ext cx="47977" cy="47977"/>
            </a:xfrm>
            <a:custGeom>
              <a:avLst/>
              <a:gdLst/>
              <a:ahLst/>
              <a:cxnLst/>
              <a:rect l="l" t="t" r="r" b="b"/>
              <a:pathLst>
                <a:path w="1086" h="1086" fill="none" extrusionOk="0">
                  <a:moveTo>
                    <a:pt x="1085" y="543"/>
                  </a:moveTo>
                  <a:cubicBezTo>
                    <a:pt x="1085" y="841"/>
                    <a:pt x="841" y="1085"/>
                    <a:pt x="543" y="1085"/>
                  </a:cubicBezTo>
                  <a:cubicBezTo>
                    <a:pt x="245" y="1085"/>
                    <a:pt x="0" y="841"/>
                    <a:pt x="0" y="543"/>
                  </a:cubicBezTo>
                  <a:cubicBezTo>
                    <a:pt x="0" y="244"/>
                    <a:pt x="245" y="0"/>
                    <a:pt x="543" y="0"/>
                  </a:cubicBezTo>
                  <a:cubicBezTo>
                    <a:pt x="841" y="0"/>
                    <a:pt x="1085" y="244"/>
                    <a:pt x="1085" y="543"/>
                  </a:cubicBezTo>
                  <a:close/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13"/>
            <p:cNvSpPr/>
            <p:nvPr/>
          </p:nvSpPr>
          <p:spPr>
            <a:xfrm>
              <a:off x="1876240" y="971716"/>
              <a:ext cx="47977" cy="47977"/>
            </a:xfrm>
            <a:custGeom>
              <a:avLst/>
              <a:gdLst/>
              <a:ahLst/>
              <a:cxnLst/>
              <a:rect l="l" t="t" r="r" b="b"/>
              <a:pathLst>
                <a:path w="1086" h="1086" fill="none" extrusionOk="0">
                  <a:moveTo>
                    <a:pt x="1085" y="543"/>
                  </a:moveTo>
                  <a:cubicBezTo>
                    <a:pt x="1085" y="842"/>
                    <a:pt x="868" y="1086"/>
                    <a:pt x="543" y="1086"/>
                  </a:cubicBezTo>
                  <a:cubicBezTo>
                    <a:pt x="244" y="1086"/>
                    <a:pt x="0" y="842"/>
                    <a:pt x="0" y="543"/>
                  </a:cubicBezTo>
                  <a:cubicBezTo>
                    <a:pt x="0" y="245"/>
                    <a:pt x="244" y="1"/>
                    <a:pt x="543" y="1"/>
                  </a:cubicBezTo>
                  <a:cubicBezTo>
                    <a:pt x="868" y="1"/>
                    <a:pt x="1085" y="245"/>
                    <a:pt x="1085" y="543"/>
                  </a:cubicBezTo>
                  <a:close/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13"/>
            <p:cNvSpPr/>
            <p:nvPr/>
          </p:nvSpPr>
          <p:spPr>
            <a:xfrm>
              <a:off x="1763588" y="1107120"/>
              <a:ext cx="49170" cy="47977"/>
            </a:xfrm>
            <a:custGeom>
              <a:avLst/>
              <a:gdLst/>
              <a:ahLst/>
              <a:cxnLst/>
              <a:rect l="l" t="t" r="r" b="b"/>
              <a:pathLst>
                <a:path w="1113" h="1086" fill="none" extrusionOk="0">
                  <a:moveTo>
                    <a:pt x="543" y="1"/>
                  </a:moveTo>
                  <a:cubicBezTo>
                    <a:pt x="218" y="1"/>
                    <a:pt x="1" y="245"/>
                    <a:pt x="1" y="543"/>
                  </a:cubicBezTo>
                  <a:cubicBezTo>
                    <a:pt x="1" y="842"/>
                    <a:pt x="218" y="1086"/>
                    <a:pt x="543" y="1086"/>
                  </a:cubicBezTo>
                  <a:cubicBezTo>
                    <a:pt x="842" y="1086"/>
                    <a:pt x="1086" y="842"/>
                    <a:pt x="1086" y="543"/>
                  </a:cubicBezTo>
                  <a:cubicBezTo>
                    <a:pt x="1113" y="245"/>
                    <a:pt x="842" y="1"/>
                    <a:pt x="543" y="1"/>
                  </a:cubicBezTo>
                  <a:close/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13"/>
            <p:cNvSpPr/>
            <p:nvPr/>
          </p:nvSpPr>
          <p:spPr>
            <a:xfrm>
              <a:off x="959557" y="809981"/>
              <a:ext cx="47977" cy="47977"/>
            </a:xfrm>
            <a:custGeom>
              <a:avLst/>
              <a:gdLst/>
              <a:ahLst/>
              <a:cxnLst/>
              <a:rect l="l" t="t" r="r" b="b"/>
              <a:pathLst>
                <a:path w="1086" h="1086" fill="none" extrusionOk="0">
                  <a:moveTo>
                    <a:pt x="1086" y="543"/>
                  </a:moveTo>
                  <a:cubicBezTo>
                    <a:pt x="1086" y="841"/>
                    <a:pt x="869" y="1085"/>
                    <a:pt x="543" y="1085"/>
                  </a:cubicBezTo>
                  <a:cubicBezTo>
                    <a:pt x="245" y="1085"/>
                    <a:pt x="1" y="841"/>
                    <a:pt x="1" y="543"/>
                  </a:cubicBezTo>
                  <a:cubicBezTo>
                    <a:pt x="1" y="244"/>
                    <a:pt x="245" y="0"/>
                    <a:pt x="543" y="0"/>
                  </a:cubicBezTo>
                  <a:cubicBezTo>
                    <a:pt x="869" y="0"/>
                    <a:pt x="1086" y="244"/>
                    <a:pt x="1086" y="543"/>
                  </a:cubicBezTo>
                  <a:close/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13"/>
            <p:cNvSpPr/>
            <p:nvPr/>
          </p:nvSpPr>
          <p:spPr>
            <a:xfrm>
              <a:off x="1135692" y="1114321"/>
              <a:ext cx="49170" cy="47977"/>
            </a:xfrm>
            <a:custGeom>
              <a:avLst/>
              <a:gdLst/>
              <a:ahLst/>
              <a:cxnLst/>
              <a:rect l="l" t="t" r="r" b="b"/>
              <a:pathLst>
                <a:path w="1113" h="1086" fill="none" extrusionOk="0">
                  <a:moveTo>
                    <a:pt x="570" y="1086"/>
                  </a:moveTo>
                  <a:cubicBezTo>
                    <a:pt x="869" y="1086"/>
                    <a:pt x="1113" y="841"/>
                    <a:pt x="1113" y="543"/>
                  </a:cubicBezTo>
                  <a:cubicBezTo>
                    <a:pt x="1113" y="245"/>
                    <a:pt x="869" y="1"/>
                    <a:pt x="570" y="1"/>
                  </a:cubicBezTo>
                  <a:cubicBezTo>
                    <a:pt x="272" y="1"/>
                    <a:pt x="28" y="245"/>
                    <a:pt x="28" y="543"/>
                  </a:cubicBezTo>
                  <a:cubicBezTo>
                    <a:pt x="1" y="841"/>
                    <a:pt x="272" y="1086"/>
                    <a:pt x="570" y="1086"/>
                  </a:cubicBezTo>
                  <a:close/>
                </a:path>
              </a:pathLst>
            </a:custGeom>
            <a:noFill/>
            <a:ln w="10850" cap="flat" cmpd="sng">
              <a:solidFill>
                <a:schemeClr val="lt2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13"/>
            <p:cNvSpPr/>
            <p:nvPr/>
          </p:nvSpPr>
          <p:spPr>
            <a:xfrm>
              <a:off x="1148901" y="718887"/>
              <a:ext cx="47977" cy="47977"/>
            </a:xfrm>
            <a:custGeom>
              <a:avLst/>
              <a:gdLst/>
              <a:ahLst/>
              <a:cxnLst/>
              <a:rect l="l" t="t" r="r" b="b"/>
              <a:pathLst>
                <a:path w="1086" h="1086" fill="none" extrusionOk="0">
                  <a:moveTo>
                    <a:pt x="543" y="1086"/>
                  </a:moveTo>
                  <a:cubicBezTo>
                    <a:pt x="841" y="1086"/>
                    <a:pt x="1085" y="842"/>
                    <a:pt x="1085" y="543"/>
                  </a:cubicBezTo>
                  <a:cubicBezTo>
                    <a:pt x="1085" y="245"/>
                    <a:pt x="841" y="1"/>
                    <a:pt x="543" y="1"/>
                  </a:cubicBezTo>
                  <a:cubicBezTo>
                    <a:pt x="244" y="1"/>
                    <a:pt x="0" y="245"/>
                    <a:pt x="0" y="543"/>
                  </a:cubicBezTo>
                  <a:cubicBezTo>
                    <a:pt x="0" y="842"/>
                    <a:pt x="244" y="1086"/>
                    <a:pt x="543" y="1086"/>
                  </a:cubicBezTo>
                  <a:close/>
                </a:path>
              </a:pathLst>
            </a:custGeom>
            <a:noFill/>
            <a:ln w="10850" cap="flat" cmpd="sng">
              <a:solidFill>
                <a:schemeClr val="lt2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13"/>
            <p:cNvSpPr/>
            <p:nvPr/>
          </p:nvSpPr>
          <p:spPr>
            <a:xfrm>
              <a:off x="1065008" y="635038"/>
              <a:ext cx="47977" cy="47977"/>
            </a:xfrm>
            <a:custGeom>
              <a:avLst/>
              <a:gdLst/>
              <a:ahLst/>
              <a:cxnLst/>
              <a:rect l="l" t="t" r="r" b="b"/>
              <a:pathLst>
                <a:path w="1086" h="1086" fill="none" extrusionOk="0">
                  <a:moveTo>
                    <a:pt x="1085" y="543"/>
                  </a:moveTo>
                  <a:cubicBezTo>
                    <a:pt x="1085" y="841"/>
                    <a:pt x="841" y="1085"/>
                    <a:pt x="543" y="1085"/>
                  </a:cubicBezTo>
                  <a:cubicBezTo>
                    <a:pt x="245" y="1085"/>
                    <a:pt x="0" y="841"/>
                    <a:pt x="0" y="543"/>
                  </a:cubicBezTo>
                  <a:cubicBezTo>
                    <a:pt x="0" y="244"/>
                    <a:pt x="245" y="0"/>
                    <a:pt x="543" y="0"/>
                  </a:cubicBezTo>
                  <a:cubicBezTo>
                    <a:pt x="841" y="0"/>
                    <a:pt x="1085" y="244"/>
                    <a:pt x="1085" y="543"/>
                  </a:cubicBezTo>
                  <a:close/>
                </a:path>
              </a:pathLst>
            </a:custGeom>
            <a:noFill/>
            <a:ln w="10850" cap="flat" cmpd="sng">
              <a:solidFill>
                <a:schemeClr val="lt2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13"/>
            <p:cNvSpPr/>
            <p:nvPr/>
          </p:nvSpPr>
          <p:spPr>
            <a:xfrm>
              <a:off x="1304671" y="456472"/>
              <a:ext cx="47977" cy="47977"/>
            </a:xfrm>
            <a:custGeom>
              <a:avLst/>
              <a:gdLst/>
              <a:ahLst/>
              <a:cxnLst/>
              <a:rect l="l" t="t" r="r" b="b"/>
              <a:pathLst>
                <a:path w="1086" h="1086" fill="none" extrusionOk="0">
                  <a:moveTo>
                    <a:pt x="543" y="1086"/>
                  </a:moveTo>
                  <a:cubicBezTo>
                    <a:pt x="841" y="1086"/>
                    <a:pt x="1085" y="869"/>
                    <a:pt x="1085" y="543"/>
                  </a:cubicBezTo>
                  <a:cubicBezTo>
                    <a:pt x="1085" y="245"/>
                    <a:pt x="841" y="1"/>
                    <a:pt x="543" y="1"/>
                  </a:cubicBezTo>
                  <a:cubicBezTo>
                    <a:pt x="244" y="1"/>
                    <a:pt x="0" y="245"/>
                    <a:pt x="0" y="543"/>
                  </a:cubicBezTo>
                  <a:cubicBezTo>
                    <a:pt x="0" y="869"/>
                    <a:pt x="244" y="1086"/>
                    <a:pt x="543" y="1086"/>
                  </a:cubicBezTo>
                  <a:close/>
                </a:path>
              </a:pathLst>
            </a:custGeom>
            <a:noFill/>
            <a:ln w="10850" cap="flat" cmpd="sng">
              <a:solidFill>
                <a:schemeClr val="lt2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13"/>
            <p:cNvSpPr/>
            <p:nvPr/>
          </p:nvSpPr>
          <p:spPr>
            <a:xfrm>
              <a:off x="1426866" y="449271"/>
              <a:ext cx="47977" cy="47977"/>
            </a:xfrm>
            <a:custGeom>
              <a:avLst/>
              <a:gdLst/>
              <a:ahLst/>
              <a:cxnLst/>
              <a:rect l="l" t="t" r="r" b="b"/>
              <a:pathLst>
                <a:path w="1086" h="1086" fill="none" extrusionOk="0">
                  <a:moveTo>
                    <a:pt x="1086" y="543"/>
                  </a:moveTo>
                  <a:cubicBezTo>
                    <a:pt x="1086" y="842"/>
                    <a:pt x="869" y="1086"/>
                    <a:pt x="543" y="1086"/>
                  </a:cubicBezTo>
                  <a:cubicBezTo>
                    <a:pt x="245" y="1086"/>
                    <a:pt x="1" y="842"/>
                    <a:pt x="1" y="543"/>
                  </a:cubicBezTo>
                  <a:cubicBezTo>
                    <a:pt x="1" y="245"/>
                    <a:pt x="245" y="1"/>
                    <a:pt x="543" y="1"/>
                  </a:cubicBezTo>
                  <a:cubicBezTo>
                    <a:pt x="869" y="1"/>
                    <a:pt x="1086" y="245"/>
                    <a:pt x="1086" y="543"/>
                  </a:cubicBezTo>
                  <a:close/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13"/>
            <p:cNvSpPr/>
            <p:nvPr/>
          </p:nvSpPr>
          <p:spPr>
            <a:xfrm>
              <a:off x="2042790" y="591877"/>
              <a:ext cx="50362" cy="47977"/>
            </a:xfrm>
            <a:custGeom>
              <a:avLst/>
              <a:gdLst/>
              <a:ahLst/>
              <a:cxnLst/>
              <a:rect l="l" t="t" r="r" b="b"/>
              <a:pathLst>
                <a:path w="1140" h="1086" fill="none" extrusionOk="0">
                  <a:moveTo>
                    <a:pt x="597" y="1086"/>
                  </a:moveTo>
                  <a:cubicBezTo>
                    <a:pt x="896" y="1086"/>
                    <a:pt x="1140" y="842"/>
                    <a:pt x="1140" y="543"/>
                  </a:cubicBezTo>
                  <a:cubicBezTo>
                    <a:pt x="1140" y="218"/>
                    <a:pt x="896" y="1"/>
                    <a:pt x="597" y="1"/>
                  </a:cubicBezTo>
                  <a:cubicBezTo>
                    <a:pt x="272" y="1"/>
                    <a:pt x="55" y="218"/>
                    <a:pt x="55" y="543"/>
                  </a:cubicBezTo>
                  <a:cubicBezTo>
                    <a:pt x="1" y="842"/>
                    <a:pt x="272" y="1086"/>
                    <a:pt x="597" y="1086"/>
                  </a:cubicBezTo>
                  <a:close/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13"/>
            <p:cNvSpPr/>
            <p:nvPr/>
          </p:nvSpPr>
          <p:spPr>
            <a:xfrm>
              <a:off x="1057807" y="903417"/>
              <a:ext cx="49170" cy="47977"/>
            </a:xfrm>
            <a:custGeom>
              <a:avLst/>
              <a:gdLst/>
              <a:ahLst/>
              <a:cxnLst/>
              <a:rect l="l" t="t" r="r" b="b"/>
              <a:pathLst>
                <a:path w="1113" h="1086" fill="none" extrusionOk="0">
                  <a:moveTo>
                    <a:pt x="570" y="1086"/>
                  </a:moveTo>
                  <a:cubicBezTo>
                    <a:pt x="869" y="1086"/>
                    <a:pt x="1113" y="842"/>
                    <a:pt x="1113" y="543"/>
                  </a:cubicBezTo>
                  <a:cubicBezTo>
                    <a:pt x="1113" y="245"/>
                    <a:pt x="869" y="1"/>
                    <a:pt x="570" y="1"/>
                  </a:cubicBezTo>
                  <a:cubicBezTo>
                    <a:pt x="272" y="1"/>
                    <a:pt x="28" y="218"/>
                    <a:pt x="28" y="543"/>
                  </a:cubicBezTo>
                  <a:cubicBezTo>
                    <a:pt x="1" y="842"/>
                    <a:pt x="272" y="1086"/>
                    <a:pt x="570" y="1086"/>
                  </a:cubicBezTo>
                  <a:close/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13"/>
            <p:cNvSpPr/>
            <p:nvPr/>
          </p:nvSpPr>
          <p:spPr>
            <a:xfrm>
              <a:off x="1172846" y="766820"/>
              <a:ext cx="487764" cy="473362"/>
            </a:xfrm>
            <a:custGeom>
              <a:avLst/>
              <a:gdLst/>
              <a:ahLst/>
              <a:cxnLst/>
              <a:rect l="l" t="t" r="r" b="b"/>
              <a:pathLst>
                <a:path w="11041" h="10715" fill="none" extrusionOk="0">
                  <a:moveTo>
                    <a:pt x="11040" y="10715"/>
                  </a:moveTo>
                  <a:lnTo>
                    <a:pt x="4178" y="3798"/>
                  </a:lnTo>
                  <a:lnTo>
                    <a:pt x="1" y="3798"/>
                  </a:lnTo>
                  <a:lnTo>
                    <a:pt x="1" y="1"/>
                  </a:lnTo>
                </a:path>
              </a:pathLst>
            </a:custGeom>
            <a:noFill/>
            <a:ln w="10850" cap="flat" cmpd="sng">
              <a:solidFill>
                <a:schemeClr val="lt2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13"/>
            <p:cNvSpPr/>
            <p:nvPr/>
          </p:nvSpPr>
          <p:spPr>
            <a:xfrm>
              <a:off x="911624" y="480461"/>
              <a:ext cx="393091" cy="160585"/>
            </a:xfrm>
            <a:custGeom>
              <a:avLst/>
              <a:gdLst/>
              <a:ahLst/>
              <a:cxnLst/>
              <a:rect l="l" t="t" r="r" b="b"/>
              <a:pathLst>
                <a:path w="8898" h="3635" fill="none" extrusionOk="0">
                  <a:moveTo>
                    <a:pt x="3635" y="3635"/>
                  </a:moveTo>
                  <a:lnTo>
                    <a:pt x="1" y="0"/>
                  </a:lnTo>
                  <a:lnTo>
                    <a:pt x="8897" y="0"/>
                  </a:lnTo>
                </a:path>
              </a:pathLst>
            </a:custGeom>
            <a:noFill/>
            <a:ln w="10850" cap="flat" cmpd="sng">
              <a:solidFill>
                <a:schemeClr val="lt2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13"/>
            <p:cNvSpPr/>
            <p:nvPr/>
          </p:nvSpPr>
          <p:spPr>
            <a:xfrm>
              <a:off x="1477229" y="473260"/>
              <a:ext cx="565605" cy="142649"/>
            </a:xfrm>
            <a:custGeom>
              <a:avLst/>
              <a:gdLst/>
              <a:ahLst/>
              <a:cxnLst/>
              <a:rect l="l" t="t" r="r" b="b"/>
              <a:pathLst>
                <a:path w="12803" h="3229" fill="none" extrusionOk="0">
                  <a:moveTo>
                    <a:pt x="0" y="0"/>
                  </a:moveTo>
                  <a:lnTo>
                    <a:pt x="4937" y="0"/>
                  </a:lnTo>
                  <a:lnTo>
                    <a:pt x="8137" y="3228"/>
                  </a:lnTo>
                  <a:lnTo>
                    <a:pt x="12803" y="3228"/>
                  </a:lnTo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13"/>
            <p:cNvSpPr/>
            <p:nvPr/>
          </p:nvSpPr>
          <p:spPr>
            <a:xfrm>
              <a:off x="1170460" y="608664"/>
              <a:ext cx="357131" cy="354745"/>
            </a:xfrm>
            <a:custGeom>
              <a:avLst/>
              <a:gdLst/>
              <a:ahLst/>
              <a:cxnLst/>
              <a:rect l="l" t="t" r="r" b="b"/>
              <a:pathLst>
                <a:path w="8084" h="8030" fill="none" extrusionOk="0">
                  <a:moveTo>
                    <a:pt x="0" y="0"/>
                  </a:moveTo>
                  <a:lnTo>
                    <a:pt x="2794" y="2794"/>
                  </a:lnTo>
                  <a:lnTo>
                    <a:pt x="2794" y="4964"/>
                  </a:lnTo>
                  <a:lnTo>
                    <a:pt x="5073" y="4964"/>
                  </a:lnTo>
                  <a:lnTo>
                    <a:pt x="8083" y="8029"/>
                  </a:lnTo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13"/>
            <p:cNvSpPr/>
            <p:nvPr/>
          </p:nvSpPr>
          <p:spPr>
            <a:xfrm>
              <a:off x="1297470" y="541558"/>
              <a:ext cx="645919" cy="147420"/>
            </a:xfrm>
            <a:custGeom>
              <a:avLst/>
              <a:gdLst/>
              <a:ahLst/>
              <a:cxnLst/>
              <a:rect l="l" t="t" r="r" b="b"/>
              <a:pathLst>
                <a:path w="14621" h="3337" fill="none" extrusionOk="0">
                  <a:moveTo>
                    <a:pt x="1" y="1275"/>
                  </a:moveTo>
                  <a:lnTo>
                    <a:pt x="1953" y="3228"/>
                  </a:lnTo>
                  <a:lnTo>
                    <a:pt x="5154" y="0"/>
                  </a:lnTo>
                  <a:lnTo>
                    <a:pt x="8029" y="0"/>
                  </a:lnTo>
                  <a:lnTo>
                    <a:pt x="11311" y="3337"/>
                  </a:lnTo>
                  <a:lnTo>
                    <a:pt x="14620" y="3337"/>
                  </a:lnTo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13"/>
            <p:cNvSpPr/>
            <p:nvPr/>
          </p:nvSpPr>
          <p:spPr>
            <a:xfrm>
              <a:off x="1455626" y="629030"/>
              <a:ext cx="391899" cy="195353"/>
            </a:xfrm>
            <a:custGeom>
              <a:avLst/>
              <a:gdLst/>
              <a:ahLst/>
              <a:cxnLst/>
              <a:rect l="l" t="t" r="r" b="b"/>
              <a:pathLst>
                <a:path w="8871" h="4422" fill="none" extrusionOk="0">
                  <a:moveTo>
                    <a:pt x="1" y="1845"/>
                  </a:moveTo>
                  <a:lnTo>
                    <a:pt x="1845" y="1"/>
                  </a:lnTo>
                  <a:lnTo>
                    <a:pt x="4449" y="1"/>
                  </a:lnTo>
                  <a:lnTo>
                    <a:pt x="8870" y="4422"/>
                  </a:lnTo>
                </a:path>
              </a:pathLst>
            </a:custGeom>
            <a:noFill/>
            <a:ln w="10850" cap="flat" cmpd="sng">
              <a:solidFill>
                <a:schemeClr val="lt2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13"/>
            <p:cNvSpPr/>
            <p:nvPr/>
          </p:nvSpPr>
          <p:spPr>
            <a:xfrm>
              <a:off x="1509567" y="809981"/>
              <a:ext cx="370296" cy="184574"/>
            </a:xfrm>
            <a:custGeom>
              <a:avLst/>
              <a:gdLst/>
              <a:ahLst/>
              <a:cxnLst/>
              <a:rect l="l" t="t" r="r" b="b"/>
              <a:pathLst>
                <a:path w="8382" h="4178" fill="none" extrusionOk="0">
                  <a:moveTo>
                    <a:pt x="0" y="0"/>
                  </a:moveTo>
                  <a:lnTo>
                    <a:pt x="4178" y="4177"/>
                  </a:lnTo>
                  <a:lnTo>
                    <a:pt x="8382" y="4177"/>
                  </a:lnTo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13"/>
            <p:cNvSpPr/>
            <p:nvPr/>
          </p:nvSpPr>
          <p:spPr>
            <a:xfrm>
              <a:off x="1604239" y="741683"/>
              <a:ext cx="142605" cy="143842"/>
            </a:xfrm>
            <a:custGeom>
              <a:avLst/>
              <a:gdLst/>
              <a:ahLst/>
              <a:cxnLst/>
              <a:rect l="l" t="t" r="r" b="b"/>
              <a:pathLst>
                <a:path w="3228" h="3256" fill="none" extrusionOk="0">
                  <a:moveTo>
                    <a:pt x="0" y="0"/>
                  </a:moveTo>
                  <a:lnTo>
                    <a:pt x="3228" y="3255"/>
                  </a:lnTo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13"/>
            <p:cNvSpPr/>
            <p:nvPr/>
          </p:nvSpPr>
          <p:spPr>
            <a:xfrm>
              <a:off x="1616211" y="1054416"/>
              <a:ext cx="148613" cy="77929"/>
            </a:xfrm>
            <a:custGeom>
              <a:avLst/>
              <a:gdLst/>
              <a:ahLst/>
              <a:cxnLst/>
              <a:rect l="l" t="t" r="r" b="b"/>
              <a:pathLst>
                <a:path w="3364" h="1764" fill="none" extrusionOk="0">
                  <a:moveTo>
                    <a:pt x="0" y="0"/>
                  </a:moveTo>
                  <a:lnTo>
                    <a:pt x="1764" y="1764"/>
                  </a:lnTo>
                  <a:lnTo>
                    <a:pt x="3364" y="1764"/>
                  </a:lnTo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9" name="Google Shape;869;p13"/>
          <p:cNvSpPr/>
          <p:nvPr/>
        </p:nvSpPr>
        <p:spPr>
          <a:xfrm>
            <a:off x="290683" y="155424"/>
            <a:ext cx="101764" cy="101764"/>
          </a:xfrm>
          <a:custGeom>
            <a:avLst/>
            <a:gdLst/>
            <a:ahLst/>
            <a:cxnLst/>
            <a:rect l="l" t="t" r="r" b="b"/>
            <a:pathLst>
              <a:path w="3391" h="3391" fill="none" extrusionOk="0">
                <a:moveTo>
                  <a:pt x="0" y="1709"/>
                </a:moveTo>
                <a:cubicBezTo>
                  <a:pt x="0" y="760"/>
                  <a:pt x="787" y="0"/>
                  <a:pt x="1709" y="0"/>
                </a:cubicBezTo>
                <a:cubicBezTo>
                  <a:pt x="2658" y="0"/>
                  <a:pt x="3391" y="787"/>
                  <a:pt x="3391" y="1709"/>
                </a:cubicBezTo>
                <a:cubicBezTo>
                  <a:pt x="3391" y="2658"/>
                  <a:pt x="2604" y="3391"/>
                  <a:pt x="1709" y="3391"/>
                </a:cubicBezTo>
                <a:cubicBezTo>
                  <a:pt x="787" y="3391"/>
                  <a:pt x="0" y="2658"/>
                  <a:pt x="0" y="1709"/>
                </a:cubicBezTo>
                <a:close/>
              </a:path>
            </a:pathLst>
          </a:custGeom>
          <a:noFill/>
          <a:ln w="8825" cap="flat" cmpd="sng">
            <a:solidFill>
              <a:schemeClr val="accent1"/>
            </a:solidFill>
            <a:prstDash val="solid"/>
            <a:miter lim="2712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0" name="Google Shape;870;p13"/>
          <p:cNvSpPr/>
          <p:nvPr/>
        </p:nvSpPr>
        <p:spPr>
          <a:xfrm>
            <a:off x="8463122" y="2338446"/>
            <a:ext cx="101794" cy="101764"/>
          </a:xfrm>
          <a:custGeom>
            <a:avLst/>
            <a:gdLst/>
            <a:ahLst/>
            <a:cxnLst/>
            <a:rect l="l" t="t" r="r" b="b"/>
            <a:pathLst>
              <a:path w="3392" h="3391" extrusionOk="0">
                <a:moveTo>
                  <a:pt x="1682" y="0"/>
                </a:moveTo>
                <a:cubicBezTo>
                  <a:pt x="787" y="0"/>
                  <a:pt x="1" y="733"/>
                  <a:pt x="1" y="1682"/>
                </a:cubicBezTo>
                <a:cubicBezTo>
                  <a:pt x="1" y="2631"/>
                  <a:pt x="733" y="3391"/>
                  <a:pt x="1682" y="3391"/>
                </a:cubicBezTo>
                <a:cubicBezTo>
                  <a:pt x="2605" y="3391"/>
                  <a:pt x="3391" y="2604"/>
                  <a:pt x="3391" y="1682"/>
                </a:cubicBezTo>
                <a:cubicBezTo>
                  <a:pt x="3391" y="760"/>
                  <a:pt x="2632" y="0"/>
                  <a:pt x="168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1" name="Google Shape;871;p13"/>
          <p:cNvSpPr/>
          <p:nvPr/>
        </p:nvSpPr>
        <p:spPr>
          <a:xfrm>
            <a:off x="7874558" y="3183674"/>
            <a:ext cx="101764" cy="101764"/>
          </a:xfrm>
          <a:custGeom>
            <a:avLst/>
            <a:gdLst/>
            <a:ahLst/>
            <a:cxnLst/>
            <a:rect l="l" t="t" r="r" b="b"/>
            <a:pathLst>
              <a:path w="3391" h="3391" fill="none" extrusionOk="0">
                <a:moveTo>
                  <a:pt x="0" y="1709"/>
                </a:moveTo>
                <a:cubicBezTo>
                  <a:pt x="0" y="760"/>
                  <a:pt x="787" y="0"/>
                  <a:pt x="1709" y="0"/>
                </a:cubicBezTo>
                <a:cubicBezTo>
                  <a:pt x="2658" y="0"/>
                  <a:pt x="3391" y="787"/>
                  <a:pt x="3391" y="1709"/>
                </a:cubicBezTo>
                <a:cubicBezTo>
                  <a:pt x="3391" y="2658"/>
                  <a:pt x="2604" y="3391"/>
                  <a:pt x="1709" y="3391"/>
                </a:cubicBezTo>
                <a:cubicBezTo>
                  <a:pt x="787" y="3391"/>
                  <a:pt x="0" y="2658"/>
                  <a:pt x="0" y="1709"/>
                </a:cubicBezTo>
                <a:close/>
              </a:path>
            </a:pathLst>
          </a:custGeom>
          <a:noFill/>
          <a:ln w="8825" cap="flat" cmpd="sng">
            <a:solidFill>
              <a:schemeClr val="lt2"/>
            </a:solidFill>
            <a:prstDash val="solid"/>
            <a:miter lim="2712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2" name="Google Shape;872;p13"/>
          <p:cNvSpPr/>
          <p:nvPr/>
        </p:nvSpPr>
        <p:spPr>
          <a:xfrm>
            <a:off x="2876844" y="4252771"/>
            <a:ext cx="101764" cy="101794"/>
          </a:xfrm>
          <a:custGeom>
            <a:avLst/>
            <a:gdLst/>
            <a:ahLst/>
            <a:cxnLst/>
            <a:rect l="l" t="t" r="r" b="b"/>
            <a:pathLst>
              <a:path w="3391" h="3392" extrusionOk="0">
                <a:moveTo>
                  <a:pt x="1709" y="1"/>
                </a:moveTo>
                <a:cubicBezTo>
                  <a:pt x="787" y="1"/>
                  <a:pt x="0" y="733"/>
                  <a:pt x="0" y="1683"/>
                </a:cubicBezTo>
                <a:cubicBezTo>
                  <a:pt x="0" y="2659"/>
                  <a:pt x="760" y="3391"/>
                  <a:pt x="1709" y="3391"/>
                </a:cubicBezTo>
                <a:cubicBezTo>
                  <a:pt x="2604" y="3391"/>
                  <a:pt x="3391" y="2659"/>
                  <a:pt x="3391" y="1683"/>
                </a:cubicBezTo>
                <a:cubicBezTo>
                  <a:pt x="3391" y="788"/>
                  <a:pt x="2658" y="1"/>
                  <a:pt x="170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3" name="Google Shape;873;p13"/>
          <p:cNvSpPr/>
          <p:nvPr/>
        </p:nvSpPr>
        <p:spPr>
          <a:xfrm flipH="1">
            <a:off x="1890821" y="509751"/>
            <a:ext cx="51317" cy="50507"/>
          </a:xfrm>
          <a:custGeom>
            <a:avLst/>
            <a:gdLst/>
            <a:ahLst/>
            <a:cxnLst/>
            <a:rect l="l" t="t" r="r" b="b"/>
            <a:pathLst>
              <a:path w="1710" h="1683" fill="none" extrusionOk="0">
                <a:moveTo>
                  <a:pt x="1" y="842"/>
                </a:moveTo>
                <a:cubicBezTo>
                  <a:pt x="1" y="381"/>
                  <a:pt x="381" y="1"/>
                  <a:pt x="869" y="1"/>
                </a:cubicBezTo>
                <a:cubicBezTo>
                  <a:pt x="1330" y="1"/>
                  <a:pt x="1710" y="381"/>
                  <a:pt x="1710" y="842"/>
                </a:cubicBezTo>
                <a:cubicBezTo>
                  <a:pt x="1710" y="1330"/>
                  <a:pt x="1330" y="1682"/>
                  <a:pt x="869" y="1682"/>
                </a:cubicBezTo>
                <a:cubicBezTo>
                  <a:pt x="381" y="1682"/>
                  <a:pt x="1" y="1330"/>
                  <a:pt x="1" y="842"/>
                </a:cubicBezTo>
                <a:close/>
              </a:path>
            </a:pathLst>
          </a:custGeom>
          <a:noFill/>
          <a:ln w="8825" cap="flat" cmpd="sng">
            <a:solidFill>
              <a:schemeClr val="lt2"/>
            </a:solidFill>
            <a:prstDash val="solid"/>
            <a:miter lim="2712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4" name="Google Shape;874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75" name="Google Shape;875;p13"/>
          <p:cNvSpPr txBox="1">
            <a:spLocks noGrp="1"/>
          </p:cNvSpPr>
          <p:nvPr>
            <p:ph type="title" idx="2"/>
          </p:nvPr>
        </p:nvSpPr>
        <p:spPr>
          <a:xfrm>
            <a:off x="1632613" y="1315150"/>
            <a:ext cx="28926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876" name="Google Shape;876;p13"/>
          <p:cNvSpPr txBox="1">
            <a:spLocks noGrp="1"/>
          </p:cNvSpPr>
          <p:nvPr>
            <p:ph type="subTitle" idx="1"/>
          </p:nvPr>
        </p:nvSpPr>
        <p:spPr>
          <a:xfrm>
            <a:off x="1632613" y="1738825"/>
            <a:ext cx="28926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877" name="Google Shape;877;p13"/>
          <p:cNvSpPr txBox="1">
            <a:spLocks noGrp="1"/>
          </p:cNvSpPr>
          <p:nvPr>
            <p:ph type="title" idx="3" hasCustomPrompt="1"/>
          </p:nvPr>
        </p:nvSpPr>
        <p:spPr>
          <a:xfrm>
            <a:off x="714013" y="1498574"/>
            <a:ext cx="9186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78" name="Google Shape;878;p13"/>
          <p:cNvSpPr txBox="1">
            <a:spLocks noGrp="1"/>
          </p:cNvSpPr>
          <p:nvPr>
            <p:ph type="title" idx="4"/>
          </p:nvPr>
        </p:nvSpPr>
        <p:spPr>
          <a:xfrm>
            <a:off x="1632613" y="2343125"/>
            <a:ext cx="28926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879" name="Google Shape;879;p13"/>
          <p:cNvSpPr txBox="1">
            <a:spLocks noGrp="1"/>
          </p:cNvSpPr>
          <p:nvPr>
            <p:ph type="subTitle" idx="5"/>
          </p:nvPr>
        </p:nvSpPr>
        <p:spPr>
          <a:xfrm>
            <a:off x="1632613" y="2766800"/>
            <a:ext cx="28926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880" name="Google Shape;880;p13"/>
          <p:cNvSpPr txBox="1">
            <a:spLocks noGrp="1"/>
          </p:cNvSpPr>
          <p:nvPr>
            <p:ph type="title" idx="6" hasCustomPrompt="1"/>
          </p:nvPr>
        </p:nvSpPr>
        <p:spPr>
          <a:xfrm>
            <a:off x="714013" y="2494324"/>
            <a:ext cx="9186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81" name="Google Shape;881;p13"/>
          <p:cNvSpPr txBox="1">
            <a:spLocks noGrp="1"/>
          </p:cNvSpPr>
          <p:nvPr>
            <p:ph type="title" idx="7"/>
          </p:nvPr>
        </p:nvSpPr>
        <p:spPr>
          <a:xfrm>
            <a:off x="5537388" y="2353025"/>
            <a:ext cx="28926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882" name="Google Shape;882;p13"/>
          <p:cNvSpPr txBox="1">
            <a:spLocks noGrp="1"/>
          </p:cNvSpPr>
          <p:nvPr>
            <p:ph type="subTitle" idx="8"/>
          </p:nvPr>
        </p:nvSpPr>
        <p:spPr>
          <a:xfrm>
            <a:off x="5537388" y="2776700"/>
            <a:ext cx="28926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883" name="Google Shape;883;p13"/>
          <p:cNvSpPr txBox="1">
            <a:spLocks noGrp="1"/>
          </p:cNvSpPr>
          <p:nvPr>
            <p:ph type="title" idx="9" hasCustomPrompt="1"/>
          </p:nvPr>
        </p:nvSpPr>
        <p:spPr>
          <a:xfrm>
            <a:off x="4618788" y="2532169"/>
            <a:ext cx="9186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84" name="Google Shape;884;p13"/>
          <p:cNvSpPr txBox="1">
            <a:spLocks noGrp="1"/>
          </p:cNvSpPr>
          <p:nvPr>
            <p:ph type="title" idx="13"/>
          </p:nvPr>
        </p:nvSpPr>
        <p:spPr>
          <a:xfrm>
            <a:off x="5537388" y="3381000"/>
            <a:ext cx="28926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885" name="Google Shape;885;p13"/>
          <p:cNvSpPr txBox="1">
            <a:spLocks noGrp="1"/>
          </p:cNvSpPr>
          <p:nvPr>
            <p:ph type="subTitle" idx="14"/>
          </p:nvPr>
        </p:nvSpPr>
        <p:spPr>
          <a:xfrm>
            <a:off x="5537388" y="3804675"/>
            <a:ext cx="28926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886" name="Google Shape;886;p13"/>
          <p:cNvSpPr txBox="1">
            <a:spLocks noGrp="1"/>
          </p:cNvSpPr>
          <p:nvPr>
            <p:ph type="title" idx="15" hasCustomPrompt="1"/>
          </p:nvPr>
        </p:nvSpPr>
        <p:spPr>
          <a:xfrm>
            <a:off x="4618788" y="3522310"/>
            <a:ext cx="9186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spTree>
      <p:nvGrpSpPr>
        <p:cNvPr id="1" name="Shape 1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0" name="Google Shape;1490;p26"/>
          <p:cNvSpPr txBox="1"/>
          <p:nvPr/>
        </p:nvSpPr>
        <p:spPr>
          <a:xfrm>
            <a:off x="2669475" y="3350375"/>
            <a:ext cx="3804900" cy="86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CREDITS: This presentation template was created by </a:t>
            </a:r>
            <a:r>
              <a:rPr lang="en" sz="1200" b="1">
                <a:solidFill>
                  <a:schemeClr val="hlink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2"/>
              </a:rPr>
              <a:t>Slidesgo</a:t>
            </a:r>
            <a:r>
              <a:rPr lang="en" sz="12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, including icons by </a:t>
            </a:r>
            <a:r>
              <a:rPr lang="en" sz="1200" b="1">
                <a:solidFill>
                  <a:schemeClr val="hlink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3"/>
              </a:rPr>
              <a:t>Flaticon</a:t>
            </a:r>
            <a:r>
              <a:rPr lang="en" sz="12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, and infographics &amp; images by </a:t>
            </a:r>
            <a:r>
              <a:rPr lang="en" sz="1200" b="1">
                <a:solidFill>
                  <a:schemeClr val="hlink"/>
                </a:solidFill>
                <a:uFill>
                  <a:noFill/>
                </a:uFill>
                <a:latin typeface="Maven Pro"/>
                <a:ea typeface="Maven Pro"/>
                <a:cs typeface="Maven Pro"/>
                <a:sym typeface="Maven Pro"/>
                <a:hlinkClick r:id="rId4"/>
              </a:rPr>
              <a:t>Freepik</a:t>
            </a:r>
            <a:endParaRPr sz="1200" b="1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491" name="Google Shape;1491;p26"/>
          <p:cNvSpPr txBox="1">
            <a:spLocks noGrp="1"/>
          </p:cNvSpPr>
          <p:nvPr>
            <p:ph type="ctrTitle"/>
          </p:nvPr>
        </p:nvSpPr>
        <p:spPr>
          <a:xfrm>
            <a:off x="2429925" y="669825"/>
            <a:ext cx="4284000" cy="99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492" name="Google Shape;1492;p26"/>
          <p:cNvSpPr txBox="1">
            <a:spLocks noGrp="1"/>
          </p:cNvSpPr>
          <p:nvPr>
            <p:ph type="subTitle" idx="1"/>
          </p:nvPr>
        </p:nvSpPr>
        <p:spPr>
          <a:xfrm>
            <a:off x="2425050" y="1704550"/>
            <a:ext cx="4293900" cy="88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>
            <a:endParaRPr/>
          </a:p>
        </p:txBody>
      </p:sp>
      <p:grpSp>
        <p:nvGrpSpPr>
          <p:cNvPr id="1493" name="Google Shape;1493;p26"/>
          <p:cNvGrpSpPr/>
          <p:nvPr/>
        </p:nvGrpSpPr>
        <p:grpSpPr>
          <a:xfrm>
            <a:off x="5363328" y="-775396"/>
            <a:ext cx="4197739" cy="4918969"/>
            <a:chOff x="4807640" y="-352419"/>
            <a:chExt cx="4197739" cy="4918969"/>
          </a:xfrm>
        </p:grpSpPr>
        <p:sp>
          <p:nvSpPr>
            <p:cNvPr id="1494" name="Google Shape;1494;p26"/>
            <p:cNvSpPr/>
            <p:nvPr/>
          </p:nvSpPr>
          <p:spPr>
            <a:xfrm flipH="1">
              <a:off x="8149854" y="-106577"/>
              <a:ext cx="324828" cy="1768819"/>
            </a:xfrm>
            <a:custGeom>
              <a:avLst/>
              <a:gdLst/>
              <a:ahLst/>
              <a:cxnLst/>
              <a:rect l="l" t="t" r="r" b="b"/>
              <a:pathLst>
                <a:path w="10824" h="58941" fill="none" extrusionOk="0">
                  <a:moveTo>
                    <a:pt x="1" y="0"/>
                  </a:moveTo>
                  <a:lnTo>
                    <a:pt x="1" y="30569"/>
                  </a:lnTo>
                  <a:lnTo>
                    <a:pt x="10823" y="41391"/>
                  </a:lnTo>
                  <a:lnTo>
                    <a:pt x="10823" y="58940"/>
                  </a:lnTo>
                </a:path>
              </a:pathLst>
            </a:custGeom>
            <a:noFill/>
            <a:ln w="8825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26"/>
            <p:cNvSpPr/>
            <p:nvPr/>
          </p:nvSpPr>
          <p:spPr>
            <a:xfrm flipH="1">
              <a:off x="7849514" y="-65884"/>
              <a:ext cx="244221" cy="1083451"/>
            </a:xfrm>
            <a:custGeom>
              <a:avLst/>
              <a:gdLst/>
              <a:ahLst/>
              <a:cxnLst/>
              <a:rect l="l" t="t" r="r" b="b"/>
              <a:pathLst>
                <a:path w="8138" h="36103" fill="none" extrusionOk="0">
                  <a:moveTo>
                    <a:pt x="1" y="36102"/>
                  </a:moveTo>
                  <a:lnTo>
                    <a:pt x="1" y="27965"/>
                  </a:lnTo>
                  <a:lnTo>
                    <a:pt x="8138" y="19828"/>
                  </a:lnTo>
                  <a:lnTo>
                    <a:pt x="8138" y="1"/>
                  </a:lnTo>
                </a:path>
              </a:pathLst>
            </a:custGeom>
            <a:noFill/>
            <a:ln w="8825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26"/>
            <p:cNvSpPr/>
            <p:nvPr/>
          </p:nvSpPr>
          <p:spPr>
            <a:xfrm flipH="1">
              <a:off x="8236133" y="-202639"/>
              <a:ext cx="30" cy="1015899"/>
            </a:xfrm>
            <a:custGeom>
              <a:avLst/>
              <a:gdLst/>
              <a:ahLst/>
              <a:cxnLst/>
              <a:rect l="l" t="t" r="r" b="b"/>
              <a:pathLst>
                <a:path w="1" h="33852" fill="none" extrusionOk="0">
                  <a:moveTo>
                    <a:pt x="0" y="33851"/>
                  </a:moveTo>
                  <a:lnTo>
                    <a:pt x="0" y="1"/>
                  </a:lnTo>
                </a:path>
              </a:pathLst>
            </a:custGeom>
            <a:noFill/>
            <a:ln w="8825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26"/>
            <p:cNvSpPr/>
            <p:nvPr/>
          </p:nvSpPr>
          <p:spPr>
            <a:xfrm flipH="1">
              <a:off x="8359864" y="-132626"/>
              <a:ext cx="30" cy="808319"/>
            </a:xfrm>
            <a:custGeom>
              <a:avLst/>
              <a:gdLst/>
              <a:ahLst/>
              <a:cxnLst/>
              <a:rect l="l" t="t" r="r" b="b"/>
              <a:pathLst>
                <a:path w="1" h="26935" fill="none" extrusionOk="0">
                  <a:moveTo>
                    <a:pt x="0" y="26934"/>
                  </a:moveTo>
                  <a:lnTo>
                    <a:pt x="0" y="0"/>
                  </a:lnTo>
                </a:path>
              </a:pathLst>
            </a:custGeom>
            <a:noFill/>
            <a:ln w="8825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26"/>
            <p:cNvSpPr/>
            <p:nvPr/>
          </p:nvSpPr>
          <p:spPr>
            <a:xfrm flipH="1">
              <a:off x="7731485" y="-51239"/>
              <a:ext cx="174208" cy="1376499"/>
            </a:xfrm>
            <a:custGeom>
              <a:avLst/>
              <a:gdLst/>
              <a:ahLst/>
              <a:cxnLst/>
              <a:rect l="l" t="t" r="r" b="b"/>
              <a:pathLst>
                <a:path w="5805" h="45868" fill="none" extrusionOk="0">
                  <a:moveTo>
                    <a:pt x="0" y="45867"/>
                  </a:moveTo>
                  <a:lnTo>
                    <a:pt x="0" y="26663"/>
                  </a:lnTo>
                  <a:lnTo>
                    <a:pt x="5805" y="20886"/>
                  </a:lnTo>
                  <a:lnTo>
                    <a:pt x="5805" y="1"/>
                  </a:lnTo>
                </a:path>
              </a:pathLst>
            </a:custGeom>
            <a:noFill/>
            <a:ln w="8825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26"/>
            <p:cNvSpPr/>
            <p:nvPr/>
          </p:nvSpPr>
          <p:spPr>
            <a:xfrm flipH="1">
              <a:off x="7536119" y="-93553"/>
              <a:ext cx="113168" cy="1359393"/>
            </a:xfrm>
            <a:custGeom>
              <a:avLst/>
              <a:gdLst/>
              <a:ahLst/>
              <a:cxnLst/>
              <a:rect l="l" t="t" r="r" b="b"/>
              <a:pathLst>
                <a:path w="3771" h="45298" fill="none" extrusionOk="0">
                  <a:moveTo>
                    <a:pt x="0" y="0"/>
                  </a:moveTo>
                  <a:lnTo>
                    <a:pt x="0" y="34854"/>
                  </a:lnTo>
                  <a:lnTo>
                    <a:pt x="3771" y="38625"/>
                  </a:lnTo>
                  <a:lnTo>
                    <a:pt x="3771" y="45297"/>
                  </a:lnTo>
                </a:path>
              </a:pathLst>
            </a:custGeom>
            <a:noFill/>
            <a:ln w="8825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26"/>
            <p:cNvSpPr/>
            <p:nvPr/>
          </p:nvSpPr>
          <p:spPr>
            <a:xfrm flipH="1">
              <a:off x="7441678" y="-188805"/>
              <a:ext cx="60290" cy="1002064"/>
            </a:xfrm>
            <a:custGeom>
              <a:avLst/>
              <a:gdLst/>
              <a:ahLst/>
              <a:cxnLst/>
              <a:rect l="l" t="t" r="r" b="b"/>
              <a:pathLst>
                <a:path w="2009" h="33391" fill="none" extrusionOk="0">
                  <a:moveTo>
                    <a:pt x="1" y="33390"/>
                  </a:moveTo>
                  <a:lnTo>
                    <a:pt x="1" y="28481"/>
                  </a:lnTo>
                  <a:lnTo>
                    <a:pt x="2008" y="26474"/>
                  </a:lnTo>
                  <a:lnTo>
                    <a:pt x="2008" y="1"/>
                  </a:lnTo>
                </a:path>
              </a:pathLst>
            </a:custGeom>
            <a:noFill/>
            <a:ln w="8825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26"/>
            <p:cNvSpPr/>
            <p:nvPr/>
          </p:nvSpPr>
          <p:spPr>
            <a:xfrm flipH="1">
              <a:off x="7103075" y="-179021"/>
              <a:ext cx="147349" cy="1036215"/>
            </a:xfrm>
            <a:custGeom>
              <a:avLst/>
              <a:gdLst/>
              <a:ahLst/>
              <a:cxnLst/>
              <a:rect l="l" t="t" r="r" b="b"/>
              <a:pathLst>
                <a:path w="4910" h="34529" fill="none" extrusionOk="0">
                  <a:moveTo>
                    <a:pt x="4910" y="34529"/>
                  </a:moveTo>
                  <a:lnTo>
                    <a:pt x="4910" y="31383"/>
                  </a:lnTo>
                  <a:lnTo>
                    <a:pt x="0" y="26446"/>
                  </a:lnTo>
                  <a:lnTo>
                    <a:pt x="0" y="0"/>
                  </a:lnTo>
                </a:path>
              </a:pathLst>
            </a:custGeom>
            <a:noFill/>
            <a:ln w="8825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26"/>
            <p:cNvSpPr/>
            <p:nvPr/>
          </p:nvSpPr>
          <p:spPr>
            <a:xfrm flipH="1">
              <a:off x="7103075" y="-134246"/>
              <a:ext cx="30" cy="743198"/>
            </a:xfrm>
            <a:custGeom>
              <a:avLst/>
              <a:gdLst/>
              <a:ahLst/>
              <a:cxnLst/>
              <a:rect l="l" t="t" r="r" b="b"/>
              <a:pathLst>
                <a:path w="1" h="24765" fill="none" extrusionOk="0">
                  <a:moveTo>
                    <a:pt x="1" y="0"/>
                  </a:moveTo>
                  <a:lnTo>
                    <a:pt x="1" y="24764"/>
                  </a:lnTo>
                </a:path>
              </a:pathLst>
            </a:custGeom>
            <a:noFill/>
            <a:ln w="8825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26"/>
            <p:cNvSpPr/>
            <p:nvPr/>
          </p:nvSpPr>
          <p:spPr>
            <a:xfrm flipH="1">
              <a:off x="6980154" y="-158675"/>
              <a:ext cx="30" cy="882384"/>
            </a:xfrm>
            <a:custGeom>
              <a:avLst/>
              <a:gdLst/>
              <a:ahLst/>
              <a:cxnLst/>
              <a:rect l="l" t="t" r="r" b="b"/>
              <a:pathLst>
                <a:path w="1" h="29403" fill="none" extrusionOk="0">
                  <a:moveTo>
                    <a:pt x="0" y="0"/>
                  </a:moveTo>
                  <a:lnTo>
                    <a:pt x="0" y="29403"/>
                  </a:lnTo>
                </a:path>
              </a:pathLst>
            </a:custGeom>
            <a:noFill/>
            <a:ln w="8825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26"/>
            <p:cNvSpPr/>
            <p:nvPr/>
          </p:nvSpPr>
          <p:spPr>
            <a:xfrm flipH="1">
              <a:off x="8098567" y="1662212"/>
              <a:ext cx="101794" cy="102574"/>
            </a:xfrm>
            <a:custGeom>
              <a:avLst/>
              <a:gdLst/>
              <a:ahLst/>
              <a:cxnLst/>
              <a:rect l="l" t="t" r="r" b="b"/>
              <a:pathLst>
                <a:path w="3392" h="3418" fill="none" extrusionOk="0">
                  <a:moveTo>
                    <a:pt x="1" y="1682"/>
                  </a:moveTo>
                  <a:cubicBezTo>
                    <a:pt x="1" y="733"/>
                    <a:pt x="760" y="0"/>
                    <a:pt x="1682" y="0"/>
                  </a:cubicBezTo>
                  <a:cubicBezTo>
                    <a:pt x="2632" y="0"/>
                    <a:pt x="3391" y="760"/>
                    <a:pt x="3391" y="1682"/>
                  </a:cubicBezTo>
                  <a:cubicBezTo>
                    <a:pt x="3391" y="2604"/>
                    <a:pt x="2604" y="3391"/>
                    <a:pt x="1682" y="3391"/>
                  </a:cubicBezTo>
                  <a:cubicBezTo>
                    <a:pt x="733" y="3418"/>
                    <a:pt x="1" y="2631"/>
                    <a:pt x="1" y="1682"/>
                  </a:cubicBezTo>
                  <a:close/>
                </a:path>
              </a:pathLst>
            </a:custGeom>
            <a:noFill/>
            <a:ln w="8825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26"/>
            <p:cNvSpPr/>
            <p:nvPr/>
          </p:nvSpPr>
          <p:spPr>
            <a:xfrm flipH="1">
              <a:off x="8523478" y="4310115"/>
              <a:ext cx="101794" cy="101764"/>
            </a:xfrm>
            <a:custGeom>
              <a:avLst/>
              <a:gdLst/>
              <a:ahLst/>
              <a:cxnLst/>
              <a:rect l="l" t="t" r="r" b="b"/>
              <a:pathLst>
                <a:path w="3392" h="3391" extrusionOk="0">
                  <a:moveTo>
                    <a:pt x="1710" y="0"/>
                  </a:moveTo>
                  <a:cubicBezTo>
                    <a:pt x="788" y="0"/>
                    <a:pt x="1" y="760"/>
                    <a:pt x="1" y="1709"/>
                  </a:cubicBezTo>
                  <a:cubicBezTo>
                    <a:pt x="1" y="2658"/>
                    <a:pt x="788" y="3391"/>
                    <a:pt x="1710" y="3391"/>
                  </a:cubicBezTo>
                  <a:cubicBezTo>
                    <a:pt x="2632" y="3391"/>
                    <a:pt x="3391" y="2658"/>
                    <a:pt x="3391" y="1709"/>
                  </a:cubicBezTo>
                  <a:cubicBezTo>
                    <a:pt x="3391" y="787"/>
                    <a:pt x="2659" y="0"/>
                    <a:pt x="17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26"/>
            <p:cNvSpPr/>
            <p:nvPr/>
          </p:nvSpPr>
          <p:spPr>
            <a:xfrm flipH="1">
              <a:off x="8044039" y="2156297"/>
              <a:ext cx="101794" cy="101794"/>
            </a:xfrm>
            <a:custGeom>
              <a:avLst/>
              <a:gdLst/>
              <a:ahLst/>
              <a:cxnLst/>
              <a:rect l="l" t="t" r="r" b="b"/>
              <a:pathLst>
                <a:path w="3392" h="3392" extrusionOk="0">
                  <a:moveTo>
                    <a:pt x="1710" y="1"/>
                  </a:moveTo>
                  <a:cubicBezTo>
                    <a:pt x="787" y="1"/>
                    <a:pt x="1" y="733"/>
                    <a:pt x="1" y="1682"/>
                  </a:cubicBezTo>
                  <a:cubicBezTo>
                    <a:pt x="1" y="2642"/>
                    <a:pt x="760" y="3392"/>
                    <a:pt x="1662" y="3392"/>
                  </a:cubicBezTo>
                  <a:cubicBezTo>
                    <a:pt x="1678" y="3392"/>
                    <a:pt x="1694" y="3391"/>
                    <a:pt x="1710" y="3391"/>
                  </a:cubicBezTo>
                  <a:cubicBezTo>
                    <a:pt x="2605" y="3391"/>
                    <a:pt x="3391" y="2659"/>
                    <a:pt x="3391" y="1682"/>
                  </a:cubicBezTo>
                  <a:cubicBezTo>
                    <a:pt x="3391" y="787"/>
                    <a:pt x="2659" y="1"/>
                    <a:pt x="17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26"/>
            <p:cNvSpPr/>
            <p:nvPr/>
          </p:nvSpPr>
          <p:spPr>
            <a:xfrm flipH="1">
              <a:off x="7960191" y="1164046"/>
              <a:ext cx="101794" cy="101794"/>
            </a:xfrm>
            <a:custGeom>
              <a:avLst/>
              <a:gdLst/>
              <a:ahLst/>
              <a:cxnLst/>
              <a:rect l="l" t="t" r="r" b="b"/>
              <a:pathLst>
                <a:path w="3392" h="3392" fill="none" extrusionOk="0">
                  <a:moveTo>
                    <a:pt x="1" y="1709"/>
                  </a:moveTo>
                  <a:cubicBezTo>
                    <a:pt x="1" y="760"/>
                    <a:pt x="760" y="1"/>
                    <a:pt x="1682" y="1"/>
                  </a:cubicBezTo>
                  <a:cubicBezTo>
                    <a:pt x="2632" y="1"/>
                    <a:pt x="3391" y="787"/>
                    <a:pt x="3391" y="1709"/>
                  </a:cubicBezTo>
                  <a:cubicBezTo>
                    <a:pt x="3391" y="2659"/>
                    <a:pt x="2605" y="3391"/>
                    <a:pt x="1682" y="3391"/>
                  </a:cubicBezTo>
                  <a:cubicBezTo>
                    <a:pt x="733" y="3391"/>
                    <a:pt x="1" y="2659"/>
                    <a:pt x="1" y="1709"/>
                  </a:cubicBezTo>
                  <a:close/>
                </a:path>
              </a:pathLst>
            </a:custGeom>
            <a:noFill/>
            <a:ln w="8825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26"/>
            <p:cNvSpPr/>
            <p:nvPr/>
          </p:nvSpPr>
          <p:spPr>
            <a:xfrm flipH="1">
              <a:off x="7451461" y="813229"/>
              <a:ext cx="101764" cy="101764"/>
            </a:xfrm>
            <a:custGeom>
              <a:avLst/>
              <a:gdLst/>
              <a:ahLst/>
              <a:cxnLst/>
              <a:rect l="l" t="t" r="r" b="b"/>
              <a:pathLst>
                <a:path w="3391" h="3391" fill="none" extrusionOk="0">
                  <a:moveTo>
                    <a:pt x="0" y="1709"/>
                  </a:moveTo>
                  <a:cubicBezTo>
                    <a:pt x="0" y="760"/>
                    <a:pt x="760" y="0"/>
                    <a:pt x="1682" y="0"/>
                  </a:cubicBezTo>
                  <a:cubicBezTo>
                    <a:pt x="2631" y="0"/>
                    <a:pt x="3391" y="787"/>
                    <a:pt x="3391" y="1709"/>
                  </a:cubicBezTo>
                  <a:cubicBezTo>
                    <a:pt x="3391" y="2658"/>
                    <a:pt x="2604" y="3391"/>
                    <a:pt x="1682" y="3391"/>
                  </a:cubicBezTo>
                  <a:cubicBezTo>
                    <a:pt x="760" y="3391"/>
                    <a:pt x="0" y="2631"/>
                    <a:pt x="0" y="1709"/>
                  </a:cubicBezTo>
                  <a:close/>
                </a:path>
              </a:pathLst>
            </a:custGeom>
            <a:noFill/>
            <a:ln w="8825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26"/>
            <p:cNvSpPr/>
            <p:nvPr/>
          </p:nvSpPr>
          <p:spPr>
            <a:xfrm flipH="1">
              <a:off x="7051788" y="857164"/>
              <a:ext cx="101794" cy="101794"/>
            </a:xfrm>
            <a:custGeom>
              <a:avLst/>
              <a:gdLst/>
              <a:ahLst/>
              <a:cxnLst/>
              <a:rect l="l" t="t" r="r" b="b"/>
              <a:pathLst>
                <a:path w="3392" h="3392" fill="none" extrusionOk="0">
                  <a:moveTo>
                    <a:pt x="3391" y="1683"/>
                  </a:moveTo>
                  <a:cubicBezTo>
                    <a:pt x="3391" y="2632"/>
                    <a:pt x="2632" y="3391"/>
                    <a:pt x="1683" y="3391"/>
                  </a:cubicBezTo>
                  <a:cubicBezTo>
                    <a:pt x="760" y="3391"/>
                    <a:pt x="1" y="2632"/>
                    <a:pt x="1" y="1683"/>
                  </a:cubicBezTo>
                  <a:cubicBezTo>
                    <a:pt x="1" y="760"/>
                    <a:pt x="760" y="1"/>
                    <a:pt x="1683" y="1"/>
                  </a:cubicBezTo>
                  <a:cubicBezTo>
                    <a:pt x="2632" y="1"/>
                    <a:pt x="3391" y="760"/>
                    <a:pt x="3391" y="1683"/>
                  </a:cubicBezTo>
                  <a:close/>
                </a:path>
              </a:pathLst>
            </a:custGeom>
            <a:noFill/>
            <a:ln w="8825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26"/>
            <p:cNvSpPr/>
            <p:nvPr/>
          </p:nvSpPr>
          <p:spPr>
            <a:xfrm flipH="1">
              <a:off x="5434399" y="459141"/>
              <a:ext cx="101764" cy="102604"/>
            </a:xfrm>
            <a:custGeom>
              <a:avLst/>
              <a:gdLst/>
              <a:ahLst/>
              <a:cxnLst/>
              <a:rect l="l" t="t" r="r" b="b"/>
              <a:pathLst>
                <a:path w="3391" h="3419" fill="none" extrusionOk="0">
                  <a:moveTo>
                    <a:pt x="0" y="1709"/>
                  </a:moveTo>
                  <a:cubicBezTo>
                    <a:pt x="0" y="760"/>
                    <a:pt x="787" y="0"/>
                    <a:pt x="1709" y="0"/>
                  </a:cubicBezTo>
                  <a:cubicBezTo>
                    <a:pt x="2658" y="0"/>
                    <a:pt x="3391" y="787"/>
                    <a:pt x="3391" y="1709"/>
                  </a:cubicBezTo>
                  <a:cubicBezTo>
                    <a:pt x="3391" y="2659"/>
                    <a:pt x="2631" y="3391"/>
                    <a:pt x="1709" y="3391"/>
                  </a:cubicBezTo>
                  <a:cubicBezTo>
                    <a:pt x="787" y="3418"/>
                    <a:pt x="0" y="2659"/>
                    <a:pt x="0" y="1709"/>
                  </a:cubicBezTo>
                  <a:close/>
                </a:path>
              </a:pathLst>
            </a:custGeom>
            <a:noFill/>
            <a:ln w="8825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26"/>
            <p:cNvSpPr/>
            <p:nvPr/>
          </p:nvSpPr>
          <p:spPr>
            <a:xfrm flipH="1">
              <a:off x="8303715" y="3026437"/>
              <a:ext cx="101764" cy="101794"/>
            </a:xfrm>
            <a:custGeom>
              <a:avLst/>
              <a:gdLst/>
              <a:ahLst/>
              <a:cxnLst/>
              <a:rect l="l" t="t" r="r" b="b"/>
              <a:pathLst>
                <a:path w="3391" h="3392" fill="none" extrusionOk="0">
                  <a:moveTo>
                    <a:pt x="0" y="1683"/>
                  </a:moveTo>
                  <a:cubicBezTo>
                    <a:pt x="0" y="733"/>
                    <a:pt x="787" y="1"/>
                    <a:pt x="1709" y="1"/>
                  </a:cubicBezTo>
                  <a:cubicBezTo>
                    <a:pt x="2659" y="1"/>
                    <a:pt x="3391" y="787"/>
                    <a:pt x="3391" y="1683"/>
                  </a:cubicBezTo>
                  <a:cubicBezTo>
                    <a:pt x="3391" y="2605"/>
                    <a:pt x="2631" y="3391"/>
                    <a:pt x="1709" y="3391"/>
                  </a:cubicBezTo>
                  <a:cubicBezTo>
                    <a:pt x="787" y="3391"/>
                    <a:pt x="0" y="2632"/>
                    <a:pt x="0" y="1683"/>
                  </a:cubicBezTo>
                  <a:close/>
                </a:path>
              </a:pathLst>
            </a:custGeom>
            <a:noFill/>
            <a:ln w="8825" cap="flat" cmpd="sng">
              <a:solidFill>
                <a:schemeClr val="lt2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26"/>
            <p:cNvSpPr/>
            <p:nvPr/>
          </p:nvSpPr>
          <p:spPr>
            <a:xfrm flipH="1">
              <a:off x="8303715" y="2806674"/>
              <a:ext cx="101764" cy="102604"/>
            </a:xfrm>
            <a:custGeom>
              <a:avLst/>
              <a:gdLst/>
              <a:ahLst/>
              <a:cxnLst/>
              <a:rect l="l" t="t" r="r" b="b"/>
              <a:pathLst>
                <a:path w="3391" h="3419" fill="none" extrusionOk="0">
                  <a:moveTo>
                    <a:pt x="0" y="1682"/>
                  </a:moveTo>
                  <a:cubicBezTo>
                    <a:pt x="0" y="733"/>
                    <a:pt x="787" y="0"/>
                    <a:pt x="1709" y="0"/>
                  </a:cubicBezTo>
                  <a:cubicBezTo>
                    <a:pt x="2659" y="0"/>
                    <a:pt x="3391" y="787"/>
                    <a:pt x="3391" y="1682"/>
                  </a:cubicBezTo>
                  <a:cubicBezTo>
                    <a:pt x="3391" y="2631"/>
                    <a:pt x="2631" y="3391"/>
                    <a:pt x="1709" y="3391"/>
                  </a:cubicBezTo>
                  <a:cubicBezTo>
                    <a:pt x="787" y="3418"/>
                    <a:pt x="0" y="2631"/>
                    <a:pt x="0" y="1682"/>
                  </a:cubicBezTo>
                  <a:close/>
                </a:path>
              </a:pathLst>
            </a:custGeom>
            <a:noFill/>
            <a:ln w="8825" cap="flat" cmpd="sng">
              <a:solidFill>
                <a:schemeClr val="lt2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26"/>
            <p:cNvSpPr/>
            <p:nvPr/>
          </p:nvSpPr>
          <p:spPr>
            <a:xfrm flipH="1">
              <a:off x="7991941" y="3645903"/>
              <a:ext cx="101794" cy="101764"/>
            </a:xfrm>
            <a:custGeom>
              <a:avLst/>
              <a:gdLst/>
              <a:ahLst/>
              <a:cxnLst/>
              <a:rect l="l" t="t" r="r" b="b"/>
              <a:pathLst>
                <a:path w="3392" h="3391" fill="none" extrusionOk="0">
                  <a:moveTo>
                    <a:pt x="1" y="1709"/>
                  </a:moveTo>
                  <a:cubicBezTo>
                    <a:pt x="1" y="760"/>
                    <a:pt x="787" y="0"/>
                    <a:pt x="1683" y="0"/>
                  </a:cubicBezTo>
                  <a:cubicBezTo>
                    <a:pt x="2632" y="0"/>
                    <a:pt x="3391" y="787"/>
                    <a:pt x="3391" y="1709"/>
                  </a:cubicBezTo>
                  <a:cubicBezTo>
                    <a:pt x="3391" y="2658"/>
                    <a:pt x="2605" y="3391"/>
                    <a:pt x="1683" y="3391"/>
                  </a:cubicBezTo>
                  <a:cubicBezTo>
                    <a:pt x="733" y="3391"/>
                    <a:pt x="1" y="2658"/>
                    <a:pt x="1" y="1709"/>
                  </a:cubicBezTo>
                  <a:close/>
                </a:path>
              </a:pathLst>
            </a:custGeom>
            <a:noFill/>
            <a:ln w="8825" cap="flat" cmpd="sng">
              <a:solidFill>
                <a:schemeClr val="lt2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26"/>
            <p:cNvSpPr/>
            <p:nvPr/>
          </p:nvSpPr>
          <p:spPr>
            <a:xfrm flipH="1">
              <a:off x="7266690" y="716357"/>
              <a:ext cx="101764" cy="101764"/>
            </a:xfrm>
            <a:custGeom>
              <a:avLst/>
              <a:gdLst/>
              <a:ahLst/>
              <a:cxnLst/>
              <a:rect l="l" t="t" r="r" b="b"/>
              <a:pathLst>
                <a:path w="3391" h="3391" fill="none" extrusionOk="0">
                  <a:moveTo>
                    <a:pt x="0" y="1709"/>
                  </a:moveTo>
                  <a:cubicBezTo>
                    <a:pt x="0" y="760"/>
                    <a:pt x="787" y="1"/>
                    <a:pt x="1709" y="1"/>
                  </a:cubicBezTo>
                  <a:cubicBezTo>
                    <a:pt x="2658" y="1"/>
                    <a:pt x="3391" y="787"/>
                    <a:pt x="3391" y="1709"/>
                  </a:cubicBezTo>
                  <a:cubicBezTo>
                    <a:pt x="3391" y="2632"/>
                    <a:pt x="2604" y="3391"/>
                    <a:pt x="1709" y="3391"/>
                  </a:cubicBezTo>
                  <a:cubicBezTo>
                    <a:pt x="760" y="3391"/>
                    <a:pt x="0" y="2632"/>
                    <a:pt x="0" y="1709"/>
                  </a:cubicBezTo>
                  <a:close/>
                </a:path>
              </a:pathLst>
            </a:custGeom>
            <a:noFill/>
            <a:ln w="8825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26"/>
            <p:cNvSpPr/>
            <p:nvPr/>
          </p:nvSpPr>
          <p:spPr>
            <a:xfrm flipH="1">
              <a:off x="7266690" y="923096"/>
              <a:ext cx="101764" cy="101794"/>
            </a:xfrm>
            <a:custGeom>
              <a:avLst/>
              <a:gdLst/>
              <a:ahLst/>
              <a:cxnLst/>
              <a:rect l="l" t="t" r="r" b="b"/>
              <a:pathLst>
                <a:path w="3391" h="3392" extrusionOk="0">
                  <a:moveTo>
                    <a:pt x="1709" y="1"/>
                  </a:moveTo>
                  <a:cubicBezTo>
                    <a:pt x="787" y="1"/>
                    <a:pt x="0" y="733"/>
                    <a:pt x="0" y="1683"/>
                  </a:cubicBezTo>
                  <a:cubicBezTo>
                    <a:pt x="0" y="2659"/>
                    <a:pt x="760" y="3391"/>
                    <a:pt x="1709" y="3391"/>
                  </a:cubicBezTo>
                  <a:cubicBezTo>
                    <a:pt x="2604" y="3391"/>
                    <a:pt x="3391" y="2659"/>
                    <a:pt x="3391" y="1683"/>
                  </a:cubicBezTo>
                  <a:cubicBezTo>
                    <a:pt x="3391" y="788"/>
                    <a:pt x="2658" y="1"/>
                    <a:pt x="17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26"/>
            <p:cNvSpPr/>
            <p:nvPr/>
          </p:nvSpPr>
          <p:spPr>
            <a:xfrm flipH="1">
              <a:off x="6824702" y="592626"/>
              <a:ext cx="101764" cy="102604"/>
            </a:xfrm>
            <a:custGeom>
              <a:avLst/>
              <a:gdLst/>
              <a:ahLst/>
              <a:cxnLst/>
              <a:rect l="l" t="t" r="r" b="b"/>
              <a:pathLst>
                <a:path w="3391" h="3419" fill="none" extrusionOk="0">
                  <a:moveTo>
                    <a:pt x="0" y="1682"/>
                  </a:moveTo>
                  <a:cubicBezTo>
                    <a:pt x="0" y="733"/>
                    <a:pt x="760" y="1"/>
                    <a:pt x="1682" y="1"/>
                  </a:cubicBezTo>
                  <a:cubicBezTo>
                    <a:pt x="2631" y="1"/>
                    <a:pt x="3391" y="787"/>
                    <a:pt x="3391" y="1682"/>
                  </a:cubicBezTo>
                  <a:cubicBezTo>
                    <a:pt x="3391" y="2632"/>
                    <a:pt x="2604" y="3391"/>
                    <a:pt x="1682" y="3391"/>
                  </a:cubicBezTo>
                  <a:cubicBezTo>
                    <a:pt x="733" y="3418"/>
                    <a:pt x="0" y="2632"/>
                    <a:pt x="0" y="1682"/>
                  </a:cubicBezTo>
                  <a:close/>
                </a:path>
              </a:pathLst>
            </a:custGeom>
            <a:noFill/>
            <a:ln w="8825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26"/>
            <p:cNvSpPr/>
            <p:nvPr/>
          </p:nvSpPr>
          <p:spPr>
            <a:xfrm flipH="1">
              <a:off x="5903245" y="796934"/>
              <a:ext cx="101794" cy="102604"/>
            </a:xfrm>
            <a:custGeom>
              <a:avLst/>
              <a:gdLst/>
              <a:ahLst/>
              <a:cxnLst/>
              <a:rect l="l" t="t" r="r" b="b"/>
              <a:pathLst>
                <a:path w="3392" h="3419" fill="none" extrusionOk="0">
                  <a:moveTo>
                    <a:pt x="1" y="1710"/>
                  </a:moveTo>
                  <a:cubicBezTo>
                    <a:pt x="1" y="760"/>
                    <a:pt x="787" y="1"/>
                    <a:pt x="1709" y="1"/>
                  </a:cubicBezTo>
                  <a:cubicBezTo>
                    <a:pt x="2659" y="1"/>
                    <a:pt x="3391" y="787"/>
                    <a:pt x="3391" y="1710"/>
                  </a:cubicBezTo>
                  <a:cubicBezTo>
                    <a:pt x="3391" y="2659"/>
                    <a:pt x="2605" y="3391"/>
                    <a:pt x="1709" y="3391"/>
                  </a:cubicBezTo>
                  <a:cubicBezTo>
                    <a:pt x="787" y="3418"/>
                    <a:pt x="1" y="2659"/>
                    <a:pt x="1" y="1710"/>
                  </a:cubicBezTo>
                  <a:close/>
                </a:path>
              </a:pathLst>
            </a:custGeom>
            <a:noFill/>
            <a:ln w="8825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26"/>
            <p:cNvSpPr/>
            <p:nvPr/>
          </p:nvSpPr>
          <p:spPr>
            <a:xfrm flipH="1">
              <a:off x="6774226" y="1713499"/>
              <a:ext cx="101764" cy="101764"/>
            </a:xfrm>
            <a:custGeom>
              <a:avLst/>
              <a:gdLst/>
              <a:ahLst/>
              <a:cxnLst/>
              <a:rect l="l" t="t" r="r" b="b"/>
              <a:pathLst>
                <a:path w="3391" h="3391" fill="none" extrusionOk="0">
                  <a:moveTo>
                    <a:pt x="0" y="1709"/>
                  </a:moveTo>
                  <a:cubicBezTo>
                    <a:pt x="0" y="760"/>
                    <a:pt x="787" y="0"/>
                    <a:pt x="1709" y="0"/>
                  </a:cubicBezTo>
                  <a:cubicBezTo>
                    <a:pt x="2658" y="0"/>
                    <a:pt x="3391" y="787"/>
                    <a:pt x="3391" y="1709"/>
                  </a:cubicBezTo>
                  <a:cubicBezTo>
                    <a:pt x="3391" y="2658"/>
                    <a:pt x="2604" y="3391"/>
                    <a:pt x="1709" y="3391"/>
                  </a:cubicBezTo>
                  <a:cubicBezTo>
                    <a:pt x="787" y="3391"/>
                    <a:pt x="0" y="2658"/>
                    <a:pt x="0" y="1709"/>
                  </a:cubicBezTo>
                  <a:close/>
                </a:path>
              </a:pathLst>
            </a:custGeom>
            <a:noFill/>
            <a:ln w="8825" cap="flat" cmpd="sng">
              <a:solidFill>
                <a:schemeClr val="lt2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26"/>
            <p:cNvSpPr/>
            <p:nvPr/>
          </p:nvSpPr>
          <p:spPr>
            <a:xfrm flipH="1">
              <a:off x="7715189" y="1003703"/>
              <a:ext cx="101794" cy="101764"/>
            </a:xfrm>
            <a:custGeom>
              <a:avLst/>
              <a:gdLst/>
              <a:ahLst/>
              <a:cxnLst/>
              <a:rect l="l" t="t" r="r" b="b"/>
              <a:pathLst>
                <a:path w="3392" h="3391" fill="none" extrusionOk="0">
                  <a:moveTo>
                    <a:pt x="1" y="1682"/>
                  </a:moveTo>
                  <a:cubicBezTo>
                    <a:pt x="1" y="733"/>
                    <a:pt x="788" y="0"/>
                    <a:pt x="1683" y="0"/>
                  </a:cubicBezTo>
                  <a:cubicBezTo>
                    <a:pt x="2605" y="0"/>
                    <a:pt x="3391" y="787"/>
                    <a:pt x="3391" y="1682"/>
                  </a:cubicBezTo>
                  <a:cubicBezTo>
                    <a:pt x="3391" y="2631"/>
                    <a:pt x="2605" y="3391"/>
                    <a:pt x="1683" y="3391"/>
                  </a:cubicBezTo>
                  <a:cubicBezTo>
                    <a:pt x="788" y="3391"/>
                    <a:pt x="1" y="2631"/>
                    <a:pt x="1" y="1682"/>
                  </a:cubicBezTo>
                  <a:close/>
                </a:path>
              </a:pathLst>
            </a:custGeom>
            <a:noFill/>
            <a:ln w="8825" cap="flat" cmpd="sng">
              <a:solidFill>
                <a:schemeClr val="lt2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26"/>
            <p:cNvSpPr/>
            <p:nvPr/>
          </p:nvSpPr>
          <p:spPr>
            <a:xfrm flipH="1">
              <a:off x="8775803" y="2078961"/>
              <a:ext cx="101794" cy="101794"/>
            </a:xfrm>
            <a:custGeom>
              <a:avLst/>
              <a:gdLst/>
              <a:ahLst/>
              <a:cxnLst/>
              <a:rect l="l" t="t" r="r" b="b"/>
              <a:pathLst>
                <a:path w="3392" h="3392" fill="none" extrusionOk="0">
                  <a:moveTo>
                    <a:pt x="1" y="1710"/>
                  </a:moveTo>
                  <a:cubicBezTo>
                    <a:pt x="1" y="760"/>
                    <a:pt x="787" y="1"/>
                    <a:pt x="1709" y="1"/>
                  </a:cubicBezTo>
                  <a:cubicBezTo>
                    <a:pt x="2659" y="1"/>
                    <a:pt x="3391" y="787"/>
                    <a:pt x="3391" y="1710"/>
                  </a:cubicBezTo>
                  <a:cubicBezTo>
                    <a:pt x="3391" y="2659"/>
                    <a:pt x="2632" y="3391"/>
                    <a:pt x="1709" y="3391"/>
                  </a:cubicBezTo>
                  <a:cubicBezTo>
                    <a:pt x="760" y="3391"/>
                    <a:pt x="1" y="2659"/>
                    <a:pt x="1" y="1710"/>
                  </a:cubicBezTo>
                  <a:close/>
                </a:path>
              </a:pathLst>
            </a:custGeom>
            <a:noFill/>
            <a:ln w="8825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26"/>
            <p:cNvSpPr/>
            <p:nvPr/>
          </p:nvSpPr>
          <p:spPr>
            <a:xfrm flipH="1">
              <a:off x="7485643" y="1267431"/>
              <a:ext cx="101794" cy="101764"/>
            </a:xfrm>
            <a:custGeom>
              <a:avLst/>
              <a:gdLst/>
              <a:ahLst/>
              <a:cxnLst/>
              <a:rect l="l" t="t" r="r" b="b"/>
              <a:pathLst>
                <a:path w="3392" h="3391" fill="none" extrusionOk="0">
                  <a:moveTo>
                    <a:pt x="1" y="1682"/>
                  </a:moveTo>
                  <a:cubicBezTo>
                    <a:pt x="1" y="733"/>
                    <a:pt x="787" y="0"/>
                    <a:pt x="1710" y="0"/>
                  </a:cubicBezTo>
                  <a:cubicBezTo>
                    <a:pt x="2632" y="0"/>
                    <a:pt x="3391" y="760"/>
                    <a:pt x="3391" y="1682"/>
                  </a:cubicBezTo>
                  <a:cubicBezTo>
                    <a:pt x="3391" y="2631"/>
                    <a:pt x="2632" y="3391"/>
                    <a:pt x="1710" y="3391"/>
                  </a:cubicBezTo>
                  <a:cubicBezTo>
                    <a:pt x="787" y="3391"/>
                    <a:pt x="1" y="2631"/>
                    <a:pt x="1" y="1682"/>
                  </a:cubicBezTo>
                  <a:close/>
                </a:path>
              </a:pathLst>
            </a:custGeom>
            <a:noFill/>
            <a:ln w="8825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26"/>
            <p:cNvSpPr/>
            <p:nvPr/>
          </p:nvSpPr>
          <p:spPr>
            <a:xfrm flipH="1">
              <a:off x="8185686" y="813229"/>
              <a:ext cx="101764" cy="101764"/>
            </a:xfrm>
            <a:custGeom>
              <a:avLst/>
              <a:gdLst/>
              <a:ahLst/>
              <a:cxnLst/>
              <a:rect l="l" t="t" r="r" b="b"/>
              <a:pathLst>
                <a:path w="3391" h="3391" fill="none" extrusionOk="0">
                  <a:moveTo>
                    <a:pt x="0" y="1709"/>
                  </a:moveTo>
                  <a:cubicBezTo>
                    <a:pt x="0" y="760"/>
                    <a:pt x="787" y="0"/>
                    <a:pt x="1709" y="0"/>
                  </a:cubicBezTo>
                  <a:cubicBezTo>
                    <a:pt x="2658" y="0"/>
                    <a:pt x="3391" y="787"/>
                    <a:pt x="3391" y="1709"/>
                  </a:cubicBezTo>
                  <a:cubicBezTo>
                    <a:pt x="3391" y="2658"/>
                    <a:pt x="2631" y="3391"/>
                    <a:pt x="1709" y="3391"/>
                  </a:cubicBezTo>
                  <a:cubicBezTo>
                    <a:pt x="760" y="3391"/>
                    <a:pt x="0" y="2631"/>
                    <a:pt x="0" y="1709"/>
                  </a:cubicBezTo>
                  <a:close/>
                </a:path>
              </a:pathLst>
            </a:custGeom>
            <a:noFill/>
            <a:ln w="8825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26"/>
            <p:cNvSpPr/>
            <p:nvPr/>
          </p:nvSpPr>
          <p:spPr>
            <a:xfrm flipH="1">
              <a:off x="8312658" y="1443259"/>
              <a:ext cx="50507" cy="50477"/>
            </a:xfrm>
            <a:custGeom>
              <a:avLst/>
              <a:gdLst/>
              <a:ahLst/>
              <a:cxnLst/>
              <a:rect l="l" t="t" r="r" b="b"/>
              <a:pathLst>
                <a:path w="1683" h="1682" fill="none" extrusionOk="0">
                  <a:moveTo>
                    <a:pt x="1" y="841"/>
                  </a:moveTo>
                  <a:cubicBezTo>
                    <a:pt x="1" y="380"/>
                    <a:pt x="353" y="0"/>
                    <a:pt x="842" y="0"/>
                  </a:cubicBezTo>
                  <a:cubicBezTo>
                    <a:pt x="1303" y="0"/>
                    <a:pt x="1683" y="380"/>
                    <a:pt x="1683" y="841"/>
                  </a:cubicBezTo>
                  <a:cubicBezTo>
                    <a:pt x="1683" y="1329"/>
                    <a:pt x="1303" y="1682"/>
                    <a:pt x="842" y="1682"/>
                  </a:cubicBezTo>
                  <a:cubicBezTo>
                    <a:pt x="408" y="1682"/>
                    <a:pt x="1" y="1329"/>
                    <a:pt x="1" y="841"/>
                  </a:cubicBezTo>
                  <a:close/>
                </a:path>
              </a:pathLst>
            </a:custGeom>
            <a:noFill/>
            <a:ln w="8825" cap="flat" cmpd="sng">
              <a:solidFill>
                <a:schemeClr val="lt2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26"/>
            <p:cNvSpPr/>
            <p:nvPr/>
          </p:nvSpPr>
          <p:spPr>
            <a:xfrm flipH="1">
              <a:off x="8548717" y="4516043"/>
              <a:ext cx="50507" cy="50507"/>
            </a:xfrm>
            <a:custGeom>
              <a:avLst/>
              <a:gdLst/>
              <a:ahLst/>
              <a:cxnLst/>
              <a:rect l="l" t="t" r="r" b="b"/>
              <a:pathLst>
                <a:path w="1683" h="1683" fill="none" extrusionOk="0">
                  <a:moveTo>
                    <a:pt x="1" y="841"/>
                  </a:moveTo>
                  <a:cubicBezTo>
                    <a:pt x="1" y="380"/>
                    <a:pt x="354" y="0"/>
                    <a:pt x="842" y="0"/>
                  </a:cubicBezTo>
                  <a:cubicBezTo>
                    <a:pt x="1303" y="0"/>
                    <a:pt x="1683" y="380"/>
                    <a:pt x="1683" y="841"/>
                  </a:cubicBezTo>
                  <a:cubicBezTo>
                    <a:pt x="1683" y="1329"/>
                    <a:pt x="1303" y="1682"/>
                    <a:pt x="842" y="1682"/>
                  </a:cubicBezTo>
                  <a:cubicBezTo>
                    <a:pt x="408" y="1682"/>
                    <a:pt x="1" y="1329"/>
                    <a:pt x="1" y="841"/>
                  </a:cubicBezTo>
                  <a:close/>
                </a:path>
              </a:pathLst>
            </a:custGeom>
            <a:noFill/>
            <a:ln w="8825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26"/>
            <p:cNvSpPr/>
            <p:nvPr/>
          </p:nvSpPr>
          <p:spPr>
            <a:xfrm flipH="1">
              <a:off x="8068467" y="2311779"/>
              <a:ext cx="50507" cy="51287"/>
            </a:xfrm>
            <a:custGeom>
              <a:avLst/>
              <a:gdLst/>
              <a:ahLst/>
              <a:cxnLst/>
              <a:rect l="l" t="t" r="r" b="b"/>
              <a:pathLst>
                <a:path w="1683" h="1709" fill="none" extrusionOk="0">
                  <a:moveTo>
                    <a:pt x="1" y="868"/>
                  </a:moveTo>
                  <a:cubicBezTo>
                    <a:pt x="1" y="380"/>
                    <a:pt x="354" y="0"/>
                    <a:pt x="842" y="0"/>
                  </a:cubicBezTo>
                  <a:cubicBezTo>
                    <a:pt x="1303" y="0"/>
                    <a:pt x="1683" y="380"/>
                    <a:pt x="1683" y="868"/>
                  </a:cubicBezTo>
                  <a:cubicBezTo>
                    <a:pt x="1683" y="1329"/>
                    <a:pt x="1303" y="1709"/>
                    <a:pt x="842" y="1709"/>
                  </a:cubicBezTo>
                  <a:cubicBezTo>
                    <a:pt x="354" y="1709"/>
                    <a:pt x="1" y="1329"/>
                    <a:pt x="1" y="868"/>
                  </a:cubicBezTo>
                  <a:close/>
                </a:path>
              </a:pathLst>
            </a:custGeom>
            <a:noFill/>
            <a:ln w="8825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26"/>
            <p:cNvSpPr/>
            <p:nvPr/>
          </p:nvSpPr>
          <p:spPr>
            <a:xfrm flipH="1">
              <a:off x="8068467" y="2582829"/>
              <a:ext cx="50507" cy="50507"/>
            </a:xfrm>
            <a:custGeom>
              <a:avLst/>
              <a:gdLst/>
              <a:ahLst/>
              <a:cxnLst/>
              <a:rect l="l" t="t" r="r" b="b"/>
              <a:pathLst>
                <a:path w="1683" h="1683" fill="none" extrusionOk="0">
                  <a:moveTo>
                    <a:pt x="1" y="841"/>
                  </a:moveTo>
                  <a:cubicBezTo>
                    <a:pt x="1" y="380"/>
                    <a:pt x="354" y="0"/>
                    <a:pt x="842" y="0"/>
                  </a:cubicBezTo>
                  <a:cubicBezTo>
                    <a:pt x="1303" y="0"/>
                    <a:pt x="1683" y="380"/>
                    <a:pt x="1683" y="841"/>
                  </a:cubicBezTo>
                  <a:cubicBezTo>
                    <a:pt x="1683" y="1329"/>
                    <a:pt x="1303" y="1682"/>
                    <a:pt x="842" y="1682"/>
                  </a:cubicBezTo>
                  <a:cubicBezTo>
                    <a:pt x="354" y="1682"/>
                    <a:pt x="1" y="1329"/>
                    <a:pt x="1" y="841"/>
                  </a:cubicBezTo>
                  <a:close/>
                </a:path>
              </a:pathLst>
            </a:custGeom>
            <a:noFill/>
            <a:ln w="8825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26"/>
            <p:cNvSpPr/>
            <p:nvPr/>
          </p:nvSpPr>
          <p:spPr>
            <a:xfrm flipH="1">
              <a:off x="7077026" y="1597091"/>
              <a:ext cx="51317" cy="50507"/>
            </a:xfrm>
            <a:custGeom>
              <a:avLst/>
              <a:gdLst/>
              <a:ahLst/>
              <a:cxnLst/>
              <a:rect l="l" t="t" r="r" b="b"/>
              <a:pathLst>
                <a:path w="1710" h="1683" fill="none" extrusionOk="0">
                  <a:moveTo>
                    <a:pt x="1" y="841"/>
                  </a:moveTo>
                  <a:cubicBezTo>
                    <a:pt x="1" y="353"/>
                    <a:pt x="380" y="0"/>
                    <a:pt x="842" y="0"/>
                  </a:cubicBezTo>
                  <a:cubicBezTo>
                    <a:pt x="1330" y="0"/>
                    <a:pt x="1710" y="353"/>
                    <a:pt x="1710" y="841"/>
                  </a:cubicBezTo>
                  <a:cubicBezTo>
                    <a:pt x="1710" y="1302"/>
                    <a:pt x="1330" y="1682"/>
                    <a:pt x="842" y="1682"/>
                  </a:cubicBezTo>
                  <a:cubicBezTo>
                    <a:pt x="380" y="1682"/>
                    <a:pt x="1" y="1302"/>
                    <a:pt x="1" y="841"/>
                  </a:cubicBezTo>
                  <a:close/>
                </a:path>
              </a:pathLst>
            </a:custGeom>
            <a:noFill/>
            <a:ln w="8825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26"/>
            <p:cNvSpPr/>
            <p:nvPr/>
          </p:nvSpPr>
          <p:spPr>
            <a:xfrm flipH="1">
              <a:off x="5155186" y="716357"/>
              <a:ext cx="51317" cy="51317"/>
            </a:xfrm>
            <a:custGeom>
              <a:avLst/>
              <a:gdLst/>
              <a:ahLst/>
              <a:cxnLst/>
              <a:rect l="l" t="t" r="r" b="b"/>
              <a:pathLst>
                <a:path w="1710" h="1710" fill="none" extrusionOk="0">
                  <a:moveTo>
                    <a:pt x="0" y="868"/>
                  </a:moveTo>
                  <a:cubicBezTo>
                    <a:pt x="0" y="380"/>
                    <a:pt x="380" y="1"/>
                    <a:pt x="868" y="1"/>
                  </a:cubicBezTo>
                  <a:cubicBezTo>
                    <a:pt x="1329" y="1"/>
                    <a:pt x="1709" y="380"/>
                    <a:pt x="1709" y="868"/>
                  </a:cubicBezTo>
                  <a:cubicBezTo>
                    <a:pt x="1709" y="1330"/>
                    <a:pt x="1329" y="1709"/>
                    <a:pt x="868" y="1709"/>
                  </a:cubicBezTo>
                  <a:cubicBezTo>
                    <a:pt x="407" y="1709"/>
                    <a:pt x="0" y="1330"/>
                    <a:pt x="0" y="868"/>
                  </a:cubicBezTo>
                  <a:close/>
                </a:path>
              </a:pathLst>
            </a:custGeom>
            <a:noFill/>
            <a:ln w="8825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26"/>
            <p:cNvSpPr/>
            <p:nvPr/>
          </p:nvSpPr>
          <p:spPr>
            <a:xfrm flipH="1">
              <a:off x="7266690" y="2449345"/>
              <a:ext cx="50477" cy="52127"/>
            </a:xfrm>
            <a:custGeom>
              <a:avLst/>
              <a:gdLst/>
              <a:ahLst/>
              <a:cxnLst/>
              <a:rect l="l" t="t" r="r" b="b"/>
              <a:pathLst>
                <a:path w="1682" h="1737" fill="none" extrusionOk="0">
                  <a:moveTo>
                    <a:pt x="0" y="841"/>
                  </a:moveTo>
                  <a:cubicBezTo>
                    <a:pt x="0" y="380"/>
                    <a:pt x="353" y="0"/>
                    <a:pt x="841" y="0"/>
                  </a:cubicBezTo>
                  <a:cubicBezTo>
                    <a:pt x="1302" y="0"/>
                    <a:pt x="1682" y="380"/>
                    <a:pt x="1682" y="841"/>
                  </a:cubicBezTo>
                  <a:cubicBezTo>
                    <a:pt x="1682" y="1329"/>
                    <a:pt x="1302" y="1709"/>
                    <a:pt x="841" y="1709"/>
                  </a:cubicBezTo>
                  <a:cubicBezTo>
                    <a:pt x="407" y="1736"/>
                    <a:pt x="0" y="1329"/>
                    <a:pt x="0" y="841"/>
                  </a:cubicBezTo>
                  <a:close/>
                </a:path>
              </a:pathLst>
            </a:custGeom>
            <a:noFill/>
            <a:ln w="8825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26"/>
            <p:cNvSpPr/>
            <p:nvPr/>
          </p:nvSpPr>
          <p:spPr>
            <a:xfrm flipH="1">
              <a:off x="8732678" y="2729338"/>
              <a:ext cx="51317" cy="50507"/>
            </a:xfrm>
            <a:custGeom>
              <a:avLst/>
              <a:gdLst/>
              <a:ahLst/>
              <a:cxnLst/>
              <a:rect l="l" t="t" r="r" b="b"/>
              <a:pathLst>
                <a:path w="1710" h="1683" fill="none" extrusionOk="0">
                  <a:moveTo>
                    <a:pt x="1" y="842"/>
                  </a:moveTo>
                  <a:cubicBezTo>
                    <a:pt x="1" y="380"/>
                    <a:pt x="381" y="1"/>
                    <a:pt x="869" y="1"/>
                  </a:cubicBezTo>
                  <a:cubicBezTo>
                    <a:pt x="1330" y="1"/>
                    <a:pt x="1710" y="380"/>
                    <a:pt x="1710" y="842"/>
                  </a:cubicBezTo>
                  <a:cubicBezTo>
                    <a:pt x="1710" y="1330"/>
                    <a:pt x="1330" y="1682"/>
                    <a:pt x="869" y="1682"/>
                  </a:cubicBezTo>
                  <a:cubicBezTo>
                    <a:pt x="381" y="1682"/>
                    <a:pt x="1" y="1330"/>
                    <a:pt x="1" y="842"/>
                  </a:cubicBezTo>
                  <a:close/>
                </a:path>
              </a:pathLst>
            </a:custGeom>
            <a:noFill/>
            <a:ln w="8825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26"/>
            <p:cNvSpPr/>
            <p:nvPr/>
          </p:nvSpPr>
          <p:spPr>
            <a:xfrm flipH="1">
              <a:off x="8690334" y="1846984"/>
              <a:ext cx="50507" cy="51317"/>
            </a:xfrm>
            <a:custGeom>
              <a:avLst/>
              <a:gdLst/>
              <a:ahLst/>
              <a:cxnLst/>
              <a:rect l="l" t="t" r="r" b="b"/>
              <a:pathLst>
                <a:path w="1683" h="1710" fill="none" extrusionOk="0">
                  <a:moveTo>
                    <a:pt x="0" y="841"/>
                  </a:moveTo>
                  <a:cubicBezTo>
                    <a:pt x="0" y="380"/>
                    <a:pt x="380" y="0"/>
                    <a:pt x="841" y="0"/>
                  </a:cubicBezTo>
                  <a:cubicBezTo>
                    <a:pt x="1329" y="0"/>
                    <a:pt x="1682" y="380"/>
                    <a:pt x="1682" y="841"/>
                  </a:cubicBezTo>
                  <a:cubicBezTo>
                    <a:pt x="1682" y="1330"/>
                    <a:pt x="1329" y="1709"/>
                    <a:pt x="841" y="1709"/>
                  </a:cubicBezTo>
                  <a:cubicBezTo>
                    <a:pt x="380" y="1709"/>
                    <a:pt x="0" y="1330"/>
                    <a:pt x="0" y="841"/>
                  </a:cubicBezTo>
                  <a:close/>
                </a:path>
              </a:pathLst>
            </a:custGeom>
            <a:noFill/>
            <a:ln w="8825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26"/>
            <p:cNvSpPr/>
            <p:nvPr/>
          </p:nvSpPr>
          <p:spPr>
            <a:xfrm flipH="1">
              <a:off x="8617080" y="1846984"/>
              <a:ext cx="50507" cy="51317"/>
            </a:xfrm>
            <a:custGeom>
              <a:avLst/>
              <a:gdLst/>
              <a:ahLst/>
              <a:cxnLst/>
              <a:rect l="l" t="t" r="r" b="b"/>
              <a:pathLst>
                <a:path w="1683" h="1710" fill="none" extrusionOk="0">
                  <a:moveTo>
                    <a:pt x="0" y="841"/>
                  </a:moveTo>
                  <a:cubicBezTo>
                    <a:pt x="0" y="380"/>
                    <a:pt x="380" y="0"/>
                    <a:pt x="841" y="0"/>
                  </a:cubicBezTo>
                  <a:cubicBezTo>
                    <a:pt x="1302" y="0"/>
                    <a:pt x="1682" y="380"/>
                    <a:pt x="1682" y="841"/>
                  </a:cubicBezTo>
                  <a:cubicBezTo>
                    <a:pt x="1682" y="1330"/>
                    <a:pt x="1330" y="1709"/>
                    <a:pt x="841" y="1709"/>
                  </a:cubicBezTo>
                  <a:cubicBezTo>
                    <a:pt x="353" y="1709"/>
                    <a:pt x="0" y="1330"/>
                    <a:pt x="0" y="841"/>
                  </a:cubicBezTo>
                  <a:close/>
                </a:path>
              </a:pathLst>
            </a:custGeom>
            <a:noFill/>
            <a:ln w="8825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26"/>
            <p:cNvSpPr/>
            <p:nvPr/>
          </p:nvSpPr>
          <p:spPr>
            <a:xfrm flipH="1">
              <a:off x="8801041" y="1846984"/>
              <a:ext cx="50507" cy="51317"/>
            </a:xfrm>
            <a:custGeom>
              <a:avLst/>
              <a:gdLst/>
              <a:ahLst/>
              <a:cxnLst/>
              <a:rect l="l" t="t" r="r" b="b"/>
              <a:pathLst>
                <a:path w="1683" h="1710" extrusionOk="0">
                  <a:moveTo>
                    <a:pt x="841" y="0"/>
                  </a:moveTo>
                  <a:cubicBezTo>
                    <a:pt x="353" y="0"/>
                    <a:pt x="1" y="380"/>
                    <a:pt x="1" y="841"/>
                  </a:cubicBezTo>
                  <a:cubicBezTo>
                    <a:pt x="1" y="1330"/>
                    <a:pt x="353" y="1709"/>
                    <a:pt x="841" y="1709"/>
                  </a:cubicBezTo>
                  <a:cubicBezTo>
                    <a:pt x="1302" y="1709"/>
                    <a:pt x="1682" y="1330"/>
                    <a:pt x="1682" y="841"/>
                  </a:cubicBezTo>
                  <a:cubicBezTo>
                    <a:pt x="1682" y="380"/>
                    <a:pt x="1302" y="0"/>
                    <a:pt x="8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26"/>
            <p:cNvSpPr/>
            <p:nvPr/>
          </p:nvSpPr>
          <p:spPr>
            <a:xfrm flipH="1">
              <a:off x="7880424" y="1325230"/>
              <a:ext cx="50507" cy="50627"/>
            </a:xfrm>
            <a:custGeom>
              <a:avLst/>
              <a:gdLst/>
              <a:ahLst/>
              <a:cxnLst/>
              <a:rect l="l" t="t" r="r" b="b"/>
              <a:pathLst>
                <a:path w="1683" h="1687" extrusionOk="0">
                  <a:moveTo>
                    <a:pt x="841" y="0"/>
                  </a:moveTo>
                  <a:cubicBezTo>
                    <a:pt x="353" y="0"/>
                    <a:pt x="1" y="380"/>
                    <a:pt x="1" y="841"/>
                  </a:cubicBezTo>
                  <a:cubicBezTo>
                    <a:pt x="1" y="1300"/>
                    <a:pt x="336" y="1687"/>
                    <a:pt x="759" y="1687"/>
                  </a:cubicBezTo>
                  <a:cubicBezTo>
                    <a:pt x="786" y="1687"/>
                    <a:pt x="814" y="1685"/>
                    <a:pt x="841" y="1682"/>
                  </a:cubicBezTo>
                  <a:cubicBezTo>
                    <a:pt x="1330" y="1682"/>
                    <a:pt x="1682" y="1329"/>
                    <a:pt x="1682" y="841"/>
                  </a:cubicBezTo>
                  <a:cubicBezTo>
                    <a:pt x="1682" y="380"/>
                    <a:pt x="1330" y="0"/>
                    <a:pt x="8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26"/>
            <p:cNvSpPr/>
            <p:nvPr/>
          </p:nvSpPr>
          <p:spPr>
            <a:xfrm flipH="1">
              <a:off x="6954106" y="723680"/>
              <a:ext cx="51317" cy="51317"/>
            </a:xfrm>
            <a:custGeom>
              <a:avLst/>
              <a:gdLst/>
              <a:ahLst/>
              <a:cxnLst/>
              <a:rect l="l" t="t" r="r" b="b"/>
              <a:pathLst>
                <a:path w="1710" h="1710" fill="none" extrusionOk="0">
                  <a:moveTo>
                    <a:pt x="0" y="841"/>
                  </a:moveTo>
                  <a:cubicBezTo>
                    <a:pt x="0" y="380"/>
                    <a:pt x="380" y="1"/>
                    <a:pt x="868" y="1"/>
                  </a:cubicBezTo>
                  <a:cubicBezTo>
                    <a:pt x="1330" y="1"/>
                    <a:pt x="1709" y="380"/>
                    <a:pt x="1709" y="841"/>
                  </a:cubicBezTo>
                  <a:cubicBezTo>
                    <a:pt x="1709" y="1330"/>
                    <a:pt x="1330" y="1709"/>
                    <a:pt x="868" y="1709"/>
                  </a:cubicBezTo>
                  <a:cubicBezTo>
                    <a:pt x="380" y="1709"/>
                    <a:pt x="0" y="1330"/>
                    <a:pt x="0" y="841"/>
                  </a:cubicBezTo>
                  <a:close/>
                </a:path>
              </a:pathLst>
            </a:custGeom>
            <a:noFill/>
            <a:ln w="8825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26"/>
            <p:cNvSpPr/>
            <p:nvPr/>
          </p:nvSpPr>
          <p:spPr>
            <a:xfrm flipH="1">
              <a:off x="6592695" y="643103"/>
              <a:ext cx="51317" cy="52127"/>
            </a:xfrm>
            <a:custGeom>
              <a:avLst/>
              <a:gdLst/>
              <a:ahLst/>
              <a:cxnLst/>
              <a:rect l="l" t="t" r="r" b="b"/>
              <a:pathLst>
                <a:path w="1710" h="1737" fill="none" extrusionOk="0">
                  <a:moveTo>
                    <a:pt x="0" y="868"/>
                  </a:moveTo>
                  <a:cubicBezTo>
                    <a:pt x="0" y="380"/>
                    <a:pt x="380" y="0"/>
                    <a:pt x="841" y="0"/>
                  </a:cubicBezTo>
                  <a:cubicBezTo>
                    <a:pt x="1330" y="0"/>
                    <a:pt x="1709" y="380"/>
                    <a:pt x="1709" y="868"/>
                  </a:cubicBezTo>
                  <a:cubicBezTo>
                    <a:pt x="1709" y="1329"/>
                    <a:pt x="1330" y="1709"/>
                    <a:pt x="841" y="1709"/>
                  </a:cubicBezTo>
                  <a:cubicBezTo>
                    <a:pt x="407" y="1736"/>
                    <a:pt x="0" y="1329"/>
                    <a:pt x="0" y="868"/>
                  </a:cubicBezTo>
                  <a:close/>
                </a:path>
              </a:pathLst>
            </a:custGeom>
            <a:noFill/>
            <a:ln w="8825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26"/>
            <p:cNvSpPr/>
            <p:nvPr/>
          </p:nvSpPr>
          <p:spPr>
            <a:xfrm flipH="1">
              <a:off x="6255713" y="567387"/>
              <a:ext cx="50507" cy="50507"/>
            </a:xfrm>
            <a:custGeom>
              <a:avLst/>
              <a:gdLst/>
              <a:ahLst/>
              <a:cxnLst/>
              <a:rect l="l" t="t" r="r" b="b"/>
              <a:pathLst>
                <a:path w="1683" h="1683" fill="none" extrusionOk="0">
                  <a:moveTo>
                    <a:pt x="1" y="842"/>
                  </a:moveTo>
                  <a:cubicBezTo>
                    <a:pt x="1" y="353"/>
                    <a:pt x="381" y="1"/>
                    <a:pt x="842" y="1"/>
                  </a:cubicBezTo>
                  <a:cubicBezTo>
                    <a:pt x="1330" y="1"/>
                    <a:pt x="1683" y="353"/>
                    <a:pt x="1683" y="842"/>
                  </a:cubicBezTo>
                  <a:cubicBezTo>
                    <a:pt x="1683" y="1303"/>
                    <a:pt x="1330" y="1683"/>
                    <a:pt x="842" y="1683"/>
                  </a:cubicBezTo>
                  <a:cubicBezTo>
                    <a:pt x="381" y="1683"/>
                    <a:pt x="1" y="1303"/>
                    <a:pt x="1" y="842"/>
                  </a:cubicBezTo>
                  <a:close/>
                </a:path>
              </a:pathLst>
            </a:custGeom>
            <a:noFill/>
            <a:ln w="8825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26"/>
            <p:cNvSpPr/>
            <p:nvPr/>
          </p:nvSpPr>
          <p:spPr>
            <a:xfrm flipH="1">
              <a:off x="5568694" y="302849"/>
              <a:ext cx="50507" cy="50507"/>
            </a:xfrm>
            <a:custGeom>
              <a:avLst/>
              <a:gdLst/>
              <a:ahLst/>
              <a:cxnLst/>
              <a:rect l="l" t="t" r="r" b="b"/>
              <a:pathLst>
                <a:path w="1683" h="1683" fill="none" extrusionOk="0">
                  <a:moveTo>
                    <a:pt x="0" y="841"/>
                  </a:moveTo>
                  <a:cubicBezTo>
                    <a:pt x="0" y="353"/>
                    <a:pt x="380" y="1"/>
                    <a:pt x="841" y="1"/>
                  </a:cubicBezTo>
                  <a:cubicBezTo>
                    <a:pt x="1302" y="1"/>
                    <a:pt x="1682" y="353"/>
                    <a:pt x="1682" y="841"/>
                  </a:cubicBezTo>
                  <a:cubicBezTo>
                    <a:pt x="1682" y="1303"/>
                    <a:pt x="1302" y="1682"/>
                    <a:pt x="841" y="1682"/>
                  </a:cubicBezTo>
                  <a:cubicBezTo>
                    <a:pt x="380" y="1682"/>
                    <a:pt x="0" y="1303"/>
                    <a:pt x="0" y="841"/>
                  </a:cubicBezTo>
                  <a:close/>
                </a:path>
              </a:pathLst>
            </a:custGeom>
            <a:noFill/>
            <a:ln w="8825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26"/>
            <p:cNvSpPr/>
            <p:nvPr/>
          </p:nvSpPr>
          <p:spPr>
            <a:xfrm flipH="1">
              <a:off x="5281378" y="328088"/>
              <a:ext cx="51287" cy="50507"/>
            </a:xfrm>
            <a:custGeom>
              <a:avLst/>
              <a:gdLst/>
              <a:ahLst/>
              <a:cxnLst/>
              <a:rect l="l" t="t" r="r" b="b"/>
              <a:pathLst>
                <a:path w="1709" h="1683" fill="none" extrusionOk="0">
                  <a:moveTo>
                    <a:pt x="0" y="841"/>
                  </a:moveTo>
                  <a:cubicBezTo>
                    <a:pt x="0" y="380"/>
                    <a:pt x="380" y="0"/>
                    <a:pt x="868" y="0"/>
                  </a:cubicBezTo>
                  <a:cubicBezTo>
                    <a:pt x="1329" y="0"/>
                    <a:pt x="1709" y="380"/>
                    <a:pt x="1709" y="841"/>
                  </a:cubicBezTo>
                  <a:cubicBezTo>
                    <a:pt x="1709" y="1330"/>
                    <a:pt x="1329" y="1682"/>
                    <a:pt x="868" y="1682"/>
                  </a:cubicBezTo>
                  <a:cubicBezTo>
                    <a:pt x="407" y="1682"/>
                    <a:pt x="0" y="1330"/>
                    <a:pt x="0" y="841"/>
                  </a:cubicBezTo>
                  <a:close/>
                </a:path>
              </a:pathLst>
            </a:custGeom>
            <a:noFill/>
            <a:ln w="8825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26"/>
            <p:cNvSpPr/>
            <p:nvPr/>
          </p:nvSpPr>
          <p:spPr>
            <a:xfrm flipH="1">
              <a:off x="4913456" y="244240"/>
              <a:ext cx="50477" cy="52127"/>
            </a:xfrm>
            <a:custGeom>
              <a:avLst/>
              <a:gdLst/>
              <a:ahLst/>
              <a:cxnLst/>
              <a:rect l="l" t="t" r="r" b="b"/>
              <a:pathLst>
                <a:path w="1682" h="1737" fill="none" extrusionOk="0">
                  <a:moveTo>
                    <a:pt x="0" y="869"/>
                  </a:moveTo>
                  <a:cubicBezTo>
                    <a:pt x="0" y="380"/>
                    <a:pt x="380" y="1"/>
                    <a:pt x="841" y="1"/>
                  </a:cubicBezTo>
                  <a:cubicBezTo>
                    <a:pt x="1329" y="1"/>
                    <a:pt x="1682" y="380"/>
                    <a:pt x="1682" y="869"/>
                  </a:cubicBezTo>
                  <a:cubicBezTo>
                    <a:pt x="1682" y="1330"/>
                    <a:pt x="1329" y="1710"/>
                    <a:pt x="841" y="1710"/>
                  </a:cubicBezTo>
                  <a:cubicBezTo>
                    <a:pt x="380" y="1737"/>
                    <a:pt x="0" y="1330"/>
                    <a:pt x="0" y="869"/>
                  </a:cubicBezTo>
                  <a:close/>
                </a:path>
              </a:pathLst>
            </a:custGeom>
            <a:noFill/>
            <a:ln w="8825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26"/>
            <p:cNvSpPr/>
            <p:nvPr/>
          </p:nvSpPr>
          <p:spPr>
            <a:xfrm flipH="1">
              <a:off x="4913456" y="328088"/>
              <a:ext cx="50477" cy="50507"/>
            </a:xfrm>
            <a:custGeom>
              <a:avLst/>
              <a:gdLst/>
              <a:ahLst/>
              <a:cxnLst/>
              <a:rect l="l" t="t" r="r" b="b"/>
              <a:pathLst>
                <a:path w="1682" h="1683" fill="none" extrusionOk="0">
                  <a:moveTo>
                    <a:pt x="0" y="841"/>
                  </a:moveTo>
                  <a:cubicBezTo>
                    <a:pt x="0" y="380"/>
                    <a:pt x="380" y="0"/>
                    <a:pt x="841" y="0"/>
                  </a:cubicBezTo>
                  <a:cubicBezTo>
                    <a:pt x="1329" y="0"/>
                    <a:pt x="1682" y="380"/>
                    <a:pt x="1682" y="841"/>
                  </a:cubicBezTo>
                  <a:cubicBezTo>
                    <a:pt x="1682" y="1330"/>
                    <a:pt x="1329" y="1682"/>
                    <a:pt x="841" y="1682"/>
                  </a:cubicBezTo>
                  <a:cubicBezTo>
                    <a:pt x="380" y="1682"/>
                    <a:pt x="0" y="1330"/>
                    <a:pt x="0" y="841"/>
                  </a:cubicBezTo>
                  <a:close/>
                </a:path>
              </a:pathLst>
            </a:custGeom>
            <a:noFill/>
            <a:ln w="8825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26"/>
            <p:cNvSpPr/>
            <p:nvPr/>
          </p:nvSpPr>
          <p:spPr>
            <a:xfrm flipH="1">
              <a:off x="4807640" y="150639"/>
              <a:ext cx="50477" cy="51317"/>
            </a:xfrm>
            <a:custGeom>
              <a:avLst/>
              <a:gdLst/>
              <a:ahLst/>
              <a:cxnLst/>
              <a:rect l="l" t="t" r="r" b="b"/>
              <a:pathLst>
                <a:path w="1682" h="1710" fill="none" extrusionOk="0">
                  <a:moveTo>
                    <a:pt x="0" y="868"/>
                  </a:moveTo>
                  <a:cubicBezTo>
                    <a:pt x="0" y="380"/>
                    <a:pt x="380" y="0"/>
                    <a:pt x="841" y="0"/>
                  </a:cubicBezTo>
                  <a:cubicBezTo>
                    <a:pt x="1329" y="0"/>
                    <a:pt x="1682" y="380"/>
                    <a:pt x="1682" y="868"/>
                  </a:cubicBezTo>
                  <a:cubicBezTo>
                    <a:pt x="1682" y="1330"/>
                    <a:pt x="1329" y="1709"/>
                    <a:pt x="841" y="1709"/>
                  </a:cubicBezTo>
                  <a:cubicBezTo>
                    <a:pt x="407" y="1709"/>
                    <a:pt x="0" y="1302"/>
                    <a:pt x="0" y="868"/>
                  </a:cubicBezTo>
                  <a:close/>
                </a:path>
              </a:pathLst>
            </a:custGeom>
            <a:noFill/>
            <a:ln w="8825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26"/>
            <p:cNvSpPr/>
            <p:nvPr/>
          </p:nvSpPr>
          <p:spPr>
            <a:xfrm flipH="1">
              <a:off x="6413625" y="397291"/>
              <a:ext cx="51317" cy="50477"/>
            </a:xfrm>
            <a:custGeom>
              <a:avLst/>
              <a:gdLst/>
              <a:ahLst/>
              <a:cxnLst/>
              <a:rect l="l" t="t" r="r" b="b"/>
              <a:pathLst>
                <a:path w="1710" h="1682" fill="none" extrusionOk="0">
                  <a:moveTo>
                    <a:pt x="1" y="841"/>
                  </a:moveTo>
                  <a:cubicBezTo>
                    <a:pt x="1" y="380"/>
                    <a:pt x="380" y="0"/>
                    <a:pt x="842" y="0"/>
                  </a:cubicBezTo>
                  <a:cubicBezTo>
                    <a:pt x="1330" y="0"/>
                    <a:pt x="1710" y="380"/>
                    <a:pt x="1710" y="841"/>
                  </a:cubicBezTo>
                  <a:cubicBezTo>
                    <a:pt x="1710" y="1329"/>
                    <a:pt x="1330" y="1682"/>
                    <a:pt x="842" y="1682"/>
                  </a:cubicBezTo>
                  <a:cubicBezTo>
                    <a:pt x="380" y="1682"/>
                    <a:pt x="1" y="1275"/>
                    <a:pt x="1" y="841"/>
                  </a:cubicBezTo>
                  <a:close/>
                </a:path>
              </a:pathLst>
            </a:custGeom>
            <a:noFill/>
            <a:ln w="8825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26"/>
            <p:cNvSpPr/>
            <p:nvPr/>
          </p:nvSpPr>
          <p:spPr>
            <a:xfrm flipH="1">
              <a:off x="6493392" y="864516"/>
              <a:ext cx="50507" cy="50477"/>
            </a:xfrm>
            <a:custGeom>
              <a:avLst/>
              <a:gdLst/>
              <a:ahLst/>
              <a:cxnLst/>
              <a:rect l="l" t="t" r="r" b="b"/>
              <a:pathLst>
                <a:path w="1683" h="1682" fill="none" extrusionOk="0">
                  <a:moveTo>
                    <a:pt x="1" y="841"/>
                  </a:moveTo>
                  <a:cubicBezTo>
                    <a:pt x="1" y="353"/>
                    <a:pt x="353" y="0"/>
                    <a:pt x="842" y="0"/>
                  </a:cubicBezTo>
                  <a:cubicBezTo>
                    <a:pt x="1303" y="0"/>
                    <a:pt x="1682" y="353"/>
                    <a:pt x="1682" y="841"/>
                  </a:cubicBezTo>
                  <a:cubicBezTo>
                    <a:pt x="1682" y="1302"/>
                    <a:pt x="1303" y="1682"/>
                    <a:pt x="842" y="1682"/>
                  </a:cubicBezTo>
                  <a:cubicBezTo>
                    <a:pt x="408" y="1682"/>
                    <a:pt x="1" y="1302"/>
                    <a:pt x="1" y="841"/>
                  </a:cubicBezTo>
                  <a:close/>
                </a:path>
              </a:pathLst>
            </a:custGeom>
            <a:noFill/>
            <a:ln w="8825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26"/>
            <p:cNvSpPr/>
            <p:nvPr/>
          </p:nvSpPr>
          <p:spPr>
            <a:xfrm flipH="1">
              <a:off x="5818587" y="630889"/>
              <a:ext cx="51317" cy="51317"/>
            </a:xfrm>
            <a:custGeom>
              <a:avLst/>
              <a:gdLst/>
              <a:ahLst/>
              <a:cxnLst/>
              <a:rect l="l" t="t" r="r" b="b"/>
              <a:pathLst>
                <a:path w="1710" h="1710" fill="none" extrusionOk="0">
                  <a:moveTo>
                    <a:pt x="0" y="868"/>
                  </a:moveTo>
                  <a:cubicBezTo>
                    <a:pt x="0" y="380"/>
                    <a:pt x="380" y="1"/>
                    <a:pt x="868" y="1"/>
                  </a:cubicBezTo>
                  <a:cubicBezTo>
                    <a:pt x="1329" y="1"/>
                    <a:pt x="1709" y="380"/>
                    <a:pt x="1709" y="868"/>
                  </a:cubicBezTo>
                  <a:cubicBezTo>
                    <a:pt x="1709" y="1330"/>
                    <a:pt x="1329" y="1709"/>
                    <a:pt x="868" y="1709"/>
                  </a:cubicBezTo>
                  <a:cubicBezTo>
                    <a:pt x="380" y="1709"/>
                    <a:pt x="0" y="1330"/>
                    <a:pt x="0" y="868"/>
                  </a:cubicBezTo>
                  <a:close/>
                </a:path>
              </a:pathLst>
            </a:custGeom>
            <a:noFill/>
            <a:ln w="8825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26"/>
            <p:cNvSpPr/>
            <p:nvPr/>
          </p:nvSpPr>
          <p:spPr>
            <a:xfrm flipH="1">
              <a:off x="6683865" y="438795"/>
              <a:ext cx="50507" cy="51317"/>
            </a:xfrm>
            <a:custGeom>
              <a:avLst/>
              <a:gdLst/>
              <a:ahLst/>
              <a:cxnLst/>
              <a:rect l="l" t="t" r="r" b="b"/>
              <a:pathLst>
                <a:path w="1683" h="1710" fill="none" extrusionOk="0">
                  <a:moveTo>
                    <a:pt x="1" y="841"/>
                  </a:moveTo>
                  <a:cubicBezTo>
                    <a:pt x="1" y="380"/>
                    <a:pt x="380" y="0"/>
                    <a:pt x="842" y="0"/>
                  </a:cubicBezTo>
                  <a:cubicBezTo>
                    <a:pt x="1330" y="0"/>
                    <a:pt x="1682" y="380"/>
                    <a:pt x="1682" y="841"/>
                  </a:cubicBezTo>
                  <a:cubicBezTo>
                    <a:pt x="1682" y="1329"/>
                    <a:pt x="1330" y="1709"/>
                    <a:pt x="842" y="1709"/>
                  </a:cubicBezTo>
                  <a:cubicBezTo>
                    <a:pt x="380" y="1709"/>
                    <a:pt x="1" y="1329"/>
                    <a:pt x="1" y="841"/>
                  </a:cubicBezTo>
                  <a:close/>
                </a:path>
              </a:pathLst>
            </a:custGeom>
            <a:noFill/>
            <a:ln w="8825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26"/>
            <p:cNvSpPr/>
            <p:nvPr/>
          </p:nvSpPr>
          <p:spPr>
            <a:xfrm flipH="1">
              <a:off x="5908947" y="422499"/>
              <a:ext cx="51317" cy="51317"/>
            </a:xfrm>
            <a:custGeom>
              <a:avLst/>
              <a:gdLst/>
              <a:ahLst/>
              <a:cxnLst/>
              <a:rect l="l" t="t" r="r" b="b"/>
              <a:pathLst>
                <a:path w="1710" h="1710" extrusionOk="0">
                  <a:moveTo>
                    <a:pt x="841" y="1"/>
                  </a:moveTo>
                  <a:cubicBezTo>
                    <a:pt x="380" y="1"/>
                    <a:pt x="1" y="381"/>
                    <a:pt x="1" y="842"/>
                  </a:cubicBezTo>
                  <a:cubicBezTo>
                    <a:pt x="1" y="1330"/>
                    <a:pt x="380" y="1710"/>
                    <a:pt x="841" y="1710"/>
                  </a:cubicBezTo>
                  <a:cubicBezTo>
                    <a:pt x="1330" y="1710"/>
                    <a:pt x="1709" y="1330"/>
                    <a:pt x="1709" y="842"/>
                  </a:cubicBezTo>
                  <a:cubicBezTo>
                    <a:pt x="1709" y="381"/>
                    <a:pt x="1330" y="1"/>
                    <a:pt x="84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26"/>
            <p:cNvSpPr/>
            <p:nvPr/>
          </p:nvSpPr>
          <p:spPr>
            <a:xfrm flipH="1">
              <a:off x="4993222" y="459141"/>
              <a:ext cx="51317" cy="51317"/>
            </a:xfrm>
            <a:custGeom>
              <a:avLst/>
              <a:gdLst/>
              <a:ahLst/>
              <a:cxnLst/>
              <a:rect l="l" t="t" r="r" b="b"/>
              <a:pathLst>
                <a:path w="1710" h="1710" extrusionOk="0">
                  <a:moveTo>
                    <a:pt x="842" y="0"/>
                  </a:moveTo>
                  <a:cubicBezTo>
                    <a:pt x="381" y="0"/>
                    <a:pt x="1" y="380"/>
                    <a:pt x="1" y="841"/>
                  </a:cubicBezTo>
                  <a:cubicBezTo>
                    <a:pt x="1" y="1329"/>
                    <a:pt x="381" y="1709"/>
                    <a:pt x="842" y="1709"/>
                  </a:cubicBezTo>
                  <a:cubicBezTo>
                    <a:pt x="1330" y="1709"/>
                    <a:pt x="1710" y="1329"/>
                    <a:pt x="1710" y="841"/>
                  </a:cubicBezTo>
                  <a:cubicBezTo>
                    <a:pt x="1710" y="380"/>
                    <a:pt x="1330" y="0"/>
                    <a:pt x="8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26"/>
            <p:cNvSpPr/>
            <p:nvPr/>
          </p:nvSpPr>
          <p:spPr>
            <a:xfrm flipH="1">
              <a:off x="5221148" y="140045"/>
              <a:ext cx="51287" cy="50537"/>
            </a:xfrm>
            <a:custGeom>
              <a:avLst/>
              <a:gdLst/>
              <a:ahLst/>
              <a:cxnLst/>
              <a:rect l="l" t="t" r="r" b="b"/>
              <a:pathLst>
                <a:path w="1709" h="1684" extrusionOk="0">
                  <a:moveTo>
                    <a:pt x="841" y="1"/>
                  </a:moveTo>
                  <a:cubicBezTo>
                    <a:pt x="380" y="1"/>
                    <a:pt x="0" y="353"/>
                    <a:pt x="0" y="842"/>
                  </a:cubicBezTo>
                  <a:cubicBezTo>
                    <a:pt x="0" y="1288"/>
                    <a:pt x="356" y="1684"/>
                    <a:pt x="797" y="1684"/>
                  </a:cubicBezTo>
                  <a:cubicBezTo>
                    <a:pt x="812" y="1684"/>
                    <a:pt x="826" y="1683"/>
                    <a:pt x="841" y="1683"/>
                  </a:cubicBezTo>
                  <a:cubicBezTo>
                    <a:pt x="1329" y="1683"/>
                    <a:pt x="1709" y="1303"/>
                    <a:pt x="1709" y="842"/>
                  </a:cubicBezTo>
                  <a:cubicBezTo>
                    <a:pt x="1709" y="353"/>
                    <a:pt x="1329" y="1"/>
                    <a:pt x="8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26"/>
            <p:cNvSpPr/>
            <p:nvPr/>
          </p:nvSpPr>
          <p:spPr>
            <a:xfrm flipH="1">
              <a:off x="5908947" y="341112"/>
              <a:ext cx="51317" cy="52127"/>
            </a:xfrm>
            <a:custGeom>
              <a:avLst/>
              <a:gdLst/>
              <a:ahLst/>
              <a:cxnLst/>
              <a:rect l="l" t="t" r="r" b="b"/>
              <a:pathLst>
                <a:path w="1710" h="1737" fill="none" extrusionOk="0">
                  <a:moveTo>
                    <a:pt x="1" y="841"/>
                  </a:moveTo>
                  <a:cubicBezTo>
                    <a:pt x="1" y="380"/>
                    <a:pt x="380" y="0"/>
                    <a:pt x="841" y="0"/>
                  </a:cubicBezTo>
                  <a:cubicBezTo>
                    <a:pt x="1330" y="0"/>
                    <a:pt x="1709" y="380"/>
                    <a:pt x="1709" y="841"/>
                  </a:cubicBezTo>
                  <a:cubicBezTo>
                    <a:pt x="1709" y="1330"/>
                    <a:pt x="1330" y="1709"/>
                    <a:pt x="841" y="1709"/>
                  </a:cubicBezTo>
                  <a:cubicBezTo>
                    <a:pt x="380" y="1736"/>
                    <a:pt x="1" y="1330"/>
                    <a:pt x="1" y="841"/>
                  </a:cubicBezTo>
                  <a:close/>
                </a:path>
              </a:pathLst>
            </a:custGeom>
            <a:noFill/>
            <a:ln w="8825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26"/>
            <p:cNvSpPr/>
            <p:nvPr/>
          </p:nvSpPr>
          <p:spPr>
            <a:xfrm flipH="1">
              <a:off x="5908947" y="260535"/>
              <a:ext cx="51317" cy="51287"/>
            </a:xfrm>
            <a:custGeom>
              <a:avLst/>
              <a:gdLst/>
              <a:ahLst/>
              <a:cxnLst/>
              <a:rect l="l" t="t" r="r" b="b"/>
              <a:pathLst>
                <a:path w="1710" h="1709" fill="none" extrusionOk="0">
                  <a:moveTo>
                    <a:pt x="1" y="868"/>
                  </a:moveTo>
                  <a:cubicBezTo>
                    <a:pt x="1" y="380"/>
                    <a:pt x="380" y="0"/>
                    <a:pt x="841" y="0"/>
                  </a:cubicBezTo>
                  <a:cubicBezTo>
                    <a:pt x="1330" y="0"/>
                    <a:pt x="1709" y="380"/>
                    <a:pt x="1709" y="868"/>
                  </a:cubicBezTo>
                  <a:cubicBezTo>
                    <a:pt x="1709" y="1329"/>
                    <a:pt x="1330" y="1709"/>
                    <a:pt x="841" y="1709"/>
                  </a:cubicBezTo>
                  <a:cubicBezTo>
                    <a:pt x="380" y="1709"/>
                    <a:pt x="1" y="1329"/>
                    <a:pt x="1" y="868"/>
                  </a:cubicBezTo>
                  <a:close/>
                </a:path>
              </a:pathLst>
            </a:custGeom>
            <a:noFill/>
            <a:ln w="8825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26"/>
            <p:cNvSpPr/>
            <p:nvPr/>
          </p:nvSpPr>
          <p:spPr>
            <a:xfrm flipH="1">
              <a:off x="6421758" y="40742"/>
              <a:ext cx="51317" cy="51317"/>
            </a:xfrm>
            <a:custGeom>
              <a:avLst/>
              <a:gdLst/>
              <a:ahLst/>
              <a:cxnLst/>
              <a:rect l="l" t="t" r="r" b="b"/>
              <a:pathLst>
                <a:path w="1710" h="1710" extrusionOk="0">
                  <a:moveTo>
                    <a:pt x="841" y="1"/>
                  </a:moveTo>
                  <a:cubicBezTo>
                    <a:pt x="380" y="1"/>
                    <a:pt x="0" y="381"/>
                    <a:pt x="0" y="869"/>
                  </a:cubicBezTo>
                  <a:cubicBezTo>
                    <a:pt x="0" y="1330"/>
                    <a:pt x="380" y="1710"/>
                    <a:pt x="841" y="1710"/>
                  </a:cubicBezTo>
                  <a:cubicBezTo>
                    <a:pt x="1330" y="1710"/>
                    <a:pt x="1709" y="1330"/>
                    <a:pt x="1709" y="869"/>
                  </a:cubicBezTo>
                  <a:cubicBezTo>
                    <a:pt x="1709" y="381"/>
                    <a:pt x="1330" y="1"/>
                    <a:pt x="84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26"/>
            <p:cNvSpPr/>
            <p:nvPr/>
          </p:nvSpPr>
          <p:spPr>
            <a:xfrm flipH="1">
              <a:off x="6421758" y="122159"/>
              <a:ext cx="51317" cy="51287"/>
            </a:xfrm>
            <a:custGeom>
              <a:avLst/>
              <a:gdLst/>
              <a:ahLst/>
              <a:cxnLst/>
              <a:rect l="l" t="t" r="r" b="b"/>
              <a:pathLst>
                <a:path w="1710" h="1709" fill="none" extrusionOk="0">
                  <a:moveTo>
                    <a:pt x="1709" y="868"/>
                  </a:moveTo>
                  <a:cubicBezTo>
                    <a:pt x="1709" y="1329"/>
                    <a:pt x="1330" y="1709"/>
                    <a:pt x="841" y="1709"/>
                  </a:cubicBezTo>
                  <a:cubicBezTo>
                    <a:pt x="380" y="1709"/>
                    <a:pt x="0" y="1329"/>
                    <a:pt x="0" y="868"/>
                  </a:cubicBezTo>
                  <a:cubicBezTo>
                    <a:pt x="0" y="380"/>
                    <a:pt x="380" y="0"/>
                    <a:pt x="841" y="0"/>
                  </a:cubicBezTo>
                  <a:cubicBezTo>
                    <a:pt x="1330" y="0"/>
                    <a:pt x="1709" y="380"/>
                    <a:pt x="1709" y="868"/>
                  </a:cubicBezTo>
                  <a:close/>
                </a:path>
              </a:pathLst>
            </a:custGeom>
            <a:noFill/>
            <a:ln w="8825" cap="flat" cmpd="sng">
              <a:solidFill>
                <a:schemeClr val="lt2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26"/>
            <p:cNvSpPr/>
            <p:nvPr/>
          </p:nvSpPr>
          <p:spPr>
            <a:xfrm flipH="1">
              <a:off x="6421758" y="202736"/>
              <a:ext cx="51317" cy="51317"/>
            </a:xfrm>
            <a:custGeom>
              <a:avLst/>
              <a:gdLst/>
              <a:ahLst/>
              <a:cxnLst/>
              <a:rect l="l" t="t" r="r" b="b"/>
              <a:pathLst>
                <a:path w="1710" h="1710" fill="none" extrusionOk="0">
                  <a:moveTo>
                    <a:pt x="1709" y="841"/>
                  </a:moveTo>
                  <a:cubicBezTo>
                    <a:pt x="1709" y="1329"/>
                    <a:pt x="1330" y="1709"/>
                    <a:pt x="841" y="1709"/>
                  </a:cubicBezTo>
                  <a:cubicBezTo>
                    <a:pt x="380" y="1709"/>
                    <a:pt x="0" y="1329"/>
                    <a:pt x="0" y="841"/>
                  </a:cubicBezTo>
                  <a:cubicBezTo>
                    <a:pt x="0" y="380"/>
                    <a:pt x="380" y="0"/>
                    <a:pt x="841" y="0"/>
                  </a:cubicBezTo>
                  <a:cubicBezTo>
                    <a:pt x="1330" y="0"/>
                    <a:pt x="1709" y="380"/>
                    <a:pt x="1709" y="841"/>
                  </a:cubicBezTo>
                  <a:close/>
                </a:path>
              </a:pathLst>
            </a:custGeom>
            <a:noFill/>
            <a:ln w="8825" cap="flat" cmpd="sng">
              <a:solidFill>
                <a:schemeClr val="lt2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26"/>
            <p:cNvSpPr/>
            <p:nvPr/>
          </p:nvSpPr>
          <p:spPr>
            <a:xfrm flipH="1">
              <a:off x="7291928" y="1106247"/>
              <a:ext cx="51287" cy="51317"/>
            </a:xfrm>
            <a:custGeom>
              <a:avLst/>
              <a:gdLst/>
              <a:ahLst/>
              <a:cxnLst/>
              <a:rect l="l" t="t" r="r" b="b"/>
              <a:pathLst>
                <a:path w="1709" h="1710" fill="none" extrusionOk="0">
                  <a:moveTo>
                    <a:pt x="0" y="842"/>
                  </a:moveTo>
                  <a:cubicBezTo>
                    <a:pt x="0" y="381"/>
                    <a:pt x="380" y="1"/>
                    <a:pt x="868" y="1"/>
                  </a:cubicBezTo>
                  <a:cubicBezTo>
                    <a:pt x="1329" y="1"/>
                    <a:pt x="1709" y="381"/>
                    <a:pt x="1709" y="842"/>
                  </a:cubicBezTo>
                  <a:cubicBezTo>
                    <a:pt x="1709" y="1330"/>
                    <a:pt x="1329" y="1710"/>
                    <a:pt x="868" y="1710"/>
                  </a:cubicBezTo>
                  <a:cubicBezTo>
                    <a:pt x="380" y="1710"/>
                    <a:pt x="0" y="1303"/>
                    <a:pt x="0" y="842"/>
                  </a:cubicBezTo>
                  <a:close/>
                </a:path>
              </a:pathLst>
            </a:custGeom>
            <a:noFill/>
            <a:ln w="8825" cap="flat" cmpd="sng">
              <a:solidFill>
                <a:schemeClr val="lt2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26"/>
            <p:cNvSpPr/>
            <p:nvPr/>
          </p:nvSpPr>
          <p:spPr>
            <a:xfrm flipH="1">
              <a:off x="7285416" y="520992"/>
              <a:ext cx="50477" cy="51317"/>
            </a:xfrm>
            <a:custGeom>
              <a:avLst/>
              <a:gdLst/>
              <a:ahLst/>
              <a:cxnLst/>
              <a:rect l="l" t="t" r="r" b="b"/>
              <a:pathLst>
                <a:path w="1682" h="1710" fill="none" extrusionOk="0">
                  <a:moveTo>
                    <a:pt x="1682" y="842"/>
                  </a:moveTo>
                  <a:cubicBezTo>
                    <a:pt x="1682" y="1330"/>
                    <a:pt x="1329" y="1710"/>
                    <a:pt x="841" y="1710"/>
                  </a:cubicBezTo>
                  <a:cubicBezTo>
                    <a:pt x="380" y="1710"/>
                    <a:pt x="0" y="1330"/>
                    <a:pt x="0" y="842"/>
                  </a:cubicBezTo>
                  <a:cubicBezTo>
                    <a:pt x="0" y="381"/>
                    <a:pt x="380" y="1"/>
                    <a:pt x="841" y="1"/>
                  </a:cubicBezTo>
                  <a:cubicBezTo>
                    <a:pt x="1329" y="1"/>
                    <a:pt x="1682" y="381"/>
                    <a:pt x="1682" y="842"/>
                  </a:cubicBezTo>
                  <a:close/>
                </a:path>
              </a:pathLst>
            </a:custGeom>
            <a:noFill/>
            <a:ln w="8825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26"/>
            <p:cNvSpPr/>
            <p:nvPr/>
          </p:nvSpPr>
          <p:spPr>
            <a:xfrm flipH="1">
              <a:off x="7285416" y="405423"/>
              <a:ext cx="50477" cy="50477"/>
            </a:xfrm>
            <a:custGeom>
              <a:avLst/>
              <a:gdLst/>
              <a:ahLst/>
              <a:cxnLst/>
              <a:rect l="l" t="t" r="r" b="b"/>
              <a:pathLst>
                <a:path w="1682" h="1682" fill="none" extrusionOk="0">
                  <a:moveTo>
                    <a:pt x="1682" y="841"/>
                  </a:moveTo>
                  <a:cubicBezTo>
                    <a:pt x="1682" y="1302"/>
                    <a:pt x="1329" y="1682"/>
                    <a:pt x="841" y="1682"/>
                  </a:cubicBezTo>
                  <a:cubicBezTo>
                    <a:pt x="380" y="1682"/>
                    <a:pt x="0" y="1302"/>
                    <a:pt x="0" y="841"/>
                  </a:cubicBezTo>
                  <a:cubicBezTo>
                    <a:pt x="0" y="380"/>
                    <a:pt x="380" y="0"/>
                    <a:pt x="841" y="0"/>
                  </a:cubicBezTo>
                  <a:cubicBezTo>
                    <a:pt x="1329" y="0"/>
                    <a:pt x="1682" y="380"/>
                    <a:pt x="1682" y="841"/>
                  </a:cubicBezTo>
                  <a:close/>
                </a:path>
              </a:pathLst>
            </a:custGeom>
            <a:noFill/>
            <a:ln w="8825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26"/>
            <p:cNvSpPr/>
            <p:nvPr/>
          </p:nvSpPr>
          <p:spPr>
            <a:xfrm flipH="1">
              <a:off x="7286226" y="211679"/>
              <a:ext cx="50477" cy="51317"/>
            </a:xfrm>
            <a:custGeom>
              <a:avLst/>
              <a:gdLst/>
              <a:ahLst/>
              <a:cxnLst/>
              <a:rect l="l" t="t" r="r" b="b"/>
              <a:pathLst>
                <a:path w="1682" h="1710" extrusionOk="0">
                  <a:moveTo>
                    <a:pt x="841" y="1"/>
                  </a:moveTo>
                  <a:cubicBezTo>
                    <a:pt x="380" y="1"/>
                    <a:pt x="0" y="381"/>
                    <a:pt x="0" y="869"/>
                  </a:cubicBezTo>
                  <a:cubicBezTo>
                    <a:pt x="0" y="1330"/>
                    <a:pt x="380" y="1710"/>
                    <a:pt x="841" y="1710"/>
                  </a:cubicBezTo>
                  <a:cubicBezTo>
                    <a:pt x="1329" y="1710"/>
                    <a:pt x="1682" y="1330"/>
                    <a:pt x="1682" y="869"/>
                  </a:cubicBezTo>
                  <a:cubicBezTo>
                    <a:pt x="1682" y="381"/>
                    <a:pt x="1329" y="1"/>
                    <a:pt x="84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26"/>
            <p:cNvSpPr/>
            <p:nvPr/>
          </p:nvSpPr>
          <p:spPr>
            <a:xfrm flipH="1">
              <a:off x="7541011" y="430662"/>
              <a:ext cx="51287" cy="51347"/>
            </a:xfrm>
            <a:custGeom>
              <a:avLst/>
              <a:gdLst/>
              <a:ahLst/>
              <a:cxnLst/>
              <a:rect l="l" t="t" r="r" b="b"/>
              <a:pathLst>
                <a:path w="1709" h="1711" extrusionOk="0">
                  <a:moveTo>
                    <a:pt x="841" y="0"/>
                  </a:moveTo>
                  <a:cubicBezTo>
                    <a:pt x="380" y="0"/>
                    <a:pt x="0" y="380"/>
                    <a:pt x="0" y="841"/>
                  </a:cubicBezTo>
                  <a:cubicBezTo>
                    <a:pt x="0" y="1314"/>
                    <a:pt x="356" y="1710"/>
                    <a:pt x="797" y="1710"/>
                  </a:cubicBezTo>
                  <a:cubicBezTo>
                    <a:pt x="812" y="1710"/>
                    <a:pt x="826" y="1710"/>
                    <a:pt x="841" y="1709"/>
                  </a:cubicBezTo>
                  <a:cubicBezTo>
                    <a:pt x="1329" y="1709"/>
                    <a:pt x="1709" y="1329"/>
                    <a:pt x="1709" y="841"/>
                  </a:cubicBezTo>
                  <a:cubicBezTo>
                    <a:pt x="1709" y="380"/>
                    <a:pt x="1329" y="0"/>
                    <a:pt x="8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26"/>
            <p:cNvSpPr/>
            <p:nvPr/>
          </p:nvSpPr>
          <p:spPr>
            <a:xfrm flipH="1">
              <a:off x="7541011" y="96921"/>
              <a:ext cx="51287" cy="51317"/>
            </a:xfrm>
            <a:custGeom>
              <a:avLst/>
              <a:gdLst/>
              <a:ahLst/>
              <a:cxnLst/>
              <a:rect l="l" t="t" r="r" b="b"/>
              <a:pathLst>
                <a:path w="1709" h="1710" fill="none" extrusionOk="0">
                  <a:moveTo>
                    <a:pt x="0" y="841"/>
                  </a:moveTo>
                  <a:cubicBezTo>
                    <a:pt x="0" y="380"/>
                    <a:pt x="380" y="0"/>
                    <a:pt x="841" y="0"/>
                  </a:cubicBezTo>
                  <a:cubicBezTo>
                    <a:pt x="1329" y="0"/>
                    <a:pt x="1709" y="380"/>
                    <a:pt x="1709" y="841"/>
                  </a:cubicBezTo>
                  <a:cubicBezTo>
                    <a:pt x="1709" y="1329"/>
                    <a:pt x="1329" y="1709"/>
                    <a:pt x="841" y="1709"/>
                  </a:cubicBezTo>
                  <a:cubicBezTo>
                    <a:pt x="380" y="1709"/>
                    <a:pt x="0" y="1329"/>
                    <a:pt x="0" y="841"/>
                  </a:cubicBezTo>
                  <a:close/>
                </a:path>
              </a:pathLst>
            </a:custGeom>
            <a:noFill/>
            <a:ln w="8825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26"/>
            <p:cNvSpPr/>
            <p:nvPr/>
          </p:nvSpPr>
          <p:spPr>
            <a:xfrm flipH="1">
              <a:off x="7789254" y="1548264"/>
              <a:ext cx="51317" cy="50477"/>
            </a:xfrm>
            <a:custGeom>
              <a:avLst/>
              <a:gdLst/>
              <a:ahLst/>
              <a:cxnLst/>
              <a:rect l="l" t="t" r="r" b="b"/>
              <a:pathLst>
                <a:path w="1710" h="1682" fill="none" extrusionOk="0">
                  <a:moveTo>
                    <a:pt x="0" y="841"/>
                  </a:moveTo>
                  <a:cubicBezTo>
                    <a:pt x="0" y="353"/>
                    <a:pt x="380" y="0"/>
                    <a:pt x="841" y="0"/>
                  </a:cubicBezTo>
                  <a:cubicBezTo>
                    <a:pt x="1329" y="0"/>
                    <a:pt x="1709" y="353"/>
                    <a:pt x="1709" y="841"/>
                  </a:cubicBezTo>
                  <a:cubicBezTo>
                    <a:pt x="1709" y="1302"/>
                    <a:pt x="1329" y="1682"/>
                    <a:pt x="841" y="1682"/>
                  </a:cubicBezTo>
                  <a:cubicBezTo>
                    <a:pt x="380" y="1682"/>
                    <a:pt x="0" y="1302"/>
                    <a:pt x="0" y="841"/>
                  </a:cubicBezTo>
                  <a:close/>
                </a:path>
              </a:pathLst>
            </a:custGeom>
            <a:noFill/>
            <a:ln w="8825" cap="flat" cmpd="sng">
              <a:solidFill>
                <a:schemeClr val="lt2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26"/>
            <p:cNvSpPr/>
            <p:nvPr/>
          </p:nvSpPr>
          <p:spPr>
            <a:xfrm flipH="1">
              <a:off x="7724132" y="1713499"/>
              <a:ext cx="51317" cy="51287"/>
            </a:xfrm>
            <a:custGeom>
              <a:avLst/>
              <a:gdLst/>
              <a:ahLst/>
              <a:cxnLst/>
              <a:rect l="l" t="t" r="r" b="b"/>
              <a:pathLst>
                <a:path w="1710" h="1709" fill="none" extrusionOk="0">
                  <a:moveTo>
                    <a:pt x="0" y="868"/>
                  </a:moveTo>
                  <a:cubicBezTo>
                    <a:pt x="0" y="380"/>
                    <a:pt x="380" y="0"/>
                    <a:pt x="841" y="0"/>
                  </a:cubicBezTo>
                  <a:cubicBezTo>
                    <a:pt x="1329" y="0"/>
                    <a:pt x="1709" y="380"/>
                    <a:pt x="1709" y="868"/>
                  </a:cubicBezTo>
                  <a:cubicBezTo>
                    <a:pt x="1709" y="1329"/>
                    <a:pt x="1329" y="1709"/>
                    <a:pt x="841" y="1709"/>
                  </a:cubicBezTo>
                  <a:cubicBezTo>
                    <a:pt x="380" y="1709"/>
                    <a:pt x="0" y="1329"/>
                    <a:pt x="0" y="868"/>
                  </a:cubicBezTo>
                  <a:close/>
                </a:path>
              </a:pathLst>
            </a:custGeom>
            <a:noFill/>
            <a:ln w="8825" cap="flat" cmpd="sng">
              <a:solidFill>
                <a:schemeClr val="lt2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26"/>
            <p:cNvSpPr/>
            <p:nvPr/>
          </p:nvSpPr>
          <p:spPr>
            <a:xfrm flipH="1">
              <a:off x="7563789" y="2476203"/>
              <a:ext cx="50507" cy="50477"/>
            </a:xfrm>
            <a:custGeom>
              <a:avLst/>
              <a:gdLst/>
              <a:ahLst/>
              <a:cxnLst/>
              <a:rect l="l" t="t" r="r" b="b"/>
              <a:pathLst>
                <a:path w="1683" h="1682" fill="none" extrusionOk="0">
                  <a:moveTo>
                    <a:pt x="1" y="841"/>
                  </a:moveTo>
                  <a:cubicBezTo>
                    <a:pt x="1" y="353"/>
                    <a:pt x="353" y="0"/>
                    <a:pt x="842" y="0"/>
                  </a:cubicBezTo>
                  <a:cubicBezTo>
                    <a:pt x="1303" y="0"/>
                    <a:pt x="1682" y="353"/>
                    <a:pt x="1682" y="841"/>
                  </a:cubicBezTo>
                  <a:cubicBezTo>
                    <a:pt x="1682" y="1302"/>
                    <a:pt x="1303" y="1682"/>
                    <a:pt x="842" y="1682"/>
                  </a:cubicBezTo>
                  <a:cubicBezTo>
                    <a:pt x="353" y="1682"/>
                    <a:pt x="1" y="1302"/>
                    <a:pt x="1" y="841"/>
                  </a:cubicBezTo>
                  <a:close/>
                </a:path>
              </a:pathLst>
            </a:custGeom>
            <a:noFill/>
            <a:ln w="8825" cap="flat" cmpd="sng">
              <a:solidFill>
                <a:schemeClr val="lt2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26"/>
            <p:cNvSpPr/>
            <p:nvPr/>
          </p:nvSpPr>
          <p:spPr>
            <a:xfrm flipH="1">
              <a:off x="7589027" y="1468468"/>
              <a:ext cx="51317" cy="51317"/>
            </a:xfrm>
            <a:custGeom>
              <a:avLst/>
              <a:gdLst/>
              <a:ahLst/>
              <a:cxnLst/>
              <a:rect l="l" t="t" r="r" b="b"/>
              <a:pathLst>
                <a:path w="1710" h="1710" fill="none" extrusionOk="0">
                  <a:moveTo>
                    <a:pt x="1" y="842"/>
                  </a:moveTo>
                  <a:cubicBezTo>
                    <a:pt x="1" y="381"/>
                    <a:pt x="381" y="1"/>
                    <a:pt x="869" y="1"/>
                  </a:cubicBezTo>
                  <a:cubicBezTo>
                    <a:pt x="1330" y="1"/>
                    <a:pt x="1710" y="381"/>
                    <a:pt x="1710" y="842"/>
                  </a:cubicBezTo>
                  <a:cubicBezTo>
                    <a:pt x="1710" y="1330"/>
                    <a:pt x="1330" y="1710"/>
                    <a:pt x="869" y="1710"/>
                  </a:cubicBezTo>
                  <a:cubicBezTo>
                    <a:pt x="381" y="1710"/>
                    <a:pt x="1" y="1330"/>
                    <a:pt x="1" y="842"/>
                  </a:cubicBezTo>
                  <a:close/>
                </a:path>
              </a:pathLst>
            </a:custGeom>
            <a:noFill/>
            <a:ln w="8825" cap="flat" cmpd="sng">
              <a:solidFill>
                <a:schemeClr val="lt2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26"/>
            <p:cNvSpPr/>
            <p:nvPr/>
          </p:nvSpPr>
          <p:spPr>
            <a:xfrm flipH="1">
              <a:off x="6799464" y="1273943"/>
              <a:ext cx="51317" cy="51317"/>
            </a:xfrm>
            <a:custGeom>
              <a:avLst/>
              <a:gdLst/>
              <a:ahLst/>
              <a:cxnLst/>
              <a:rect l="l" t="t" r="r" b="b"/>
              <a:pathLst>
                <a:path w="1710" h="1710" fill="none" extrusionOk="0">
                  <a:moveTo>
                    <a:pt x="1" y="868"/>
                  </a:moveTo>
                  <a:cubicBezTo>
                    <a:pt x="1" y="380"/>
                    <a:pt x="381" y="0"/>
                    <a:pt x="869" y="0"/>
                  </a:cubicBezTo>
                  <a:cubicBezTo>
                    <a:pt x="1330" y="0"/>
                    <a:pt x="1710" y="380"/>
                    <a:pt x="1710" y="868"/>
                  </a:cubicBezTo>
                  <a:cubicBezTo>
                    <a:pt x="1710" y="1329"/>
                    <a:pt x="1330" y="1709"/>
                    <a:pt x="869" y="1709"/>
                  </a:cubicBezTo>
                  <a:cubicBezTo>
                    <a:pt x="408" y="1709"/>
                    <a:pt x="1" y="1329"/>
                    <a:pt x="1" y="868"/>
                  </a:cubicBezTo>
                  <a:close/>
                </a:path>
              </a:pathLst>
            </a:custGeom>
            <a:noFill/>
            <a:ln w="8825" cap="flat" cmpd="sng">
              <a:solidFill>
                <a:schemeClr val="lt2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26"/>
            <p:cNvSpPr/>
            <p:nvPr/>
          </p:nvSpPr>
          <p:spPr>
            <a:xfrm flipH="1">
              <a:off x="6709104" y="630889"/>
              <a:ext cx="50507" cy="51317"/>
            </a:xfrm>
            <a:custGeom>
              <a:avLst/>
              <a:gdLst/>
              <a:ahLst/>
              <a:cxnLst/>
              <a:rect l="l" t="t" r="r" b="b"/>
              <a:pathLst>
                <a:path w="1683" h="1710" fill="none" extrusionOk="0">
                  <a:moveTo>
                    <a:pt x="1" y="868"/>
                  </a:moveTo>
                  <a:cubicBezTo>
                    <a:pt x="1" y="380"/>
                    <a:pt x="353" y="1"/>
                    <a:pt x="842" y="1"/>
                  </a:cubicBezTo>
                  <a:cubicBezTo>
                    <a:pt x="1303" y="1"/>
                    <a:pt x="1683" y="380"/>
                    <a:pt x="1683" y="868"/>
                  </a:cubicBezTo>
                  <a:cubicBezTo>
                    <a:pt x="1683" y="1330"/>
                    <a:pt x="1303" y="1709"/>
                    <a:pt x="842" y="1709"/>
                  </a:cubicBezTo>
                  <a:cubicBezTo>
                    <a:pt x="353" y="1709"/>
                    <a:pt x="1" y="1330"/>
                    <a:pt x="1" y="868"/>
                  </a:cubicBezTo>
                  <a:close/>
                </a:path>
              </a:pathLst>
            </a:custGeom>
            <a:noFill/>
            <a:ln w="8825" cap="flat" cmpd="sng">
              <a:solidFill>
                <a:schemeClr val="lt2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26"/>
            <p:cNvSpPr/>
            <p:nvPr/>
          </p:nvSpPr>
          <p:spPr>
            <a:xfrm flipH="1">
              <a:off x="8333815" y="675664"/>
              <a:ext cx="51317" cy="51317"/>
            </a:xfrm>
            <a:custGeom>
              <a:avLst/>
              <a:gdLst/>
              <a:ahLst/>
              <a:cxnLst/>
              <a:rect l="l" t="t" r="r" b="b"/>
              <a:pathLst>
                <a:path w="1710" h="1710" fill="none" extrusionOk="0">
                  <a:moveTo>
                    <a:pt x="0" y="868"/>
                  </a:moveTo>
                  <a:cubicBezTo>
                    <a:pt x="0" y="380"/>
                    <a:pt x="380" y="0"/>
                    <a:pt x="868" y="0"/>
                  </a:cubicBezTo>
                  <a:cubicBezTo>
                    <a:pt x="1330" y="0"/>
                    <a:pt x="1709" y="380"/>
                    <a:pt x="1709" y="868"/>
                  </a:cubicBezTo>
                  <a:cubicBezTo>
                    <a:pt x="1709" y="1329"/>
                    <a:pt x="1330" y="1709"/>
                    <a:pt x="868" y="1709"/>
                  </a:cubicBezTo>
                  <a:cubicBezTo>
                    <a:pt x="380" y="1709"/>
                    <a:pt x="0" y="1329"/>
                    <a:pt x="0" y="868"/>
                  </a:cubicBezTo>
                  <a:close/>
                </a:path>
              </a:pathLst>
            </a:custGeom>
            <a:noFill/>
            <a:ln w="8825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26"/>
            <p:cNvSpPr/>
            <p:nvPr/>
          </p:nvSpPr>
          <p:spPr>
            <a:xfrm flipH="1">
              <a:off x="8068467" y="1017537"/>
              <a:ext cx="50507" cy="51317"/>
            </a:xfrm>
            <a:custGeom>
              <a:avLst/>
              <a:gdLst/>
              <a:ahLst/>
              <a:cxnLst/>
              <a:rect l="l" t="t" r="r" b="b"/>
              <a:pathLst>
                <a:path w="1683" h="1710" fill="none" extrusionOk="0">
                  <a:moveTo>
                    <a:pt x="1" y="868"/>
                  </a:moveTo>
                  <a:cubicBezTo>
                    <a:pt x="1" y="380"/>
                    <a:pt x="354" y="0"/>
                    <a:pt x="842" y="0"/>
                  </a:cubicBezTo>
                  <a:cubicBezTo>
                    <a:pt x="1303" y="0"/>
                    <a:pt x="1683" y="380"/>
                    <a:pt x="1683" y="868"/>
                  </a:cubicBezTo>
                  <a:cubicBezTo>
                    <a:pt x="1683" y="1329"/>
                    <a:pt x="1303" y="1709"/>
                    <a:pt x="842" y="1709"/>
                  </a:cubicBezTo>
                  <a:cubicBezTo>
                    <a:pt x="354" y="1709"/>
                    <a:pt x="1" y="1329"/>
                    <a:pt x="1" y="868"/>
                  </a:cubicBezTo>
                  <a:close/>
                </a:path>
              </a:pathLst>
            </a:custGeom>
            <a:noFill/>
            <a:ln w="8825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26"/>
            <p:cNvSpPr/>
            <p:nvPr/>
          </p:nvSpPr>
          <p:spPr>
            <a:xfrm flipH="1">
              <a:off x="7986239" y="854733"/>
              <a:ext cx="50507" cy="51317"/>
            </a:xfrm>
            <a:custGeom>
              <a:avLst/>
              <a:gdLst/>
              <a:ahLst/>
              <a:cxnLst/>
              <a:rect l="l" t="t" r="r" b="b"/>
              <a:pathLst>
                <a:path w="1683" h="1710" fill="none" extrusionOk="0">
                  <a:moveTo>
                    <a:pt x="1" y="869"/>
                  </a:moveTo>
                  <a:cubicBezTo>
                    <a:pt x="1" y="380"/>
                    <a:pt x="380" y="1"/>
                    <a:pt x="841" y="1"/>
                  </a:cubicBezTo>
                  <a:cubicBezTo>
                    <a:pt x="1302" y="1"/>
                    <a:pt x="1682" y="380"/>
                    <a:pt x="1682" y="869"/>
                  </a:cubicBezTo>
                  <a:cubicBezTo>
                    <a:pt x="1682" y="1330"/>
                    <a:pt x="1330" y="1709"/>
                    <a:pt x="841" y="1709"/>
                  </a:cubicBezTo>
                  <a:cubicBezTo>
                    <a:pt x="380" y="1709"/>
                    <a:pt x="1" y="1330"/>
                    <a:pt x="1" y="869"/>
                  </a:cubicBezTo>
                  <a:close/>
                </a:path>
              </a:pathLst>
            </a:custGeom>
            <a:noFill/>
            <a:ln w="8825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26"/>
            <p:cNvSpPr/>
            <p:nvPr/>
          </p:nvSpPr>
          <p:spPr>
            <a:xfrm flipH="1">
              <a:off x="8312658" y="1321149"/>
              <a:ext cx="50507" cy="50507"/>
            </a:xfrm>
            <a:custGeom>
              <a:avLst/>
              <a:gdLst/>
              <a:ahLst/>
              <a:cxnLst/>
              <a:rect l="l" t="t" r="r" b="b"/>
              <a:pathLst>
                <a:path w="1683" h="1683" extrusionOk="0">
                  <a:moveTo>
                    <a:pt x="842" y="1"/>
                  </a:moveTo>
                  <a:cubicBezTo>
                    <a:pt x="353" y="1"/>
                    <a:pt x="1" y="380"/>
                    <a:pt x="1" y="841"/>
                  </a:cubicBezTo>
                  <a:cubicBezTo>
                    <a:pt x="1" y="1330"/>
                    <a:pt x="408" y="1682"/>
                    <a:pt x="842" y="1682"/>
                  </a:cubicBezTo>
                  <a:cubicBezTo>
                    <a:pt x="1303" y="1682"/>
                    <a:pt x="1683" y="1330"/>
                    <a:pt x="1683" y="841"/>
                  </a:cubicBezTo>
                  <a:cubicBezTo>
                    <a:pt x="1683" y="380"/>
                    <a:pt x="1303" y="1"/>
                    <a:pt x="8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26"/>
            <p:cNvSpPr/>
            <p:nvPr/>
          </p:nvSpPr>
          <p:spPr>
            <a:xfrm flipH="1">
              <a:off x="8312658" y="1198228"/>
              <a:ext cx="50507" cy="51317"/>
            </a:xfrm>
            <a:custGeom>
              <a:avLst/>
              <a:gdLst/>
              <a:ahLst/>
              <a:cxnLst/>
              <a:rect l="l" t="t" r="r" b="b"/>
              <a:pathLst>
                <a:path w="1683" h="1710" fill="none" extrusionOk="0">
                  <a:moveTo>
                    <a:pt x="1" y="842"/>
                  </a:moveTo>
                  <a:cubicBezTo>
                    <a:pt x="1" y="353"/>
                    <a:pt x="353" y="1"/>
                    <a:pt x="842" y="1"/>
                  </a:cubicBezTo>
                  <a:cubicBezTo>
                    <a:pt x="1303" y="1"/>
                    <a:pt x="1683" y="353"/>
                    <a:pt x="1683" y="842"/>
                  </a:cubicBezTo>
                  <a:cubicBezTo>
                    <a:pt x="1683" y="1303"/>
                    <a:pt x="1303" y="1682"/>
                    <a:pt x="842" y="1682"/>
                  </a:cubicBezTo>
                  <a:cubicBezTo>
                    <a:pt x="408" y="1710"/>
                    <a:pt x="1" y="1303"/>
                    <a:pt x="1" y="842"/>
                  </a:cubicBezTo>
                  <a:close/>
                </a:path>
              </a:pathLst>
            </a:custGeom>
            <a:noFill/>
            <a:ln w="8825" cap="flat" cmpd="sng">
              <a:solidFill>
                <a:schemeClr val="lt2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26"/>
            <p:cNvSpPr/>
            <p:nvPr/>
          </p:nvSpPr>
          <p:spPr>
            <a:xfrm flipH="1">
              <a:off x="8238594" y="1198228"/>
              <a:ext cx="50477" cy="51317"/>
            </a:xfrm>
            <a:custGeom>
              <a:avLst/>
              <a:gdLst/>
              <a:ahLst/>
              <a:cxnLst/>
              <a:rect l="l" t="t" r="r" b="b"/>
              <a:pathLst>
                <a:path w="1682" h="1710" fill="none" extrusionOk="0">
                  <a:moveTo>
                    <a:pt x="0" y="842"/>
                  </a:moveTo>
                  <a:cubicBezTo>
                    <a:pt x="0" y="353"/>
                    <a:pt x="380" y="1"/>
                    <a:pt x="841" y="1"/>
                  </a:cubicBezTo>
                  <a:cubicBezTo>
                    <a:pt x="1329" y="1"/>
                    <a:pt x="1682" y="353"/>
                    <a:pt x="1682" y="842"/>
                  </a:cubicBezTo>
                  <a:cubicBezTo>
                    <a:pt x="1682" y="1303"/>
                    <a:pt x="1329" y="1682"/>
                    <a:pt x="841" y="1682"/>
                  </a:cubicBezTo>
                  <a:cubicBezTo>
                    <a:pt x="380" y="1710"/>
                    <a:pt x="0" y="1303"/>
                    <a:pt x="0" y="842"/>
                  </a:cubicBezTo>
                  <a:close/>
                </a:path>
              </a:pathLst>
            </a:custGeom>
            <a:noFill/>
            <a:ln w="8825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26"/>
            <p:cNvSpPr/>
            <p:nvPr/>
          </p:nvSpPr>
          <p:spPr>
            <a:xfrm flipH="1">
              <a:off x="8011478" y="906020"/>
              <a:ext cx="30" cy="257246"/>
            </a:xfrm>
            <a:custGeom>
              <a:avLst/>
              <a:gdLst/>
              <a:ahLst/>
              <a:cxnLst/>
              <a:rect l="l" t="t" r="r" b="b"/>
              <a:pathLst>
                <a:path w="1" h="8572" fill="none" extrusionOk="0">
                  <a:moveTo>
                    <a:pt x="0" y="8571"/>
                  </a:moveTo>
                  <a:lnTo>
                    <a:pt x="0" y="0"/>
                  </a:lnTo>
                </a:path>
              </a:pathLst>
            </a:custGeom>
            <a:noFill/>
            <a:ln w="8825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26"/>
            <p:cNvSpPr/>
            <p:nvPr/>
          </p:nvSpPr>
          <p:spPr>
            <a:xfrm flipH="1">
              <a:off x="8694415" y="-91932"/>
              <a:ext cx="30" cy="1667896"/>
            </a:xfrm>
            <a:custGeom>
              <a:avLst/>
              <a:gdLst/>
              <a:ahLst/>
              <a:cxnLst/>
              <a:rect l="l" t="t" r="r" b="b"/>
              <a:pathLst>
                <a:path w="1" h="55578" fill="none" extrusionOk="0">
                  <a:moveTo>
                    <a:pt x="0" y="1"/>
                  </a:moveTo>
                  <a:lnTo>
                    <a:pt x="0" y="55577"/>
                  </a:lnTo>
                </a:path>
              </a:pathLst>
            </a:custGeom>
            <a:noFill/>
            <a:ln w="8825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26"/>
            <p:cNvSpPr/>
            <p:nvPr/>
          </p:nvSpPr>
          <p:spPr>
            <a:xfrm flipH="1">
              <a:off x="8643128" y="1577554"/>
              <a:ext cx="101794" cy="101764"/>
            </a:xfrm>
            <a:custGeom>
              <a:avLst/>
              <a:gdLst/>
              <a:ahLst/>
              <a:cxnLst/>
              <a:rect l="l" t="t" r="r" b="b"/>
              <a:pathLst>
                <a:path w="3392" h="3391" fill="none" extrusionOk="0">
                  <a:moveTo>
                    <a:pt x="1" y="1682"/>
                  </a:moveTo>
                  <a:cubicBezTo>
                    <a:pt x="1" y="733"/>
                    <a:pt x="787" y="1"/>
                    <a:pt x="1682" y="1"/>
                  </a:cubicBezTo>
                  <a:cubicBezTo>
                    <a:pt x="2632" y="1"/>
                    <a:pt x="3391" y="787"/>
                    <a:pt x="3391" y="1682"/>
                  </a:cubicBezTo>
                  <a:cubicBezTo>
                    <a:pt x="3391" y="2632"/>
                    <a:pt x="2605" y="3391"/>
                    <a:pt x="1682" y="3391"/>
                  </a:cubicBezTo>
                  <a:cubicBezTo>
                    <a:pt x="733" y="3391"/>
                    <a:pt x="1" y="2632"/>
                    <a:pt x="1" y="1682"/>
                  </a:cubicBezTo>
                  <a:close/>
                </a:path>
              </a:pathLst>
            </a:custGeom>
            <a:noFill/>
            <a:ln w="8825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26"/>
            <p:cNvSpPr/>
            <p:nvPr/>
          </p:nvSpPr>
          <p:spPr>
            <a:xfrm flipH="1">
              <a:off x="8773372" y="-82989"/>
              <a:ext cx="105035" cy="1429406"/>
            </a:xfrm>
            <a:custGeom>
              <a:avLst/>
              <a:gdLst/>
              <a:ahLst/>
              <a:cxnLst/>
              <a:rect l="l" t="t" r="r" b="b"/>
              <a:pathLst>
                <a:path w="3500" h="47631" fill="none" extrusionOk="0">
                  <a:moveTo>
                    <a:pt x="3499" y="1"/>
                  </a:moveTo>
                  <a:lnTo>
                    <a:pt x="3499" y="44104"/>
                  </a:lnTo>
                  <a:lnTo>
                    <a:pt x="0" y="47630"/>
                  </a:lnTo>
                </a:path>
              </a:pathLst>
            </a:custGeom>
            <a:noFill/>
            <a:ln w="8825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26"/>
            <p:cNvSpPr/>
            <p:nvPr/>
          </p:nvSpPr>
          <p:spPr>
            <a:xfrm flipH="1">
              <a:off x="8474652" y="-123683"/>
              <a:ext cx="110707" cy="1960913"/>
            </a:xfrm>
            <a:custGeom>
              <a:avLst/>
              <a:gdLst/>
              <a:ahLst/>
              <a:cxnLst/>
              <a:rect l="l" t="t" r="r" b="b"/>
              <a:pathLst>
                <a:path w="3689" h="65342" fill="none" extrusionOk="0">
                  <a:moveTo>
                    <a:pt x="3689" y="65342"/>
                  </a:moveTo>
                  <a:lnTo>
                    <a:pt x="3689" y="42856"/>
                  </a:lnTo>
                  <a:lnTo>
                    <a:pt x="0" y="39113"/>
                  </a:lnTo>
                  <a:lnTo>
                    <a:pt x="0" y="1"/>
                  </a:lnTo>
                </a:path>
              </a:pathLst>
            </a:custGeom>
            <a:noFill/>
            <a:ln w="8825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26"/>
            <p:cNvSpPr/>
            <p:nvPr/>
          </p:nvSpPr>
          <p:spPr>
            <a:xfrm flipH="1">
              <a:off x="8423365" y="1837201"/>
              <a:ext cx="101764" cy="101794"/>
            </a:xfrm>
            <a:custGeom>
              <a:avLst/>
              <a:gdLst/>
              <a:ahLst/>
              <a:cxnLst/>
              <a:rect l="l" t="t" r="r" b="b"/>
              <a:pathLst>
                <a:path w="3391" h="3392" fill="none" extrusionOk="0">
                  <a:moveTo>
                    <a:pt x="0" y="1683"/>
                  </a:moveTo>
                  <a:cubicBezTo>
                    <a:pt x="0" y="733"/>
                    <a:pt x="760" y="1"/>
                    <a:pt x="1682" y="1"/>
                  </a:cubicBezTo>
                  <a:cubicBezTo>
                    <a:pt x="2631" y="1"/>
                    <a:pt x="3391" y="760"/>
                    <a:pt x="3391" y="1683"/>
                  </a:cubicBezTo>
                  <a:cubicBezTo>
                    <a:pt x="3391" y="2632"/>
                    <a:pt x="2604" y="3391"/>
                    <a:pt x="1682" y="3391"/>
                  </a:cubicBezTo>
                  <a:cubicBezTo>
                    <a:pt x="760" y="3391"/>
                    <a:pt x="0" y="2632"/>
                    <a:pt x="0" y="1683"/>
                  </a:cubicBezTo>
                  <a:close/>
                </a:path>
              </a:pathLst>
            </a:custGeom>
            <a:noFill/>
            <a:ln w="8825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26"/>
            <p:cNvSpPr/>
            <p:nvPr/>
          </p:nvSpPr>
          <p:spPr>
            <a:xfrm flipH="1">
              <a:off x="8875136" y="1341495"/>
              <a:ext cx="51287" cy="50507"/>
            </a:xfrm>
            <a:custGeom>
              <a:avLst/>
              <a:gdLst/>
              <a:ahLst/>
              <a:cxnLst/>
              <a:rect l="l" t="t" r="r" b="b"/>
              <a:pathLst>
                <a:path w="1709" h="1683" fill="none" extrusionOk="0">
                  <a:moveTo>
                    <a:pt x="0" y="841"/>
                  </a:moveTo>
                  <a:cubicBezTo>
                    <a:pt x="0" y="380"/>
                    <a:pt x="380" y="1"/>
                    <a:pt x="868" y="1"/>
                  </a:cubicBezTo>
                  <a:cubicBezTo>
                    <a:pt x="1329" y="1"/>
                    <a:pt x="1709" y="380"/>
                    <a:pt x="1709" y="841"/>
                  </a:cubicBezTo>
                  <a:cubicBezTo>
                    <a:pt x="1709" y="1330"/>
                    <a:pt x="1329" y="1682"/>
                    <a:pt x="868" y="1682"/>
                  </a:cubicBezTo>
                  <a:cubicBezTo>
                    <a:pt x="380" y="1682"/>
                    <a:pt x="0" y="1330"/>
                    <a:pt x="0" y="841"/>
                  </a:cubicBezTo>
                  <a:close/>
                </a:path>
              </a:pathLst>
            </a:custGeom>
            <a:noFill/>
            <a:ln w="8825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26"/>
            <p:cNvSpPr/>
            <p:nvPr/>
          </p:nvSpPr>
          <p:spPr>
            <a:xfrm flipH="1">
              <a:off x="8573145" y="1898271"/>
              <a:ext cx="71664" cy="2254771"/>
            </a:xfrm>
            <a:custGeom>
              <a:avLst/>
              <a:gdLst/>
              <a:ahLst/>
              <a:cxnLst/>
              <a:rect l="l" t="t" r="r" b="b"/>
              <a:pathLst>
                <a:path w="2388" h="75134" fill="none" extrusionOk="0">
                  <a:moveTo>
                    <a:pt x="2388" y="75133"/>
                  </a:moveTo>
                  <a:lnTo>
                    <a:pt x="2388" y="18200"/>
                  </a:lnTo>
                  <a:lnTo>
                    <a:pt x="1" y="15813"/>
                  </a:lnTo>
                  <a:lnTo>
                    <a:pt x="1" y="0"/>
                  </a:lnTo>
                </a:path>
              </a:pathLst>
            </a:custGeom>
            <a:noFill/>
            <a:ln w="8825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26"/>
            <p:cNvSpPr/>
            <p:nvPr/>
          </p:nvSpPr>
          <p:spPr>
            <a:xfrm flipH="1">
              <a:off x="8523478" y="4153823"/>
              <a:ext cx="101794" cy="101764"/>
            </a:xfrm>
            <a:custGeom>
              <a:avLst/>
              <a:gdLst/>
              <a:ahLst/>
              <a:cxnLst/>
              <a:rect l="l" t="t" r="r" b="b"/>
              <a:pathLst>
                <a:path w="3392" h="3391" fill="none" extrusionOk="0">
                  <a:moveTo>
                    <a:pt x="1" y="1682"/>
                  </a:moveTo>
                  <a:cubicBezTo>
                    <a:pt x="1" y="733"/>
                    <a:pt x="788" y="0"/>
                    <a:pt x="1710" y="0"/>
                  </a:cubicBezTo>
                  <a:cubicBezTo>
                    <a:pt x="2659" y="0"/>
                    <a:pt x="3391" y="787"/>
                    <a:pt x="3391" y="1682"/>
                  </a:cubicBezTo>
                  <a:cubicBezTo>
                    <a:pt x="3391" y="2631"/>
                    <a:pt x="2632" y="3391"/>
                    <a:pt x="1710" y="3391"/>
                  </a:cubicBezTo>
                  <a:cubicBezTo>
                    <a:pt x="788" y="3391"/>
                    <a:pt x="1" y="2631"/>
                    <a:pt x="1" y="1682"/>
                  </a:cubicBezTo>
                  <a:close/>
                </a:path>
              </a:pathLst>
            </a:custGeom>
            <a:noFill/>
            <a:ln w="8825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26"/>
            <p:cNvSpPr/>
            <p:nvPr/>
          </p:nvSpPr>
          <p:spPr>
            <a:xfrm flipH="1">
              <a:off x="8653722" y="1895810"/>
              <a:ext cx="104225" cy="2026065"/>
            </a:xfrm>
            <a:custGeom>
              <a:avLst/>
              <a:gdLst/>
              <a:ahLst/>
              <a:cxnLst/>
              <a:rect l="l" t="t" r="r" b="b"/>
              <a:pathLst>
                <a:path w="3473" h="67513" fill="none" extrusionOk="0">
                  <a:moveTo>
                    <a:pt x="1" y="67512"/>
                  </a:moveTo>
                  <a:lnTo>
                    <a:pt x="3473" y="64013"/>
                  </a:lnTo>
                  <a:lnTo>
                    <a:pt x="3473" y="19910"/>
                  </a:lnTo>
                  <a:lnTo>
                    <a:pt x="1411" y="17821"/>
                  </a:lnTo>
                  <a:lnTo>
                    <a:pt x="1411" y="1"/>
                  </a:lnTo>
                </a:path>
              </a:pathLst>
            </a:custGeom>
            <a:noFill/>
            <a:ln w="8825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26"/>
            <p:cNvSpPr/>
            <p:nvPr/>
          </p:nvSpPr>
          <p:spPr>
            <a:xfrm flipH="1">
              <a:off x="8263832" y="1248704"/>
              <a:ext cx="201067" cy="3163174"/>
            </a:xfrm>
            <a:custGeom>
              <a:avLst/>
              <a:gdLst/>
              <a:ahLst/>
              <a:cxnLst/>
              <a:rect l="l" t="t" r="r" b="b"/>
              <a:pathLst>
                <a:path w="6700" h="105404" fill="none" extrusionOk="0">
                  <a:moveTo>
                    <a:pt x="3716" y="105404"/>
                  </a:moveTo>
                  <a:lnTo>
                    <a:pt x="3716" y="82972"/>
                  </a:lnTo>
                  <a:lnTo>
                    <a:pt x="0" y="79229"/>
                  </a:lnTo>
                  <a:lnTo>
                    <a:pt x="0" y="40117"/>
                  </a:lnTo>
                  <a:lnTo>
                    <a:pt x="6700" y="33390"/>
                  </a:lnTo>
                  <a:lnTo>
                    <a:pt x="6700" y="0"/>
                  </a:lnTo>
                </a:path>
              </a:pathLst>
            </a:custGeom>
            <a:noFill/>
            <a:ln w="8825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26"/>
            <p:cNvSpPr/>
            <p:nvPr/>
          </p:nvSpPr>
          <p:spPr>
            <a:xfrm flipH="1">
              <a:off x="8303715" y="4413469"/>
              <a:ext cx="101764" cy="101794"/>
            </a:xfrm>
            <a:custGeom>
              <a:avLst/>
              <a:gdLst/>
              <a:ahLst/>
              <a:cxnLst/>
              <a:rect l="l" t="t" r="r" b="b"/>
              <a:pathLst>
                <a:path w="3391" h="3392" fill="none" extrusionOk="0">
                  <a:moveTo>
                    <a:pt x="0" y="1682"/>
                  </a:moveTo>
                  <a:cubicBezTo>
                    <a:pt x="0" y="733"/>
                    <a:pt x="787" y="1"/>
                    <a:pt x="1709" y="1"/>
                  </a:cubicBezTo>
                  <a:cubicBezTo>
                    <a:pt x="2659" y="1"/>
                    <a:pt x="3391" y="760"/>
                    <a:pt x="3391" y="1682"/>
                  </a:cubicBezTo>
                  <a:cubicBezTo>
                    <a:pt x="3391" y="2632"/>
                    <a:pt x="2631" y="3391"/>
                    <a:pt x="1709" y="3391"/>
                  </a:cubicBezTo>
                  <a:cubicBezTo>
                    <a:pt x="787" y="3391"/>
                    <a:pt x="0" y="2632"/>
                    <a:pt x="0" y="1682"/>
                  </a:cubicBezTo>
                  <a:close/>
                </a:path>
              </a:pathLst>
            </a:custGeom>
            <a:noFill/>
            <a:ln w="8825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26"/>
            <p:cNvSpPr/>
            <p:nvPr/>
          </p:nvSpPr>
          <p:spPr>
            <a:xfrm flipH="1">
              <a:off x="8722895" y="3645903"/>
              <a:ext cx="101794" cy="101764"/>
            </a:xfrm>
            <a:custGeom>
              <a:avLst/>
              <a:gdLst/>
              <a:ahLst/>
              <a:cxnLst/>
              <a:rect l="l" t="t" r="r" b="b"/>
              <a:pathLst>
                <a:path w="3392" h="3391" fill="none" extrusionOk="0">
                  <a:moveTo>
                    <a:pt x="1" y="1709"/>
                  </a:moveTo>
                  <a:cubicBezTo>
                    <a:pt x="1" y="760"/>
                    <a:pt x="787" y="0"/>
                    <a:pt x="1709" y="0"/>
                  </a:cubicBezTo>
                  <a:cubicBezTo>
                    <a:pt x="2659" y="0"/>
                    <a:pt x="3391" y="787"/>
                    <a:pt x="3391" y="1709"/>
                  </a:cubicBezTo>
                  <a:cubicBezTo>
                    <a:pt x="3391" y="2658"/>
                    <a:pt x="2632" y="3391"/>
                    <a:pt x="1709" y="3391"/>
                  </a:cubicBezTo>
                  <a:cubicBezTo>
                    <a:pt x="787" y="3391"/>
                    <a:pt x="1" y="2658"/>
                    <a:pt x="1" y="1709"/>
                  </a:cubicBezTo>
                  <a:close/>
                </a:path>
              </a:pathLst>
            </a:custGeom>
            <a:noFill/>
            <a:ln w="8825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26"/>
            <p:cNvSpPr/>
            <p:nvPr/>
          </p:nvSpPr>
          <p:spPr>
            <a:xfrm flipH="1">
              <a:off x="8755456" y="3917764"/>
              <a:ext cx="50507" cy="50507"/>
            </a:xfrm>
            <a:custGeom>
              <a:avLst/>
              <a:gdLst/>
              <a:ahLst/>
              <a:cxnLst/>
              <a:rect l="l" t="t" r="r" b="b"/>
              <a:pathLst>
                <a:path w="1683" h="1683" fill="none" extrusionOk="0">
                  <a:moveTo>
                    <a:pt x="0" y="841"/>
                  </a:moveTo>
                  <a:cubicBezTo>
                    <a:pt x="0" y="380"/>
                    <a:pt x="380" y="0"/>
                    <a:pt x="841" y="0"/>
                  </a:cubicBezTo>
                  <a:cubicBezTo>
                    <a:pt x="1330" y="0"/>
                    <a:pt x="1682" y="380"/>
                    <a:pt x="1682" y="841"/>
                  </a:cubicBezTo>
                  <a:cubicBezTo>
                    <a:pt x="1682" y="1329"/>
                    <a:pt x="1330" y="1682"/>
                    <a:pt x="841" y="1682"/>
                  </a:cubicBezTo>
                  <a:cubicBezTo>
                    <a:pt x="380" y="1682"/>
                    <a:pt x="0" y="1329"/>
                    <a:pt x="0" y="841"/>
                  </a:cubicBezTo>
                  <a:close/>
                </a:path>
              </a:pathLst>
            </a:custGeom>
            <a:noFill/>
            <a:ln w="8825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26"/>
            <p:cNvSpPr/>
            <p:nvPr/>
          </p:nvSpPr>
          <p:spPr>
            <a:xfrm flipH="1">
              <a:off x="8772561" y="1622329"/>
              <a:ext cx="232818" cy="2022764"/>
            </a:xfrm>
            <a:custGeom>
              <a:avLst/>
              <a:gdLst/>
              <a:ahLst/>
              <a:cxnLst/>
              <a:rect l="l" t="t" r="r" b="b"/>
              <a:pathLst>
                <a:path w="7758" h="67403" fill="none" extrusionOk="0">
                  <a:moveTo>
                    <a:pt x="7758" y="67403"/>
                  </a:moveTo>
                  <a:lnTo>
                    <a:pt x="7758" y="44809"/>
                  </a:lnTo>
                  <a:lnTo>
                    <a:pt x="0" y="37051"/>
                  </a:lnTo>
                  <a:lnTo>
                    <a:pt x="0" y="0"/>
                  </a:lnTo>
                </a:path>
              </a:pathLst>
            </a:custGeom>
            <a:noFill/>
            <a:ln w="8825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26"/>
            <p:cNvSpPr/>
            <p:nvPr/>
          </p:nvSpPr>
          <p:spPr>
            <a:xfrm flipH="1">
              <a:off x="8826279" y="1898271"/>
              <a:ext cx="30" cy="179910"/>
            </a:xfrm>
            <a:custGeom>
              <a:avLst/>
              <a:gdLst/>
              <a:ahLst/>
              <a:cxnLst/>
              <a:rect l="l" t="t" r="r" b="b"/>
              <a:pathLst>
                <a:path w="1" h="5995" fill="none" extrusionOk="0">
                  <a:moveTo>
                    <a:pt x="0" y="5995"/>
                  </a:moveTo>
                  <a:lnTo>
                    <a:pt x="0" y="0"/>
                  </a:lnTo>
                </a:path>
              </a:pathLst>
            </a:custGeom>
            <a:noFill/>
            <a:ln w="8825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26"/>
            <p:cNvSpPr/>
            <p:nvPr/>
          </p:nvSpPr>
          <p:spPr>
            <a:xfrm flipH="1">
              <a:off x="6844239" y="1112759"/>
              <a:ext cx="101764" cy="101794"/>
            </a:xfrm>
            <a:custGeom>
              <a:avLst/>
              <a:gdLst/>
              <a:ahLst/>
              <a:cxnLst/>
              <a:rect l="l" t="t" r="r" b="b"/>
              <a:pathLst>
                <a:path w="3391" h="3392" fill="none" extrusionOk="0">
                  <a:moveTo>
                    <a:pt x="3391" y="1682"/>
                  </a:moveTo>
                  <a:cubicBezTo>
                    <a:pt x="3391" y="2632"/>
                    <a:pt x="2632" y="3391"/>
                    <a:pt x="1682" y="3391"/>
                  </a:cubicBezTo>
                  <a:cubicBezTo>
                    <a:pt x="760" y="3391"/>
                    <a:pt x="0" y="2632"/>
                    <a:pt x="0" y="1682"/>
                  </a:cubicBezTo>
                  <a:cubicBezTo>
                    <a:pt x="0" y="733"/>
                    <a:pt x="760" y="1"/>
                    <a:pt x="1682" y="1"/>
                  </a:cubicBezTo>
                  <a:cubicBezTo>
                    <a:pt x="2632" y="1"/>
                    <a:pt x="3391" y="733"/>
                    <a:pt x="3391" y="1682"/>
                  </a:cubicBezTo>
                  <a:close/>
                </a:path>
              </a:pathLst>
            </a:custGeom>
            <a:noFill/>
            <a:ln w="8825" cap="flat" cmpd="sng">
              <a:solidFill>
                <a:schemeClr val="lt2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26"/>
            <p:cNvSpPr/>
            <p:nvPr/>
          </p:nvSpPr>
          <p:spPr>
            <a:xfrm flipH="1">
              <a:off x="6869447" y="1395213"/>
              <a:ext cx="51317" cy="51317"/>
            </a:xfrm>
            <a:custGeom>
              <a:avLst/>
              <a:gdLst/>
              <a:ahLst/>
              <a:cxnLst/>
              <a:rect l="l" t="t" r="r" b="b"/>
              <a:pathLst>
                <a:path w="1710" h="1710" extrusionOk="0">
                  <a:moveTo>
                    <a:pt x="841" y="1"/>
                  </a:moveTo>
                  <a:cubicBezTo>
                    <a:pt x="380" y="1"/>
                    <a:pt x="0" y="381"/>
                    <a:pt x="0" y="842"/>
                  </a:cubicBezTo>
                  <a:cubicBezTo>
                    <a:pt x="0" y="1330"/>
                    <a:pt x="380" y="1710"/>
                    <a:pt x="841" y="1710"/>
                  </a:cubicBezTo>
                  <a:cubicBezTo>
                    <a:pt x="1329" y="1710"/>
                    <a:pt x="1709" y="1330"/>
                    <a:pt x="1709" y="842"/>
                  </a:cubicBezTo>
                  <a:cubicBezTo>
                    <a:pt x="1709" y="381"/>
                    <a:pt x="1329" y="1"/>
                    <a:pt x="841" y="1"/>
                  </a:cubicBezTo>
                  <a:close/>
                </a:path>
              </a:pathLst>
            </a:custGeom>
            <a:noFill/>
            <a:ln w="8825" cap="flat" cmpd="sng">
              <a:solidFill>
                <a:schemeClr val="lt2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26"/>
            <p:cNvSpPr/>
            <p:nvPr/>
          </p:nvSpPr>
          <p:spPr>
            <a:xfrm flipH="1">
              <a:off x="7788444" y="1215333"/>
              <a:ext cx="51317" cy="50507"/>
            </a:xfrm>
            <a:custGeom>
              <a:avLst/>
              <a:gdLst/>
              <a:ahLst/>
              <a:cxnLst/>
              <a:rect l="l" t="t" r="r" b="b"/>
              <a:pathLst>
                <a:path w="1710" h="1683" extrusionOk="0">
                  <a:moveTo>
                    <a:pt x="841" y="0"/>
                  </a:moveTo>
                  <a:cubicBezTo>
                    <a:pt x="380" y="0"/>
                    <a:pt x="0" y="380"/>
                    <a:pt x="0" y="841"/>
                  </a:cubicBezTo>
                  <a:cubicBezTo>
                    <a:pt x="0" y="1329"/>
                    <a:pt x="380" y="1682"/>
                    <a:pt x="841" y="1682"/>
                  </a:cubicBezTo>
                  <a:cubicBezTo>
                    <a:pt x="1330" y="1682"/>
                    <a:pt x="1709" y="1329"/>
                    <a:pt x="1709" y="841"/>
                  </a:cubicBezTo>
                  <a:cubicBezTo>
                    <a:pt x="1709" y="380"/>
                    <a:pt x="1330" y="0"/>
                    <a:pt x="841" y="0"/>
                  </a:cubicBezTo>
                  <a:close/>
                </a:path>
              </a:pathLst>
            </a:custGeom>
            <a:noFill/>
            <a:ln w="8825" cap="flat" cmpd="sng">
              <a:solidFill>
                <a:schemeClr val="lt2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26"/>
            <p:cNvSpPr/>
            <p:nvPr/>
          </p:nvSpPr>
          <p:spPr>
            <a:xfrm flipH="1">
              <a:off x="7637853" y="1980468"/>
              <a:ext cx="51317" cy="50507"/>
            </a:xfrm>
            <a:custGeom>
              <a:avLst/>
              <a:gdLst/>
              <a:ahLst/>
              <a:cxnLst/>
              <a:rect l="l" t="t" r="r" b="b"/>
              <a:pathLst>
                <a:path w="1710" h="1683" extrusionOk="0">
                  <a:moveTo>
                    <a:pt x="868" y="1"/>
                  </a:moveTo>
                  <a:cubicBezTo>
                    <a:pt x="380" y="1"/>
                    <a:pt x="0" y="381"/>
                    <a:pt x="0" y="842"/>
                  </a:cubicBezTo>
                  <a:cubicBezTo>
                    <a:pt x="0" y="1330"/>
                    <a:pt x="380" y="1682"/>
                    <a:pt x="868" y="1682"/>
                  </a:cubicBezTo>
                  <a:cubicBezTo>
                    <a:pt x="1329" y="1682"/>
                    <a:pt x="1709" y="1330"/>
                    <a:pt x="1709" y="842"/>
                  </a:cubicBezTo>
                  <a:cubicBezTo>
                    <a:pt x="1709" y="381"/>
                    <a:pt x="1302" y="1"/>
                    <a:pt x="868" y="1"/>
                  </a:cubicBezTo>
                  <a:close/>
                </a:path>
              </a:pathLst>
            </a:custGeom>
            <a:noFill/>
            <a:ln w="8825" cap="flat" cmpd="sng">
              <a:solidFill>
                <a:schemeClr val="lt2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26"/>
            <p:cNvSpPr/>
            <p:nvPr/>
          </p:nvSpPr>
          <p:spPr>
            <a:xfrm flipH="1">
              <a:off x="7561358" y="2582829"/>
              <a:ext cx="51287" cy="50507"/>
            </a:xfrm>
            <a:custGeom>
              <a:avLst/>
              <a:gdLst/>
              <a:ahLst/>
              <a:cxnLst/>
              <a:rect l="l" t="t" r="r" b="b"/>
              <a:pathLst>
                <a:path w="1709" h="1683" extrusionOk="0">
                  <a:moveTo>
                    <a:pt x="841" y="0"/>
                  </a:moveTo>
                  <a:cubicBezTo>
                    <a:pt x="380" y="0"/>
                    <a:pt x="0" y="380"/>
                    <a:pt x="0" y="841"/>
                  </a:cubicBezTo>
                  <a:cubicBezTo>
                    <a:pt x="0" y="1329"/>
                    <a:pt x="380" y="1682"/>
                    <a:pt x="841" y="1682"/>
                  </a:cubicBezTo>
                  <a:cubicBezTo>
                    <a:pt x="1329" y="1682"/>
                    <a:pt x="1709" y="1329"/>
                    <a:pt x="1709" y="841"/>
                  </a:cubicBezTo>
                  <a:cubicBezTo>
                    <a:pt x="1709" y="353"/>
                    <a:pt x="1329" y="0"/>
                    <a:pt x="8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26"/>
            <p:cNvSpPr/>
            <p:nvPr/>
          </p:nvSpPr>
          <p:spPr>
            <a:xfrm flipH="1">
              <a:off x="8871865" y="2238524"/>
              <a:ext cx="51317" cy="51287"/>
            </a:xfrm>
            <a:custGeom>
              <a:avLst/>
              <a:gdLst/>
              <a:ahLst/>
              <a:cxnLst/>
              <a:rect l="l" t="t" r="r" b="b"/>
              <a:pathLst>
                <a:path w="1710" h="1709" extrusionOk="0">
                  <a:moveTo>
                    <a:pt x="841" y="0"/>
                  </a:moveTo>
                  <a:cubicBezTo>
                    <a:pt x="380" y="0"/>
                    <a:pt x="1" y="380"/>
                    <a:pt x="1" y="868"/>
                  </a:cubicBezTo>
                  <a:cubicBezTo>
                    <a:pt x="1" y="1329"/>
                    <a:pt x="380" y="1709"/>
                    <a:pt x="841" y="1709"/>
                  </a:cubicBezTo>
                  <a:cubicBezTo>
                    <a:pt x="1330" y="1709"/>
                    <a:pt x="1709" y="1329"/>
                    <a:pt x="1709" y="868"/>
                  </a:cubicBezTo>
                  <a:cubicBezTo>
                    <a:pt x="1709" y="380"/>
                    <a:pt x="1330" y="0"/>
                    <a:pt x="8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26"/>
            <p:cNvSpPr/>
            <p:nvPr/>
          </p:nvSpPr>
          <p:spPr>
            <a:xfrm flipH="1">
              <a:off x="6895496" y="1215333"/>
              <a:ext cx="30" cy="179910"/>
            </a:xfrm>
            <a:custGeom>
              <a:avLst/>
              <a:gdLst/>
              <a:ahLst/>
              <a:cxnLst/>
              <a:rect l="l" t="t" r="r" b="b"/>
              <a:pathLst>
                <a:path w="1" h="5995" fill="none" extrusionOk="0">
                  <a:moveTo>
                    <a:pt x="0" y="0"/>
                  </a:moveTo>
                  <a:lnTo>
                    <a:pt x="0" y="5995"/>
                  </a:lnTo>
                </a:path>
              </a:pathLst>
            </a:custGeom>
            <a:noFill/>
            <a:ln w="8825" cap="flat" cmpd="sng">
              <a:solidFill>
                <a:schemeClr val="lt2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26"/>
            <p:cNvSpPr/>
            <p:nvPr/>
          </p:nvSpPr>
          <p:spPr>
            <a:xfrm flipH="1">
              <a:off x="6875959" y="-68314"/>
              <a:ext cx="30" cy="660970"/>
            </a:xfrm>
            <a:custGeom>
              <a:avLst/>
              <a:gdLst/>
              <a:ahLst/>
              <a:cxnLst/>
              <a:rect l="l" t="t" r="r" b="b"/>
              <a:pathLst>
                <a:path w="1" h="22025" fill="none" extrusionOk="0">
                  <a:moveTo>
                    <a:pt x="0" y="22025"/>
                  </a:moveTo>
                  <a:lnTo>
                    <a:pt x="0" y="0"/>
                  </a:lnTo>
                </a:path>
              </a:pathLst>
            </a:custGeom>
            <a:noFill/>
            <a:ln w="8825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26"/>
            <p:cNvSpPr/>
            <p:nvPr/>
          </p:nvSpPr>
          <p:spPr>
            <a:xfrm flipH="1">
              <a:off x="7689140" y="2713883"/>
              <a:ext cx="50507" cy="52127"/>
            </a:xfrm>
            <a:custGeom>
              <a:avLst/>
              <a:gdLst/>
              <a:ahLst/>
              <a:cxnLst/>
              <a:rect l="l" t="t" r="r" b="b"/>
              <a:pathLst>
                <a:path w="1683" h="1737" fill="none" extrusionOk="0">
                  <a:moveTo>
                    <a:pt x="1" y="841"/>
                  </a:moveTo>
                  <a:cubicBezTo>
                    <a:pt x="1" y="380"/>
                    <a:pt x="380" y="0"/>
                    <a:pt x="842" y="0"/>
                  </a:cubicBezTo>
                  <a:cubicBezTo>
                    <a:pt x="1330" y="0"/>
                    <a:pt x="1682" y="380"/>
                    <a:pt x="1682" y="841"/>
                  </a:cubicBezTo>
                  <a:cubicBezTo>
                    <a:pt x="1682" y="1329"/>
                    <a:pt x="1330" y="1709"/>
                    <a:pt x="842" y="1709"/>
                  </a:cubicBezTo>
                  <a:cubicBezTo>
                    <a:pt x="380" y="1736"/>
                    <a:pt x="1" y="1329"/>
                    <a:pt x="1" y="841"/>
                  </a:cubicBezTo>
                  <a:close/>
                </a:path>
              </a:pathLst>
            </a:custGeom>
            <a:noFill/>
            <a:ln w="8825" cap="flat" cmpd="sng">
              <a:solidFill>
                <a:schemeClr val="lt2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26"/>
            <p:cNvSpPr/>
            <p:nvPr/>
          </p:nvSpPr>
          <p:spPr>
            <a:xfrm flipH="1">
              <a:off x="7789254" y="1649998"/>
              <a:ext cx="51317" cy="50507"/>
            </a:xfrm>
            <a:custGeom>
              <a:avLst/>
              <a:gdLst/>
              <a:ahLst/>
              <a:cxnLst/>
              <a:rect l="l" t="t" r="r" b="b"/>
              <a:pathLst>
                <a:path w="1710" h="1683" fill="none" extrusionOk="0">
                  <a:moveTo>
                    <a:pt x="0" y="841"/>
                  </a:moveTo>
                  <a:cubicBezTo>
                    <a:pt x="0" y="353"/>
                    <a:pt x="380" y="1"/>
                    <a:pt x="841" y="1"/>
                  </a:cubicBezTo>
                  <a:cubicBezTo>
                    <a:pt x="1329" y="1"/>
                    <a:pt x="1709" y="353"/>
                    <a:pt x="1709" y="841"/>
                  </a:cubicBezTo>
                  <a:cubicBezTo>
                    <a:pt x="1709" y="1302"/>
                    <a:pt x="1329" y="1682"/>
                    <a:pt x="841" y="1682"/>
                  </a:cubicBezTo>
                  <a:cubicBezTo>
                    <a:pt x="380" y="1682"/>
                    <a:pt x="0" y="1302"/>
                    <a:pt x="0" y="841"/>
                  </a:cubicBezTo>
                  <a:close/>
                </a:path>
              </a:pathLst>
            </a:custGeom>
            <a:noFill/>
            <a:ln w="8825" cap="flat" cmpd="sng">
              <a:solidFill>
                <a:schemeClr val="lt2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26"/>
            <p:cNvSpPr/>
            <p:nvPr/>
          </p:nvSpPr>
          <p:spPr>
            <a:xfrm flipH="1">
              <a:off x="7714379" y="1700475"/>
              <a:ext cx="100143" cy="1013438"/>
            </a:xfrm>
            <a:custGeom>
              <a:avLst/>
              <a:gdLst/>
              <a:ahLst/>
              <a:cxnLst/>
              <a:rect l="l" t="t" r="r" b="b"/>
              <a:pathLst>
                <a:path w="3337" h="33770" fill="none" extrusionOk="0">
                  <a:moveTo>
                    <a:pt x="3337" y="33769"/>
                  </a:moveTo>
                  <a:lnTo>
                    <a:pt x="3337" y="25903"/>
                  </a:lnTo>
                  <a:lnTo>
                    <a:pt x="0" y="22540"/>
                  </a:lnTo>
                  <a:lnTo>
                    <a:pt x="0" y="0"/>
                  </a:lnTo>
                </a:path>
              </a:pathLst>
            </a:custGeom>
            <a:noFill/>
            <a:ln w="8825" cap="flat" cmpd="sng">
              <a:solidFill>
                <a:schemeClr val="lt2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26"/>
            <p:cNvSpPr/>
            <p:nvPr/>
          </p:nvSpPr>
          <p:spPr>
            <a:xfrm flipH="1">
              <a:off x="6207697" y="640672"/>
              <a:ext cx="50477" cy="50477"/>
            </a:xfrm>
            <a:custGeom>
              <a:avLst/>
              <a:gdLst/>
              <a:ahLst/>
              <a:cxnLst/>
              <a:rect l="l" t="t" r="r" b="b"/>
              <a:pathLst>
                <a:path w="1682" h="1682" fill="none" extrusionOk="0">
                  <a:moveTo>
                    <a:pt x="1682" y="841"/>
                  </a:moveTo>
                  <a:cubicBezTo>
                    <a:pt x="1682" y="1302"/>
                    <a:pt x="1329" y="1682"/>
                    <a:pt x="841" y="1682"/>
                  </a:cubicBezTo>
                  <a:cubicBezTo>
                    <a:pt x="380" y="1682"/>
                    <a:pt x="0" y="1302"/>
                    <a:pt x="0" y="841"/>
                  </a:cubicBezTo>
                  <a:cubicBezTo>
                    <a:pt x="0" y="353"/>
                    <a:pt x="380" y="0"/>
                    <a:pt x="841" y="0"/>
                  </a:cubicBezTo>
                  <a:cubicBezTo>
                    <a:pt x="1329" y="0"/>
                    <a:pt x="1682" y="353"/>
                    <a:pt x="1682" y="841"/>
                  </a:cubicBezTo>
                  <a:close/>
                </a:path>
              </a:pathLst>
            </a:custGeom>
            <a:noFill/>
            <a:ln w="8825" cap="flat" cmpd="sng">
              <a:solidFill>
                <a:schemeClr val="lt2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26"/>
            <p:cNvSpPr/>
            <p:nvPr/>
          </p:nvSpPr>
          <p:spPr>
            <a:xfrm flipH="1">
              <a:off x="7814492" y="1265810"/>
              <a:ext cx="30" cy="282484"/>
            </a:xfrm>
            <a:custGeom>
              <a:avLst/>
              <a:gdLst/>
              <a:ahLst/>
              <a:cxnLst/>
              <a:rect l="l" t="t" r="r" b="b"/>
              <a:pathLst>
                <a:path w="1" h="9413" fill="none" extrusionOk="0">
                  <a:moveTo>
                    <a:pt x="0" y="9412"/>
                  </a:moveTo>
                  <a:lnTo>
                    <a:pt x="0" y="0"/>
                  </a:lnTo>
                </a:path>
              </a:pathLst>
            </a:custGeom>
            <a:noFill/>
            <a:ln w="8825" cap="flat" cmpd="sng">
              <a:solidFill>
                <a:schemeClr val="lt2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26"/>
            <p:cNvSpPr/>
            <p:nvPr/>
          </p:nvSpPr>
          <p:spPr>
            <a:xfrm flipH="1">
              <a:off x="7608564" y="1764756"/>
              <a:ext cx="141647" cy="716339"/>
            </a:xfrm>
            <a:custGeom>
              <a:avLst/>
              <a:gdLst/>
              <a:ahLst/>
              <a:cxnLst/>
              <a:rect l="l" t="t" r="r" b="b"/>
              <a:pathLst>
                <a:path w="4720" h="23870" fill="none" extrusionOk="0">
                  <a:moveTo>
                    <a:pt x="4720" y="23870"/>
                  </a:moveTo>
                  <a:lnTo>
                    <a:pt x="0" y="19150"/>
                  </a:lnTo>
                  <a:lnTo>
                    <a:pt x="0" y="1"/>
                  </a:lnTo>
                </a:path>
              </a:pathLst>
            </a:custGeom>
            <a:noFill/>
            <a:ln w="8825" cap="flat" cmpd="sng">
              <a:solidFill>
                <a:schemeClr val="lt2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26"/>
            <p:cNvSpPr/>
            <p:nvPr/>
          </p:nvSpPr>
          <p:spPr>
            <a:xfrm flipH="1">
              <a:off x="7614265" y="1525457"/>
              <a:ext cx="50477" cy="455042"/>
            </a:xfrm>
            <a:custGeom>
              <a:avLst/>
              <a:gdLst/>
              <a:ahLst/>
              <a:cxnLst/>
              <a:rect l="l" t="t" r="r" b="b"/>
              <a:pathLst>
                <a:path w="1682" h="15163" fill="none" extrusionOk="0">
                  <a:moveTo>
                    <a:pt x="0" y="15163"/>
                  </a:moveTo>
                  <a:lnTo>
                    <a:pt x="0" y="11908"/>
                  </a:lnTo>
                  <a:lnTo>
                    <a:pt x="1682" y="10281"/>
                  </a:lnTo>
                  <a:lnTo>
                    <a:pt x="1682" y="1"/>
                  </a:lnTo>
                </a:path>
              </a:pathLst>
            </a:custGeom>
            <a:noFill/>
            <a:ln w="8825" cap="flat" cmpd="sng">
              <a:solidFill>
                <a:schemeClr val="lt2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26"/>
            <p:cNvSpPr/>
            <p:nvPr/>
          </p:nvSpPr>
          <p:spPr>
            <a:xfrm flipH="1">
              <a:off x="5699748" y="874270"/>
              <a:ext cx="50507" cy="51317"/>
            </a:xfrm>
            <a:custGeom>
              <a:avLst/>
              <a:gdLst/>
              <a:ahLst/>
              <a:cxnLst/>
              <a:rect l="l" t="t" r="r" b="b"/>
              <a:pathLst>
                <a:path w="1683" h="1710" fill="none" extrusionOk="0">
                  <a:moveTo>
                    <a:pt x="0" y="841"/>
                  </a:moveTo>
                  <a:cubicBezTo>
                    <a:pt x="0" y="380"/>
                    <a:pt x="353" y="1"/>
                    <a:pt x="841" y="1"/>
                  </a:cubicBezTo>
                  <a:cubicBezTo>
                    <a:pt x="1302" y="1"/>
                    <a:pt x="1682" y="380"/>
                    <a:pt x="1682" y="841"/>
                  </a:cubicBezTo>
                  <a:cubicBezTo>
                    <a:pt x="1682" y="1330"/>
                    <a:pt x="1302" y="1709"/>
                    <a:pt x="841" y="1709"/>
                  </a:cubicBezTo>
                  <a:cubicBezTo>
                    <a:pt x="407" y="1709"/>
                    <a:pt x="0" y="1330"/>
                    <a:pt x="0" y="841"/>
                  </a:cubicBezTo>
                  <a:close/>
                </a:path>
              </a:pathLst>
            </a:custGeom>
            <a:noFill/>
            <a:ln w="8825" cap="flat" cmpd="sng">
              <a:solidFill>
                <a:schemeClr val="lt2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26"/>
            <p:cNvSpPr/>
            <p:nvPr/>
          </p:nvSpPr>
          <p:spPr>
            <a:xfrm flipH="1">
              <a:off x="5574396" y="634970"/>
              <a:ext cx="51317" cy="51287"/>
            </a:xfrm>
            <a:custGeom>
              <a:avLst/>
              <a:gdLst/>
              <a:ahLst/>
              <a:cxnLst/>
              <a:rect l="l" t="t" r="r" b="b"/>
              <a:pathLst>
                <a:path w="1710" h="1709" fill="none" extrusionOk="0">
                  <a:moveTo>
                    <a:pt x="0" y="868"/>
                  </a:moveTo>
                  <a:cubicBezTo>
                    <a:pt x="0" y="380"/>
                    <a:pt x="380" y="0"/>
                    <a:pt x="868" y="0"/>
                  </a:cubicBezTo>
                  <a:cubicBezTo>
                    <a:pt x="1329" y="0"/>
                    <a:pt x="1709" y="380"/>
                    <a:pt x="1709" y="868"/>
                  </a:cubicBezTo>
                  <a:cubicBezTo>
                    <a:pt x="1709" y="1329"/>
                    <a:pt x="1329" y="1709"/>
                    <a:pt x="868" y="1709"/>
                  </a:cubicBezTo>
                  <a:cubicBezTo>
                    <a:pt x="407" y="1709"/>
                    <a:pt x="0" y="1329"/>
                    <a:pt x="0" y="868"/>
                  </a:cubicBezTo>
                  <a:close/>
                </a:path>
              </a:pathLst>
            </a:custGeom>
            <a:noFill/>
            <a:ln w="8825" cap="flat" cmpd="sng">
              <a:solidFill>
                <a:schemeClr val="lt2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26"/>
            <p:cNvSpPr/>
            <p:nvPr/>
          </p:nvSpPr>
          <p:spPr>
            <a:xfrm flipH="1">
              <a:off x="5648490" y="140045"/>
              <a:ext cx="51287" cy="50507"/>
            </a:xfrm>
            <a:custGeom>
              <a:avLst/>
              <a:gdLst/>
              <a:ahLst/>
              <a:cxnLst/>
              <a:rect l="l" t="t" r="r" b="b"/>
              <a:pathLst>
                <a:path w="1709" h="1683" extrusionOk="0">
                  <a:moveTo>
                    <a:pt x="841" y="1"/>
                  </a:moveTo>
                  <a:cubicBezTo>
                    <a:pt x="380" y="1"/>
                    <a:pt x="0" y="353"/>
                    <a:pt x="0" y="842"/>
                  </a:cubicBezTo>
                  <a:cubicBezTo>
                    <a:pt x="0" y="1303"/>
                    <a:pt x="380" y="1683"/>
                    <a:pt x="841" y="1683"/>
                  </a:cubicBezTo>
                  <a:cubicBezTo>
                    <a:pt x="1329" y="1683"/>
                    <a:pt x="1709" y="1303"/>
                    <a:pt x="1709" y="842"/>
                  </a:cubicBezTo>
                  <a:cubicBezTo>
                    <a:pt x="1709" y="353"/>
                    <a:pt x="1329" y="1"/>
                    <a:pt x="84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26"/>
            <p:cNvSpPr/>
            <p:nvPr/>
          </p:nvSpPr>
          <p:spPr>
            <a:xfrm flipH="1">
              <a:off x="5571155" y="742406"/>
              <a:ext cx="51317" cy="50507"/>
            </a:xfrm>
            <a:custGeom>
              <a:avLst/>
              <a:gdLst/>
              <a:ahLst/>
              <a:cxnLst/>
              <a:rect l="l" t="t" r="r" b="b"/>
              <a:pathLst>
                <a:path w="1710" h="1683" extrusionOk="0">
                  <a:moveTo>
                    <a:pt x="842" y="0"/>
                  </a:moveTo>
                  <a:cubicBezTo>
                    <a:pt x="381" y="0"/>
                    <a:pt x="1" y="353"/>
                    <a:pt x="1" y="841"/>
                  </a:cubicBezTo>
                  <a:cubicBezTo>
                    <a:pt x="1" y="1302"/>
                    <a:pt x="381" y="1682"/>
                    <a:pt x="842" y="1682"/>
                  </a:cubicBezTo>
                  <a:cubicBezTo>
                    <a:pt x="1330" y="1682"/>
                    <a:pt x="1710" y="1302"/>
                    <a:pt x="1710" y="841"/>
                  </a:cubicBezTo>
                  <a:cubicBezTo>
                    <a:pt x="1710" y="353"/>
                    <a:pt x="1303" y="0"/>
                    <a:pt x="842" y="0"/>
                  </a:cubicBezTo>
                  <a:close/>
                </a:path>
              </a:pathLst>
            </a:custGeom>
            <a:noFill/>
            <a:ln w="8825" cap="flat" cmpd="sng">
              <a:solidFill>
                <a:schemeClr val="lt2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26"/>
            <p:cNvSpPr/>
            <p:nvPr/>
          </p:nvSpPr>
          <p:spPr>
            <a:xfrm flipH="1">
              <a:off x="5724176" y="-139948"/>
              <a:ext cx="100954" cy="1013438"/>
            </a:xfrm>
            <a:custGeom>
              <a:avLst/>
              <a:gdLst/>
              <a:ahLst/>
              <a:cxnLst/>
              <a:rect l="l" t="t" r="r" b="b"/>
              <a:pathLst>
                <a:path w="3364" h="33770" fill="none" extrusionOk="0">
                  <a:moveTo>
                    <a:pt x="3363" y="33769"/>
                  </a:moveTo>
                  <a:lnTo>
                    <a:pt x="3363" y="25904"/>
                  </a:lnTo>
                  <a:lnTo>
                    <a:pt x="0" y="22567"/>
                  </a:lnTo>
                  <a:lnTo>
                    <a:pt x="0" y="0"/>
                  </a:lnTo>
                </a:path>
              </a:pathLst>
            </a:custGeom>
            <a:noFill/>
            <a:ln w="8825" cap="flat" cmpd="sng">
              <a:solidFill>
                <a:schemeClr val="lt2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26"/>
            <p:cNvSpPr/>
            <p:nvPr/>
          </p:nvSpPr>
          <p:spPr>
            <a:xfrm flipH="1">
              <a:off x="5619171" y="-75637"/>
              <a:ext cx="141677" cy="717149"/>
            </a:xfrm>
            <a:custGeom>
              <a:avLst/>
              <a:gdLst/>
              <a:ahLst/>
              <a:cxnLst/>
              <a:rect l="l" t="t" r="r" b="b"/>
              <a:pathLst>
                <a:path w="4721" h="23897" fill="none" extrusionOk="0">
                  <a:moveTo>
                    <a:pt x="4720" y="23896"/>
                  </a:moveTo>
                  <a:lnTo>
                    <a:pt x="1" y="19177"/>
                  </a:lnTo>
                  <a:lnTo>
                    <a:pt x="1" y="0"/>
                  </a:lnTo>
                </a:path>
              </a:pathLst>
            </a:custGeom>
            <a:noFill/>
            <a:ln w="8825" cap="flat" cmpd="sng">
              <a:solidFill>
                <a:schemeClr val="lt2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26"/>
            <p:cNvSpPr/>
            <p:nvPr/>
          </p:nvSpPr>
          <p:spPr>
            <a:xfrm flipH="1">
              <a:off x="5625683" y="-314967"/>
              <a:ext cx="48886" cy="455042"/>
            </a:xfrm>
            <a:custGeom>
              <a:avLst/>
              <a:gdLst/>
              <a:ahLst/>
              <a:cxnLst/>
              <a:rect l="l" t="t" r="r" b="b"/>
              <a:pathLst>
                <a:path w="1629" h="15163" fill="none" extrusionOk="0">
                  <a:moveTo>
                    <a:pt x="1" y="15163"/>
                  </a:moveTo>
                  <a:lnTo>
                    <a:pt x="1" y="11881"/>
                  </a:lnTo>
                  <a:lnTo>
                    <a:pt x="1628" y="10281"/>
                  </a:lnTo>
                  <a:lnTo>
                    <a:pt x="1628" y="1"/>
                  </a:lnTo>
                </a:path>
              </a:pathLst>
            </a:custGeom>
            <a:noFill/>
            <a:ln w="8825" cap="flat" cmpd="sng">
              <a:solidFill>
                <a:schemeClr val="lt2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26"/>
            <p:cNvSpPr/>
            <p:nvPr/>
          </p:nvSpPr>
          <p:spPr>
            <a:xfrm flipH="1">
              <a:off x="6693649" y="682176"/>
              <a:ext cx="113168" cy="598309"/>
            </a:xfrm>
            <a:custGeom>
              <a:avLst/>
              <a:gdLst/>
              <a:ahLst/>
              <a:cxnLst/>
              <a:rect l="l" t="t" r="r" b="b"/>
              <a:pathLst>
                <a:path w="3771" h="19937" fill="none" extrusionOk="0">
                  <a:moveTo>
                    <a:pt x="1" y="19936"/>
                  </a:moveTo>
                  <a:lnTo>
                    <a:pt x="3771" y="16166"/>
                  </a:lnTo>
                  <a:lnTo>
                    <a:pt x="3771" y="4991"/>
                  </a:lnTo>
                  <a:lnTo>
                    <a:pt x="2415" y="3635"/>
                  </a:lnTo>
                  <a:lnTo>
                    <a:pt x="2415" y="0"/>
                  </a:lnTo>
                </a:path>
              </a:pathLst>
            </a:custGeom>
            <a:noFill/>
            <a:ln w="8825" cap="flat" cmpd="sng">
              <a:solidFill>
                <a:schemeClr val="lt2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26"/>
            <p:cNvSpPr/>
            <p:nvPr/>
          </p:nvSpPr>
          <p:spPr>
            <a:xfrm flipH="1">
              <a:off x="8772561" y="2289781"/>
              <a:ext cx="125382" cy="449370"/>
            </a:xfrm>
            <a:custGeom>
              <a:avLst/>
              <a:gdLst/>
              <a:ahLst/>
              <a:cxnLst/>
              <a:rect l="l" t="t" r="r" b="b"/>
              <a:pathLst>
                <a:path w="4178" h="14974" fill="none" extrusionOk="0">
                  <a:moveTo>
                    <a:pt x="4178" y="14973"/>
                  </a:moveTo>
                  <a:lnTo>
                    <a:pt x="1438" y="12261"/>
                  </a:lnTo>
                  <a:lnTo>
                    <a:pt x="1438" y="3798"/>
                  </a:lnTo>
                  <a:lnTo>
                    <a:pt x="0" y="2333"/>
                  </a:lnTo>
                  <a:lnTo>
                    <a:pt x="0" y="1"/>
                  </a:lnTo>
                </a:path>
              </a:pathLst>
            </a:custGeom>
            <a:noFill/>
            <a:ln w="8825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26"/>
            <p:cNvSpPr/>
            <p:nvPr/>
          </p:nvSpPr>
          <p:spPr>
            <a:xfrm flipH="1">
              <a:off x="7487263" y="-67504"/>
              <a:ext cx="65962" cy="506329"/>
            </a:xfrm>
            <a:custGeom>
              <a:avLst/>
              <a:gdLst/>
              <a:ahLst/>
              <a:cxnLst/>
              <a:rect l="l" t="t" r="r" b="b"/>
              <a:pathLst>
                <a:path w="2198" h="16872" fill="none" extrusionOk="0">
                  <a:moveTo>
                    <a:pt x="0" y="16871"/>
                  </a:moveTo>
                  <a:lnTo>
                    <a:pt x="2197" y="14674"/>
                  </a:lnTo>
                  <a:lnTo>
                    <a:pt x="2197" y="0"/>
                  </a:lnTo>
                </a:path>
              </a:pathLst>
            </a:custGeom>
            <a:noFill/>
            <a:ln w="8825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26"/>
            <p:cNvSpPr/>
            <p:nvPr/>
          </p:nvSpPr>
          <p:spPr>
            <a:xfrm flipH="1">
              <a:off x="6557703" y="-352419"/>
              <a:ext cx="59450" cy="1001254"/>
            </a:xfrm>
            <a:custGeom>
              <a:avLst/>
              <a:gdLst/>
              <a:ahLst/>
              <a:cxnLst/>
              <a:rect l="l" t="t" r="r" b="b"/>
              <a:pathLst>
                <a:path w="1981" h="33364" fill="none" extrusionOk="0">
                  <a:moveTo>
                    <a:pt x="1" y="33363"/>
                  </a:moveTo>
                  <a:lnTo>
                    <a:pt x="1" y="28427"/>
                  </a:lnTo>
                  <a:lnTo>
                    <a:pt x="1981" y="26447"/>
                  </a:lnTo>
                  <a:lnTo>
                    <a:pt x="1981" y="1"/>
                  </a:lnTo>
                </a:path>
              </a:pathLst>
            </a:custGeom>
            <a:noFill/>
            <a:ln w="8825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26"/>
            <p:cNvSpPr/>
            <p:nvPr/>
          </p:nvSpPr>
          <p:spPr>
            <a:xfrm flipH="1">
              <a:off x="6657817" y="267047"/>
              <a:ext cx="51317" cy="50477"/>
            </a:xfrm>
            <a:custGeom>
              <a:avLst/>
              <a:gdLst/>
              <a:ahLst/>
              <a:cxnLst/>
              <a:rect l="l" t="t" r="r" b="b"/>
              <a:pathLst>
                <a:path w="1710" h="1682" extrusionOk="0">
                  <a:moveTo>
                    <a:pt x="841" y="0"/>
                  </a:moveTo>
                  <a:cubicBezTo>
                    <a:pt x="380" y="0"/>
                    <a:pt x="1" y="380"/>
                    <a:pt x="1" y="841"/>
                  </a:cubicBezTo>
                  <a:cubicBezTo>
                    <a:pt x="1" y="1329"/>
                    <a:pt x="407" y="1682"/>
                    <a:pt x="841" y="1682"/>
                  </a:cubicBezTo>
                  <a:cubicBezTo>
                    <a:pt x="1330" y="1682"/>
                    <a:pt x="1709" y="1329"/>
                    <a:pt x="1709" y="841"/>
                  </a:cubicBezTo>
                  <a:cubicBezTo>
                    <a:pt x="1709" y="380"/>
                    <a:pt x="1330" y="0"/>
                    <a:pt x="8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26"/>
            <p:cNvSpPr/>
            <p:nvPr/>
          </p:nvSpPr>
          <p:spPr>
            <a:xfrm flipH="1">
              <a:off x="6603289" y="-231929"/>
              <a:ext cx="65962" cy="506329"/>
            </a:xfrm>
            <a:custGeom>
              <a:avLst/>
              <a:gdLst/>
              <a:ahLst/>
              <a:cxnLst/>
              <a:rect l="l" t="t" r="r" b="b"/>
              <a:pathLst>
                <a:path w="2198" h="16872" fill="none" extrusionOk="0">
                  <a:moveTo>
                    <a:pt x="1" y="16871"/>
                  </a:moveTo>
                  <a:lnTo>
                    <a:pt x="2198" y="14701"/>
                  </a:lnTo>
                  <a:lnTo>
                    <a:pt x="2198" y="0"/>
                  </a:lnTo>
                </a:path>
              </a:pathLst>
            </a:custGeom>
            <a:noFill/>
            <a:ln w="8825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26"/>
            <p:cNvSpPr/>
            <p:nvPr/>
          </p:nvSpPr>
          <p:spPr>
            <a:xfrm flipH="1">
              <a:off x="7328540" y="-65884"/>
              <a:ext cx="59450" cy="593418"/>
            </a:xfrm>
            <a:custGeom>
              <a:avLst/>
              <a:gdLst/>
              <a:ahLst/>
              <a:cxnLst/>
              <a:rect l="l" t="t" r="r" b="b"/>
              <a:pathLst>
                <a:path w="1981" h="19774" fill="none" extrusionOk="0">
                  <a:moveTo>
                    <a:pt x="1980" y="19774"/>
                  </a:moveTo>
                  <a:lnTo>
                    <a:pt x="0" y="17794"/>
                  </a:lnTo>
                  <a:lnTo>
                    <a:pt x="0" y="1"/>
                  </a:lnTo>
                </a:path>
              </a:pathLst>
            </a:custGeom>
            <a:noFill/>
            <a:ln w="8825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26"/>
            <p:cNvSpPr/>
            <p:nvPr/>
          </p:nvSpPr>
          <p:spPr>
            <a:xfrm flipH="1">
              <a:off x="7959380" y="311822"/>
              <a:ext cx="197016" cy="119680"/>
            </a:xfrm>
            <a:custGeom>
              <a:avLst/>
              <a:gdLst/>
              <a:ahLst/>
              <a:cxnLst/>
              <a:rect l="l" t="t" r="r" b="b"/>
              <a:pathLst>
                <a:path w="6565" h="3988" fill="none" extrusionOk="0">
                  <a:moveTo>
                    <a:pt x="6564" y="3987"/>
                  </a:moveTo>
                  <a:lnTo>
                    <a:pt x="0" y="3987"/>
                  </a:lnTo>
                  <a:lnTo>
                    <a:pt x="0" y="0"/>
                  </a:lnTo>
                  <a:lnTo>
                    <a:pt x="6564" y="0"/>
                  </a:lnTo>
                  <a:close/>
                </a:path>
              </a:pathLst>
            </a:custGeom>
            <a:noFill/>
            <a:ln w="8825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26"/>
            <p:cNvSpPr/>
            <p:nvPr/>
          </p:nvSpPr>
          <p:spPr>
            <a:xfrm flipH="1">
              <a:off x="8145803" y="430662"/>
              <a:ext cx="30" cy="31751"/>
            </a:xfrm>
            <a:custGeom>
              <a:avLst/>
              <a:gdLst/>
              <a:ahLst/>
              <a:cxnLst/>
              <a:rect l="l" t="t" r="r" b="b"/>
              <a:pathLst>
                <a:path w="1" h="1058" fill="none" extrusionOk="0">
                  <a:moveTo>
                    <a:pt x="1" y="0"/>
                  </a:moveTo>
                  <a:lnTo>
                    <a:pt x="1" y="1058"/>
                  </a:lnTo>
                </a:path>
              </a:pathLst>
            </a:custGeom>
            <a:noFill/>
            <a:ln w="8825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26"/>
            <p:cNvSpPr/>
            <p:nvPr/>
          </p:nvSpPr>
          <p:spPr>
            <a:xfrm flipH="1">
              <a:off x="8116483" y="430662"/>
              <a:ext cx="30" cy="31751"/>
            </a:xfrm>
            <a:custGeom>
              <a:avLst/>
              <a:gdLst/>
              <a:ahLst/>
              <a:cxnLst/>
              <a:rect l="l" t="t" r="r" b="b"/>
              <a:pathLst>
                <a:path w="1" h="1058" fill="none" extrusionOk="0">
                  <a:moveTo>
                    <a:pt x="0" y="0"/>
                  </a:moveTo>
                  <a:lnTo>
                    <a:pt x="0" y="1058"/>
                  </a:lnTo>
                </a:path>
              </a:pathLst>
            </a:custGeom>
            <a:noFill/>
            <a:ln w="8825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26"/>
            <p:cNvSpPr/>
            <p:nvPr/>
          </p:nvSpPr>
          <p:spPr>
            <a:xfrm flipH="1">
              <a:off x="8088003" y="430662"/>
              <a:ext cx="30" cy="31751"/>
            </a:xfrm>
            <a:custGeom>
              <a:avLst/>
              <a:gdLst/>
              <a:ahLst/>
              <a:cxnLst/>
              <a:rect l="l" t="t" r="r" b="b"/>
              <a:pathLst>
                <a:path w="1" h="1058" fill="none" extrusionOk="0">
                  <a:moveTo>
                    <a:pt x="1" y="0"/>
                  </a:moveTo>
                  <a:lnTo>
                    <a:pt x="1" y="1058"/>
                  </a:lnTo>
                </a:path>
              </a:pathLst>
            </a:custGeom>
            <a:noFill/>
            <a:ln w="8825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26"/>
            <p:cNvSpPr/>
            <p:nvPr/>
          </p:nvSpPr>
          <p:spPr>
            <a:xfrm flipH="1">
              <a:off x="8058684" y="430662"/>
              <a:ext cx="30" cy="31751"/>
            </a:xfrm>
            <a:custGeom>
              <a:avLst/>
              <a:gdLst/>
              <a:ahLst/>
              <a:cxnLst/>
              <a:rect l="l" t="t" r="r" b="b"/>
              <a:pathLst>
                <a:path w="1" h="1058" fill="none" extrusionOk="0">
                  <a:moveTo>
                    <a:pt x="0" y="0"/>
                  </a:moveTo>
                  <a:lnTo>
                    <a:pt x="0" y="1058"/>
                  </a:lnTo>
                </a:path>
              </a:pathLst>
            </a:custGeom>
            <a:noFill/>
            <a:ln w="8825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26"/>
            <p:cNvSpPr/>
            <p:nvPr/>
          </p:nvSpPr>
          <p:spPr>
            <a:xfrm flipH="1">
              <a:off x="8028584" y="430662"/>
              <a:ext cx="30" cy="31751"/>
            </a:xfrm>
            <a:custGeom>
              <a:avLst/>
              <a:gdLst/>
              <a:ahLst/>
              <a:cxnLst/>
              <a:rect l="l" t="t" r="r" b="b"/>
              <a:pathLst>
                <a:path w="1" h="1058" fill="none" extrusionOk="0">
                  <a:moveTo>
                    <a:pt x="1" y="0"/>
                  </a:moveTo>
                  <a:lnTo>
                    <a:pt x="1" y="1058"/>
                  </a:lnTo>
                </a:path>
              </a:pathLst>
            </a:custGeom>
            <a:noFill/>
            <a:ln w="8825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26"/>
            <p:cNvSpPr/>
            <p:nvPr/>
          </p:nvSpPr>
          <p:spPr>
            <a:xfrm flipH="1">
              <a:off x="8000074" y="430662"/>
              <a:ext cx="30" cy="31751"/>
            </a:xfrm>
            <a:custGeom>
              <a:avLst/>
              <a:gdLst/>
              <a:ahLst/>
              <a:cxnLst/>
              <a:rect l="l" t="t" r="r" b="b"/>
              <a:pathLst>
                <a:path w="1" h="1058" fill="none" extrusionOk="0">
                  <a:moveTo>
                    <a:pt x="0" y="0"/>
                  </a:moveTo>
                  <a:lnTo>
                    <a:pt x="0" y="1058"/>
                  </a:lnTo>
                </a:path>
              </a:pathLst>
            </a:custGeom>
            <a:noFill/>
            <a:ln w="8825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26"/>
            <p:cNvSpPr/>
            <p:nvPr/>
          </p:nvSpPr>
          <p:spPr>
            <a:xfrm flipH="1">
              <a:off x="7970784" y="430662"/>
              <a:ext cx="30" cy="31751"/>
            </a:xfrm>
            <a:custGeom>
              <a:avLst/>
              <a:gdLst/>
              <a:ahLst/>
              <a:cxnLst/>
              <a:rect l="l" t="t" r="r" b="b"/>
              <a:pathLst>
                <a:path w="1" h="1058" fill="none" extrusionOk="0">
                  <a:moveTo>
                    <a:pt x="1" y="0"/>
                  </a:moveTo>
                  <a:lnTo>
                    <a:pt x="1" y="1058"/>
                  </a:lnTo>
                </a:path>
              </a:pathLst>
            </a:custGeom>
            <a:noFill/>
            <a:ln w="8825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26"/>
            <p:cNvSpPr/>
            <p:nvPr/>
          </p:nvSpPr>
          <p:spPr>
            <a:xfrm flipH="1">
              <a:off x="8145803" y="280072"/>
              <a:ext cx="30" cy="31751"/>
            </a:xfrm>
            <a:custGeom>
              <a:avLst/>
              <a:gdLst/>
              <a:ahLst/>
              <a:cxnLst/>
              <a:rect l="l" t="t" r="r" b="b"/>
              <a:pathLst>
                <a:path w="1" h="1058" fill="none" extrusionOk="0">
                  <a:moveTo>
                    <a:pt x="1" y="0"/>
                  </a:moveTo>
                  <a:lnTo>
                    <a:pt x="1" y="1058"/>
                  </a:lnTo>
                </a:path>
              </a:pathLst>
            </a:custGeom>
            <a:noFill/>
            <a:ln w="8825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26"/>
            <p:cNvSpPr/>
            <p:nvPr/>
          </p:nvSpPr>
          <p:spPr>
            <a:xfrm flipH="1">
              <a:off x="8116483" y="280072"/>
              <a:ext cx="30" cy="31751"/>
            </a:xfrm>
            <a:custGeom>
              <a:avLst/>
              <a:gdLst/>
              <a:ahLst/>
              <a:cxnLst/>
              <a:rect l="l" t="t" r="r" b="b"/>
              <a:pathLst>
                <a:path w="1" h="1058" fill="none" extrusionOk="0">
                  <a:moveTo>
                    <a:pt x="0" y="0"/>
                  </a:moveTo>
                  <a:lnTo>
                    <a:pt x="0" y="1058"/>
                  </a:lnTo>
                </a:path>
              </a:pathLst>
            </a:custGeom>
            <a:noFill/>
            <a:ln w="8825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26"/>
            <p:cNvSpPr/>
            <p:nvPr/>
          </p:nvSpPr>
          <p:spPr>
            <a:xfrm flipH="1">
              <a:off x="8088003" y="280072"/>
              <a:ext cx="30" cy="31751"/>
            </a:xfrm>
            <a:custGeom>
              <a:avLst/>
              <a:gdLst/>
              <a:ahLst/>
              <a:cxnLst/>
              <a:rect l="l" t="t" r="r" b="b"/>
              <a:pathLst>
                <a:path w="1" h="1058" fill="none" extrusionOk="0">
                  <a:moveTo>
                    <a:pt x="1" y="0"/>
                  </a:moveTo>
                  <a:lnTo>
                    <a:pt x="1" y="1058"/>
                  </a:lnTo>
                </a:path>
              </a:pathLst>
            </a:custGeom>
            <a:noFill/>
            <a:ln w="8825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26"/>
            <p:cNvSpPr/>
            <p:nvPr/>
          </p:nvSpPr>
          <p:spPr>
            <a:xfrm flipH="1">
              <a:off x="8058684" y="280072"/>
              <a:ext cx="30" cy="31751"/>
            </a:xfrm>
            <a:custGeom>
              <a:avLst/>
              <a:gdLst/>
              <a:ahLst/>
              <a:cxnLst/>
              <a:rect l="l" t="t" r="r" b="b"/>
              <a:pathLst>
                <a:path w="1" h="1058" fill="none" extrusionOk="0">
                  <a:moveTo>
                    <a:pt x="0" y="0"/>
                  </a:moveTo>
                  <a:lnTo>
                    <a:pt x="0" y="1058"/>
                  </a:lnTo>
                </a:path>
              </a:pathLst>
            </a:custGeom>
            <a:noFill/>
            <a:ln w="8825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26"/>
            <p:cNvSpPr/>
            <p:nvPr/>
          </p:nvSpPr>
          <p:spPr>
            <a:xfrm flipH="1">
              <a:off x="8028584" y="280072"/>
              <a:ext cx="30" cy="31751"/>
            </a:xfrm>
            <a:custGeom>
              <a:avLst/>
              <a:gdLst/>
              <a:ahLst/>
              <a:cxnLst/>
              <a:rect l="l" t="t" r="r" b="b"/>
              <a:pathLst>
                <a:path w="1" h="1058" fill="none" extrusionOk="0">
                  <a:moveTo>
                    <a:pt x="1" y="0"/>
                  </a:moveTo>
                  <a:lnTo>
                    <a:pt x="1" y="1058"/>
                  </a:lnTo>
                </a:path>
              </a:pathLst>
            </a:custGeom>
            <a:noFill/>
            <a:ln w="8825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26"/>
            <p:cNvSpPr/>
            <p:nvPr/>
          </p:nvSpPr>
          <p:spPr>
            <a:xfrm flipH="1">
              <a:off x="8000074" y="280072"/>
              <a:ext cx="30" cy="31751"/>
            </a:xfrm>
            <a:custGeom>
              <a:avLst/>
              <a:gdLst/>
              <a:ahLst/>
              <a:cxnLst/>
              <a:rect l="l" t="t" r="r" b="b"/>
              <a:pathLst>
                <a:path w="1" h="1058" fill="none" extrusionOk="0">
                  <a:moveTo>
                    <a:pt x="0" y="0"/>
                  </a:moveTo>
                  <a:lnTo>
                    <a:pt x="0" y="1058"/>
                  </a:lnTo>
                </a:path>
              </a:pathLst>
            </a:custGeom>
            <a:noFill/>
            <a:ln w="8825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26"/>
            <p:cNvSpPr/>
            <p:nvPr/>
          </p:nvSpPr>
          <p:spPr>
            <a:xfrm flipH="1">
              <a:off x="7970784" y="280072"/>
              <a:ext cx="30" cy="31751"/>
            </a:xfrm>
            <a:custGeom>
              <a:avLst/>
              <a:gdLst/>
              <a:ahLst/>
              <a:cxnLst/>
              <a:rect l="l" t="t" r="r" b="b"/>
              <a:pathLst>
                <a:path w="1" h="1058" fill="none" extrusionOk="0">
                  <a:moveTo>
                    <a:pt x="1" y="0"/>
                  </a:moveTo>
                  <a:lnTo>
                    <a:pt x="1" y="1058"/>
                  </a:lnTo>
                </a:path>
              </a:pathLst>
            </a:custGeom>
            <a:noFill/>
            <a:ln w="8825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26"/>
            <p:cNvSpPr/>
            <p:nvPr/>
          </p:nvSpPr>
          <p:spPr>
            <a:xfrm flipH="1">
              <a:off x="6724559" y="-42266"/>
              <a:ext cx="70854" cy="490033"/>
            </a:xfrm>
            <a:custGeom>
              <a:avLst/>
              <a:gdLst/>
              <a:ahLst/>
              <a:cxnLst/>
              <a:rect l="l" t="t" r="r" b="b"/>
              <a:pathLst>
                <a:path w="2361" h="16329" fill="none" extrusionOk="0">
                  <a:moveTo>
                    <a:pt x="2360" y="16329"/>
                  </a:moveTo>
                  <a:lnTo>
                    <a:pt x="0" y="13942"/>
                  </a:lnTo>
                  <a:lnTo>
                    <a:pt x="0" y="0"/>
                  </a:lnTo>
                </a:path>
              </a:pathLst>
            </a:custGeom>
            <a:noFill/>
            <a:ln w="8825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26"/>
            <p:cNvSpPr/>
            <p:nvPr/>
          </p:nvSpPr>
          <p:spPr>
            <a:xfrm flipH="1">
              <a:off x="6263035" y="-67504"/>
              <a:ext cx="254815" cy="932051"/>
            </a:xfrm>
            <a:custGeom>
              <a:avLst/>
              <a:gdLst/>
              <a:ahLst/>
              <a:cxnLst/>
              <a:rect l="l" t="t" r="r" b="b"/>
              <a:pathLst>
                <a:path w="8491" h="31058" fill="none" extrusionOk="0">
                  <a:moveTo>
                    <a:pt x="1" y="31057"/>
                  </a:moveTo>
                  <a:lnTo>
                    <a:pt x="1" y="24764"/>
                  </a:lnTo>
                  <a:lnTo>
                    <a:pt x="8490" y="16275"/>
                  </a:lnTo>
                  <a:lnTo>
                    <a:pt x="8490" y="0"/>
                  </a:lnTo>
                </a:path>
              </a:pathLst>
            </a:custGeom>
            <a:noFill/>
            <a:ln w="8825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26"/>
            <p:cNvSpPr/>
            <p:nvPr/>
          </p:nvSpPr>
          <p:spPr>
            <a:xfrm flipH="1">
              <a:off x="6338750" y="-158675"/>
              <a:ext cx="83038" cy="564128"/>
            </a:xfrm>
            <a:custGeom>
              <a:avLst/>
              <a:gdLst/>
              <a:ahLst/>
              <a:cxnLst/>
              <a:rect l="l" t="t" r="r" b="b"/>
              <a:pathLst>
                <a:path w="2767" h="18798" fill="none" extrusionOk="0">
                  <a:moveTo>
                    <a:pt x="0" y="18797"/>
                  </a:moveTo>
                  <a:lnTo>
                    <a:pt x="2767" y="16003"/>
                  </a:lnTo>
                  <a:lnTo>
                    <a:pt x="2767" y="0"/>
                  </a:lnTo>
                </a:path>
              </a:pathLst>
            </a:custGeom>
            <a:noFill/>
            <a:ln w="8825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26"/>
            <p:cNvSpPr/>
            <p:nvPr/>
          </p:nvSpPr>
          <p:spPr>
            <a:xfrm flipH="1">
              <a:off x="6207697" y="-158675"/>
              <a:ext cx="55368" cy="730984"/>
            </a:xfrm>
            <a:custGeom>
              <a:avLst/>
              <a:gdLst/>
              <a:ahLst/>
              <a:cxnLst/>
              <a:rect l="l" t="t" r="r" b="b"/>
              <a:pathLst>
                <a:path w="1845" h="24358" fill="none" extrusionOk="0">
                  <a:moveTo>
                    <a:pt x="0" y="24358"/>
                  </a:moveTo>
                  <a:lnTo>
                    <a:pt x="1845" y="22486"/>
                  </a:lnTo>
                  <a:lnTo>
                    <a:pt x="1845" y="0"/>
                  </a:lnTo>
                </a:path>
              </a:pathLst>
            </a:custGeom>
            <a:noFill/>
            <a:ln w="8825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26"/>
            <p:cNvSpPr/>
            <p:nvPr/>
          </p:nvSpPr>
          <p:spPr>
            <a:xfrm flipH="1">
              <a:off x="5997687" y="-75637"/>
              <a:ext cx="92821" cy="888896"/>
            </a:xfrm>
            <a:custGeom>
              <a:avLst/>
              <a:gdLst/>
              <a:ahLst/>
              <a:cxnLst/>
              <a:rect l="l" t="t" r="r" b="b"/>
              <a:pathLst>
                <a:path w="3093" h="29620" fill="none" extrusionOk="0">
                  <a:moveTo>
                    <a:pt x="3093" y="29619"/>
                  </a:moveTo>
                  <a:lnTo>
                    <a:pt x="1" y="26500"/>
                  </a:lnTo>
                  <a:lnTo>
                    <a:pt x="1" y="0"/>
                  </a:lnTo>
                </a:path>
              </a:pathLst>
            </a:custGeom>
            <a:noFill/>
            <a:ln w="8825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26"/>
            <p:cNvSpPr/>
            <p:nvPr/>
          </p:nvSpPr>
          <p:spPr>
            <a:xfrm flipH="1">
              <a:off x="5865823" y="-51239"/>
              <a:ext cx="139216" cy="686239"/>
            </a:xfrm>
            <a:custGeom>
              <a:avLst/>
              <a:gdLst/>
              <a:ahLst/>
              <a:cxnLst/>
              <a:rect l="l" t="t" r="r" b="b"/>
              <a:pathLst>
                <a:path w="4639" h="22867" fill="none" extrusionOk="0">
                  <a:moveTo>
                    <a:pt x="4639" y="22866"/>
                  </a:moveTo>
                  <a:lnTo>
                    <a:pt x="1" y="18228"/>
                  </a:lnTo>
                  <a:lnTo>
                    <a:pt x="1" y="7894"/>
                  </a:lnTo>
                  <a:lnTo>
                    <a:pt x="2415" y="5507"/>
                  </a:lnTo>
                  <a:lnTo>
                    <a:pt x="2415" y="1"/>
                  </a:lnTo>
                </a:path>
              </a:pathLst>
            </a:custGeom>
            <a:noFill/>
            <a:ln w="8825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26"/>
            <p:cNvSpPr/>
            <p:nvPr/>
          </p:nvSpPr>
          <p:spPr>
            <a:xfrm flipH="1">
              <a:off x="5497090" y="-42266"/>
              <a:ext cx="76525" cy="354088"/>
            </a:xfrm>
            <a:custGeom>
              <a:avLst/>
              <a:gdLst/>
              <a:ahLst/>
              <a:cxnLst/>
              <a:rect l="l" t="t" r="r" b="b"/>
              <a:pathLst>
                <a:path w="2550" h="11799" fill="none" extrusionOk="0">
                  <a:moveTo>
                    <a:pt x="0" y="11799"/>
                  </a:moveTo>
                  <a:lnTo>
                    <a:pt x="2550" y="9249"/>
                  </a:lnTo>
                  <a:lnTo>
                    <a:pt x="2550" y="0"/>
                  </a:lnTo>
                </a:path>
              </a:pathLst>
            </a:custGeom>
            <a:noFill/>
            <a:ln w="8825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26"/>
            <p:cNvSpPr/>
            <p:nvPr/>
          </p:nvSpPr>
          <p:spPr>
            <a:xfrm flipH="1">
              <a:off x="5037187" y="-21919"/>
              <a:ext cx="69203" cy="485982"/>
            </a:xfrm>
            <a:custGeom>
              <a:avLst/>
              <a:gdLst/>
              <a:ahLst/>
              <a:cxnLst/>
              <a:rect l="l" t="t" r="r" b="b"/>
              <a:pathLst>
                <a:path w="2306" h="16194" fill="none" extrusionOk="0">
                  <a:moveTo>
                    <a:pt x="2306" y="16193"/>
                  </a:moveTo>
                  <a:lnTo>
                    <a:pt x="0" y="13888"/>
                  </a:lnTo>
                  <a:lnTo>
                    <a:pt x="0" y="0"/>
                  </a:lnTo>
                </a:path>
              </a:pathLst>
            </a:custGeom>
            <a:noFill/>
            <a:ln w="8825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26"/>
            <p:cNvSpPr/>
            <p:nvPr/>
          </p:nvSpPr>
          <p:spPr>
            <a:xfrm flipH="1">
              <a:off x="5179614" y="-21919"/>
              <a:ext cx="110737" cy="363061"/>
            </a:xfrm>
            <a:custGeom>
              <a:avLst/>
              <a:gdLst/>
              <a:ahLst/>
              <a:cxnLst/>
              <a:rect l="l" t="t" r="r" b="b"/>
              <a:pathLst>
                <a:path w="3690" h="12098" fill="none" extrusionOk="0">
                  <a:moveTo>
                    <a:pt x="0" y="12097"/>
                  </a:moveTo>
                  <a:lnTo>
                    <a:pt x="3689" y="8436"/>
                  </a:lnTo>
                  <a:lnTo>
                    <a:pt x="3689" y="0"/>
                  </a:lnTo>
                </a:path>
              </a:pathLst>
            </a:custGeom>
            <a:noFill/>
            <a:ln w="8825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26"/>
            <p:cNvSpPr/>
            <p:nvPr/>
          </p:nvSpPr>
          <p:spPr>
            <a:xfrm flipH="1">
              <a:off x="5247167" y="-4033"/>
              <a:ext cx="30" cy="138436"/>
            </a:xfrm>
            <a:custGeom>
              <a:avLst/>
              <a:gdLst/>
              <a:ahLst/>
              <a:cxnLst/>
              <a:rect l="l" t="t" r="r" b="b"/>
              <a:pathLst>
                <a:path w="1" h="4613" fill="none" extrusionOk="0">
                  <a:moveTo>
                    <a:pt x="0" y="4612"/>
                  </a:moveTo>
                  <a:lnTo>
                    <a:pt x="0" y="1"/>
                  </a:lnTo>
                </a:path>
              </a:pathLst>
            </a:custGeom>
            <a:noFill/>
            <a:ln w="8825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26"/>
            <p:cNvSpPr/>
            <p:nvPr/>
          </p:nvSpPr>
          <p:spPr>
            <a:xfrm flipH="1">
              <a:off x="4852385" y="20395"/>
              <a:ext cx="47266" cy="138406"/>
            </a:xfrm>
            <a:custGeom>
              <a:avLst/>
              <a:gdLst/>
              <a:ahLst/>
              <a:cxnLst/>
              <a:rect l="l" t="t" r="r" b="b"/>
              <a:pathLst>
                <a:path w="1575" h="4612" fill="none" extrusionOk="0">
                  <a:moveTo>
                    <a:pt x="1574" y="4612"/>
                  </a:moveTo>
                  <a:lnTo>
                    <a:pt x="1" y="3039"/>
                  </a:lnTo>
                  <a:lnTo>
                    <a:pt x="1" y="1"/>
                  </a:lnTo>
                </a:path>
              </a:pathLst>
            </a:custGeom>
            <a:noFill/>
            <a:ln w="8825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26"/>
            <p:cNvSpPr/>
            <p:nvPr/>
          </p:nvSpPr>
          <p:spPr>
            <a:xfrm flipH="1">
              <a:off x="4938694" y="-21919"/>
              <a:ext cx="30" cy="266189"/>
            </a:xfrm>
            <a:custGeom>
              <a:avLst/>
              <a:gdLst/>
              <a:ahLst/>
              <a:cxnLst/>
              <a:rect l="l" t="t" r="r" b="b"/>
              <a:pathLst>
                <a:path w="1" h="8870" fill="none" extrusionOk="0">
                  <a:moveTo>
                    <a:pt x="1" y="8870"/>
                  </a:moveTo>
                  <a:lnTo>
                    <a:pt x="1" y="0"/>
                  </a:lnTo>
                </a:path>
              </a:pathLst>
            </a:custGeom>
            <a:noFill/>
            <a:ln w="8825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26"/>
            <p:cNvSpPr/>
            <p:nvPr/>
          </p:nvSpPr>
          <p:spPr>
            <a:xfrm flipH="1">
              <a:off x="7945546" y="203546"/>
              <a:ext cx="224685" cy="19567"/>
            </a:xfrm>
            <a:custGeom>
              <a:avLst/>
              <a:gdLst/>
              <a:ahLst/>
              <a:cxnLst/>
              <a:rect l="l" t="t" r="r" b="b"/>
              <a:pathLst>
                <a:path w="7487" h="652" extrusionOk="0">
                  <a:moveTo>
                    <a:pt x="0" y="1"/>
                  </a:moveTo>
                  <a:lnTo>
                    <a:pt x="0" y="652"/>
                  </a:lnTo>
                  <a:lnTo>
                    <a:pt x="7486" y="652"/>
                  </a:lnTo>
                  <a:lnTo>
                    <a:pt x="74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26"/>
            <p:cNvSpPr/>
            <p:nvPr/>
          </p:nvSpPr>
          <p:spPr>
            <a:xfrm flipH="1">
              <a:off x="7945546" y="160392"/>
              <a:ext cx="224685" cy="19567"/>
            </a:xfrm>
            <a:custGeom>
              <a:avLst/>
              <a:gdLst/>
              <a:ahLst/>
              <a:cxnLst/>
              <a:rect l="l" t="t" r="r" b="b"/>
              <a:pathLst>
                <a:path w="7487" h="652" extrusionOk="0">
                  <a:moveTo>
                    <a:pt x="0" y="1"/>
                  </a:moveTo>
                  <a:lnTo>
                    <a:pt x="0" y="652"/>
                  </a:lnTo>
                  <a:lnTo>
                    <a:pt x="7486" y="652"/>
                  </a:lnTo>
                  <a:lnTo>
                    <a:pt x="74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26"/>
            <p:cNvSpPr/>
            <p:nvPr/>
          </p:nvSpPr>
          <p:spPr>
            <a:xfrm flipH="1">
              <a:off x="7945546" y="118888"/>
              <a:ext cx="224685" cy="19567"/>
            </a:xfrm>
            <a:custGeom>
              <a:avLst/>
              <a:gdLst/>
              <a:ahLst/>
              <a:cxnLst/>
              <a:rect l="l" t="t" r="r" b="b"/>
              <a:pathLst>
                <a:path w="7487" h="652" extrusionOk="0">
                  <a:moveTo>
                    <a:pt x="0" y="1"/>
                  </a:moveTo>
                  <a:lnTo>
                    <a:pt x="0" y="652"/>
                  </a:lnTo>
                  <a:lnTo>
                    <a:pt x="7486" y="652"/>
                  </a:lnTo>
                  <a:lnTo>
                    <a:pt x="74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26"/>
            <p:cNvSpPr/>
            <p:nvPr/>
          </p:nvSpPr>
          <p:spPr>
            <a:xfrm flipH="1">
              <a:off x="7945546" y="76574"/>
              <a:ext cx="224685" cy="18756"/>
            </a:xfrm>
            <a:custGeom>
              <a:avLst/>
              <a:gdLst/>
              <a:ahLst/>
              <a:cxnLst/>
              <a:rect l="l" t="t" r="r" b="b"/>
              <a:pathLst>
                <a:path w="7487" h="625" extrusionOk="0">
                  <a:moveTo>
                    <a:pt x="0" y="0"/>
                  </a:moveTo>
                  <a:lnTo>
                    <a:pt x="0" y="624"/>
                  </a:lnTo>
                  <a:lnTo>
                    <a:pt x="7486" y="624"/>
                  </a:lnTo>
                  <a:lnTo>
                    <a:pt x="74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26"/>
            <p:cNvSpPr/>
            <p:nvPr/>
          </p:nvSpPr>
          <p:spPr>
            <a:xfrm flipH="1">
              <a:off x="7945546" y="34230"/>
              <a:ext cx="224685" cy="19567"/>
            </a:xfrm>
            <a:custGeom>
              <a:avLst/>
              <a:gdLst/>
              <a:ahLst/>
              <a:cxnLst/>
              <a:rect l="l" t="t" r="r" b="b"/>
              <a:pathLst>
                <a:path w="7487" h="652" extrusionOk="0">
                  <a:moveTo>
                    <a:pt x="0" y="1"/>
                  </a:moveTo>
                  <a:lnTo>
                    <a:pt x="0" y="652"/>
                  </a:lnTo>
                  <a:lnTo>
                    <a:pt x="7486" y="652"/>
                  </a:lnTo>
                  <a:lnTo>
                    <a:pt x="74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26"/>
            <p:cNvSpPr/>
            <p:nvPr/>
          </p:nvSpPr>
          <p:spPr>
            <a:xfrm flipH="1">
              <a:off x="8415232" y="2253979"/>
              <a:ext cx="117219" cy="26079"/>
            </a:xfrm>
            <a:custGeom>
              <a:avLst/>
              <a:gdLst/>
              <a:ahLst/>
              <a:cxnLst/>
              <a:rect l="l" t="t" r="r" b="b"/>
              <a:pathLst>
                <a:path w="3906" h="869" extrusionOk="0">
                  <a:moveTo>
                    <a:pt x="0" y="0"/>
                  </a:moveTo>
                  <a:lnTo>
                    <a:pt x="0" y="868"/>
                  </a:lnTo>
                  <a:lnTo>
                    <a:pt x="3906" y="868"/>
                  </a:lnTo>
                  <a:lnTo>
                    <a:pt x="39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26"/>
            <p:cNvSpPr/>
            <p:nvPr/>
          </p:nvSpPr>
          <p:spPr>
            <a:xfrm flipH="1">
              <a:off x="8415232" y="2197801"/>
              <a:ext cx="117219" cy="26889"/>
            </a:xfrm>
            <a:custGeom>
              <a:avLst/>
              <a:gdLst/>
              <a:ahLst/>
              <a:cxnLst/>
              <a:rect l="l" t="t" r="r" b="b"/>
              <a:pathLst>
                <a:path w="3906" h="896" extrusionOk="0">
                  <a:moveTo>
                    <a:pt x="0" y="1"/>
                  </a:moveTo>
                  <a:lnTo>
                    <a:pt x="0" y="896"/>
                  </a:lnTo>
                  <a:lnTo>
                    <a:pt x="3906" y="896"/>
                  </a:lnTo>
                  <a:lnTo>
                    <a:pt x="390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26"/>
            <p:cNvSpPr/>
            <p:nvPr/>
          </p:nvSpPr>
          <p:spPr>
            <a:xfrm flipH="1">
              <a:off x="8415232" y="2142462"/>
              <a:ext cx="117219" cy="26079"/>
            </a:xfrm>
            <a:custGeom>
              <a:avLst/>
              <a:gdLst/>
              <a:ahLst/>
              <a:cxnLst/>
              <a:rect l="l" t="t" r="r" b="b"/>
              <a:pathLst>
                <a:path w="3906" h="869" extrusionOk="0">
                  <a:moveTo>
                    <a:pt x="0" y="0"/>
                  </a:moveTo>
                  <a:lnTo>
                    <a:pt x="0" y="868"/>
                  </a:lnTo>
                  <a:lnTo>
                    <a:pt x="3906" y="868"/>
                  </a:lnTo>
                  <a:lnTo>
                    <a:pt x="39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26"/>
            <p:cNvSpPr/>
            <p:nvPr/>
          </p:nvSpPr>
          <p:spPr>
            <a:xfrm flipH="1">
              <a:off x="8415232" y="2086284"/>
              <a:ext cx="117219" cy="26889"/>
            </a:xfrm>
            <a:custGeom>
              <a:avLst/>
              <a:gdLst/>
              <a:ahLst/>
              <a:cxnLst/>
              <a:rect l="l" t="t" r="r" b="b"/>
              <a:pathLst>
                <a:path w="3906" h="896" extrusionOk="0">
                  <a:moveTo>
                    <a:pt x="0" y="1"/>
                  </a:moveTo>
                  <a:lnTo>
                    <a:pt x="0" y="896"/>
                  </a:lnTo>
                  <a:lnTo>
                    <a:pt x="3906" y="896"/>
                  </a:lnTo>
                  <a:lnTo>
                    <a:pt x="390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26"/>
            <p:cNvSpPr/>
            <p:nvPr/>
          </p:nvSpPr>
          <p:spPr>
            <a:xfrm flipH="1">
              <a:off x="8415232" y="2030945"/>
              <a:ext cx="117219" cy="26079"/>
            </a:xfrm>
            <a:custGeom>
              <a:avLst/>
              <a:gdLst/>
              <a:ahLst/>
              <a:cxnLst/>
              <a:rect l="l" t="t" r="r" b="b"/>
              <a:pathLst>
                <a:path w="3906" h="869" extrusionOk="0">
                  <a:moveTo>
                    <a:pt x="0" y="0"/>
                  </a:moveTo>
                  <a:lnTo>
                    <a:pt x="0" y="868"/>
                  </a:lnTo>
                  <a:lnTo>
                    <a:pt x="3906" y="868"/>
                  </a:lnTo>
                  <a:lnTo>
                    <a:pt x="39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55" name="Google Shape;1655;p26"/>
          <p:cNvGrpSpPr/>
          <p:nvPr/>
        </p:nvGrpSpPr>
        <p:grpSpPr>
          <a:xfrm>
            <a:off x="-224259" y="956613"/>
            <a:ext cx="3813848" cy="4986930"/>
            <a:chOff x="-177834" y="484113"/>
            <a:chExt cx="3813848" cy="4986930"/>
          </a:xfrm>
        </p:grpSpPr>
        <p:sp>
          <p:nvSpPr>
            <p:cNvPr id="1656" name="Google Shape;1656;p26"/>
            <p:cNvSpPr/>
            <p:nvPr/>
          </p:nvSpPr>
          <p:spPr>
            <a:xfrm rot="10800000">
              <a:off x="1850202" y="811211"/>
              <a:ext cx="101764" cy="101794"/>
            </a:xfrm>
            <a:custGeom>
              <a:avLst/>
              <a:gdLst/>
              <a:ahLst/>
              <a:cxnLst/>
              <a:rect l="l" t="t" r="r" b="b"/>
              <a:pathLst>
                <a:path w="3391" h="3392" extrusionOk="0">
                  <a:moveTo>
                    <a:pt x="1709" y="1"/>
                  </a:moveTo>
                  <a:cubicBezTo>
                    <a:pt x="787" y="1"/>
                    <a:pt x="0" y="733"/>
                    <a:pt x="0" y="1683"/>
                  </a:cubicBezTo>
                  <a:cubicBezTo>
                    <a:pt x="0" y="2659"/>
                    <a:pt x="760" y="3391"/>
                    <a:pt x="1709" y="3391"/>
                  </a:cubicBezTo>
                  <a:cubicBezTo>
                    <a:pt x="2604" y="3391"/>
                    <a:pt x="3391" y="2659"/>
                    <a:pt x="3391" y="1683"/>
                  </a:cubicBezTo>
                  <a:cubicBezTo>
                    <a:pt x="3391" y="788"/>
                    <a:pt x="2658" y="1"/>
                    <a:pt x="17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26"/>
            <p:cNvSpPr/>
            <p:nvPr/>
          </p:nvSpPr>
          <p:spPr>
            <a:xfrm rot="10800000">
              <a:off x="3534251" y="484113"/>
              <a:ext cx="101764" cy="101764"/>
            </a:xfrm>
            <a:custGeom>
              <a:avLst/>
              <a:gdLst/>
              <a:ahLst/>
              <a:cxnLst/>
              <a:rect l="l" t="t" r="r" b="b"/>
              <a:pathLst>
                <a:path w="3391" h="3391" fill="none" extrusionOk="0">
                  <a:moveTo>
                    <a:pt x="0" y="1709"/>
                  </a:moveTo>
                  <a:cubicBezTo>
                    <a:pt x="0" y="760"/>
                    <a:pt x="787" y="0"/>
                    <a:pt x="1709" y="0"/>
                  </a:cubicBezTo>
                  <a:cubicBezTo>
                    <a:pt x="2658" y="0"/>
                    <a:pt x="3391" y="787"/>
                    <a:pt x="3391" y="1709"/>
                  </a:cubicBezTo>
                  <a:cubicBezTo>
                    <a:pt x="3391" y="2658"/>
                    <a:pt x="2604" y="3391"/>
                    <a:pt x="1709" y="3391"/>
                  </a:cubicBezTo>
                  <a:cubicBezTo>
                    <a:pt x="787" y="3391"/>
                    <a:pt x="0" y="2658"/>
                    <a:pt x="0" y="1709"/>
                  </a:cubicBezTo>
                  <a:close/>
                </a:path>
              </a:pathLst>
            </a:custGeom>
            <a:noFill/>
            <a:ln w="8825" cap="flat" cmpd="sng">
              <a:solidFill>
                <a:schemeClr val="lt2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26"/>
            <p:cNvSpPr/>
            <p:nvPr/>
          </p:nvSpPr>
          <p:spPr>
            <a:xfrm rot="10800000" flipH="1">
              <a:off x="352863" y="3493834"/>
              <a:ext cx="324828" cy="1768819"/>
            </a:xfrm>
            <a:custGeom>
              <a:avLst/>
              <a:gdLst/>
              <a:ahLst/>
              <a:cxnLst/>
              <a:rect l="l" t="t" r="r" b="b"/>
              <a:pathLst>
                <a:path w="10824" h="58941" fill="none" extrusionOk="0">
                  <a:moveTo>
                    <a:pt x="1" y="0"/>
                  </a:moveTo>
                  <a:lnTo>
                    <a:pt x="1" y="30569"/>
                  </a:lnTo>
                  <a:lnTo>
                    <a:pt x="10823" y="41391"/>
                  </a:lnTo>
                  <a:lnTo>
                    <a:pt x="10823" y="58940"/>
                  </a:lnTo>
                </a:path>
              </a:pathLst>
            </a:custGeom>
            <a:noFill/>
            <a:ln w="8825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26"/>
            <p:cNvSpPr/>
            <p:nvPr/>
          </p:nvSpPr>
          <p:spPr>
            <a:xfrm rot="10800000" flipH="1">
              <a:off x="733810" y="4138509"/>
              <a:ext cx="244221" cy="1083451"/>
            </a:xfrm>
            <a:custGeom>
              <a:avLst/>
              <a:gdLst/>
              <a:ahLst/>
              <a:cxnLst/>
              <a:rect l="l" t="t" r="r" b="b"/>
              <a:pathLst>
                <a:path w="8138" h="36103" fill="none" extrusionOk="0">
                  <a:moveTo>
                    <a:pt x="1" y="36102"/>
                  </a:moveTo>
                  <a:lnTo>
                    <a:pt x="1" y="27965"/>
                  </a:lnTo>
                  <a:lnTo>
                    <a:pt x="8138" y="19828"/>
                  </a:lnTo>
                  <a:lnTo>
                    <a:pt x="8138" y="1"/>
                  </a:lnTo>
                </a:path>
              </a:pathLst>
            </a:custGeom>
            <a:noFill/>
            <a:ln w="8825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26"/>
            <p:cNvSpPr/>
            <p:nvPr/>
          </p:nvSpPr>
          <p:spPr>
            <a:xfrm rot="10800000" flipH="1">
              <a:off x="591383" y="4342817"/>
              <a:ext cx="30" cy="1015899"/>
            </a:xfrm>
            <a:custGeom>
              <a:avLst/>
              <a:gdLst/>
              <a:ahLst/>
              <a:cxnLst/>
              <a:rect l="l" t="t" r="r" b="b"/>
              <a:pathLst>
                <a:path w="1" h="33852" fill="none" extrusionOk="0">
                  <a:moveTo>
                    <a:pt x="0" y="33851"/>
                  </a:moveTo>
                  <a:lnTo>
                    <a:pt x="0" y="1"/>
                  </a:lnTo>
                </a:path>
              </a:pathLst>
            </a:custGeom>
            <a:noFill/>
            <a:ln w="8825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26"/>
            <p:cNvSpPr/>
            <p:nvPr/>
          </p:nvSpPr>
          <p:spPr>
            <a:xfrm rot="10800000" flipH="1">
              <a:off x="467651" y="4480383"/>
              <a:ext cx="30" cy="808319"/>
            </a:xfrm>
            <a:custGeom>
              <a:avLst/>
              <a:gdLst/>
              <a:ahLst/>
              <a:cxnLst/>
              <a:rect l="l" t="t" r="r" b="b"/>
              <a:pathLst>
                <a:path w="1" h="26935" fill="none" extrusionOk="0">
                  <a:moveTo>
                    <a:pt x="0" y="26934"/>
                  </a:moveTo>
                  <a:lnTo>
                    <a:pt x="0" y="0"/>
                  </a:lnTo>
                </a:path>
              </a:pathLst>
            </a:custGeom>
            <a:noFill/>
            <a:ln w="8825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26"/>
            <p:cNvSpPr/>
            <p:nvPr/>
          </p:nvSpPr>
          <p:spPr>
            <a:xfrm rot="10800000" flipH="1">
              <a:off x="921853" y="3830816"/>
              <a:ext cx="174208" cy="1376499"/>
            </a:xfrm>
            <a:custGeom>
              <a:avLst/>
              <a:gdLst/>
              <a:ahLst/>
              <a:cxnLst/>
              <a:rect l="l" t="t" r="r" b="b"/>
              <a:pathLst>
                <a:path w="5805" h="45868" fill="none" extrusionOk="0">
                  <a:moveTo>
                    <a:pt x="0" y="45867"/>
                  </a:moveTo>
                  <a:lnTo>
                    <a:pt x="0" y="26663"/>
                  </a:lnTo>
                  <a:lnTo>
                    <a:pt x="5805" y="20886"/>
                  </a:lnTo>
                  <a:lnTo>
                    <a:pt x="5805" y="1"/>
                  </a:lnTo>
                </a:path>
              </a:pathLst>
            </a:custGeom>
            <a:noFill/>
            <a:ln w="8825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26"/>
            <p:cNvSpPr/>
            <p:nvPr/>
          </p:nvSpPr>
          <p:spPr>
            <a:xfrm rot="10800000" flipH="1">
              <a:off x="1178258" y="3890236"/>
              <a:ext cx="113168" cy="1359393"/>
            </a:xfrm>
            <a:custGeom>
              <a:avLst/>
              <a:gdLst/>
              <a:ahLst/>
              <a:cxnLst/>
              <a:rect l="l" t="t" r="r" b="b"/>
              <a:pathLst>
                <a:path w="3771" h="45298" fill="none" extrusionOk="0">
                  <a:moveTo>
                    <a:pt x="0" y="0"/>
                  </a:moveTo>
                  <a:lnTo>
                    <a:pt x="0" y="34854"/>
                  </a:lnTo>
                  <a:lnTo>
                    <a:pt x="3771" y="38625"/>
                  </a:lnTo>
                  <a:lnTo>
                    <a:pt x="3771" y="45297"/>
                  </a:lnTo>
                </a:path>
              </a:pathLst>
            </a:custGeom>
            <a:noFill/>
            <a:ln w="8825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26"/>
            <p:cNvSpPr/>
            <p:nvPr/>
          </p:nvSpPr>
          <p:spPr>
            <a:xfrm rot="10800000" flipH="1">
              <a:off x="1325577" y="4342817"/>
              <a:ext cx="60290" cy="1002064"/>
            </a:xfrm>
            <a:custGeom>
              <a:avLst/>
              <a:gdLst/>
              <a:ahLst/>
              <a:cxnLst/>
              <a:rect l="l" t="t" r="r" b="b"/>
              <a:pathLst>
                <a:path w="2009" h="33391" fill="none" extrusionOk="0">
                  <a:moveTo>
                    <a:pt x="1" y="33390"/>
                  </a:moveTo>
                  <a:lnTo>
                    <a:pt x="1" y="28481"/>
                  </a:lnTo>
                  <a:lnTo>
                    <a:pt x="2008" y="26474"/>
                  </a:lnTo>
                  <a:lnTo>
                    <a:pt x="2008" y="1"/>
                  </a:lnTo>
                </a:path>
              </a:pathLst>
            </a:custGeom>
            <a:noFill/>
            <a:ln w="8825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26"/>
            <p:cNvSpPr/>
            <p:nvPr/>
          </p:nvSpPr>
          <p:spPr>
            <a:xfrm rot="10800000" flipH="1">
              <a:off x="627185" y="3391290"/>
              <a:ext cx="101794" cy="102574"/>
            </a:xfrm>
            <a:custGeom>
              <a:avLst/>
              <a:gdLst/>
              <a:ahLst/>
              <a:cxnLst/>
              <a:rect l="l" t="t" r="r" b="b"/>
              <a:pathLst>
                <a:path w="3392" h="3418" fill="none" extrusionOk="0">
                  <a:moveTo>
                    <a:pt x="1" y="1682"/>
                  </a:moveTo>
                  <a:cubicBezTo>
                    <a:pt x="1" y="733"/>
                    <a:pt x="760" y="0"/>
                    <a:pt x="1682" y="0"/>
                  </a:cubicBezTo>
                  <a:cubicBezTo>
                    <a:pt x="2632" y="0"/>
                    <a:pt x="3391" y="760"/>
                    <a:pt x="3391" y="1682"/>
                  </a:cubicBezTo>
                  <a:cubicBezTo>
                    <a:pt x="3391" y="2604"/>
                    <a:pt x="2604" y="3391"/>
                    <a:pt x="1682" y="3391"/>
                  </a:cubicBezTo>
                  <a:cubicBezTo>
                    <a:pt x="733" y="3418"/>
                    <a:pt x="1" y="2631"/>
                    <a:pt x="1" y="1682"/>
                  </a:cubicBezTo>
                  <a:close/>
                </a:path>
              </a:pathLst>
            </a:custGeom>
            <a:noFill/>
            <a:ln w="8825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26"/>
            <p:cNvSpPr/>
            <p:nvPr/>
          </p:nvSpPr>
          <p:spPr>
            <a:xfrm rot="10800000" flipH="1">
              <a:off x="202273" y="744198"/>
              <a:ext cx="101794" cy="101764"/>
            </a:xfrm>
            <a:custGeom>
              <a:avLst/>
              <a:gdLst/>
              <a:ahLst/>
              <a:cxnLst/>
              <a:rect l="l" t="t" r="r" b="b"/>
              <a:pathLst>
                <a:path w="3392" h="3391" extrusionOk="0">
                  <a:moveTo>
                    <a:pt x="1710" y="0"/>
                  </a:moveTo>
                  <a:cubicBezTo>
                    <a:pt x="788" y="0"/>
                    <a:pt x="1" y="760"/>
                    <a:pt x="1" y="1709"/>
                  </a:cubicBezTo>
                  <a:cubicBezTo>
                    <a:pt x="1" y="2658"/>
                    <a:pt x="788" y="3391"/>
                    <a:pt x="1710" y="3391"/>
                  </a:cubicBezTo>
                  <a:cubicBezTo>
                    <a:pt x="2632" y="3391"/>
                    <a:pt x="3391" y="2658"/>
                    <a:pt x="3391" y="1709"/>
                  </a:cubicBezTo>
                  <a:cubicBezTo>
                    <a:pt x="3391" y="787"/>
                    <a:pt x="2659" y="0"/>
                    <a:pt x="17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26"/>
            <p:cNvSpPr/>
            <p:nvPr/>
          </p:nvSpPr>
          <p:spPr>
            <a:xfrm rot="10800000" flipH="1">
              <a:off x="681713" y="2897985"/>
              <a:ext cx="101794" cy="101794"/>
            </a:xfrm>
            <a:custGeom>
              <a:avLst/>
              <a:gdLst/>
              <a:ahLst/>
              <a:cxnLst/>
              <a:rect l="l" t="t" r="r" b="b"/>
              <a:pathLst>
                <a:path w="3392" h="3392" extrusionOk="0">
                  <a:moveTo>
                    <a:pt x="1710" y="1"/>
                  </a:moveTo>
                  <a:cubicBezTo>
                    <a:pt x="787" y="1"/>
                    <a:pt x="1" y="733"/>
                    <a:pt x="1" y="1682"/>
                  </a:cubicBezTo>
                  <a:cubicBezTo>
                    <a:pt x="1" y="2642"/>
                    <a:pt x="760" y="3392"/>
                    <a:pt x="1662" y="3392"/>
                  </a:cubicBezTo>
                  <a:cubicBezTo>
                    <a:pt x="1678" y="3392"/>
                    <a:pt x="1694" y="3391"/>
                    <a:pt x="1710" y="3391"/>
                  </a:cubicBezTo>
                  <a:cubicBezTo>
                    <a:pt x="2605" y="3391"/>
                    <a:pt x="3391" y="2659"/>
                    <a:pt x="3391" y="1682"/>
                  </a:cubicBezTo>
                  <a:cubicBezTo>
                    <a:pt x="3391" y="787"/>
                    <a:pt x="2659" y="1"/>
                    <a:pt x="17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26"/>
            <p:cNvSpPr/>
            <p:nvPr/>
          </p:nvSpPr>
          <p:spPr>
            <a:xfrm rot="10800000" flipH="1">
              <a:off x="765561" y="3890236"/>
              <a:ext cx="101794" cy="101794"/>
            </a:xfrm>
            <a:custGeom>
              <a:avLst/>
              <a:gdLst/>
              <a:ahLst/>
              <a:cxnLst/>
              <a:rect l="l" t="t" r="r" b="b"/>
              <a:pathLst>
                <a:path w="3392" h="3392" fill="none" extrusionOk="0">
                  <a:moveTo>
                    <a:pt x="1" y="1709"/>
                  </a:moveTo>
                  <a:cubicBezTo>
                    <a:pt x="1" y="760"/>
                    <a:pt x="760" y="1"/>
                    <a:pt x="1682" y="1"/>
                  </a:cubicBezTo>
                  <a:cubicBezTo>
                    <a:pt x="2632" y="1"/>
                    <a:pt x="3391" y="787"/>
                    <a:pt x="3391" y="1709"/>
                  </a:cubicBezTo>
                  <a:cubicBezTo>
                    <a:pt x="3391" y="2659"/>
                    <a:pt x="2605" y="3391"/>
                    <a:pt x="1682" y="3391"/>
                  </a:cubicBezTo>
                  <a:cubicBezTo>
                    <a:pt x="733" y="3391"/>
                    <a:pt x="1" y="2659"/>
                    <a:pt x="1" y="1709"/>
                  </a:cubicBezTo>
                  <a:close/>
                </a:path>
              </a:pathLst>
            </a:custGeom>
            <a:noFill/>
            <a:ln w="8825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26"/>
            <p:cNvSpPr/>
            <p:nvPr/>
          </p:nvSpPr>
          <p:spPr>
            <a:xfrm rot="10800000" flipH="1">
              <a:off x="1274320" y="4241083"/>
              <a:ext cx="101764" cy="101764"/>
            </a:xfrm>
            <a:custGeom>
              <a:avLst/>
              <a:gdLst/>
              <a:ahLst/>
              <a:cxnLst/>
              <a:rect l="l" t="t" r="r" b="b"/>
              <a:pathLst>
                <a:path w="3391" h="3391" fill="none" extrusionOk="0">
                  <a:moveTo>
                    <a:pt x="0" y="1709"/>
                  </a:moveTo>
                  <a:cubicBezTo>
                    <a:pt x="0" y="760"/>
                    <a:pt x="760" y="0"/>
                    <a:pt x="1682" y="0"/>
                  </a:cubicBezTo>
                  <a:cubicBezTo>
                    <a:pt x="2631" y="0"/>
                    <a:pt x="3391" y="787"/>
                    <a:pt x="3391" y="1709"/>
                  </a:cubicBezTo>
                  <a:cubicBezTo>
                    <a:pt x="3391" y="2658"/>
                    <a:pt x="2604" y="3391"/>
                    <a:pt x="1682" y="3391"/>
                  </a:cubicBezTo>
                  <a:cubicBezTo>
                    <a:pt x="760" y="3391"/>
                    <a:pt x="0" y="2631"/>
                    <a:pt x="0" y="1709"/>
                  </a:cubicBezTo>
                  <a:close/>
                </a:path>
              </a:pathLst>
            </a:custGeom>
            <a:noFill/>
            <a:ln w="8825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26"/>
            <p:cNvSpPr/>
            <p:nvPr/>
          </p:nvSpPr>
          <p:spPr>
            <a:xfrm rot="10800000" flipH="1">
              <a:off x="422066" y="2027846"/>
              <a:ext cx="101764" cy="101794"/>
            </a:xfrm>
            <a:custGeom>
              <a:avLst/>
              <a:gdLst/>
              <a:ahLst/>
              <a:cxnLst/>
              <a:rect l="l" t="t" r="r" b="b"/>
              <a:pathLst>
                <a:path w="3391" h="3392" fill="none" extrusionOk="0">
                  <a:moveTo>
                    <a:pt x="0" y="1683"/>
                  </a:moveTo>
                  <a:cubicBezTo>
                    <a:pt x="0" y="733"/>
                    <a:pt x="787" y="1"/>
                    <a:pt x="1709" y="1"/>
                  </a:cubicBezTo>
                  <a:cubicBezTo>
                    <a:pt x="2659" y="1"/>
                    <a:pt x="3391" y="787"/>
                    <a:pt x="3391" y="1683"/>
                  </a:cubicBezTo>
                  <a:cubicBezTo>
                    <a:pt x="3391" y="2605"/>
                    <a:pt x="2631" y="3391"/>
                    <a:pt x="1709" y="3391"/>
                  </a:cubicBezTo>
                  <a:cubicBezTo>
                    <a:pt x="787" y="3391"/>
                    <a:pt x="0" y="2632"/>
                    <a:pt x="0" y="1683"/>
                  </a:cubicBezTo>
                  <a:close/>
                </a:path>
              </a:pathLst>
            </a:custGeom>
            <a:noFill/>
            <a:ln w="8825" cap="flat" cmpd="sng">
              <a:solidFill>
                <a:schemeClr val="lt2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26"/>
            <p:cNvSpPr/>
            <p:nvPr/>
          </p:nvSpPr>
          <p:spPr>
            <a:xfrm rot="10800000" flipH="1">
              <a:off x="422066" y="2246799"/>
              <a:ext cx="101764" cy="102604"/>
            </a:xfrm>
            <a:custGeom>
              <a:avLst/>
              <a:gdLst/>
              <a:ahLst/>
              <a:cxnLst/>
              <a:rect l="l" t="t" r="r" b="b"/>
              <a:pathLst>
                <a:path w="3391" h="3419" fill="none" extrusionOk="0">
                  <a:moveTo>
                    <a:pt x="0" y="1682"/>
                  </a:moveTo>
                  <a:cubicBezTo>
                    <a:pt x="0" y="733"/>
                    <a:pt x="787" y="0"/>
                    <a:pt x="1709" y="0"/>
                  </a:cubicBezTo>
                  <a:cubicBezTo>
                    <a:pt x="2659" y="0"/>
                    <a:pt x="3391" y="787"/>
                    <a:pt x="3391" y="1682"/>
                  </a:cubicBezTo>
                  <a:cubicBezTo>
                    <a:pt x="3391" y="2631"/>
                    <a:pt x="2631" y="3391"/>
                    <a:pt x="1709" y="3391"/>
                  </a:cubicBezTo>
                  <a:cubicBezTo>
                    <a:pt x="787" y="3418"/>
                    <a:pt x="0" y="2631"/>
                    <a:pt x="0" y="1682"/>
                  </a:cubicBezTo>
                  <a:close/>
                </a:path>
              </a:pathLst>
            </a:custGeom>
            <a:noFill/>
            <a:ln w="8825" cap="flat" cmpd="sng">
              <a:solidFill>
                <a:schemeClr val="lt2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26"/>
            <p:cNvSpPr/>
            <p:nvPr/>
          </p:nvSpPr>
          <p:spPr>
            <a:xfrm rot="10800000" flipH="1">
              <a:off x="733810" y="1408409"/>
              <a:ext cx="101794" cy="101764"/>
            </a:xfrm>
            <a:custGeom>
              <a:avLst/>
              <a:gdLst/>
              <a:ahLst/>
              <a:cxnLst/>
              <a:rect l="l" t="t" r="r" b="b"/>
              <a:pathLst>
                <a:path w="3392" h="3391" fill="none" extrusionOk="0">
                  <a:moveTo>
                    <a:pt x="1" y="1709"/>
                  </a:moveTo>
                  <a:cubicBezTo>
                    <a:pt x="1" y="760"/>
                    <a:pt x="787" y="0"/>
                    <a:pt x="1683" y="0"/>
                  </a:cubicBezTo>
                  <a:cubicBezTo>
                    <a:pt x="2632" y="0"/>
                    <a:pt x="3391" y="787"/>
                    <a:pt x="3391" y="1709"/>
                  </a:cubicBezTo>
                  <a:cubicBezTo>
                    <a:pt x="3391" y="2658"/>
                    <a:pt x="2605" y="3391"/>
                    <a:pt x="1683" y="3391"/>
                  </a:cubicBezTo>
                  <a:cubicBezTo>
                    <a:pt x="733" y="3391"/>
                    <a:pt x="1" y="2658"/>
                    <a:pt x="1" y="1709"/>
                  </a:cubicBezTo>
                  <a:close/>
                </a:path>
              </a:pathLst>
            </a:custGeom>
            <a:noFill/>
            <a:ln w="8825" cap="flat" cmpd="sng">
              <a:solidFill>
                <a:schemeClr val="lt2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26"/>
            <p:cNvSpPr/>
            <p:nvPr/>
          </p:nvSpPr>
          <p:spPr>
            <a:xfrm rot="10800000" flipH="1">
              <a:off x="1459092" y="4337955"/>
              <a:ext cx="101764" cy="101764"/>
            </a:xfrm>
            <a:custGeom>
              <a:avLst/>
              <a:gdLst/>
              <a:ahLst/>
              <a:cxnLst/>
              <a:rect l="l" t="t" r="r" b="b"/>
              <a:pathLst>
                <a:path w="3391" h="3391" fill="none" extrusionOk="0">
                  <a:moveTo>
                    <a:pt x="0" y="1709"/>
                  </a:moveTo>
                  <a:cubicBezTo>
                    <a:pt x="0" y="760"/>
                    <a:pt x="787" y="1"/>
                    <a:pt x="1709" y="1"/>
                  </a:cubicBezTo>
                  <a:cubicBezTo>
                    <a:pt x="2658" y="1"/>
                    <a:pt x="3391" y="787"/>
                    <a:pt x="3391" y="1709"/>
                  </a:cubicBezTo>
                  <a:cubicBezTo>
                    <a:pt x="3391" y="2632"/>
                    <a:pt x="2604" y="3391"/>
                    <a:pt x="1709" y="3391"/>
                  </a:cubicBezTo>
                  <a:cubicBezTo>
                    <a:pt x="760" y="3391"/>
                    <a:pt x="0" y="2632"/>
                    <a:pt x="0" y="1709"/>
                  </a:cubicBezTo>
                  <a:close/>
                </a:path>
              </a:pathLst>
            </a:custGeom>
            <a:noFill/>
            <a:ln w="8825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26"/>
            <p:cNvSpPr/>
            <p:nvPr/>
          </p:nvSpPr>
          <p:spPr>
            <a:xfrm rot="10800000" flipH="1">
              <a:off x="1459092" y="4131186"/>
              <a:ext cx="101764" cy="101794"/>
            </a:xfrm>
            <a:custGeom>
              <a:avLst/>
              <a:gdLst/>
              <a:ahLst/>
              <a:cxnLst/>
              <a:rect l="l" t="t" r="r" b="b"/>
              <a:pathLst>
                <a:path w="3391" h="3392" extrusionOk="0">
                  <a:moveTo>
                    <a:pt x="1709" y="1"/>
                  </a:moveTo>
                  <a:cubicBezTo>
                    <a:pt x="787" y="1"/>
                    <a:pt x="0" y="733"/>
                    <a:pt x="0" y="1683"/>
                  </a:cubicBezTo>
                  <a:cubicBezTo>
                    <a:pt x="0" y="2659"/>
                    <a:pt x="760" y="3391"/>
                    <a:pt x="1709" y="3391"/>
                  </a:cubicBezTo>
                  <a:cubicBezTo>
                    <a:pt x="2604" y="3391"/>
                    <a:pt x="3391" y="2659"/>
                    <a:pt x="3391" y="1683"/>
                  </a:cubicBezTo>
                  <a:cubicBezTo>
                    <a:pt x="3391" y="788"/>
                    <a:pt x="2658" y="1"/>
                    <a:pt x="17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26"/>
            <p:cNvSpPr/>
            <p:nvPr/>
          </p:nvSpPr>
          <p:spPr>
            <a:xfrm rot="10800000" flipH="1">
              <a:off x="1010562" y="4050610"/>
              <a:ext cx="101794" cy="101764"/>
            </a:xfrm>
            <a:custGeom>
              <a:avLst/>
              <a:gdLst/>
              <a:ahLst/>
              <a:cxnLst/>
              <a:rect l="l" t="t" r="r" b="b"/>
              <a:pathLst>
                <a:path w="3392" h="3391" fill="none" extrusionOk="0">
                  <a:moveTo>
                    <a:pt x="1" y="1682"/>
                  </a:moveTo>
                  <a:cubicBezTo>
                    <a:pt x="1" y="733"/>
                    <a:pt x="788" y="0"/>
                    <a:pt x="1683" y="0"/>
                  </a:cubicBezTo>
                  <a:cubicBezTo>
                    <a:pt x="2605" y="0"/>
                    <a:pt x="3391" y="787"/>
                    <a:pt x="3391" y="1682"/>
                  </a:cubicBezTo>
                  <a:cubicBezTo>
                    <a:pt x="3391" y="2631"/>
                    <a:pt x="2605" y="3391"/>
                    <a:pt x="1683" y="3391"/>
                  </a:cubicBezTo>
                  <a:cubicBezTo>
                    <a:pt x="788" y="3391"/>
                    <a:pt x="1" y="2631"/>
                    <a:pt x="1" y="1682"/>
                  </a:cubicBezTo>
                  <a:close/>
                </a:path>
              </a:pathLst>
            </a:custGeom>
            <a:noFill/>
            <a:ln w="8825" cap="flat" cmpd="sng">
              <a:solidFill>
                <a:schemeClr val="lt2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26"/>
            <p:cNvSpPr/>
            <p:nvPr/>
          </p:nvSpPr>
          <p:spPr>
            <a:xfrm rot="10800000" flipH="1">
              <a:off x="-50051" y="2975321"/>
              <a:ext cx="101794" cy="101794"/>
            </a:xfrm>
            <a:custGeom>
              <a:avLst/>
              <a:gdLst/>
              <a:ahLst/>
              <a:cxnLst/>
              <a:rect l="l" t="t" r="r" b="b"/>
              <a:pathLst>
                <a:path w="3392" h="3392" fill="none" extrusionOk="0">
                  <a:moveTo>
                    <a:pt x="1" y="1710"/>
                  </a:moveTo>
                  <a:cubicBezTo>
                    <a:pt x="1" y="760"/>
                    <a:pt x="787" y="1"/>
                    <a:pt x="1709" y="1"/>
                  </a:cubicBezTo>
                  <a:cubicBezTo>
                    <a:pt x="2659" y="1"/>
                    <a:pt x="3391" y="787"/>
                    <a:pt x="3391" y="1710"/>
                  </a:cubicBezTo>
                  <a:cubicBezTo>
                    <a:pt x="3391" y="2659"/>
                    <a:pt x="2632" y="3391"/>
                    <a:pt x="1709" y="3391"/>
                  </a:cubicBezTo>
                  <a:cubicBezTo>
                    <a:pt x="760" y="3391"/>
                    <a:pt x="1" y="2659"/>
                    <a:pt x="1" y="1710"/>
                  </a:cubicBezTo>
                  <a:close/>
                </a:path>
              </a:pathLst>
            </a:custGeom>
            <a:noFill/>
            <a:ln w="8825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26"/>
            <p:cNvSpPr/>
            <p:nvPr/>
          </p:nvSpPr>
          <p:spPr>
            <a:xfrm rot="10800000" flipH="1">
              <a:off x="1240109" y="3786882"/>
              <a:ext cx="101794" cy="101764"/>
            </a:xfrm>
            <a:custGeom>
              <a:avLst/>
              <a:gdLst/>
              <a:ahLst/>
              <a:cxnLst/>
              <a:rect l="l" t="t" r="r" b="b"/>
              <a:pathLst>
                <a:path w="3392" h="3391" fill="none" extrusionOk="0">
                  <a:moveTo>
                    <a:pt x="1" y="1682"/>
                  </a:moveTo>
                  <a:cubicBezTo>
                    <a:pt x="1" y="733"/>
                    <a:pt x="787" y="0"/>
                    <a:pt x="1710" y="0"/>
                  </a:cubicBezTo>
                  <a:cubicBezTo>
                    <a:pt x="2632" y="0"/>
                    <a:pt x="3391" y="760"/>
                    <a:pt x="3391" y="1682"/>
                  </a:cubicBezTo>
                  <a:cubicBezTo>
                    <a:pt x="3391" y="2631"/>
                    <a:pt x="2632" y="3391"/>
                    <a:pt x="1710" y="3391"/>
                  </a:cubicBezTo>
                  <a:cubicBezTo>
                    <a:pt x="787" y="3391"/>
                    <a:pt x="1" y="2631"/>
                    <a:pt x="1" y="1682"/>
                  </a:cubicBezTo>
                  <a:close/>
                </a:path>
              </a:pathLst>
            </a:custGeom>
            <a:noFill/>
            <a:ln w="8825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26"/>
            <p:cNvSpPr/>
            <p:nvPr/>
          </p:nvSpPr>
          <p:spPr>
            <a:xfrm rot="10800000" flipH="1">
              <a:off x="540096" y="4241083"/>
              <a:ext cx="101764" cy="101764"/>
            </a:xfrm>
            <a:custGeom>
              <a:avLst/>
              <a:gdLst/>
              <a:ahLst/>
              <a:cxnLst/>
              <a:rect l="l" t="t" r="r" b="b"/>
              <a:pathLst>
                <a:path w="3391" h="3391" fill="none" extrusionOk="0">
                  <a:moveTo>
                    <a:pt x="0" y="1709"/>
                  </a:moveTo>
                  <a:cubicBezTo>
                    <a:pt x="0" y="760"/>
                    <a:pt x="787" y="0"/>
                    <a:pt x="1709" y="0"/>
                  </a:cubicBezTo>
                  <a:cubicBezTo>
                    <a:pt x="2658" y="0"/>
                    <a:pt x="3391" y="787"/>
                    <a:pt x="3391" y="1709"/>
                  </a:cubicBezTo>
                  <a:cubicBezTo>
                    <a:pt x="3391" y="2658"/>
                    <a:pt x="2631" y="3391"/>
                    <a:pt x="1709" y="3391"/>
                  </a:cubicBezTo>
                  <a:cubicBezTo>
                    <a:pt x="760" y="3391"/>
                    <a:pt x="0" y="2631"/>
                    <a:pt x="0" y="1709"/>
                  </a:cubicBezTo>
                  <a:close/>
                </a:path>
              </a:pathLst>
            </a:custGeom>
            <a:noFill/>
            <a:ln w="8825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26"/>
            <p:cNvSpPr/>
            <p:nvPr/>
          </p:nvSpPr>
          <p:spPr>
            <a:xfrm rot="10800000" flipH="1">
              <a:off x="464380" y="3662340"/>
              <a:ext cx="50507" cy="50477"/>
            </a:xfrm>
            <a:custGeom>
              <a:avLst/>
              <a:gdLst/>
              <a:ahLst/>
              <a:cxnLst/>
              <a:rect l="l" t="t" r="r" b="b"/>
              <a:pathLst>
                <a:path w="1683" h="1682" fill="none" extrusionOk="0">
                  <a:moveTo>
                    <a:pt x="1" y="841"/>
                  </a:moveTo>
                  <a:cubicBezTo>
                    <a:pt x="1" y="380"/>
                    <a:pt x="353" y="0"/>
                    <a:pt x="842" y="0"/>
                  </a:cubicBezTo>
                  <a:cubicBezTo>
                    <a:pt x="1303" y="0"/>
                    <a:pt x="1683" y="380"/>
                    <a:pt x="1683" y="841"/>
                  </a:cubicBezTo>
                  <a:cubicBezTo>
                    <a:pt x="1683" y="1329"/>
                    <a:pt x="1303" y="1682"/>
                    <a:pt x="842" y="1682"/>
                  </a:cubicBezTo>
                  <a:cubicBezTo>
                    <a:pt x="408" y="1682"/>
                    <a:pt x="1" y="1329"/>
                    <a:pt x="1" y="841"/>
                  </a:cubicBezTo>
                  <a:close/>
                </a:path>
              </a:pathLst>
            </a:custGeom>
            <a:noFill/>
            <a:ln w="8825" cap="flat" cmpd="sng">
              <a:solidFill>
                <a:schemeClr val="lt2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26"/>
            <p:cNvSpPr/>
            <p:nvPr/>
          </p:nvSpPr>
          <p:spPr>
            <a:xfrm rot="10800000" flipH="1">
              <a:off x="228322" y="589526"/>
              <a:ext cx="50507" cy="50507"/>
            </a:xfrm>
            <a:custGeom>
              <a:avLst/>
              <a:gdLst/>
              <a:ahLst/>
              <a:cxnLst/>
              <a:rect l="l" t="t" r="r" b="b"/>
              <a:pathLst>
                <a:path w="1683" h="1683" fill="none" extrusionOk="0">
                  <a:moveTo>
                    <a:pt x="1" y="841"/>
                  </a:moveTo>
                  <a:cubicBezTo>
                    <a:pt x="1" y="380"/>
                    <a:pt x="354" y="0"/>
                    <a:pt x="842" y="0"/>
                  </a:cubicBezTo>
                  <a:cubicBezTo>
                    <a:pt x="1303" y="0"/>
                    <a:pt x="1683" y="380"/>
                    <a:pt x="1683" y="841"/>
                  </a:cubicBezTo>
                  <a:cubicBezTo>
                    <a:pt x="1683" y="1329"/>
                    <a:pt x="1303" y="1682"/>
                    <a:pt x="842" y="1682"/>
                  </a:cubicBezTo>
                  <a:cubicBezTo>
                    <a:pt x="408" y="1682"/>
                    <a:pt x="1" y="1329"/>
                    <a:pt x="1" y="841"/>
                  </a:cubicBezTo>
                  <a:close/>
                </a:path>
              </a:pathLst>
            </a:custGeom>
            <a:noFill/>
            <a:ln w="8825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26"/>
            <p:cNvSpPr/>
            <p:nvPr/>
          </p:nvSpPr>
          <p:spPr>
            <a:xfrm rot="10800000" flipH="1">
              <a:off x="708572" y="2793011"/>
              <a:ext cx="50507" cy="51287"/>
            </a:xfrm>
            <a:custGeom>
              <a:avLst/>
              <a:gdLst/>
              <a:ahLst/>
              <a:cxnLst/>
              <a:rect l="l" t="t" r="r" b="b"/>
              <a:pathLst>
                <a:path w="1683" h="1709" fill="none" extrusionOk="0">
                  <a:moveTo>
                    <a:pt x="1" y="868"/>
                  </a:moveTo>
                  <a:cubicBezTo>
                    <a:pt x="1" y="380"/>
                    <a:pt x="354" y="0"/>
                    <a:pt x="842" y="0"/>
                  </a:cubicBezTo>
                  <a:cubicBezTo>
                    <a:pt x="1303" y="0"/>
                    <a:pt x="1683" y="380"/>
                    <a:pt x="1683" y="868"/>
                  </a:cubicBezTo>
                  <a:cubicBezTo>
                    <a:pt x="1683" y="1329"/>
                    <a:pt x="1303" y="1709"/>
                    <a:pt x="842" y="1709"/>
                  </a:cubicBezTo>
                  <a:cubicBezTo>
                    <a:pt x="354" y="1709"/>
                    <a:pt x="1" y="1329"/>
                    <a:pt x="1" y="868"/>
                  </a:cubicBezTo>
                  <a:close/>
                </a:path>
              </a:pathLst>
            </a:custGeom>
            <a:noFill/>
            <a:ln w="8825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26"/>
            <p:cNvSpPr/>
            <p:nvPr/>
          </p:nvSpPr>
          <p:spPr>
            <a:xfrm rot="10800000" flipH="1">
              <a:off x="708572" y="2522740"/>
              <a:ext cx="50507" cy="50507"/>
            </a:xfrm>
            <a:custGeom>
              <a:avLst/>
              <a:gdLst/>
              <a:ahLst/>
              <a:cxnLst/>
              <a:rect l="l" t="t" r="r" b="b"/>
              <a:pathLst>
                <a:path w="1683" h="1683" fill="none" extrusionOk="0">
                  <a:moveTo>
                    <a:pt x="1" y="841"/>
                  </a:moveTo>
                  <a:cubicBezTo>
                    <a:pt x="1" y="380"/>
                    <a:pt x="354" y="0"/>
                    <a:pt x="842" y="0"/>
                  </a:cubicBezTo>
                  <a:cubicBezTo>
                    <a:pt x="1303" y="0"/>
                    <a:pt x="1683" y="380"/>
                    <a:pt x="1683" y="841"/>
                  </a:cubicBezTo>
                  <a:cubicBezTo>
                    <a:pt x="1683" y="1329"/>
                    <a:pt x="1303" y="1682"/>
                    <a:pt x="842" y="1682"/>
                  </a:cubicBezTo>
                  <a:cubicBezTo>
                    <a:pt x="354" y="1682"/>
                    <a:pt x="1" y="1329"/>
                    <a:pt x="1" y="841"/>
                  </a:cubicBezTo>
                  <a:close/>
                </a:path>
              </a:pathLst>
            </a:custGeom>
            <a:noFill/>
            <a:ln w="8825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26"/>
            <p:cNvSpPr/>
            <p:nvPr/>
          </p:nvSpPr>
          <p:spPr>
            <a:xfrm rot="10800000" flipH="1">
              <a:off x="43550" y="2376232"/>
              <a:ext cx="51317" cy="50507"/>
            </a:xfrm>
            <a:custGeom>
              <a:avLst/>
              <a:gdLst/>
              <a:ahLst/>
              <a:cxnLst/>
              <a:rect l="l" t="t" r="r" b="b"/>
              <a:pathLst>
                <a:path w="1710" h="1683" fill="none" extrusionOk="0">
                  <a:moveTo>
                    <a:pt x="1" y="842"/>
                  </a:moveTo>
                  <a:cubicBezTo>
                    <a:pt x="1" y="380"/>
                    <a:pt x="381" y="1"/>
                    <a:pt x="869" y="1"/>
                  </a:cubicBezTo>
                  <a:cubicBezTo>
                    <a:pt x="1330" y="1"/>
                    <a:pt x="1710" y="380"/>
                    <a:pt x="1710" y="842"/>
                  </a:cubicBezTo>
                  <a:cubicBezTo>
                    <a:pt x="1710" y="1330"/>
                    <a:pt x="1330" y="1682"/>
                    <a:pt x="869" y="1682"/>
                  </a:cubicBezTo>
                  <a:cubicBezTo>
                    <a:pt x="381" y="1682"/>
                    <a:pt x="1" y="1330"/>
                    <a:pt x="1" y="842"/>
                  </a:cubicBezTo>
                  <a:close/>
                </a:path>
              </a:pathLst>
            </a:custGeom>
            <a:noFill/>
            <a:ln w="8825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26"/>
            <p:cNvSpPr/>
            <p:nvPr/>
          </p:nvSpPr>
          <p:spPr>
            <a:xfrm rot="10800000" flipH="1">
              <a:off x="86704" y="3257775"/>
              <a:ext cx="50507" cy="51317"/>
            </a:xfrm>
            <a:custGeom>
              <a:avLst/>
              <a:gdLst/>
              <a:ahLst/>
              <a:cxnLst/>
              <a:rect l="l" t="t" r="r" b="b"/>
              <a:pathLst>
                <a:path w="1683" h="1710" fill="none" extrusionOk="0">
                  <a:moveTo>
                    <a:pt x="0" y="841"/>
                  </a:moveTo>
                  <a:cubicBezTo>
                    <a:pt x="0" y="380"/>
                    <a:pt x="380" y="0"/>
                    <a:pt x="841" y="0"/>
                  </a:cubicBezTo>
                  <a:cubicBezTo>
                    <a:pt x="1329" y="0"/>
                    <a:pt x="1682" y="380"/>
                    <a:pt x="1682" y="841"/>
                  </a:cubicBezTo>
                  <a:cubicBezTo>
                    <a:pt x="1682" y="1330"/>
                    <a:pt x="1329" y="1709"/>
                    <a:pt x="841" y="1709"/>
                  </a:cubicBezTo>
                  <a:cubicBezTo>
                    <a:pt x="380" y="1709"/>
                    <a:pt x="0" y="1330"/>
                    <a:pt x="0" y="841"/>
                  </a:cubicBezTo>
                  <a:close/>
                </a:path>
              </a:pathLst>
            </a:custGeom>
            <a:noFill/>
            <a:ln w="8825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26"/>
            <p:cNvSpPr/>
            <p:nvPr/>
          </p:nvSpPr>
          <p:spPr>
            <a:xfrm rot="10800000" flipH="1">
              <a:off x="159959" y="3257775"/>
              <a:ext cx="50507" cy="51317"/>
            </a:xfrm>
            <a:custGeom>
              <a:avLst/>
              <a:gdLst/>
              <a:ahLst/>
              <a:cxnLst/>
              <a:rect l="l" t="t" r="r" b="b"/>
              <a:pathLst>
                <a:path w="1683" h="1710" fill="none" extrusionOk="0">
                  <a:moveTo>
                    <a:pt x="0" y="841"/>
                  </a:moveTo>
                  <a:cubicBezTo>
                    <a:pt x="0" y="380"/>
                    <a:pt x="380" y="0"/>
                    <a:pt x="841" y="0"/>
                  </a:cubicBezTo>
                  <a:cubicBezTo>
                    <a:pt x="1302" y="0"/>
                    <a:pt x="1682" y="380"/>
                    <a:pt x="1682" y="841"/>
                  </a:cubicBezTo>
                  <a:cubicBezTo>
                    <a:pt x="1682" y="1330"/>
                    <a:pt x="1330" y="1709"/>
                    <a:pt x="841" y="1709"/>
                  </a:cubicBezTo>
                  <a:cubicBezTo>
                    <a:pt x="353" y="1709"/>
                    <a:pt x="0" y="1330"/>
                    <a:pt x="0" y="841"/>
                  </a:cubicBezTo>
                  <a:close/>
                </a:path>
              </a:pathLst>
            </a:custGeom>
            <a:noFill/>
            <a:ln w="8825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26"/>
            <p:cNvSpPr/>
            <p:nvPr/>
          </p:nvSpPr>
          <p:spPr>
            <a:xfrm rot="10800000" flipH="1">
              <a:off x="-24002" y="3257775"/>
              <a:ext cx="50507" cy="51317"/>
            </a:xfrm>
            <a:custGeom>
              <a:avLst/>
              <a:gdLst/>
              <a:ahLst/>
              <a:cxnLst/>
              <a:rect l="l" t="t" r="r" b="b"/>
              <a:pathLst>
                <a:path w="1683" h="1710" extrusionOk="0">
                  <a:moveTo>
                    <a:pt x="841" y="0"/>
                  </a:moveTo>
                  <a:cubicBezTo>
                    <a:pt x="353" y="0"/>
                    <a:pt x="1" y="380"/>
                    <a:pt x="1" y="841"/>
                  </a:cubicBezTo>
                  <a:cubicBezTo>
                    <a:pt x="1" y="1330"/>
                    <a:pt x="353" y="1709"/>
                    <a:pt x="841" y="1709"/>
                  </a:cubicBezTo>
                  <a:cubicBezTo>
                    <a:pt x="1302" y="1709"/>
                    <a:pt x="1682" y="1330"/>
                    <a:pt x="1682" y="841"/>
                  </a:cubicBezTo>
                  <a:cubicBezTo>
                    <a:pt x="1682" y="380"/>
                    <a:pt x="1302" y="0"/>
                    <a:pt x="8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26"/>
            <p:cNvSpPr/>
            <p:nvPr/>
          </p:nvSpPr>
          <p:spPr>
            <a:xfrm rot="10800000" flipH="1">
              <a:off x="896614" y="3780219"/>
              <a:ext cx="50507" cy="50627"/>
            </a:xfrm>
            <a:custGeom>
              <a:avLst/>
              <a:gdLst/>
              <a:ahLst/>
              <a:cxnLst/>
              <a:rect l="l" t="t" r="r" b="b"/>
              <a:pathLst>
                <a:path w="1683" h="1687" extrusionOk="0">
                  <a:moveTo>
                    <a:pt x="841" y="0"/>
                  </a:moveTo>
                  <a:cubicBezTo>
                    <a:pt x="353" y="0"/>
                    <a:pt x="1" y="380"/>
                    <a:pt x="1" y="841"/>
                  </a:cubicBezTo>
                  <a:cubicBezTo>
                    <a:pt x="1" y="1300"/>
                    <a:pt x="336" y="1687"/>
                    <a:pt x="759" y="1687"/>
                  </a:cubicBezTo>
                  <a:cubicBezTo>
                    <a:pt x="786" y="1687"/>
                    <a:pt x="814" y="1685"/>
                    <a:pt x="841" y="1682"/>
                  </a:cubicBezTo>
                  <a:cubicBezTo>
                    <a:pt x="1330" y="1682"/>
                    <a:pt x="1682" y="1329"/>
                    <a:pt x="1682" y="841"/>
                  </a:cubicBezTo>
                  <a:cubicBezTo>
                    <a:pt x="1682" y="380"/>
                    <a:pt x="1330" y="0"/>
                    <a:pt x="8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26"/>
            <p:cNvSpPr/>
            <p:nvPr/>
          </p:nvSpPr>
          <p:spPr>
            <a:xfrm rot="10800000" flipH="1">
              <a:off x="1484330" y="3998512"/>
              <a:ext cx="51287" cy="51317"/>
            </a:xfrm>
            <a:custGeom>
              <a:avLst/>
              <a:gdLst/>
              <a:ahLst/>
              <a:cxnLst/>
              <a:rect l="l" t="t" r="r" b="b"/>
              <a:pathLst>
                <a:path w="1709" h="1710" fill="none" extrusionOk="0">
                  <a:moveTo>
                    <a:pt x="0" y="842"/>
                  </a:moveTo>
                  <a:cubicBezTo>
                    <a:pt x="0" y="381"/>
                    <a:pt x="380" y="1"/>
                    <a:pt x="868" y="1"/>
                  </a:cubicBezTo>
                  <a:cubicBezTo>
                    <a:pt x="1329" y="1"/>
                    <a:pt x="1709" y="381"/>
                    <a:pt x="1709" y="842"/>
                  </a:cubicBezTo>
                  <a:cubicBezTo>
                    <a:pt x="1709" y="1330"/>
                    <a:pt x="1329" y="1710"/>
                    <a:pt x="868" y="1710"/>
                  </a:cubicBezTo>
                  <a:cubicBezTo>
                    <a:pt x="380" y="1710"/>
                    <a:pt x="0" y="1303"/>
                    <a:pt x="0" y="842"/>
                  </a:cubicBezTo>
                  <a:close/>
                </a:path>
              </a:pathLst>
            </a:custGeom>
            <a:noFill/>
            <a:ln w="8825" cap="flat" cmpd="sng">
              <a:solidFill>
                <a:schemeClr val="lt2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26"/>
            <p:cNvSpPr/>
            <p:nvPr/>
          </p:nvSpPr>
          <p:spPr>
            <a:xfrm rot="10800000" flipH="1">
              <a:off x="1491653" y="4583767"/>
              <a:ext cx="50477" cy="51317"/>
            </a:xfrm>
            <a:custGeom>
              <a:avLst/>
              <a:gdLst/>
              <a:ahLst/>
              <a:cxnLst/>
              <a:rect l="l" t="t" r="r" b="b"/>
              <a:pathLst>
                <a:path w="1682" h="1710" fill="none" extrusionOk="0">
                  <a:moveTo>
                    <a:pt x="1682" y="842"/>
                  </a:moveTo>
                  <a:cubicBezTo>
                    <a:pt x="1682" y="1330"/>
                    <a:pt x="1329" y="1710"/>
                    <a:pt x="841" y="1710"/>
                  </a:cubicBezTo>
                  <a:cubicBezTo>
                    <a:pt x="380" y="1710"/>
                    <a:pt x="0" y="1330"/>
                    <a:pt x="0" y="842"/>
                  </a:cubicBezTo>
                  <a:cubicBezTo>
                    <a:pt x="0" y="381"/>
                    <a:pt x="380" y="1"/>
                    <a:pt x="841" y="1"/>
                  </a:cubicBezTo>
                  <a:cubicBezTo>
                    <a:pt x="1329" y="1"/>
                    <a:pt x="1682" y="381"/>
                    <a:pt x="1682" y="842"/>
                  </a:cubicBezTo>
                  <a:close/>
                </a:path>
              </a:pathLst>
            </a:custGeom>
            <a:noFill/>
            <a:ln w="8825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26"/>
            <p:cNvSpPr/>
            <p:nvPr/>
          </p:nvSpPr>
          <p:spPr>
            <a:xfrm rot="10800000" flipH="1">
              <a:off x="1491653" y="4700176"/>
              <a:ext cx="50477" cy="50477"/>
            </a:xfrm>
            <a:custGeom>
              <a:avLst/>
              <a:gdLst/>
              <a:ahLst/>
              <a:cxnLst/>
              <a:rect l="l" t="t" r="r" b="b"/>
              <a:pathLst>
                <a:path w="1682" h="1682" fill="none" extrusionOk="0">
                  <a:moveTo>
                    <a:pt x="1682" y="841"/>
                  </a:moveTo>
                  <a:cubicBezTo>
                    <a:pt x="1682" y="1302"/>
                    <a:pt x="1329" y="1682"/>
                    <a:pt x="841" y="1682"/>
                  </a:cubicBezTo>
                  <a:cubicBezTo>
                    <a:pt x="380" y="1682"/>
                    <a:pt x="0" y="1302"/>
                    <a:pt x="0" y="841"/>
                  </a:cubicBezTo>
                  <a:cubicBezTo>
                    <a:pt x="0" y="380"/>
                    <a:pt x="380" y="0"/>
                    <a:pt x="841" y="0"/>
                  </a:cubicBezTo>
                  <a:cubicBezTo>
                    <a:pt x="1329" y="0"/>
                    <a:pt x="1682" y="380"/>
                    <a:pt x="1682" y="841"/>
                  </a:cubicBezTo>
                  <a:close/>
                </a:path>
              </a:pathLst>
            </a:custGeom>
            <a:noFill/>
            <a:ln w="8825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26"/>
            <p:cNvSpPr/>
            <p:nvPr/>
          </p:nvSpPr>
          <p:spPr>
            <a:xfrm rot="10800000" flipH="1">
              <a:off x="1490842" y="4893080"/>
              <a:ext cx="50477" cy="51317"/>
            </a:xfrm>
            <a:custGeom>
              <a:avLst/>
              <a:gdLst/>
              <a:ahLst/>
              <a:cxnLst/>
              <a:rect l="l" t="t" r="r" b="b"/>
              <a:pathLst>
                <a:path w="1682" h="1710" extrusionOk="0">
                  <a:moveTo>
                    <a:pt x="841" y="1"/>
                  </a:moveTo>
                  <a:cubicBezTo>
                    <a:pt x="380" y="1"/>
                    <a:pt x="0" y="381"/>
                    <a:pt x="0" y="869"/>
                  </a:cubicBezTo>
                  <a:cubicBezTo>
                    <a:pt x="0" y="1330"/>
                    <a:pt x="380" y="1710"/>
                    <a:pt x="841" y="1710"/>
                  </a:cubicBezTo>
                  <a:cubicBezTo>
                    <a:pt x="1329" y="1710"/>
                    <a:pt x="1682" y="1330"/>
                    <a:pt x="1682" y="869"/>
                  </a:cubicBezTo>
                  <a:cubicBezTo>
                    <a:pt x="1682" y="381"/>
                    <a:pt x="1329" y="1"/>
                    <a:pt x="84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26"/>
            <p:cNvSpPr/>
            <p:nvPr/>
          </p:nvSpPr>
          <p:spPr>
            <a:xfrm rot="10800000" flipH="1">
              <a:off x="1235247" y="4674067"/>
              <a:ext cx="51287" cy="51347"/>
            </a:xfrm>
            <a:custGeom>
              <a:avLst/>
              <a:gdLst/>
              <a:ahLst/>
              <a:cxnLst/>
              <a:rect l="l" t="t" r="r" b="b"/>
              <a:pathLst>
                <a:path w="1709" h="1711" extrusionOk="0">
                  <a:moveTo>
                    <a:pt x="841" y="0"/>
                  </a:moveTo>
                  <a:cubicBezTo>
                    <a:pt x="380" y="0"/>
                    <a:pt x="0" y="380"/>
                    <a:pt x="0" y="841"/>
                  </a:cubicBezTo>
                  <a:cubicBezTo>
                    <a:pt x="0" y="1314"/>
                    <a:pt x="356" y="1710"/>
                    <a:pt x="797" y="1710"/>
                  </a:cubicBezTo>
                  <a:cubicBezTo>
                    <a:pt x="812" y="1710"/>
                    <a:pt x="826" y="1710"/>
                    <a:pt x="841" y="1709"/>
                  </a:cubicBezTo>
                  <a:cubicBezTo>
                    <a:pt x="1329" y="1709"/>
                    <a:pt x="1709" y="1329"/>
                    <a:pt x="1709" y="841"/>
                  </a:cubicBezTo>
                  <a:cubicBezTo>
                    <a:pt x="1709" y="380"/>
                    <a:pt x="1329" y="0"/>
                    <a:pt x="8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26"/>
            <p:cNvSpPr/>
            <p:nvPr/>
          </p:nvSpPr>
          <p:spPr>
            <a:xfrm rot="10800000" flipH="1">
              <a:off x="1235247" y="5007839"/>
              <a:ext cx="51287" cy="51317"/>
            </a:xfrm>
            <a:custGeom>
              <a:avLst/>
              <a:gdLst/>
              <a:ahLst/>
              <a:cxnLst/>
              <a:rect l="l" t="t" r="r" b="b"/>
              <a:pathLst>
                <a:path w="1709" h="1710" fill="none" extrusionOk="0">
                  <a:moveTo>
                    <a:pt x="0" y="841"/>
                  </a:moveTo>
                  <a:cubicBezTo>
                    <a:pt x="0" y="380"/>
                    <a:pt x="380" y="0"/>
                    <a:pt x="841" y="0"/>
                  </a:cubicBezTo>
                  <a:cubicBezTo>
                    <a:pt x="1329" y="0"/>
                    <a:pt x="1709" y="380"/>
                    <a:pt x="1709" y="841"/>
                  </a:cubicBezTo>
                  <a:cubicBezTo>
                    <a:pt x="1709" y="1329"/>
                    <a:pt x="1329" y="1709"/>
                    <a:pt x="841" y="1709"/>
                  </a:cubicBezTo>
                  <a:cubicBezTo>
                    <a:pt x="380" y="1709"/>
                    <a:pt x="0" y="1329"/>
                    <a:pt x="0" y="841"/>
                  </a:cubicBezTo>
                  <a:close/>
                </a:path>
              </a:pathLst>
            </a:custGeom>
            <a:noFill/>
            <a:ln w="8825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26"/>
            <p:cNvSpPr/>
            <p:nvPr/>
          </p:nvSpPr>
          <p:spPr>
            <a:xfrm rot="10800000" flipH="1">
              <a:off x="986974" y="3557335"/>
              <a:ext cx="51317" cy="50477"/>
            </a:xfrm>
            <a:custGeom>
              <a:avLst/>
              <a:gdLst/>
              <a:ahLst/>
              <a:cxnLst/>
              <a:rect l="l" t="t" r="r" b="b"/>
              <a:pathLst>
                <a:path w="1710" h="1682" fill="none" extrusionOk="0">
                  <a:moveTo>
                    <a:pt x="0" y="841"/>
                  </a:moveTo>
                  <a:cubicBezTo>
                    <a:pt x="0" y="353"/>
                    <a:pt x="380" y="0"/>
                    <a:pt x="841" y="0"/>
                  </a:cubicBezTo>
                  <a:cubicBezTo>
                    <a:pt x="1329" y="0"/>
                    <a:pt x="1709" y="353"/>
                    <a:pt x="1709" y="841"/>
                  </a:cubicBezTo>
                  <a:cubicBezTo>
                    <a:pt x="1709" y="1302"/>
                    <a:pt x="1329" y="1682"/>
                    <a:pt x="841" y="1682"/>
                  </a:cubicBezTo>
                  <a:cubicBezTo>
                    <a:pt x="380" y="1682"/>
                    <a:pt x="0" y="1302"/>
                    <a:pt x="0" y="841"/>
                  </a:cubicBezTo>
                  <a:close/>
                </a:path>
              </a:pathLst>
            </a:custGeom>
            <a:noFill/>
            <a:ln w="8825" cap="flat" cmpd="sng">
              <a:solidFill>
                <a:schemeClr val="lt2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26"/>
            <p:cNvSpPr/>
            <p:nvPr/>
          </p:nvSpPr>
          <p:spPr>
            <a:xfrm rot="10800000" flipH="1">
              <a:off x="1052096" y="3391290"/>
              <a:ext cx="51317" cy="51287"/>
            </a:xfrm>
            <a:custGeom>
              <a:avLst/>
              <a:gdLst/>
              <a:ahLst/>
              <a:cxnLst/>
              <a:rect l="l" t="t" r="r" b="b"/>
              <a:pathLst>
                <a:path w="1710" h="1709" fill="none" extrusionOk="0">
                  <a:moveTo>
                    <a:pt x="0" y="868"/>
                  </a:moveTo>
                  <a:cubicBezTo>
                    <a:pt x="0" y="380"/>
                    <a:pt x="380" y="0"/>
                    <a:pt x="841" y="0"/>
                  </a:cubicBezTo>
                  <a:cubicBezTo>
                    <a:pt x="1329" y="0"/>
                    <a:pt x="1709" y="380"/>
                    <a:pt x="1709" y="868"/>
                  </a:cubicBezTo>
                  <a:cubicBezTo>
                    <a:pt x="1709" y="1329"/>
                    <a:pt x="1329" y="1709"/>
                    <a:pt x="841" y="1709"/>
                  </a:cubicBezTo>
                  <a:cubicBezTo>
                    <a:pt x="380" y="1709"/>
                    <a:pt x="0" y="1329"/>
                    <a:pt x="0" y="868"/>
                  </a:cubicBezTo>
                  <a:close/>
                </a:path>
              </a:pathLst>
            </a:custGeom>
            <a:noFill/>
            <a:ln w="8825" cap="flat" cmpd="sng">
              <a:solidFill>
                <a:schemeClr val="lt2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26"/>
            <p:cNvSpPr/>
            <p:nvPr/>
          </p:nvSpPr>
          <p:spPr>
            <a:xfrm rot="10800000" flipH="1">
              <a:off x="1213250" y="2629396"/>
              <a:ext cx="50507" cy="50477"/>
            </a:xfrm>
            <a:custGeom>
              <a:avLst/>
              <a:gdLst/>
              <a:ahLst/>
              <a:cxnLst/>
              <a:rect l="l" t="t" r="r" b="b"/>
              <a:pathLst>
                <a:path w="1683" h="1682" fill="none" extrusionOk="0">
                  <a:moveTo>
                    <a:pt x="1" y="841"/>
                  </a:moveTo>
                  <a:cubicBezTo>
                    <a:pt x="1" y="353"/>
                    <a:pt x="353" y="0"/>
                    <a:pt x="842" y="0"/>
                  </a:cubicBezTo>
                  <a:cubicBezTo>
                    <a:pt x="1303" y="0"/>
                    <a:pt x="1682" y="353"/>
                    <a:pt x="1682" y="841"/>
                  </a:cubicBezTo>
                  <a:cubicBezTo>
                    <a:pt x="1682" y="1302"/>
                    <a:pt x="1303" y="1682"/>
                    <a:pt x="842" y="1682"/>
                  </a:cubicBezTo>
                  <a:cubicBezTo>
                    <a:pt x="353" y="1682"/>
                    <a:pt x="1" y="1302"/>
                    <a:pt x="1" y="841"/>
                  </a:cubicBezTo>
                  <a:close/>
                </a:path>
              </a:pathLst>
            </a:custGeom>
            <a:noFill/>
            <a:ln w="8825" cap="flat" cmpd="sng">
              <a:solidFill>
                <a:schemeClr val="lt2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26"/>
            <p:cNvSpPr/>
            <p:nvPr/>
          </p:nvSpPr>
          <p:spPr>
            <a:xfrm rot="10800000" flipH="1">
              <a:off x="1187201" y="3636292"/>
              <a:ext cx="51317" cy="51317"/>
            </a:xfrm>
            <a:custGeom>
              <a:avLst/>
              <a:gdLst/>
              <a:ahLst/>
              <a:cxnLst/>
              <a:rect l="l" t="t" r="r" b="b"/>
              <a:pathLst>
                <a:path w="1710" h="1710" fill="none" extrusionOk="0">
                  <a:moveTo>
                    <a:pt x="1" y="842"/>
                  </a:moveTo>
                  <a:cubicBezTo>
                    <a:pt x="1" y="381"/>
                    <a:pt x="381" y="1"/>
                    <a:pt x="869" y="1"/>
                  </a:cubicBezTo>
                  <a:cubicBezTo>
                    <a:pt x="1330" y="1"/>
                    <a:pt x="1710" y="381"/>
                    <a:pt x="1710" y="842"/>
                  </a:cubicBezTo>
                  <a:cubicBezTo>
                    <a:pt x="1710" y="1330"/>
                    <a:pt x="1330" y="1710"/>
                    <a:pt x="869" y="1710"/>
                  </a:cubicBezTo>
                  <a:cubicBezTo>
                    <a:pt x="381" y="1710"/>
                    <a:pt x="1" y="1330"/>
                    <a:pt x="1" y="842"/>
                  </a:cubicBezTo>
                  <a:close/>
                </a:path>
              </a:pathLst>
            </a:custGeom>
            <a:noFill/>
            <a:ln w="8825" cap="flat" cmpd="sng">
              <a:solidFill>
                <a:schemeClr val="lt2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26"/>
            <p:cNvSpPr/>
            <p:nvPr/>
          </p:nvSpPr>
          <p:spPr>
            <a:xfrm rot="10800000" flipH="1">
              <a:off x="442413" y="4429096"/>
              <a:ext cx="51317" cy="51317"/>
            </a:xfrm>
            <a:custGeom>
              <a:avLst/>
              <a:gdLst/>
              <a:ahLst/>
              <a:cxnLst/>
              <a:rect l="l" t="t" r="r" b="b"/>
              <a:pathLst>
                <a:path w="1710" h="1710" fill="none" extrusionOk="0">
                  <a:moveTo>
                    <a:pt x="0" y="868"/>
                  </a:moveTo>
                  <a:cubicBezTo>
                    <a:pt x="0" y="380"/>
                    <a:pt x="380" y="0"/>
                    <a:pt x="868" y="0"/>
                  </a:cubicBezTo>
                  <a:cubicBezTo>
                    <a:pt x="1330" y="0"/>
                    <a:pt x="1709" y="380"/>
                    <a:pt x="1709" y="868"/>
                  </a:cubicBezTo>
                  <a:cubicBezTo>
                    <a:pt x="1709" y="1329"/>
                    <a:pt x="1330" y="1709"/>
                    <a:pt x="868" y="1709"/>
                  </a:cubicBezTo>
                  <a:cubicBezTo>
                    <a:pt x="380" y="1709"/>
                    <a:pt x="0" y="1329"/>
                    <a:pt x="0" y="868"/>
                  </a:cubicBezTo>
                  <a:close/>
                </a:path>
              </a:pathLst>
            </a:custGeom>
            <a:noFill/>
            <a:ln w="8825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26"/>
            <p:cNvSpPr/>
            <p:nvPr/>
          </p:nvSpPr>
          <p:spPr>
            <a:xfrm rot="10800000" flipH="1">
              <a:off x="708572" y="4087222"/>
              <a:ext cx="50507" cy="51317"/>
            </a:xfrm>
            <a:custGeom>
              <a:avLst/>
              <a:gdLst/>
              <a:ahLst/>
              <a:cxnLst/>
              <a:rect l="l" t="t" r="r" b="b"/>
              <a:pathLst>
                <a:path w="1683" h="1710" fill="none" extrusionOk="0">
                  <a:moveTo>
                    <a:pt x="1" y="868"/>
                  </a:moveTo>
                  <a:cubicBezTo>
                    <a:pt x="1" y="380"/>
                    <a:pt x="354" y="0"/>
                    <a:pt x="842" y="0"/>
                  </a:cubicBezTo>
                  <a:cubicBezTo>
                    <a:pt x="1303" y="0"/>
                    <a:pt x="1683" y="380"/>
                    <a:pt x="1683" y="868"/>
                  </a:cubicBezTo>
                  <a:cubicBezTo>
                    <a:pt x="1683" y="1329"/>
                    <a:pt x="1303" y="1709"/>
                    <a:pt x="842" y="1709"/>
                  </a:cubicBezTo>
                  <a:cubicBezTo>
                    <a:pt x="354" y="1709"/>
                    <a:pt x="1" y="1329"/>
                    <a:pt x="1" y="868"/>
                  </a:cubicBezTo>
                  <a:close/>
                </a:path>
              </a:pathLst>
            </a:custGeom>
            <a:noFill/>
            <a:ln w="8825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26"/>
            <p:cNvSpPr/>
            <p:nvPr/>
          </p:nvSpPr>
          <p:spPr>
            <a:xfrm rot="10800000" flipH="1">
              <a:off x="790799" y="4250026"/>
              <a:ext cx="50507" cy="51317"/>
            </a:xfrm>
            <a:custGeom>
              <a:avLst/>
              <a:gdLst/>
              <a:ahLst/>
              <a:cxnLst/>
              <a:rect l="l" t="t" r="r" b="b"/>
              <a:pathLst>
                <a:path w="1683" h="1710" fill="none" extrusionOk="0">
                  <a:moveTo>
                    <a:pt x="1" y="869"/>
                  </a:moveTo>
                  <a:cubicBezTo>
                    <a:pt x="1" y="380"/>
                    <a:pt x="380" y="1"/>
                    <a:pt x="841" y="1"/>
                  </a:cubicBezTo>
                  <a:cubicBezTo>
                    <a:pt x="1302" y="1"/>
                    <a:pt x="1682" y="380"/>
                    <a:pt x="1682" y="869"/>
                  </a:cubicBezTo>
                  <a:cubicBezTo>
                    <a:pt x="1682" y="1330"/>
                    <a:pt x="1330" y="1709"/>
                    <a:pt x="841" y="1709"/>
                  </a:cubicBezTo>
                  <a:cubicBezTo>
                    <a:pt x="380" y="1709"/>
                    <a:pt x="1" y="1330"/>
                    <a:pt x="1" y="869"/>
                  </a:cubicBezTo>
                  <a:close/>
                </a:path>
              </a:pathLst>
            </a:custGeom>
            <a:noFill/>
            <a:ln w="8825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26"/>
            <p:cNvSpPr/>
            <p:nvPr/>
          </p:nvSpPr>
          <p:spPr>
            <a:xfrm rot="10800000" flipH="1">
              <a:off x="464380" y="3784421"/>
              <a:ext cx="50507" cy="50507"/>
            </a:xfrm>
            <a:custGeom>
              <a:avLst/>
              <a:gdLst/>
              <a:ahLst/>
              <a:cxnLst/>
              <a:rect l="l" t="t" r="r" b="b"/>
              <a:pathLst>
                <a:path w="1683" h="1683" extrusionOk="0">
                  <a:moveTo>
                    <a:pt x="842" y="1"/>
                  </a:moveTo>
                  <a:cubicBezTo>
                    <a:pt x="353" y="1"/>
                    <a:pt x="1" y="380"/>
                    <a:pt x="1" y="841"/>
                  </a:cubicBezTo>
                  <a:cubicBezTo>
                    <a:pt x="1" y="1330"/>
                    <a:pt x="408" y="1682"/>
                    <a:pt x="842" y="1682"/>
                  </a:cubicBezTo>
                  <a:cubicBezTo>
                    <a:pt x="1303" y="1682"/>
                    <a:pt x="1683" y="1330"/>
                    <a:pt x="1683" y="841"/>
                  </a:cubicBezTo>
                  <a:cubicBezTo>
                    <a:pt x="1683" y="380"/>
                    <a:pt x="1303" y="1"/>
                    <a:pt x="8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26"/>
            <p:cNvSpPr/>
            <p:nvPr/>
          </p:nvSpPr>
          <p:spPr>
            <a:xfrm rot="10800000" flipH="1">
              <a:off x="464380" y="3906532"/>
              <a:ext cx="50507" cy="51317"/>
            </a:xfrm>
            <a:custGeom>
              <a:avLst/>
              <a:gdLst/>
              <a:ahLst/>
              <a:cxnLst/>
              <a:rect l="l" t="t" r="r" b="b"/>
              <a:pathLst>
                <a:path w="1683" h="1710" fill="none" extrusionOk="0">
                  <a:moveTo>
                    <a:pt x="1" y="842"/>
                  </a:moveTo>
                  <a:cubicBezTo>
                    <a:pt x="1" y="353"/>
                    <a:pt x="353" y="1"/>
                    <a:pt x="842" y="1"/>
                  </a:cubicBezTo>
                  <a:cubicBezTo>
                    <a:pt x="1303" y="1"/>
                    <a:pt x="1683" y="353"/>
                    <a:pt x="1683" y="842"/>
                  </a:cubicBezTo>
                  <a:cubicBezTo>
                    <a:pt x="1683" y="1303"/>
                    <a:pt x="1303" y="1682"/>
                    <a:pt x="842" y="1682"/>
                  </a:cubicBezTo>
                  <a:cubicBezTo>
                    <a:pt x="408" y="1710"/>
                    <a:pt x="1" y="1303"/>
                    <a:pt x="1" y="842"/>
                  </a:cubicBezTo>
                  <a:close/>
                </a:path>
              </a:pathLst>
            </a:custGeom>
            <a:noFill/>
            <a:ln w="8825" cap="flat" cmpd="sng">
              <a:solidFill>
                <a:schemeClr val="lt2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26"/>
            <p:cNvSpPr/>
            <p:nvPr/>
          </p:nvSpPr>
          <p:spPr>
            <a:xfrm rot="10800000" flipH="1">
              <a:off x="538475" y="3906532"/>
              <a:ext cx="50477" cy="51317"/>
            </a:xfrm>
            <a:custGeom>
              <a:avLst/>
              <a:gdLst/>
              <a:ahLst/>
              <a:cxnLst/>
              <a:rect l="l" t="t" r="r" b="b"/>
              <a:pathLst>
                <a:path w="1682" h="1710" fill="none" extrusionOk="0">
                  <a:moveTo>
                    <a:pt x="0" y="842"/>
                  </a:moveTo>
                  <a:cubicBezTo>
                    <a:pt x="0" y="353"/>
                    <a:pt x="380" y="1"/>
                    <a:pt x="841" y="1"/>
                  </a:cubicBezTo>
                  <a:cubicBezTo>
                    <a:pt x="1329" y="1"/>
                    <a:pt x="1682" y="353"/>
                    <a:pt x="1682" y="842"/>
                  </a:cubicBezTo>
                  <a:cubicBezTo>
                    <a:pt x="1682" y="1303"/>
                    <a:pt x="1329" y="1682"/>
                    <a:pt x="841" y="1682"/>
                  </a:cubicBezTo>
                  <a:cubicBezTo>
                    <a:pt x="380" y="1710"/>
                    <a:pt x="0" y="1303"/>
                    <a:pt x="0" y="842"/>
                  </a:cubicBezTo>
                  <a:close/>
                </a:path>
              </a:pathLst>
            </a:custGeom>
            <a:noFill/>
            <a:ln w="8825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26"/>
            <p:cNvSpPr/>
            <p:nvPr/>
          </p:nvSpPr>
          <p:spPr>
            <a:xfrm rot="10800000" flipH="1">
              <a:off x="816038" y="3992810"/>
              <a:ext cx="30" cy="257246"/>
            </a:xfrm>
            <a:custGeom>
              <a:avLst/>
              <a:gdLst/>
              <a:ahLst/>
              <a:cxnLst/>
              <a:rect l="l" t="t" r="r" b="b"/>
              <a:pathLst>
                <a:path w="1" h="8572" fill="none" extrusionOk="0">
                  <a:moveTo>
                    <a:pt x="0" y="8571"/>
                  </a:moveTo>
                  <a:lnTo>
                    <a:pt x="0" y="0"/>
                  </a:lnTo>
                </a:path>
              </a:pathLst>
            </a:custGeom>
            <a:noFill/>
            <a:ln w="8825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26"/>
            <p:cNvSpPr/>
            <p:nvPr/>
          </p:nvSpPr>
          <p:spPr>
            <a:xfrm rot="10800000" flipH="1">
              <a:off x="133100" y="3580113"/>
              <a:ext cx="30" cy="1667896"/>
            </a:xfrm>
            <a:custGeom>
              <a:avLst/>
              <a:gdLst/>
              <a:ahLst/>
              <a:cxnLst/>
              <a:rect l="l" t="t" r="r" b="b"/>
              <a:pathLst>
                <a:path w="1" h="55578" fill="none" extrusionOk="0">
                  <a:moveTo>
                    <a:pt x="0" y="1"/>
                  </a:moveTo>
                  <a:lnTo>
                    <a:pt x="0" y="55577"/>
                  </a:lnTo>
                </a:path>
              </a:pathLst>
            </a:custGeom>
            <a:noFill/>
            <a:ln w="8825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26"/>
            <p:cNvSpPr/>
            <p:nvPr/>
          </p:nvSpPr>
          <p:spPr>
            <a:xfrm rot="10800000" flipH="1">
              <a:off x="82623" y="3476758"/>
              <a:ext cx="101794" cy="101764"/>
            </a:xfrm>
            <a:custGeom>
              <a:avLst/>
              <a:gdLst/>
              <a:ahLst/>
              <a:cxnLst/>
              <a:rect l="l" t="t" r="r" b="b"/>
              <a:pathLst>
                <a:path w="3392" h="3391" fill="none" extrusionOk="0">
                  <a:moveTo>
                    <a:pt x="1" y="1682"/>
                  </a:moveTo>
                  <a:cubicBezTo>
                    <a:pt x="1" y="733"/>
                    <a:pt x="787" y="1"/>
                    <a:pt x="1682" y="1"/>
                  </a:cubicBezTo>
                  <a:cubicBezTo>
                    <a:pt x="2632" y="1"/>
                    <a:pt x="3391" y="787"/>
                    <a:pt x="3391" y="1682"/>
                  </a:cubicBezTo>
                  <a:cubicBezTo>
                    <a:pt x="3391" y="2632"/>
                    <a:pt x="2605" y="3391"/>
                    <a:pt x="1682" y="3391"/>
                  </a:cubicBezTo>
                  <a:cubicBezTo>
                    <a:pt x="733" y="3391"/>
                    <a:pt x="1" y="2632"/>
                    <a:pt x="1" y="1682"/>
                  </a:cubicBezTo>
                  <a:close/>
                </a:path>
              </a:pathLst>
            </a:custGeom>
            <a:noFill/>
            <a:ln w="8825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26"/>
            <p:cNvSpPr/>
            <p:nvPr/>
          </p:nvSpPr>
          <p:spPr>
            <a:xfrm rot="10800000" flipH="1">
              <a:off x="-50861" y="3809659"/>
              <a:ext cx="105035" cy="1429406"/>
            </a:xfrm>
            <a:custGeom>
              <a:avLst/>
              <a:gdLst/>
              <a:ahLst/>
              <a:cxnLst/>
              <a:rect l="l" t="t" r="r" b="b"/>
              <a:pathLst>
                <a:path w="3500" h="47631" fill="none" extrusionOk="0">
                  <a:moveTo>
                    <a:pt x="3499" y="1"/>
                  </a:moveTo>
                  <a:lnTo>
                    <a:pt x="3499" y="44104"/>
                  </a:lnTo>
                  <a:lnTo>
                    <a:pt x="0" y="47630"/>
                  </a:lnTo>
                </a:path>
              </a:pathLst>
            </a:custGeom>
            <a:noFill/>
            <a:ln w="8825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26"/>
            <p:cNvSpPr/>
            <p:nvPr/>
          </p:nvSpPr>
          <p:spPr>
            <a:xfrm rot="10800000" flipH="1">
              <a:off x="242186" y="3318846"/>
              <a:ext cx="110707" cy="1960913"/>
            </a:xfrm>
            <a:custGeom>
              <a:avLst/>
              <a:gdLst/>
              <a:ahLst/>
              <a:cxnLst/>
              <a:rect l="l" t="t" r="r" b="b"/>
              <a:pathLst>
                <a:path w="3689" h="65342" fill="none" extrusionOk="0">
                  <a:moveTo>
                    <a:pt x="3689" y="65342"/>
                  </a:moveTo>
                  <a:lnTo>
                    <a:pt x="3689" y="42856"/>
                  </a:lnTo>
                  <a:lnTo>
                    <a:pt x="0" y="39113"/>
                  </a:lnTo>
                  <a:lnTo>
                    <a:pt x="0" y="1"/>
                  </a:lnTo>
                </a:path>
              </a:pathLst>
            </a:custGeom>
            <a:noFill/>
            <a:ln w="8825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26"/>
            <p:cNvSpPr/>
            <p:nvPr/>
          </p:nvSpPr>
          <p:spPr>
            <a:xfrm rot="10800000" flipH="1">
              <a:off x="302416" y="3217082"/>
              <a:ext cx="101764" cy="101794"/>
            </a:xfrm>
            <a:custGeom>
              <a:avLst/>
              <a:gdLst/>
              <a:ahLst/>
              <a:cxnLst/>
              <a:rect l="l" t="t" r="r" b="b"/>
              <a:pathLst>
                <a:path w="3391" h="3392" fill="none" extrusionOk="0">
                  <a:moveTo>
                    <a:pt x="0" y="1683"/>
                  </a:moveTo>
                  <a:cubicBezTo>
                    <a:pt x="0" y="733"/>
                    <a:pt x="760" y="1"/>
                    <a:pt x="1682" y="1"/>
                  </a:cubicBezTo>
                  <a:cubicBezTo>
                    <a:pt x="2631" y="1"/>
                    <a:pt x="3391" y="760"/>
                    <a:pt x="3391" y="1683"/>
                  </a:cubicBezTo>
                  <a:cubicBezTo>
                    <a:pt x="3391" y="2632"/>
                    <a:pt x="2604" y="3391"/>
                    <a:pt x="1682" y="3391"/>
                  </a:cubicBezTo>
                  <a:cubicBezTo>
                    <a:pt x="760" y="3391"/>
                    <a:pt x="0" y="2632"/>
                    <a:pt x="0" y="1683"/>
                  </a:cubicBezTo>
                  <a:close/>
                </a:path>
              </a:pathLst>
            </a:custGeom>
            <a:noFill/>
            <a:ln w="8825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26"/>
            <p:cNvSpPr/>
            <p:nvPr/>
          </p:nvSpPr>
          <p:spPr>
            <a:xfrm rot="10800000" flipH="1">
              <a:off x="-98877" y="3764074"/>
              <a:ext cx="51287" cy="50507"/>
            </a:xfrm>
            <a:custGeom>
              <a:avLst/>
              <a:gdLst/>
              <a:ahLst/>
              <a:cxnLst/>
              <a:rect l="l" t="t" r="r" b="b"/>
              <a:pathLst>
                <a:path w="1709" h="1683" fill="none" extrusionOk="0">
                  <a:moveTo>
                    <a:pt x="0" y="841"/>
                  </a:moveTo>
                  <a:cubicBezTo>
                    <a:pt x="0" y="380"/>
                    <a:pt x="380" y="1"/>
                    <a:pt x="868" y="1"/>
                  </a:cubicBezTo>
                  <a:cubicBezTo>
                    <a:pt x="1329" y="1"/>
                    <a:pt x="1709" y="380"/>
                    <a:pt x="1709" y="841"/>
                  </a:cubicBezTo>
                  <a:cubicBezTo>
                    <a:pt x="1709" y="1330"/>
                    <a:pt x="1329" y="1682"/>
                    <a:pt x="868" y="1682"/>
                  </a:cubicBezTo>
                  <a:cubicBezTo>
                    <a:pt x="380" y="1682"/>
                    <a:pt x="0" y="1330"/>
                    <a:pt x="0" y="841"/>
                  </a:cubicBezTo>
                  <a:close/>
                </a:path>
              </a:pathLst>
            </a:custGeom>
            <a:noFill/>
            <a:ln w="8825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26"/>
            <p:cNvSpPr/>
            <p:nvPr/>
          </p:nvSpPr>
          <p:spPr>
            <a:xfrm rot="10800000" flipH="1">
              <a:off x="182736" y="1003034"/>
              <a:ext cx="71664" cy="2254771"/>
            </a:xfrm>
            <a:custGeom>
              <a:avLst/>
              <a:gdLst/>
              <a:ahLst/>
              <a:cxnLst/>
              <a:rect l="l" t="t" r="r" b="b"/>
              <a:pathLst>
                <a:path w="2388" h="75134" fill="none" extrusionOk="0">
                  <a:moveTo>
                    <a:pt x="2388" y="75133"/>
                  </a:moveTo>
                  <a:lnTo>
                    <a:pt x="2388" y="18200"/>
                  </a:lnTo>
                  <a:lnTo>
                    <a:pt x="1" y="15813"/>
                  </a:lnTo>
                  <a:lnTo>
                    <a:pt x="1" y="0"/>
                  </a:lnTo>
                </a:path>
              </a:pathLst>
            </a:custGeom>
            <a:noFill/>
            <a:ln w="8825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26"/>
            <p:cNvSpPr/>
            <p:nvPr/>
          </p:nvSpPr>
          <p:spPr>
            <a:xfrm rot="10800000" flipH="1">
              <a:off x="202273" y="900490"/>
              <a:ext cx="101794" cy="101764"/>
            </a:xfrm>
            <a:custGeom>
              <a:avLst/>
              <a:gdLst/>
              <a:ahLst/>
              <a:cxnLst/>
              <a:rect l="l" t="t" r="r" b="b"/>
              <a:pathLst>
                <a:path w="3392" h="3391" fill="none" extrusionOk="0">
                  <a:moveTo>
                    <a:pt x="1" y="1682"/>
                  </a:moveTo>
                  <a:cubicBezTo>
                    <a:pt x="1" y="733"/>
                    <a:pt x="788" y="0"/>
                    <a:pt x="1710" y="0"/>
                  </a:cubicBezTo>
                  <a:cubicBezTo>
                    <a:pt x="2659" y="0"/>
                    <a:pt x="3391" y="787"/>
                    <a:pt x="3391" y="1682"/>
                  </a:cubicBezTo>
                  <a:cubicBezTo>
                    <a:pt x="3391" y="2631"/>
                    <a:pt x="2632" y="3391"/>
                    <a:pt x="1710" y="3391"/>
                  </a:cubicBezTo>
                  <a:cubicBezTo>
                    <a:pt x="788" y="3391"/>
                    <a:pt x="1" y="2631"/>
                    <a:pt x="1" y="1682"/>
                  </a:cubicBezTo>
                  <a:close/>
                </a:path>
              </a:pathLst>
            </a:custGeom>
            <a:noFill/>
            <a:ln w="8825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26"/>
            <p:cNvSpPr/>
            <p:nvPr/>
          </p:nvSpPr>
          <p:spPr>
            <a:xfrm rot="10800000" flipH="1">
              <a:off x="69599" y="1234201"/>
              <a:ext cx="104225" cy="2026065"/>
            </a:xfrm>
            <a:custGeom>
              <a:avLst/>
              <a:gdLst/>
              <a:ahLst/>
              <a:cxnLst/>
              <a:rect l="l" t="t" r="r" b="b"/>
              <a:pathLst>
                <a:path w="3473" h="67513" fill="none" extrusionOk="0">
                  <a:moveTo>
                    <a:pt x="1" y="67512"/>
                  </a:moveTo>
                  <a:lnTo>
                    <a:pt x="3473" y="64013"/>
                  </a:lnTo>
                  <a:lnTo>
                    <a:pt x="3473" y="19910"/>
                  </a:lnTo>
                  <a:lnTo>
                    <a:pt x="1411" y="17821"/>
                  </a:lnTo>
                  <a:lnTo>
                    <a:pt x="1411" y="1"/>
                  </a:lnTo>
                </a:path>
              </a:pathLst>
            </a:custGeom>
            <a:noFill/>
            <a:ln w="8825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26"/>
            <p:cNvSpPr/>
            <p:nvPr/>
          </p:nvSpPr>
          <p:spPr>
            <a:xfrm rot="10800000" flipH="1">
              <a:off x="362646" y="744198"/>
              <a:ext cx="201067" cy="3163174"/>
            </a:xfrm>
            <a:custGeom>
              <a:avLst/>
              <a:gdLst/>
              <a:ahLst/>
              <a:cxnLst/>
              <a:rect l="l" t="t" r="r" b="b"/>
              <a:pathLst>
                <a:path w="6700" h="105404" fill="none" extrusionOk="0">
                  <a:moveTo>
                    <a:pt x="3716" y="105404"/>
                  </a:moveTo>
                  <a:lnTo>
                    <a:pt x="3716" y="82972"/>
                  </a:lnTo>
                  <a:lnTo>
                    <a:pt x="0" y="79229"/>
                  </a:lnTo>
                  <a:lnTo>
                    <a:pt x="0" y="40117"/>
                  </a:lnTo>
                  <a:lnTo>
                    <a:pt x="6700" y="33390"/>
                  </a:lnTo>
                  <a:lnTo>
                    <a:pt x="6700" y="0"/>
                  </a:lnTo>
                </a:path>
              </a:pathLst>
            </a:custGeom>
            <a:noFill/>
            <a:ln w="8825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26"/>
            <p:cNvSpPr/>
            <p:nvPr/>
          </p:nvSpPr>
          <p:spPr>
            <a:xfrm rot="10800000" flipH="1">
              <a:off x="422066" y="640813"/>
              <a:ext cx="101764" cy="101794"/>
            </a:xfrm>
            <a:custGeom>
              <a:avLst/>
              <a:gdLst/>
              <a:ahLst/>
              <a:cxnLst/>
              <a:rect l="l" t="t" r="r" b="b"/>
              <a:pathLst>
                <a:path w="3391" h="3392" fill="none" extrusionOk="0">
                  <a:moveTo>
                    <a:pt x="0" y="1682"/>
                  </a:moveTo>
                  <a:cubicBezTo>
                    <a:pt x="0" y="733"/>
                    <a:pt x="787" y="1"/>
                    <a:pt x="1709" y="1"/>
                  </a:cubicBezTo>
                  <a:cubicBezTo>
                    <a:pt x="2659" y="1"/>
                    <a:pt x="3391" y="760"/>
                    <a:pt x="3391" y="1682"/>
                  </a:cubicBezTo>
                  <a:cubicBezTo>
                    <a:pt x="3391" y="2632"/>
                    <a:pt x="2631" y="3391"/>
                    <a:pt x="1709" y="3391"/>
                  </a:cubicBezTo>
                  <a:cubicBezTo>
                    <a:pt x="787" y="3391"/>
                    <a:pt x="0" y="2632"/>
                    <a:pt x="0" y="1682"/>
                  </a:cubicBezTo>
                  <a:close/>
                </a:path>
              </a:pathLst>
            </a:custGeom>
            <a:noFill/>
            <a:ln w="8825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26"/>
            <p:cNvSpPr/>
            <p:nvPr/>
          </p:nvSpPr>
          <p:spPr>
            <a:xfrm rot="10800000" flipH="1">
              <a:off x="2857" y="1408409"/>
              <a:ext cx="101794" cy="101764"/>
            </a:xfrm>
            <a:custGeom>
              <a:avLst/>
              <a:gdLst/>
              <a:ahLst/>
              <a:cxnLst/>
              <a:rect l="l" t="t" r="r" b="b"/>
              <a:pathLst>
                <a:path w="3392" h="3391" fill="none" extrusionOk="0">
                  <a:moveTo>
                    <a:pt x="1" y="1709"/>
                  </a:moveTo>
                  <a:cubicBezTo>
                    <a:pt x="1" y="760"/>
                    <a:pt x="787" y="0"/>
                    <a:pt x="1709" y="0"/>
                  </a:cubicBezTo>
                  <a:cubicBezTo>
                    <a:pt x="2659" y="0"/>
                    <a:pt x="3391" y="787"/>
                    <a:pt x="3391" y="1709"/>
                  </a:cubicBezTo>
                  <a:cubicBezTo>
                    <a:pt x="3391" y="2658"/>
                    <a:pt x="2632" y="3391"/>
                    <a:pt x="1709" y="3391"/>
                  </a:cubicBezTo>
                  <a:cubicBezTo>
                    <a:pt x="787" y="3391"/>
                    <a:pt x="1" y="2658"/>
                    <a:pt x="1" y="1709"/>
                  </a:cubicBezTo>
                  <a:close/>
                </a:path>
              </a:pathLst>
            </a:custGeom>
            <a:noFill/>
            <a:ln w="8825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26"/>
            <p:cNvSpPr/>
            <p:nvPr/>
          </p:nvSpPr>
          <p:spPr>
            <a:xfrm rot="10800000" flipH="1">
              <a:off x="21583" y="1187806"/>
              <a:ext cx="50507" cy="50507"/>
            </a:xfrm>
            <a:custGeom>
              <a:avLst/>
              <a:gdLst/>
              <a:ahLst/>
              <a:cxnLst/>
              <a:rect l="l" t="t" r="r" b="b"/>
              <a:pathLst>
                <a:path w="1683" h="1683" fill="none" extrusionOk="0">
                  <a:moveTo>
                    <a:pt x="0" y="841"/>
                  </a:moveTo>
                  <a:cubicBezTo>
                    <a:pt x="0" y="380"/>
                    <a:pt x="380" y="0"/>
                    <a:pt x="841" y="0"/>
                  </a:cubicBezTo>
                  <a:cubicBezTo>
                    <a:pt x="1330" y="0"/>
                    <a:pt x="1682" y="380"/>
                    <a:pt x="1682" y="841"/>
                  </a:cubicBezTo>
                  <a:cubicBezTo>
                    <a:pt x="1682" y="1329"/>
                    <a:pt x="1330" y="1682"/>
                    <a:pt x="841" y="1682"/>
                  </a:cubicBezTo>
                  <a:cubicBezTo>
                    <a:pt x="380" y="1682"/>
                    <a:pt x="0" y="1329"/>
                    <a:pt x="0" y="841"/>
                  </a:cubicBezTo>
                  <a:close/>
                </a:path>
              </a:pathLst>
            </a:custGeom>
            <a:noFill/>
            <a:ln w="8825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26"/>
            <p:cNvSpPr/>
            <p:nvPr/>
          </p:nvSpPr>
          <p:spPr>
            <a:xfrm rot="10800000" flipH="1">
              <a:off x="-177834" y="1510983"/>
              <a:ext cx="232818" cy="2022764"/>
            </a:xfrm>
            <a:custGeom>
              <a:avLst/>
              <a:gdLst/>
              <a:ahLst/>
              <a:cxnLst/>
              <a:rect l="l" t="t" r="r" b="b"/>
              <a:pathLst>
                <a:path w="7758" h="67403" fill="none" extrusionOk="0">
                  <a:moveTo>
                    <a:pt x="7758" y="67403"/>
                  </a:moveTo>
                  <a:lnTo>
                    <a:pt x="7758" y="44809"/>
                  </a:lnTo>
                  <a:lnTo>
                    <a:pt x="0" y="37051"/>
                  </a:lnTo>
                  <a:lnTo>
                    <a:pt x="0" y="0"/>
                  </a:lnTo>
                </a:path>
              </a:pathLst>
            </a:custGeom>
            <a:noFill/>
            <a:ln w="8825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26"/>
            <p:cNvSpPr/>
            <p:nvPr/>
          </p:nvSpPr>
          <p:spPr>
            <a:xfrm rot="10800000" flipH="1">
              <a:off x="1236" y="3077895"/>
              <a:ext cx="30" cy="179910"/>
            </a:xfrm>
            <a:custGeom>
              <a:avLst/>
              <a:gdLst/>
              <a:ahLst/>
              <a:cxnLst/>
              <a:rect l="l" t="t" r="r" b="b"/>
              <a:pathLst>
                <a:path w="1" h="5995" fill="none" extrusionOk="0">
                  <a:moveTo>
                    <a:pt x="0" y="5995"/>
                  </a:moveTo>
                  <a:lnTo>
                    <a:pt x="0" y="0"/>
                  </a:lnTo>
                </a:path>
              </a:pathLst>
            </a:custGeom>
            <a:noFill/>
            <a:ln w="8825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26"/>
            <p:cNvSpPr/>
            <p:nvPr/>
          </p:nvSpPr>
          <p:spPr>
            <a:xfrm rot="10800000" flipH="1">
              <a:off x="987785" y="3890236"/>
              <a:ext cx="51317" cy="50507"/>
            </a:xfrm>
            <a:custGeom>
              <a:avLst/>
              <a:gdLst/>
              <a:ahLst/>
              <a:cxnLst/>
              <a:rect l="l" t="t" r="r" b="b"/>
              <a:pathLst>
                <a:path w="1710" h="1683" extrusionOk="0">
                  <a:moveTo>
                    <a:pt x="841" y="0"/>
                  </a:moveTo>
                  <a:cubicBezTo>
                    <a:pt x="380" y="0"/>
                    <a:pt x="0" y="380"/>
                    <a:pt x="0" y="841"/>
                  </a:cubicBezTo>
                  <a:cubicBezTo>
                    <a:pt x="0" y="1329"/>
                    <a:pt x="380" y="1682"/>
                    <a:pt x="841" y="1682"/>
                  </a:cubicBezTo>
                  <a:cubicBezTo>
                    <a:pt x="1330" y="1682"/>
                    <a:pt x="1709" y="1329"/>
                    <a:pt x="1709" y="841"/>
                  </a:cubicBezTo>
                  <a:cubicBezTo>
                    <a:pt x="1709" y="380"/>
                    <a:pt x="1330" y="0"/>
                    <a:pt x="841" y="0"/>
                  </a:cubicBezTo>
                  <a:close/>
                </a:path>
              </a:pathLst>
            </a:custGeom>
            <a:noFill/>
            <a:ln w="8825" cap="flat" cmpd="sng">
              <a:solidFill>
                <a:schemeClr val="lt2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26"/>
            <p:cNvSpPr/>
            <p:nvPr/>
          </p:nvSpPr>
          <p:spPr>
            <a:xfrm rot="10800000" flipH="1">
              <a:off x="1138375" y="3125101"/>
              <a:ext cx="51317" cy="50507"/>
            </a:xfrm>
            <a:custGeom>
              <a:avLst/>
              <a:gdLst/>
              <a:ahLst/>
              <a:cxnLst/>
              <a:rect l="l" t="t" r="r" b="b"/>
              <a:pathLst>
                <a:path w="1710" h="1683" extrusionOk="0">
                  <a:moveTo>
                    <a:pt x="868" y="1"/>
                  </a:moveTo>
                  <a:cubicBezTo>
                    <a:pt x="380" y="1"/>
                    <a:pt x="0" y="381"/>
                    <a:pt x="0" y="842"/>
                  </a:cubicBezTo>
                  <a:cubicBezTo>
                    <a:pt x="0" y="1330"/>
                    <a:pt x="380" y="1682"/>
                    <a:pt x="868" y="1682"/>
                  </a:cubicBezTo>
                  <a:cubicBezTo>
                    <a:pt x="1329" y="1682"/>
                    <a:pt x="1709" y="1330"/>
                    <a:pt x="1709" y="842"/>
                  </a:cubicBezTo>
                  <a:cubicBezTo>
                    <a:pt x="1709" y="381"/>
                    <a:pt x="1302" y="1"/>
                    <a:pt x="868" y="1"/>
                  </a:cubicBezTo>
                  <a:close/>
                </a:path>
              </a:pathLst>
            </a:custGeom>
            <a:noFill/>
            <a:ln w="8825" cap="flat" cmpd="sng">
              <a:solidFill>
                <a:schemeClr val="lt2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26"/>
            <p:cNvSpPr/>
            <p:nvPr/>
          </p:nvSpPr>
          <p:spPr>
            <a:xfrm rot="10800000" flipH="1">
              <a:off x="1214900" y="2522740"/>
              <a:ext cx="51287" cy="50507"/>
            </a:xfrm>
            <a:custGeom>
              <a:avLst/>
              <a:gdLst/>
              <a:ahLst/>
              <a:cxnLst/>
              <a:rect l="l" t="t" r="r" b="b"/>
              <a:pathLst>
                <a:path w="1709" h="1683" extrusionOk="0">
                  <a:moveTo>
                    <a:pt x="841" y="0"/>
                  </a:moveTo>
                  <a:cubicBezTo>
                    <a:pt x="380" y="0"/>
                    <a:pt x="0" y="380"/>
                    <a:pt x="0" y="841"/>
                  </a:cubicBezTo>
                  <a:cubicBezTo>
                    <a:pt x="0" y="1329"/>
                    <a:pt x="380" y="1682"/>
                    <a:pt x="841" y="1682"/>
                  </a:cubicBezTo>
                  <a:cubicBezTo>
                    <a:pt x="1329" y="1682"/>
                    <a:pt x="1709" y="1329"/>
                    <a:pt x="1709" y="841"/>
                  </a:cubicBezTo>
                  <a:cubicBezTo>
                    <a:pt x="1709" y="353"/>
                    <a:pt x="1329" y="0"/>
                    <a:pt x="8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26"/>
            <p:cNvSpPr/>
            <p:nvPr/>
          </p:nvSpPr>
          <p:spPr>
            <a:xfrm rot="10800000" flipH="1">
              <a:off x="-95636" y="2866265"/>
              <a:ext cx="51317" cy="51287"/>
            </a:xfrm>
            <a:custGeom>
              <a:avLst/>
              <a:gdLst/>
              <a:ahLst/>
              <a:cxnLst/>
              <a:rect l="l" t="t" r="r" b="b"/>
              <a:pathLst>
                <a:path w="1710" h="1709" extrusionOk="0">
                  <a:moveTo>
                    <a:pt x="841" y="0"/>
                  </a:moveTo>
                  <a:cubicBezTo>
                    <a:pt x="380" y="0"/>
                    <a:pt x="1" y="380"/>
                    <a:pt x="1" y="868"/>
                  </a:cubicBezTo>
                  <a:cubicBezTo>
                    <a:pt x="1" y="1329"/>
                    <a:pt x="380" y="1709"/>
                    <a:pt x="841" y="1709"/>
                  </a:cubicBezTo>
                  <a:cubicBezTo>
                    <a:pt x="1330" y="1709"/>
                    <a:pt x="1709" y="1329"/>
                    <a:pt x="1709" y="868"/>
                  </a:cubicBezTo>
                  <a:cubicBezTo>
                    <a:pt x="1709" y="380"/>
                    <a:pt x="1330" y="0"/>
                    <a:pt x="8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26"/>
            <p:cNvSpPr/>
            <p:nvPr/>
          </p:nvSpPr>
          <p:spPr>
            <a:xfrm rot="10800000" flipH="1">
              <a:off x="1087898" y="2390066"/>
              <a:ext cx="50507" cy="52127"/>
            </a:xfrm>
            <a:custGeom>
              <a:avLst/>
              <a:gdLst/>
              <a:ahLst/>
              <a:cxnLst/>
              <a:rect l="l" t="t" r="r" b="b"/>
              <a:pathLst>
                <a:path w="1683" h="1737" fill="none" extrusionOk="0">
                  <a:moveTo>
                    <a:pt x="1" y="841"/>
                  </a:moveTo>
                  <a:cubicBezTo>
                    <a:pt x="1" y="380"/>
                    <a:pt x="380" y="0"/>
                    <a:pt x="842" y="0"/>
                  </a:cubicBezTo>
                  <a:cubicBezTo>
                    <a:pt x="1330" y="0"/>
                    <a:pt x="1682" y="380"/>
                    <a:pt x="1682" y="841"/>
                  </a:cubicBezTo>
                  <a:cubicBezTo>
                    <a:pt x="1682" y="1329"/>
                    <a:pt x="1330" y="1709"/>
                    <a:pt x="842" y="1709"/>
                  </a:cubicBezTo>
                  <a:cubicBezTo>
                    <a:pt x="380" y="1736"/>
                    <a:pt x="1" y="1329"/>
                    <a:pt x="1" y="841"/>
                  </a:cubicBezTo>
                  <a:close/>
                </a:path>
              </a:pathLst>
            </a:custGeom>
            <a:noFill/>
            <a:ln w="8825" cap="flat" cmpd="sng">
              <a:solidFill>
                <a:schemeClr val="lt2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26"/>
            <p:cNvSpPr/>
            <p:nvPr/>
          </p:nvSpPr>
          <p:spPr>
            <a:xfrm rot="10800000" flipH="1">
              <a:off x="986974" y="3455571"/>
              <a:ext cx="51317" cy="50507"/>
            </a:xfrm>
            <a:custGeom>
              <a:avLst/>
              <a:gdLst/>
              <a:ahLst/>
              <a:cxnLst/>
              <a:rect l="l" t="t" r="r" b="b"/>
              <a:pathLst>
                <a:path w="1710" h="1683" fill="none" extrusionOk="0">
                  <a:moveTo>
                    <a:pt x="0" y="841"/>
                  </a:moveTo>
                  <a:cubicBezTo>
                    <a:pt x="0" y="353"/>
                    <a:pt x="380" y="1"/>
                    <a:pt x="841" y="1"/>
                  </a:cubicBezTo>
                  <a:cubicBezTo>
                    <a:pt x="1329" y="1"/>
                    <a:pt x="1709" y="353"/>
                    <a:pt x="1709" y="841"/>
                  </a:cubicBezTo>
                  <a:cubicBezTo>
                    <a:pt x="1709" y="1302"/>
                    <a:pt x="1329" y="1682"/>
                    <a:pt x="841" y="1682"/>
                  </a:cubicBezTo>
                  <a:cubicBezTo>
                    <a:pt x="380" y="1682"/>
                    <a:pt x="0" y="1302"/>
                    <a:pt x="0" y="841"/>
                  </a:cubicBezTo>
                  <a:close/>
                </a:path>
              </a:pathLst>
            </a:custGeom>
            <a:noFill/>
            <a:ln w="8825" cap="flat" cmpd="sng">
              <a:solidFill>
                <a:schemeClr val="lt2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26"/>
            <p:cNvSpPr/>
            <p:nvPr/>
          </p:nvSpPr>
          <p:spPr>
            <a:xfrm rot="10800000" flipH="1">
              <a:off x="1013023" y="2442164"/>
              <a:ext cx="100143" cy="1013438"/>
            </a:xfrm>
            <a:custGeom>
              <a:avLst/>
              <a:gdLst/>
              <a:ahLst/>
              <a:cxnLst/>
              <a:rect l="l" t="t" r="r" b="b"/>
              <a:pathLst>
                <a:path w="3337" h="33770" fill="none" extrusionOk="0">
                  <a:moveTo>
                    <a:pt x="3337" y="33769"/>
                  </a:moveTo>
                  <a:lnTo>
                    <a:pt x="3337" y="25903"/>
                  </a:lnTo>
                  <a:lnTo>
                    <a:pt x="0" y="22540"/>
                  </a:lnTo>
                  <a:lnTo>
                    <a:pt x="0" y="0"/>
                  </a:lnTo>
                </a:path>
              </a:pathLst>
            </a:custGeom>
            <a:noFill/>
            <a:ln w="8825" cap="flat" cmpd="sng">
              <a:solidFill>
                <a:schemeClr val="lt2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26"/>
            <p:cNvSpPr/>
            <p:nvPr/>
          </p:nvSpPr>
          <p:spPr>
            <a:xfrm rot="10800000" flipH="1">
              <a:off x="1013023" y="3607782"/>
              <a:ext cx="30" cy="282484"/>
            </a:xfrm>
            <a:custGeom>
              <a:avLst/>
              <a:gdLst/>
              <a:ahLst/>
              <a:cxnLst/>
              <a:rect l="l" t="t" r="r" b="b"/>
              <a:pathLst>
                <a:path w="1" h="9413" fill="none" extrusionOk="0">
                  <a:moveTo>
                    <a:pt x="0" y="9412"/>
                  </a:moveTo>
                  <a:lnTo>
                    <a:pt x="0" y="0"/>
                  </a:lnTo>
                </a:path>
              </a:pathLst>
            </a:custGeom>
            <a:noFill/>
            <a:ln w="8825" cap="flat" cmpd="sng">
              <a:solidFill>
                <a:schemeClr val="lt2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26"/>
            <p:cNvSpPr/>
            <p:nvPr/>
          </p:nvSpPr>
          <p:spPr>
            <a:xfrm rot="10800000" flipH="1">
              <a:off x="1077335" y="2674981"/>
              <a:ext cx="141647" cy="716339"/>
            </a:xfrm>
            <a:custGeom>
              <a:avLst/>
              <a:gdLst/>
              <a:ahLst/>
              <a:cxnLst/>
              <a:rect l="l" t="t" r="r" b="b"/>
              <a:pathLst>
                <a:path w="4720" h="23870" fill="none" extrusionOk="0">
                  <a:moveTo>
                    <a:pt x="4720" y="23870"/>
                  </a:moveTo>
                  <a:lnTo>
                    <a:pt x="0" y="19150"/>
                  </a:lnTo>
                  <a:lnTo>
                    <a:pt x="0" y="1"/>
                  </a:lnTo>
                </a:path>
              </a:pathLst>
            </a:custGeom>
            <a:noFill/>
            <a:ln w="8825" cap="flat" cmpd="sng">
              <a:solidFill>
                <a:schemeClr val="lt2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26"/>
            <p:cNvSpPr/>
            <p:nvPr/>
          </p:nvSpPr>
          <p:spPr>
            <a:xfrm rot="10800000" flipH="1">
              <a:off x="1162803" y="3175578"/>
              <a:ext cx="50477" cy="455042"/>
            </a:xfrm>
            <a:custGeom>
              <a:avLst/>
              <a:gdLst/>
              <a:ahLst/>
              <a:cxnLst/>
              <a:rect l="l" t="t" r="r" b="b"/>
              <a:pathLst>
                <a:path w="1682" h="15163" fill="none" extrusionOk="0">
                  <a:moveTo>
                    <a:pt x="0" y="15163"/>
                  </a:moveTo>
                  <a:lnTo>
                    <a:pt x="0" y="11908"/>
                  </a:lnTo>
                  <a:lnTo>
                    <a:pt x="1682" y="10281"/>
                  </a:lnTo>
                  <a:lnTo>
                    <a:pt x="1682" y="1"/>
                  </a:lnTo>
                </a:path>
              </a:pathLst>
            </a:custGeom>
            <a:noFill/>
            <a:ln w="8825" cap="flat" cmpd="sng">
              <a:solidFill>
                <a:schemeClr val="lt2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26"/>
            <p:cNvSpPr/>
            <p:nvPr/>
          </p:nvSpPr>
          <p:spPr>
            <a:xfrm rot="10800000" flipH="1">
              <a:off x="-70398" y="2416925"/>
              <a:ext cx="125382" cy="449370"/>
            </a:xfrm>
            <a:custGeom>
              <a:avLst/>
              <a:gdLst/>
              <a:ahLst/>
              <a:cxnLst/>
              <a:rect l="l" t="t" r="r" b="b"/>
              <a:pathLst>
                <a:path w="4178" h="14974" fill="none" extrusionOk="0">
                  <a:moveTo>
                    <a:pt x="4178" y="14973"/>
                  </a:moveTo>
                  <a:lnTo>
                    <a:pt x="1438" y="12261"/>
                  </a:lnTo>
                  <a:lnTo>
                    <a:pt x="1438" y="3798"/>
                  </a:lnTo>
                  <a:lnTo>
                    <a:pt x="0" y="2333"/>
                  </a:lnTo>
                  <a:lnTo>
                    <a:pt x="0" y="1"/>
                  </a:lnTo>
                </a:path>
              </a:pathLst>
            </a:custGeom>
            <a:noFill/>
            <a:ln w="8825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26"/>
            <p:cNvSpPr/>
            <p:nvPr/>
          </p:nvSpPr>
          <p:spPr>
            <a:xfrm rot="10800000" flipH="1">
              <a:off x="1274320" y="4717252"/>
              <a:ext cx="65962" cy="506329"/>
            </a:xfrm>
            <a:custGeom>
              <a:avLst/>
              <a:gdLst/>
              <a:ahLst/>
              <a:cxnLst/>
              <a:rect l="l" t="t" r="r" b="b"/>
              <a:pathLst>
                <a:path w="2198" h="16872" fill="none" extrusionOk="0">
                  <a:moveTo>
                    <a:pt x="0" y="16871"/>
                  </a:moveTo>
                  <a:lnTo>
                    <a:pt x="2197" y="14674"/>
                  </a:lnTo>
                  <a:lnTo>
                    <a:pt x="2197" y="0"/>
                  </a:lnTo>
                </a:path>
              </a:pathLst>
            </a:custGeom>
            <a:noFill/>
            <a:ln w="8825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26"/>
            <p:cNvSpPr/>
            <p:nvPr/>
          </p:nvSpPr>
          <p:spPr>
            <a:xfrm rot="10800000" flipH="1">
              <a:off x="1439555" y="4628542"/>
              <a:ext cx="59450" cy="593418"/>
            </a:xfrm>
            <a:custGeom>
              <a:avLst/>
              <a:gdLst/>
              <a:ahLst/>
              <a:cxnLst/>
              <a:rect l="l" t="t" r="r" b="b"/>
              <a:pathLst>
                <a:path w="1981" h="19774" fill="none" extrusionOk="0">
                  <a:moveTo>
                    <a:pt x="1980" y="19774"/>
                  </a:moveTo>
                  <a:lnTo>
                    <a:pt x="0" y="17794"/>
                  </a:lnTo>
                  <a:lnTo>
                    <a:pt x="0" y="1"/>
                  </a:lnTo>
                </a:path>
              </a:pathLst>
            </a:custGeom>
            <a:noFill/>
            <a:ln w="8825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26"/>
            <p:cNvSpPr/>
            <p:nvPr/>
          </p:nvSpPr>
          <p:spPr>
            <a:xfrm rot="10800000" flipH="1">
              <a:off x="671149" y="4724574"/>
              <a:ext cx="197016" cy="119680"/>
            </a:xfrm>
            <a:custGeom>
              <a:avLst/>
              <a:gdLst/>
              <a:ahLst/>
              <a:cxnLst/>
              <a:rect l="l" t="t" r="r" b="b"/>
              <a:pathLst>
                <a:path w="6565" h="3988" fill="none" extrusionOk="0">
                  <a:moveTo>
                    <a:pt x="6564" y="3987"/>
                  </a:moveTo>
                  <a:lnTo>
                    <a:pt x="0" y="3987"/>
                  </a:lnTo>
                  <a:lnTo>
                    <a:pt x="0" y="0"/>
                  </a:lnTo>
                  <a:lnTo>
                    <a:pt x="6564" y="0"/>
                  </a:lnTo>
                  <a:close/>
                </a:path>
              </a:pathLst>
            </a:custGeom>
            <a:noFill/>
            <a:ln w="8825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26"/>
            <p:cNvSpPr/>
            <p:nvPr/>
          </p:nvSpPr>
          <p:spPr>
            <a:xfrm rot="10800000" flipH="1">
              <a:off x="681713" y="4693664"/>
              <a:ext cx="30" cy="31751"/>
            </a:xfrm>
            <a:custGeom>
              <a:avLst/>
              <a:gdLst/>
              <a:ahLst/>
              <a:cxnLst/>
              <a:rect l="l" t="t" r="r" b="b"/>
              <a:pathLst>
                <a:path w="1" h="1058" fill="none" extrusionOk="0">
                  <a:moveTo>
                    <a:pt x="1" y="0"/>
                  </a:moveTo>
                  <a:lnTo>
                    <a:pt x="1" y="1058"/>
                  </a:lnTo>
                </a:path>
              </a:pathLst>
            </a:custGeom>
            <a:noFill/>
            <a:ln w="8825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26"/>
            <p:cNvSpPr/>
            <p:nvPr/>
          </p:nvSpPr>
          <p:spPr>
            <a:xfrm rot="10800000" flipH="1">
              <a:off x="711033" y="4693664"/>
              <a:ext cx="30" cy="31751"/>
            </a:xfrm>
            <a:custGeom>
              <a:avLst/>
              <a:gdLst/>
              <a:ahLst/>
              <a:cxnLst/>
              <a:rect l="l" t="t" r="r" b="b"/>
              <a:pathLst>
                <a:path w="1" h="1058" fill="none" extrusionOk="0">
                  <a:moveTo>
                    <a:pt x="0" y="0"/>
                  </a:moveTo>
                  <a:lnTo>
                    <a:pt x="0" y="1058"/>
                  </a:lnTo>
                </a:path>
              </a:pathLst>
            </a:custGeom>
            <a:noFill/>
            <a:ln w="8825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26"/>
            <p:cNvSpPr/>
            <p:nvPr/>
          </p:nvSpPr>
          <p:spPr>
            <a:xfrm rot="10800000" flipH="1">
              <a:off x="739512" y="4693664"/>
              <a:ext cx="30" cy="31751"/>
            </a:xfrm>
            <a:custGeom>
              <a:avLst/>
              <a:gdLst/>
              <a:ahLst/>
              <a:cxnLst/>
              <a:rect l="l" t="t" r="r" b="b"/>
              <a:pathLst>
                <a:path w="1" h="1058" fill="none" extrusionOk="0">
                  <a:moveTo>
                    <a:pt x="1" y="0"/>
                  </a:moveTo>
                  <a:lnTo>
                    <a:pt x="1" y="1058"/>
                  </a:lnTo>
                </a:path>
              </a:pathLst>
            </a:custGeom>
            <a:noFill/>
            <a:ln w="8825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26"/>
            <p:cNvSpPr/>
            <p:nvPr/>
          </p:nvSpPr>
          <p:spPr>
            <a:xfrm rot="10800000" flipH="1">
              <a:off x="768832" y="4693664"/>
              <a:ext cx="30" cy="31751"/>
            </a:xfrm>
            <a:custGeom>
              <a:avLst/>
              <a:gdLst/>
              <a:ahLst/>
              <a:cxnLst/>
              <a:rect l="l" t="t" r="r" b="b"/>
              <a:pathLst>
                <a:path w="1" h="1058" fill="none" extrusionOk="0">
                  <a:moveTo>
                    <a:pt x="0" y="0"/>
                  </a:moveTo>
                  <a:lnTo>
                    <a:pt x="0" y="1058"/>
                  </a:lnTo>
                </a:path>
              </a:pathLst>
            </a:custGeom>
            <a:noFill/>
            <a:ln w="8825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26"/>
            <p:cNvSpPr/>
            <p:nvPr/>
          </p:nvSpPr>
          <p:spPr>
            <a:xfrm rot="10800000" flipH="1">
              <a:off x="798932" y="4693664"/>
              <a:ext cx="30" cy="31751"/>
            </a:xfrm>
            <a:custGeom>
              <a:avLst/>
              <a:gdLst/>
              <a:ahLst/>
              <a:cxnLst/>
              <a:rect l="l" t="t" r="r" b="b"/>
              <a:pathLst>
                <a:path w="1" h="1058" fill="none" extrusionOk="0">
                  <a:moveTo>
                    <a:pt x="1" y="0"/>
                  </a:moveTo>
                  <a:lnTo>
                    <a:pt x="1" y="1058"/>
                  </a:lnTo>
                </a:path>
              </a:pathLst>
            </a:custGeom>
            <a:noFill/>
            <a:ln w="8825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26"/>
            <p:cNvSpPr/>
            <p:nvPr/>
          </p:nvSpPr>
          <p:spPr>
            <a:xfrm rot="10800000" flipH="1">
              <a:off x="827441" y="4693664"/>
              <a:ext cx="30" cy="31751"/>
            </a:xfrm>
            <a:custGeom>
              <a:avLst/>
              <a:gdLst/>
              <a:ahLst/>
              <a:cxnLst/>
              <a:rect l="l" t="t" r="r" b="b"/>
              <a:pathLst>
                <a:path w="1" h="1058" fill="none" extrusionOk="0">
                  <a:moveTo>
                    <a:pt x="0" y="0"/>
                  </a:moveTo>
                  <a:lnTo>
                    <a:pt x="0" y="1058"/>
                  </a:lnTo>
                </a:path>
              </a:pathLst>
            </a:custGeom>
            <a:noFill/>
            <a:ln w="8825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26"/>
            <p:cNvSpPr/>
            <p:nvPr/>
          </p:nvSpPr>
          <p:spPr>
            <a:xfrm rot="10800000" flipH="1">
              <a:off x="856731" y="4693664"/>
              <a:ext cx="30" cy="31751"/>
            </a:xfrm>
            <a:custGeom>
              <a:avLst/>
              <a:gdLst/>
              <a:ahLst/>
              <a:cxnLst/>
              <a:rect l="l" t="t" r="r" b="b"/>
              <a:pathLst>
                <a:path w="1" h="1058" fill="none" extrusionOk="0">
                  <a:moveTo>
                    <a:pt x="1" y="0"/>
                  </a:moveTo>
                  <a:lnTo>
                    <a:pt x="1" y="1058"/>
                  </a:lnTo>
                </a:path>
              </a:pathLst>
            </a:custGeom>
            <a:noFill/>
            <a:ln w="8825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26"/>
            <p:cNvSpPr/>
            <p:nvPr/>
          </p:nvSpPr>
          <p:spPr>
            <a:xfrm rot="10800000" flipH="1">
              <a:off x="681713" y="4844254"/>
              <a:ext cx="30" cy="31751"/>
            </a:xfrm>
            <a:custGeom>
              <a:avLst/>
              <a:gdLst/>
              <a:ahLst/>
              <a:cxnLst/>
              <a:rect l="l" t="t" r="r" b="b"/>
              <a:pathLst>
                <a:path w="1" h="1058" fill="none" extrusionOk="0">
                  <a:moveTo>
                    <a:pt x="1" y="0"/>
                  </a:moveTo>
                  <a:lnTo>
                    <a:pt x="1" y="1058"/>
                  </a:lnTo>
                </a:path>
              </a:pathLst>
            </a:custGeom>
            <a:noFill/>
            <a:ln w="8825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26"/>
            <p:cNvSpPr/>
            <p:nvPr/>
          </p:nvSpPr>
          <p:spPr>
            <a:xfrm rot="10800000" flipH="1">
              <a:off x="711033" y="4844254"/>
              <a:ext cx="30" cy="31751"/>
            </a:xfrm>
            <a:custGeom>
              <a:avLst/>
              <a:gdLst/>
              <a:ahLst/>
              <a:cxnLst/>
              <a:rect l="l" t="t" r="r" b="b"/>
              <a:pathLst>
                <a:path w="1" h="1058" fill="none" extrusionOk="0">
                  <a:moveTo>
                    <a:pt x="0" y="0"/>
                  </a:moveTo>
                  <a:lnTo>
                    <a:pt x="0" y="1058"/>
                  </a:lnTo>
                </a:path>
              </a:pathLst>
            </a:custGeom>
            <a:noFill/>
            <a:ln w="8825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26"/>
            <p:cNvSpPr/>
            <p:nvPr/>
          </p:nvSpPr>
          <p:spPr>
            <a:xfrm rot="10800000" flipH="1">
              <a:off x="739512" y="4844254"/>
              <a:ext cx="30" cy="31751"/>
            </a:xfrm>
            <a:custGeom>
              <a:avLst/>
              <a:gdLst/>
              <a:ahLst/>
              <a:cxnLst/>
              <a:rect l="l" t="t" r="r" b="b"/>
              <a:pathLst>
                <a:path w="1" h="1058" fill="none" extrusionOk="0">
                  <a:moveTo>
                    <a:pt x="1" y="0"/>
                  </a:moveTo>
                  <a:lnTo>
                    <a:pt x="1" y="1058"/>
                  </a:lnTo>
                </a:path>
              </a:pathLst>
            </a:custGeom>
            <a:noFill/>
            <a:ln w="8825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26"/>
            <p:cNvSpPr/>
            <p:nvPr/>
          </p:nvSpPr>
          <p:spPr>
            <a:xfrm rot="10800000" flipH="1">
              <a:off x="768832" y="4844254"/>
              <a:ext cx="30" cy="31751"/>
            </a:xfrm>
            <a:custGeom>
              <a:avLst/>
              <a:gdLst/>
              <a:ahLst/>
              <a:cxnLst/>
              <a:rect l="l" t="t" r="r" b="b"/>
              <a:pathLst>
                <a:path w="1" h="1058" fill="none" extrusionOk="0">
                  <a:moveTo>
                    <a:pt x="0" y="0"/>
                  </a:moveTo>
                  <a:lnTo>
                    <a:pt x="0" y="1058"/>
                  </a:lnTo>
                </a:path>
              </a:pathLst>
            </a:custGeom>
            <a:noFill/>
            <a:ln w="8825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26"/>
            <p:cNvSpPr/>
            <p:nvPr/>
          </p:nvSpPr>
          <p:spPr>
            <a:xfrm rot="10800000" flipH="1">
              <a:off x="798932" y="4844254"/>
              <a:ext cx="30" cy="31751"/>
            </a:xfrm>
            <a:custGeom>
              <a:avLst/>
              <a:gdLst/>
              <a:ahLst/>
              <a:cxnLst/>
              <a:rect l="l" t="t" r="r" b="b"/>
              <a:pathLst>
                <a:path w="1" h="1058" fill="none" extrusionOk="0">
                  <a:moveTo>
                    <a:pt x="1" y="0"/>
                  </a:moveTo>
                  <a:lnTo>
                    <a:pt x="1" y="1058"/>
                  </a:lnTo>
                </a:path>
              </a:pathLst>
            </a:custGeom>
            <a:noFill/>
            <a:ln w="8825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26"/>
            <p:cNvSpPr/>
            <p:nvPr/>
          </p:nvSpPr>
          <p:spPr>
            <a:xfrm rot="10800000" flipH="1">
              <a:off x="827441" y="4844254"/>
              <a:ext cx="30" cy="31751"/>
            </a:xfrm>
            <a:custGeom>
              <a:avLst/>
              <a:gdLst/>
              <a:ahLst/>
              <a:cxnLst/>
              <a:rect l="l" t="t" r="r" b="b"/>
              <a:pathLst>
                <a:path w="1" h="1058" fill="none" extrusionOk="0">
                  <a:moveTo>
                    <a:pt x="0" y="0"/>
                  </a:moveTo>
                  <a:lnTo>
                    <a:pt x="0" y="1058"/>
                  </a:lnTo>
                </a:path>
              </a:pathLst>
            </a:custGeom>
            <a:noFill/>
            <a:ln w="8825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26"/>
            <p:cNvSpPr/>
            <p:nvPr/>
          </p:nvSpPr>
          <p:spPr>
            <a:xfrm rot="10800000" flipH="1">
              <a:off x="856731" y="4844254"/>
              <a:ext cx="30" cy="31751"/>
            </a:xfrm>
            <a:custGeom>
              <a:avLst/>
              <a:gdLst/>
              <a:ahLst/>
              <a:cxnLst/>
              <a:rect l="l" t="t" r="r" b="b"/>
              <a:pathLst>
                <a:path w="1" h="1058" fill="none" extrusionOk="0">
                  <a:moveTo>
                    <a:pt x="1" y="0"/>
                  </a:moveTo>
                  <a:lnTo>
                    <a:pt x="1" y="1058"/>
                  </a:lnTo>
                </a:path>
              </a:pathLst>
            </a:custGeom>
            <a:noFill/>
            <a:ln w="8825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26"/>
            <p:cNvSpPr/>
            <p:nvPr/>
          </p:nvSpPr>
          <p:spPr>
            <a:xfrm rot="10800000" flipH="1">
              <a:off x="657315" y="4932964"/>
              <a:ext cx="224685" cy="19567"/>
            </a:xfrm>
            <a:custGeom>
              <a:avLst/>
              <a:gdLst/>
              <a:ahLst/>
              <a:cxnLst/>
              <a:rect l="l" t="t" r="r" b="b"/>
              <a:pathLst>
                <a:path w="7487" h="652" extrusionOk="0">
                  <a:moveTo>
                    <a:pt x="0" y="1"/>
                  </a:moveTo>
                  <a:lnTo>
                    <a:pt x="0" y="652"/>
                  </a:lnTo>
                  <a:lnTo>
                    <a:pt x="7486" y="652"/>
                  </a:lnTo>
                  <a:lnTo>
                    <a:pt x="74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26"/>
            <p:cNvSpPr/>
            <p:nvPr/>
          </p:nvSpPr>
          <p:spPr>
            <a:xfrm rot="10800000" flipH="1">
              <a:off x="657315" y="4976118"/>
              <a:ext cx="224685" cy="19567"/>
            </a:xfrm>
            <a:custGeom>
              <a:avLst/>
              <a:gdLst/>
              <a:ahLst/>
              <a:cxnLst/>
              <a:rect l="l" t="t" r="r" b="b"/>
              <a:pathLst>
                <a:path w="7487" h="652" extrusionOk="0">
                  <a:moveTo>
                    <a:pt x="0" y="1"/>
                  </a:moveTo>
                  <a:lnTo>
                    <a:pt x="0" y="652"/>
                  </a:lnTo>
                  <a:lnTo>
                    <a:pt x="7486" y="652"/>
                  </a:lnTo>
                  <a:lnTo>
                    <a:pt x="74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26"/>
            <p:cNvSpPr/>
            <p:nvPr/>
          </p:nvSpPr>
          <p:spPr>
            <a:xfrm rot="10800000" flipH="1">
              <a:off x="657315" y="5017622"/>
              <a:ext cx="224685" cy="19567"/>
            </a:xfrm>
            <a:custGeom>
              <a:avLst/>
              <a:gdLst/>
              <a:ahLst/>
              <a:cxnLst/>
              <a:rect l="l" t="t" r="r" b="b"/>
              <a:pathLst>
                <a:path w="7487" h="652" extrusionOk="0">
                  <a:moveTo>
                    <a:pt x="0" y="1"/>
                  </a:moveTo>
                  <a:lnTo>
                    <a:pt x="0" y="652"/>
                  </a:lnTo>
                  <a:lnTo>
                    <a:pt x="7486" y="652"/>
                  </a:lnTo>
                  <a:lnTo>
                    <a:pt x="74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26"/>
            <p:cNvSpPr/>
            <p:nvPr/>
          </p:nvSpPr>
          <p:spPr>
            <a:xfrm rot="10800000" flipH="1">
              <a:off x="657315" y="5060746"/>
              <a:ext cx="224685" cy="18756"/>
            </a:xfrm>
            <a:custGeom>
              <a:avLst/>
              <a:gdLst/>
              <a:ahLst/>
              <a:cxnLst/>
              <a:rect l="l" t="t" r="r" b="b"/>
              <a:pathLst>
                <a:path w="7487" h="625" extrusionOk="0">
                  <a:moveTo>
                    <a:pt x="0" y="0"/>
                  </a:moveTo>
                  <a:lnTo>
                    <a:pt x="0" y="624"/>
                  </a:lnTo>
                  <a:lnTo>
                    <a:pt x="7486" y="624"/>
                  </a:lnTo>
                  <a:lnTo>
                    <a:pt x="74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26"/>
            <p:cNvSpPr/>
            <p:nvPr/>
          </p:nvSpPr>
          <p:spPr>
            <a:xfrm rot="10800000" flipH="1">
              <a:off x="657315" y="5102280"/>
              <a:ext cx="224685" cy="19567"/>
            </a:xfrm>
            <a:custGeom>
              <a:avLst/>
              <a:gdLst/>
              <a:ahLst/>
              <a:cxnLst/>
              <a:rect l="l" t="t" r="r" b="b"/>
              <a:pathLst>
                <a:path w="7487" h="652" extrusionOk="0">
                  <a:moveTo>
                    <a:pt x="0" y="1"/>
                  </a:moveTo>
                  <a:lnTo>
                    <a:pt x="0" y="652"/>
                  </a:lnTo>
                  <a:lnTo>
                    <a:pt x="7486" y="652"/>
                  </a:lnTo>
                  <a:lnTo>
                    <a:pt x="748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26"/>
            <p:cNvSpPr/>
            <p:nvPr/>
          </p:nvSpPr>
          <p:spPr>
            <a:xfrm rot="10800000" flipH="1">
              <a:off x="295094" y="2876018"/>
              <a:ext cx="117219" cy="26079"/>
            </a:xfrm>
            <a:custGeom>
              <a:avLst/>
              <a:gdLst/>
              <a:ahLst/>
              <a:cxnLst/>
              <a:rect l="l" t="t" r="r" b="b"/>
              <a:pathLst>
                <a:path w="3906" h="869" extrusionOk="0">
                  <a:moveTo>
                    <a:pt x="0" y="0"/>
                  </a:moveTo>
                  <a:lnTo>
                    <a:pt x="0" y="868"/>
                  </a:lnTo>
                  <a:lnTo>
                    <a:pt x="3906" y="868"/>
                  </a:lnTo>
                  <a:lnTo>
                    <a:pt x="39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26"/>
            <p:cNvSpPr/>
            <p:nvPr/>
          </p:nvSpPr>
          <p:spPr>
            <a:xfrm rot="10800000" flipH="1">
              <a:off x="295094" y="2931387"/>
              <a:ext cx="117219" cy="26889"/>
            </a:xfrm>
            <a:custGeom>
              <a:avLst/>
              <a:gdLst/>
              <a:ahLst/>
              <a:cxnLst/>
              <a:rect l="l" t="t" r="r" b="b"/>
              <a:pathLst>
                <a:path w="3906" h="896" extrusionOk="0">
                  <a:moveTo>
                    <a:pt x="0" y="1"/>
                  </a:moveTo>
                  <a:lnTo>
                    <a:pt x="0" y="896"/>
                  </a:lnTo>
                  <a:lnTo>
                    <a:pt x="3906" y="896"/>
                  </a:lnTo>
                  <a:lnTo>
                    <a:pt x="390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26"/>
            <p:cNvSpPr/>
            <p:nvPr/>
          </p:nvSpPr>
          <p:spPr>
            <a:xfrm rot="10800000" flipH="1">
              <a:off x="295094" y="2987535"/>
              <a:ext cx="117219" cy="26079"/>
            </a:xfrm>
            <a:custGeom>
              <a:avLst/>
              <a:gdLst/>
              <a:ahLst/>
              <a:cxnLst/>
              <a:rect l="l" t="t" r="r" b="b"/>
              <a:pathLst>
                <a:path w="3906" h="869" extrusionOk="0">
                  <a:moveTo>
                    <a:pt x="0" y="0"/>
                  </a:moveTo>
                  <a:lnTo>
                    <a:pt x="0" y="868"/>
                  </a:lnTo>
                  <a:lnTo>
                    <a:pt x="3906" y="868"/>
                  </a:lnTo>
                  <a:lnTo>
                    <a:pt x="39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26"/>
            <p:cNvSpPr/>
            <p:nvPr/>
          </p:nvSpPr>
          <p:spPr>
            <a:xfrm rot="10800000" flipH="1">
              <a:off x="295094" y="3042904"/>
              <a:ext cx="117219" cy="26889"/>
            </a:xfrm>
            <a:custGeom>
              <a:avLst/>
              <a:gdLst/>
              <a:ahLst/>
              <a:cxnLst/>
              <a:rect l="l" t="t" r="r" b="b"/>
              <a:pathLst>
                <a:path w="3906" h="896" extrusionOk="0">
                  <a:moveTo>
                    <a:pt x="0" y="1"/>
                  </a:moveTo>
                  <a:lnTo>
                    <a:pt x="0" y="896"/>
                  </a:lnTo>
                  <a:lnTo>
                    <a:pt x="3906" y="896"/>
                  </a:lnTo>
                  <a:lnTo>
                    <a:pt x="390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26"/>
            <p:cNvSpPr/>
            <p:nvPr/>
          </p:nvSpPr>
          <p:spPr>
            <a:xfrm rot="10800000" flipH="1">
              <a:off x="295094" y="3099052"/>
              <a:ext cx="117219" cy="26079"/>
            </a:xfrm>
            <a:custGeom>
              <a:avLst/>
              <a:gdLst/>
              <a:ahLst/>
              <a:cxnLst/>
              <a:rect l="l" t="t" r="r" b="b"/>
              <a:pathLst>
                <a:path w="3906" h="869" extrusionOk="0">
                  <a:moveTo>
                    <a:pt x="0" y="0"/>
                  </a:moveTo>
                  <a:lnTo>
                    <a:pt x="0" y="868"/>
                  </a:lnTo>
                  <a:lnTo>
                    <a:pt x="3906" y="868"/>
                  </a:lnTo>
                  <a:lnTo>
                    <a:pt x="39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26"/>
            <p:cNvSpPr/>
            <p:nvPr/>
          </p:nvSpPr>
          <p:spPr>
            <a:xfrm rot="10800000">
              <a:off x="2130197" y="4256538"/>
              <a:ext cx="101794" cy="102604"/>
            </a:xfrm>
            <a:custGeom>
              <a:avLst/>
              <a:gdLst/>
              <a:ahLst/>
              <a:cxnLst/>
              <a:rect l="l" t="t" r="r" b="b"/>
              <a:pathLst>
                <a:path w="3392" h="3419" fill="none" extrusionOk="0">
                  <a:moveTo>
                    <a:pt x="1" y="1710"/>
                  </a:moveTo>
                  <a:cubicBezTo>
                    <a:pt x="1" y="760"/>
                    <a:pt x="787" y="1"/>
                    <a:pt x="1709" y="1"/>
                  </a:cubicBezTo>
                  <a:cubicBezTo>
                    <a:pt x="2659" y="1"/>
                    <a:pt x="3391" y="787"/>
                    <a:pt x="3391" y="1710"/>
                  </a:cubicBezTo>
                  <a:cubicBezTo>
                    <a:pt x="3391" y="2659"/>
                    <a:pt x="2605" y="3391"/>
                    <a:pt x="1709" y="3391"/>
                  </a:cubicBezTo>
                  <a:cubicBezTo>
                    <a:pt x="787" y="3418"/>
                    <a:pt x="1" y="2659"/>
                    <a:pt x="1" y="1710"/>
                  </a:cubicBezTo>
                  <a:close/>
                </a:path>
              </a:pathLst>
            </a:custGeom>
            <a:noFill/>
            <a:ln w="8825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26"/>
            <p:cNvSpPr/>
            <p:nvPr/>
          </p:nvSpPr>
          <p:spPr>
            <a:xfrm rot="10800000">
              <a:off x="1795646" y="4802720"/>
              <a:ext cx="50507" cy="50507"/>
            </a:xfrm>
            <a:custGeom>
              <a:avLst/>
              <a:gdLst/>
              <a:ahLst/>
              <a:cxnLst/>
              <a:rect l="l" t="t" r="r" b="b"/>
              <a:pathLst>
                <a:path w="1683" h="1683" fill="none" extrusionOk="0">
                  <a:moveTo>
                    <a:pt x="0" y="841"/>
                  </a:moveTo>
                  <a:cubicBezTo>
                    <a:pt x="0" y="353"/>
                    <a:pt x="380" y="1"/>
                    <a:pt x="841" y="1"/>
                  </a:cubicBezTo>
                  <a:cubicBezTo>
                    <a:pt x="1302" y="1"/>
                    <a:pt x="1682" y="353"/>
                    <a:pt x="1682" y="841"/>
                  </a:cubicBezTo>
                  <a:cubicBezTo>
                    <a:pt x="1682" y="1303"/>
                    <a:pt x="1302" y="1682"/>
                    <a:pt x="841" y="1682"/>
                  </a:cubicBezTo>
                  <a:cubicBezTo>
                    <a:pt x="380" y="1682"/>
                    <a:pt x="0" y="1303"/>
                    <a:pt x="0" y="841"/>
                  </a:cubicBezTo>
                  <a:close/>
                </a:path>
              </a:pathLst>
            </a:custGeom>
            <a:noFill/>
            <a:ln w="8825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26"/>
            <p:cNvSpPr/>
            <p:nvPr/>
          </p:nvSpPr>
          <p:spPr>
            <a:xfrm rot="10800000">
              <a:off x="2045539" y="4473871"/>
              <a:ext cx="51317" cy="51317"/>
            </a:xfrm>
            <a:custGeom>
              <a:avLst/>
              <a:gdLst/>
              <a:ahLst/>
              <a:cxnLst/>
              <a:rect l="l" t="t" r="r" b="b"/>
              <a:pathLst>
                <a:path w="1710" h="1710" fill="none" extrusionOk="0">
                  <a:moveTo>
                    <a:pt x="0" y="868"/>
                  </a:moveTo>
                  <a:cubicBezTo>
                    <a:pt x="0" y="380"/>
                    <a:pt x="380" y="1"/>
                    <a:pt x="868" y="1"/>
                  </a:cubicBezTo>
                  <a:cubicBezTo>
                    <a:pt x="1329" y="1"/>
                    <a:pt x="1709" y="380"/>
                    <a:pt x="1709" y="868"/>
                  </a:cubicBezTo>
                  <a:cubicBezTo>
                    <a:pt x="1709" y="1330"/>
                    <a:pt x="1329" y="1709"/>
                    <a:pt x="868" y="1709"/>
                  </a:cubicBezTo>
                  <a:cubicBezTo>
                    <a:pt x="380" y="1709"/>
                    <a:pt x="0" y="1330"/>
                    <a:pt x="0" y="868"/>
                  </a:cubicBezTo>
                  <a:close/>
                </a:path>
              </a:pathLst>
            </a:custGeom>
            <a:noFill/>
            <a:ln w="8825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26"/>
            <p:cNvSpPr/>
            <p:nvPr/>
          </p:nvSpPr>
          <p:spPr>
            <a:xfrm rot="10800000">
              <a:off x="2135899" y="4682260"/>
              <a:ext cx="51317" cy="51317"/>
            </a:xfrm>
            <a:custGeom>
              <a:avLst/>
              <a:gdLst/>
              <a:ahLst/>
              <a:cxnLst/>
              <a:rect l="l" t="t" r="r" b="b"/>
              <a:pathLst>
                <a:path w="1710" h="1710" extrusionOk="0">
                  <a:moveTo>
                    <a:pt x="841" y="1"/>
                  </a:moveTo>
                  <a:cubicBezTo>
                    <a:pt x="380" y="1"/>
                    <a:pt x="1" y="381"/>
                    <a:pt x="1" y="842"/>
                  </a:cubicBezTo>
                  <a:cubicBezTo>
                    <a:pt x="1" y="1330"/>
                    <a:pt x="380" y="1710"/>
                    <a:pt x="841" y="1710"/>
                  </a:cubicBezTo>
                  <a:cubicBezTo>
                    <a:pt x="1330" y="1710"/>
                    <a:pt x="1709" y="1330"/>
                    <a:pt x="1709" y="842"/>
                  </a:cubicBezTo>
                  <a:cubicBezTo>
                    <a:pt x="1709" y="381"/>
                    <a:pt x="1330" y="1"/>
                    <a:pt x="84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26"/>
            <p:cNvSpPr/>
            <p:nvPr/>
          </p:nvSpPr>
          <p:spPr>
            <a:xfrm rot="10800000">
              <a:off x="2135899" y="4762837"/>
              <a:ext cx="51317" cy="52127"/>
            </a:xfrm>
            <a:custGeom>
              <a:avLst/>
              <a:gdLst/>
              <a:ahLst/>
              <a:cxnLst/>
              <a:rect l="l" t="t" r="r" b="b"/>
              <a:pathLst>
                <a:path w="1710" h="1737" fill="none" extrusionOk="0">
                  <a:moveTo>
                    <a:pt x="1" y="841"/>
                  </a:moveTo>
                  <a:cubicBezTo>
                    <a:pt x="1" y="380"/>
                    <a:pt x="380" y="0"/>
                    <a:pt x="841" y="0"/>
                  </a:cubicBezTo>
                  <a:cubicBezTo>
                    <a:pt x="1330" y="0"/>
                    <a:pt x="1709" y="380"/>
                    <a:pt x="1709" y="841"/>
                  </a:cubicBezTo>
                  <a:cubicBezTo>
                    <a:pt x="1709" y="1330"/>
                    <a:pt x="1330" y="1709"/>
                    <a:pt x="841" y="1709"/>
                  </a:cubicBezTo>
                  <a:cubicBezTo>
                    <a:pt x="380" y="1736"/>
                    <a:pt x="1" y="1330"/>
                    <a:pt x="1" y="841"/>
                  </a:cubicBezTo>
                  <a:close/>
                </a:path>
              </a:pathLst>
            </a:custGeom>
            <a:noFill/>
            <a:ln w="8825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26"/>
            <p:cNvSpPr/>
            <p:nvPr/>
          </p:nvSpPr>
          <p:spPr>
            <a:xfrm rot="10800000">
              <a:off x="2135899" y="4844254"/>
              <a:ext cx="51317" cy="51287"/>
            </a:xfrm>
            <a:custGeom>
              <a:avLst/>
              <a:gdLst/>
              <a:ahLst/>
              <a:cxnLst/>
              <a:rect l="l" t="t" r="r" b="b"/>
              <a:pathLst>
                <a:path w="1710" h="1709" fill="none" extrusionOk="0">
                  <a:moveTo>
                    <a:pt x="1" y="868"/>
                  </a:moveTo>
                  <a:cubicBezTo>
                    <a:pt x="1" y="380"/>
                    <a:pt x="380" y="0"/>
                    <a:pt x="841" y="0"/>
                  </a:cubicBezTo>
                  <a:cubicBezTo>
                    <a:pt x="1330" y="0"/>
                    <a:pt x="1709" y="380"/>
                    <a:pt x="1709" y="868"/>
                  </a:cubicBezTo>
                  <a:cubicBezTo>
                    <a:pt x="1709" y="1329"/>
                    <a:pt x="1330" y="1709"/>
                    <a:pt x="841" y="1709"/>
                  </a:cubicBezTo>
                  <a:cubicBezTo>
                    <a:pt x="380" y="1709"/>
                    <a:pt x="1" y="1329"/>
                    <a:pt x="1" y="868"/>
                  </a:cubicBezTo>
                  <a:close/>
                </a:path>
              </a:pathLst>
            </a:custGeom>
            <a:noFill/>
            <a:ln w="8825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26"/>
            <p:cNvSpPr/>
            <p:nvPr/>
          </p:nvSpPr>
          <p:spPr>
            <a:xfrm rot="10800000">
              <a:off x="1926700" y="4230490"/>
              <a:ext cx="50507" cy="51317"/>
            </a:xfrm>
            <a:custGeom>
              <a:avLst/>
              <a:gdLst/>
              <a:ahLst/>
              <a:cxnLst/>
              <a:rect l="l" t="t" r="r" b="b"/>
              <a:pathLst>
                <a:path w="1683" h="1710" fill="none" extrusionOk="0">
                  <a:moveTo>
                    <a:pt x="0" y="841"/>
                  </a:moveTo>
                  <a:cubicBezTo>
                    <a:pt x="0" y="380"/>
                    <a:pt x="353" y="1"/>
                    <a:pt x="841" y="1"/>
                  </a:cubicBezTo>
                  <a:cubicBezTo>
                    <a:pt x="1302" y="1"/>
                    <a:pt x="1682" y="380"/>
                    <a:pt x="1682" y="841"/>
                  </a:cubicBezTo>
                  <a:cubicBezTo>
                    <a:pt x="1682" y="1330"/>
                    <a:pt x="1302" y="1709"/>
                    <a:pt x="841" y="1709"/>
                  </a:cubicBezTo>
                  <a:cubicBezTo>
                    <a:pt x="407" y="1709"/>
                    <a:pt x="0" y="1330"/>
                    <a:pt x="0" y="841"/>
                  </a:cubicBezTo>
                  <a:close/>
                </a:path>
              </a:pathLst>
            </a:custGeom>
            <a:noFill/>
            <a:ln w="8825" cap="flat" cmpd="sng">
              <a:solidFill>
                <a:schemeClr val="lt2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26"/>
            <p:cNvSpPr/>
            <p:nvPr/>
          </p:nvSpPr>
          <p:spPr>
            <a:xfrm rot="10800000">
              <a:off x="1801348" y="4469819"/>
              <a:ext cx="51317" cy="51287"/>
            </a:xfrm>
            <a:custGeom>
              <a:avLst/>
              <a:gdLst/>
              <a:ahLst/>
              <a:cxnLst/>
              <a:rect l="l" t="t" r="r" b="b"/>
              <a:pathLst>
                <a:path w="1710" h="1709" fill="none" extrusionOk="0">
                  <a:moveTo>
                    <a:pt x="0" y="868"/>
                  </a:moveTo>
                  <a:cubicBezTo>
                    <a:pt x="0" y="380"/>
                    <a:pt x="380" y="0"/>
                    <a:pt x="868" y="0"/>
                  </a:cubicBezTo>
                  <a:cubicBezTo>
                    <a:pt x="1329" y="0"/>
                    <a:pt x="1709" y="380"/>
                    <a:pt x="1709" y="868"/>
                  </a:cubicBezTo>
                  <a:cubicBezTo>
                    <a:pt x="1709" y="1329"/>
                    <a:pt x="1329" y="1709"/>
                    <a:pt x="868" y="1709"/>
                  </a:cubicBezTo>
                  <a:cubicBezTo>
                    <a:pt x="407" y="1709"/>
                    <a:pt x="0" y="1329"/>
                    <a:pt x="0" y="868"/>
                  </a:cubicBezTo>
                  <a:close/>
                </a:path>
              </a:pathLst>
            </a:custGeom>
            <a:noFill/>
            <a:ln w="8825" cap="flat" cmpd="sng">
              <a:solidFill>
                <a:schemeClr val="lt2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26"/>
            <p:cNvSpPr/>
            <p:nvPr/>
          </p:nvSpPr>
          <p:spPr>
            <a:xfrm rot="10800000">
              <a:off x="1875443" y="4965524"/>
              <a:ext cx="51287" cy="50507"/>
            </a:xfrm>
            <a:custGeom>
              <a:avLst/>
              <a:gdLst/>
              <a:ahLst/>
              <a:cxnLst/>
              <a:rect l="l" t="t" r="r" b="b"/>
              <a:pathLst>
                <a:path w="1709" h="1683" extrusionOk="0">
                  <a:moveTo>
                    <a:pt x="841" y="1"/>
                  </a:moveTo>
                  <a:cubicBezTo>
                    <a:pt x="380" y="1"/>
                    <a:pt x="0" y="353"/>
                    <a:pt x="0" y="842"/>
                  </a:cubicBezTo>
                  <a:cubicBezTo>
                    <a:pt x="0" y="1303"/>
                    <a:pt x="380" y="1683"/>
                    <a:pt x="841" y="1683"/>
                  </a:cubicBezTo>
                  <a:cubicBezTo>
                    <a:pt x="1329" y="1683"/>
                    <a:pt x="1709" y="1303"/>
                    <a:pt x="1709" y="842"/>
                  </a:cubicBezTo>
                  <a:cubicBezTo>
                    <a:pt x="1709" y="353"/>
                    <a:pt x="1329" y="1"/>
                    <a:pt x="84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26"/>
            <p:cNvSpPr/>
            <p:nvPr/>
          </p:nvSpPr>
          <p:spPr>
            <a:xfrm rot="10800000">
              <a:off x="1798107" y="4363164"/>
              <a:ext cx="51317" cy="50507"/>
            </a:xfrm>
            <a:custGeom>
              <a:avLst/>
              <a:gdLst/>
              <a:ahLst/>
              <a:cxnLst/>
              <a:rect l="l" t="t" r="r" b="b"/>
              <a:pathLst>
                <a:path w="1710" h="1683" extrusionOk="0">
                  <a:moveTo>
                    <a:pt x="842" y="0"/>
                  </a:moveTo>
                  <a:cubicBezTo>
                    <a:pt x="381" y="0"/>
                    <a:pt x="1" y="353"/>
                    <a:pt x="1" y="841"/>
                  </a:cubicBezTo>
                  <a:cubicBezTo>
                    <a:pt x="1" y="1302"/>
                    <a:pt x="381" y="1682"/>
                    <a:pt x="842" y="1682"/>
                  </a:cubicBezTo>
                  <a:cubicBezTo>
                    <a:pt x="1330" y="1682"/>
                    <a:pt x="1710" y="1302"/>
                    <a:pt x="1710" y="841"/>
                  </a:cubicBezTo>
                  <a:cubicBezTo>
                    <a:pt x="1710" y="353"/>
                    <a:pt x="1303" y="0"/>
                    <a:pt x="842" y="0"/>
                  </a:cubicBezTo>
                  <a:close/>
                </a:path>
              </a:pathLst>
            </a:custGeom>
            <a:noFill/>
            <a:ln w="8825" cap="flat" cmpd="sng">
              <a:solidFill>
                <a:schemeClr val="lt2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26"/>
            <p:cNvSpPr/>
            <p:nvPr/>
          </p:nvSpPr>
          <p:spPr>
            <a:xfrm rot="10800000">
              <a:off x="1951128" y="4282587"/>
              <a:ext cx="100954" cy="1013438"/>
            </a:xfrm>
            <a:custGeom>
              <a:avLst/>
              <a:gdLst/>
              <a:ahLst/>
              <a:cxnLst/>
              <a:rect l="l" t="t" r="r" b="b"/>
              <a:pathLst>
                <a:path w="3364" h="33770" fill="none" extrusionOk="0">
                  <a:moveTo>
                    <a:pt x="3363" y="33769"/>
                  </a:moveTo>
                  <a:lnTo>
                    <a:pt x="3363" y="25904"/>
                  </a:lnTo>
                  <a:lnTo>
                    <a:pt x="0" y="22567"/>
                  </a:lnTo>
                  <a:lnTo>
                    <a:pt x="0" y="0"/>
                  </a:lnTo>
                </a:path>
              </a:pathLst>
            </a:custGeom>
            <a:noFill/>
            <a:ln w="8825" cap="flat" cmpd="sng">
              <a:solidFill>
                <a:schemeClr val="lt2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26"/>
            <p:cNvSpPr/>
            <p:nvPr/>
          </p:nvSpPr>
          <p:spPr>
            <a:xfrm rot="10800000">
              <a:off x="1846123" y="4514564"/>
              <a:ext cx="141677" cy="717149"/>
            </a:xfrm>
            <a:custGeom>
              <a:avLst/>
              <a:gdLst/>
              <a:ahLst/>
              <a:cxnLst/>
              <a:rect l="l" t="t" r="r" b="b"/>
              <a:pathLst>
                <a:path w="4721" h="23897" fill="none" extrusionOk="0">
                  <a:moveTo>
                    <a:pt x="4720" y="23896"/>
                  </a:moveTo>
                  <a:lnTo>
                    <a:pt x="1" y="19177"/>
                  </a:lnTo>
                  <a:lnTo>
                    <a:pt x="1" y="0"/>
                  </a:lnTo>
                </a:path>
              </a:pathLst>
            </a:custGeom>
            <a:noFill/>
            <a:ln w="8825" cap="flat" cmpd="sng">
              <a:solidFill>
                <a:schemeClr val="lt2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26"/>
            <p:cNvSpPr/>
            <p:nvPr/>
          </p:nvSpPr>
          <p:spPr>
            <a:xfrm rot="10800000">
              <a:off x="1852635" y="5016001"/>
              <a:ext cx="48886" cy="455042"/>
            </a:xfrm>
            <a:custGeom>
              <a:avLst/>
              <a:gdLst/>
              <a:ahLst/>
              <a:cxnLst/>
              <a:rect l="l" t="t" r="r" b="b"/>
              <a:pathLst>
                <a:path w="1629" h="15163" fill="none" extrusionOk="0">
                  <a:moveTo>
                    <a:pt x="1" y="15163"/>
                  </a:moveTo>
                  <a:lnTo>
                    <a:pt x="1" y="11881"/>
                  </a:lnTo>
                  <a:lnTo>
                    <a:pt x="1628" y="10281"/>
                  </a:lnTo>
                  <a:lnTo>
                    <a:pt x="1628" y="1"/>
                  </a:lnTo>
                </a:path>
              </a:pathLst>
            </a:custGeom>
            <a:noFill/>
            <a:ln w="8825" cap="flat" cmpd="sng">
              <a:solidFill>
                <a:schemeClr val="lt2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26"/>
            <p:cNvSpPr/>
            <p:nvPr/>
          </p:nvSpPr>
          <p:spPr>
            <a:xfrm rot="10800000">
              <a:off x="2224639" y="4342817"/>
              <a:ext cx="92821" cy="888896"/>
            </a:xfrm>
            <a:custGeom>
              <a:avLst/>
              <a:gdLst/>
              <a:ahLst/>
              <a:cxnLst/>
              <a:rect l="l" t="t" r="r" b="b"/>
              <a:pathLst>
                <a:path w="3093" h="29620" fill="none" extrusionOk="0">
                  <a:moveTo>
                    <a:pt x="3093" y="29619"/>
                  </a:moveTo>
                  <a:lnTo>
                    <a:pt x="1" y="26500"/>
                  </a:lnTo>
                  <a:lnTo>
                    <a:pt x="1" y="0"/>
                  </a:lnTo>
                </a:path>
              </a:pathLst>
            </a:custGeom>
            <a:noFill/>
            <a:ln w="8825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26"/>
            <p:cNvSpPr/>
            <p:nvPr/>
          </p:nvSpPr>
          <p:spPr>
            <a:xfrm rot="10800000">
              <a:off x="2092775" y="4521076"/>
              <a:ext cx="139216" cy="686239"/>
            </a:xfrm>
            <a:custGeom>
              <a:avLst/>
              <a:gdLst/>
              <a:ahLst/>
              <a:cxnLst/>
              <a:rect l="l" t="t" r="r" b="b"/>
              <a:pathLst>
                <a:path w="4639" h="22867" fill="none" extrusionOk="0">
                  <a:moveTo>
                    <a:pt x="4639" y="22866"/>
                  </a:moveTo>
                  <a:lnTo>
                    <a:pt x="1" y="18228"/>
                  </a:lnTo>
                  <a:lnTo>
                    <a:pt x="1" y="7894"/>
                  </a:lnTo>
                  <a:lnTo>
                    <a:pt x="2415" y="5507"/>
                  </a:lnTo>
                  <a:lnTo>
                    <a:pt x="2415" y="1"/>
                  </a:lnTo>
                </a:path>
              </a:pathLst>
            </a:custGeom>
            <a:noFill/>
            <a:ln w="8825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26"/>
            <p:cNvSpPr/>
            <p:nvPr/>
          </p:nvSpPr>
          <p:spPr>
            <a:xfrm rot="10800000">
              <a:off x="1724042" y="4844254"/>
              <a:ext cx="76526" cy="354088"/>
            </a:xfrm>
            <a:custGeom>
              <a:avLst/>
              <a:gdLst/>
              <a:ahLst/>
              <a:cxnLst/>
              <a:rect l="l" t="t" r="r" b="b"/>
              <a:pathLst>
                <a:path w="2550" h="11799" fill="none" extrusionOk="0">
                  <a:moveTo>
                    <a:pt x="0" y="11799"/>
                  </a:moveTo>
                  <a:lnTo>
                    <a:pt x="2550" y="9249"/>
                  </a:lnTo>
                  <a:lnTo>
                    <a:pt x="2550" y="0"/>
                  </a:lnTo>
                </a:path>
              </a:pathLst>
            </a:custGeom>
            <a:noFill/>
            <a:ln w="8825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5" name="Google Shape;1775;p27"/>
          <p:cNvSpPr/>
          <p:nvPr/>
        </p:nvSpPr>
        <p:spPr>
          <a:xfrm>
            <a:off x="324346" y="4753797"/>
            <a:ext cx="101794" cy="101794"/>
          </a:xfrm>
          <a:custGeom>
            <a:avLst/>
            <a:gdLst/>
            <a:ahLst/>
            <a:cxnLst/>
            <a:rect l="l" t="t" r="r" b="b"/>
            <a:pathLst>
              <a:path w="3392" h="3392" extrusionOk="0">
                <a:moveTo>
                  <a:pt x="1710" y="1"/>
                </a:moveTo>
                <a:cubicBezTo>
                  <a:pt x="787" y="1"/>
                  <a:pt x="1" y="733"/>
                  <a:pt x="1" y="1682"/>
                </a:cubicBezTo>
                <a:cubicBezTo>
                  <a:pt x="1" y="2642"/>
                  <a:pt x="760" y="3392"/>
                  <a:pt x="1662" y="3392"/>
                </a:cubicBezTo>
                <a:cubicBezTo>
                  <a:pt x="1678" y="3392"/>
                  <a:pt x="1694" y="3391"/>
                  <a:pt x="1710" y="3391"/>
                </a:cubicBezTo>
                <a:cubicBezTo>
                  <a:pt x="2605" y="3391"/>
                  <a:pt x="3391" y="2659"/>
                  <a:pt x="3391" y="1682"/>
                </a:cubicBezTo>
                <a:cubicBezTo>
                  <a:pt x="3391" y="787"/>
                  <a:pt x="2659" y="1"/>
                  <a:pt x="171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6" name="Google Shape;1776;p27"/>
          <p:cNvSpPr/>
          <p:nvPr/>
        </p:nvSpPr>
        <p:spPr>
          <a:xfrm>
            <a:off x="744327" y="2918346"/>
            <a:ext cx="101794" cy="101764"/>
          </a:xfrm>
          <a:custGeom>
            <a:avLst/>
            <a:gdLst/>
            <a:ahLst/>
            <a:cxnLst/>
            <a:rect l="l" t="t" r="r" b="b"/>
            <a:pathLst>
              <a:path w="3392" h="3391" extrusionOk="0">
                <a:moveTo>
                  <a:pt x="1682" y="0"/>
                </a:moveTo>
                <a:cubicBezTo>
                  <a:pt x="787" y="0"/>
                  <a:pt x="1" y="733"/>
                  <a:pt x="1" y="1682"/>
                </a:cubicBezTo>
                <a:cubicBezTo>
                  <a:pt x="1" y="2631"/>
                  <a:pt x="733" y="3391"/>
                  <a:pt x="1682" y="3391"/>
                </a:cubicBezTo>
                <a:cubicBezTo>
                  <a:pt x="2605" y="3391"/>
                  <a:pt x="3391" y="2604"/>
                  <a:pt x="3391" y="1682"/>
                </a:cubicBezTo>
                <a:cubicBezTo>
                  <a:pt x="3391" y="760"/>
                  <a:pt x="2632" y="0"/>
                  <a:pt x="168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7" name="Google Shape;1777;p27"/>
          <p:cNvSpPr/>
          <p:nvPr/>
        </p:nvSpPr>
        <p:spPr>
          <a:xfrm>
            <a:off x="206516" y="338239"/>
            <a:ext cx="51317" cy="50507"/>
          </a:xfrm>
          <a:custGeom>
            <a:avLst/>
            <a:gdLst/>
            <a:ahLst/>
            <a:cxnLst/>
            <a:rect l="l" t="t" r="r" b="b"/>
            <a:pathLst>
              <a:path w="1710" h="1683" fill="none" extrusionOk="0">
                <a:moveTo>
                  <a:pt x="1" y="842"/>
                </a:moveTo>
                <a:cubicBezTo>
                  <a:pt x="1" y="381"/>
                  <a:pt x="381" y="1"/>
                  <a:pt x="869" y="1"/>
                </a:cubicBezTo>
                <a:cubicBezTo>
                  <a:pt x="1330" y="1"/>
                  <a:pt x="1710" y="381"/>
                  <a:pt x="1710" y="842"/>
                </a:cubicBezTo>
                <a:cubicBezTo>
                  <a:pt x="1710" y="1330"/>
                  <a:pt x="1330" y="1682"/>
                  <a:pt x="869" y="1682"/>
                </a:cubicBezTo>
                <a:cubicBezTo>
                  <a:pt x="381" y="1682"/>
                  <a:pt x="1" y="1330"/>
                  <a:pt x="1" y="842"/>
                </a:cubicBezTo>
                <a:close/>
              </a:path>
            </a:pathLst>
          </a:custGeom>
          <a:noFill/>
          <a:ln w="8825" cap="flat" cmpd="sng">
            <a:solidFill>
              <a:schemeClr val="accent1"/>
            </a:solidFill>
            <a:prstDash val="solid"/>
            <a:miter lim="2712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8" name="Google Shape;1778;p27"/>
          <p:cNvSpPr/>
          <p:nvPr/>
        </p:nvSpPr>
        <p:spPr>
          <a:xfrm>
            <a:off x="8785639" y="152474"/>
            <a:ext cx="101764" cy="101764"/>
          </a:xfrm>
          <a:custGeom>
            <a:avLst/>
            <a:gdLst/>
            <a:ahLst/>
            <a:cxnLst/>
            <a:rect l="l" t="t" r="r" b="b"/>
            <a:pathLst>
              <a:path w="3391" h="3391" fill="none" extrusionOk="0">
                <a:moveTo>
                  <a:pt x="0" y="1709"/>
                </a:moveTo>
                <a:cubicBezTo>
                  <a:pt x="0" y="760"/>
                  <a:pt x="787" y="0"/>
                  <a:pt x="1709" y="0"/>
                </a:cubicBezTo>
                <a:cubicBezTo>
                  <a:pt x="2658" y="0"/>
                  <a:pt x="3391" y="787"/>
                  <a:pt x="3391" y="1709"/>
                </a:cubicBezTo>
                <a:cubicBezTo>
                  <a:pt x="3391" y="2658"/>
                  <a:pt x="2604" y="3391"/>
                  <a:pt x="1709" y="3391"/>
                </a:cubicBezTo>
                <a:cubicBezTo>
                  <a:pt x="787" y="3391"/>
                  <a:pt x="0" y="2658"/>
                  <a:pt x="0" y="1709"/>
                </a:cubicBezTo>
                <a:close/>
              </a:path>
            </a:pathLst>
          </a:custGeom>
          <a:noFill/>
          <a:ln w="8825" cap="flat" cmpd="sng">
            <a:solidFill>
              <a:schemeClr val="lt2"/>
            </a:solidFill>
            <a:prstDash val="solid"/>
            <a:miter lim="2712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9" name="Google Shape;1779;p27"/>
          <p:cNvSpPr/>
          <p:nvPr/>
        </p:nvSpPr>
        <p:spPr>
          <a:xfrm>
            <a:off x="8378014" y="2859924"/>
            <a:ext cx="101764" cy="101764"/>
          </a:xfrm>
          <a:custGeom>
            <a:avLst/>
            <a:gdLst/>
            <a:ahLst/>
            <a:cxnLst/>
            <a:rect l="l" t="t" r="r" b="b"/>
            <a:pathLst>
              <a:path w="3391" h="3391" fill="none" extrusionOk="0">
                <a:moveTo>
                  <a:pt x="0" y="1709"/>
                </a:moveTo>
                <a:cubicBezTo>
                  <a:pt x="0" y="760"/>
                  <a:pt x="787" y="0"/>
                  <a:pt x="1709" y="0"/>
                </a:cubicBezTo>
                <a:cubicBezTo>
                  <a:pt x="2658" y="0"/>
                  <a:pt x="3391" y="787"/>
                  <a:pt x="3391" y="1709"/>
                </a:cubicBezTo>
                <a:cubicBezTo>
                  <a:pt x="3391" y="2658"/>
                  <a:pt x="2604" y="3391"/>
                  <a:pt x="1709" y="3391"/>
                </a:cubicBezTo>
                <a:cubicBezTo>
                  <a:pt x="787" y="3391"/>
                  <a:pt x="0" y="2658"/>
                  <a:pt x="0" y="1709"/>
                </a:cubicBezTo>
                <a:close/>
              </a:path>
            </a:pathLst>
          </a:custGeom>
          <a:noFill/>
          <a:ln w="8825" cap="flat" cmpd="sng">
            <a:solidFill>
              <a:schemeClr val="lt2"/>
            </a:solidFill>
            <a:prstDash val="solid"/>
            <a:miter lim="2712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0" name="Google Shape;1780;p27"/>
          <p:cNvSpPr/>
          <p:nvPr/>
        </p:nvSpPr>
        <p:spPr>
          <a:xfrm>
            <a:off x="8887389" y="4068274"/>
            <a:ext cx="101764" cy="101764"/>
          </a:xfrm>
          <a:custGeom>
            <a:avLst/>
            <a:gdLst/>
            <a:ahLst/>
            <a:cxnLst/>
            <a:rect l="l" t="t" r="r" b="b"/>
            <a:pathLst>
              <a:path w="3391" h="3391" fill="none" extrusionOk="0">
                <a:moveTo>
                  <a:pt x="0" y="1709"/>
                </a:moveTo>
                <a:cubicBezTo>
                  <a:pt x="0" y="760"/>
                  <a:pt x="787" y="0"/>
                  <a:pt x="1709" y="0"/>
                </a:cubicBezTo>
                <a:cubicBezTo>
                  <a:pt x="2658" y="0"/>
                  <a:pt x="3391" y="787"/>
                  <a:pt x="3391" y="1709"/>
                </a:cubicBezTo>
                <a:cubicBezTo>
                  <a:pt x="3391" y="2658"/>
                  <a:pt x="2604" y="3391"/>
                  <a:pt x="1709" y="3391"/>
                </a:cubicBezTo>
                <a:cubicBezTo>
                  <a:pt x="787" y="3391"/>
                  <a:pt x="0" y="2658"/>
                  <a:pt x="0" y="1709"/>
                </a:cubicBezTo>
                <a:close/>
              </a:path>
            </a:pathLst>
          </a:custGeom>
          <a:noFill/>
          <a:ln w="8825" cap="flat" cmpd="sng">
            <a:solidFill>
              <a:schemeClr val="accent1"/>
            </a:solidFill>
            <a:prstDash val="solid"/>
            <a:miter lim="2712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1" name="Google Shape;1781;p27"/>
          <p:cNvSpPr/>
          <p:nvPr/>
        </p:nvSpPr>
        <p:spPr>
          <a:xfrm>
            <a:off x="1509239" y="236474"/>
            <a:ext cx="101764" cy="101764"/>
          </a:xfrm>
          <a:custGeom>
            <a:avLst/>
            <a:gdLst/>
            <a:ahLst/>
            <a:cxnLst/>
            <a:rect l="l" t="t" r="r" b="b"/>
            <a:pathLst>
              <a:path w="3391" h="3391" fill="none" extrusionOk="0">
                <a:moveTo>
                  <a:pt x="0" y="1709"/>
                </a:moveTo>
                <a:cubicBezTo>
                  <a:pt x="0" y="760"/>
                  <a:pt x="787" y="0"/>
                  <a:pt x="1709" y="0"/>
                </a:cubicBezTo>
                <a:cubicBezTo>
                  <a:pt x="2658" y="0"/>
                  <a:pt x="3391" y="787"/>
                  <a:pt x="3391" y="1709"/>
                </a:cubicBezTo>
                <a:cubicBezTo>
                  <a:pt x="3391" y="2658"/>
                  <a:pt x="2604" y="3391"/>
                  <a:pt x="1709" y="3391"/>
                </a:cubicBezTo>
                <a:cubicBezTo>
                  <a:pt x="787" y="3391"/>
                  <a:pt x="0" y="2658"/>
                  <a:pt x="0" y="1709"/>
                </a:cubicBezTo>
                <a:close/>
              </a:path>
            </a:pathLst>
          </a:custGeom>
          <a:noFill/>
          <a:ln w="8825" cap="flat" cmpd="sng">
            <a:solidFill>
              <a:schemeClr val="accent1"/>
            </a:solidFill>
            <a:prstDash val="solid"/>
            <a:miter lim="2712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2" name="Google Shape;1782;p27"/>
          <p:cNvSpPr/>
          <p:nvPr/>
        </p:nvSpPr>
        <p:spPr>
          <a:xfrm>
            <a:off x="8627577" y="992771"/>
            <a:ext cx="101794" cy="101764"/>
          </a:xfrm>
          <a:custGeom>
            <a:avLst/>
            <a:gdLst/>
            <a:ahLst/>
            <a:cxnLst/>
            <a:rect l="l" t="t" r="r" b="b"/>
            <a:pathLst>
              <a:path w="3392" h="3391" extrusionOk="0">
                <a:moveTo>
                  <a:pt x="1682" y="0"/>
                </a:moveTo>
                <a:cubicBezTo>
                  <a:pt x="787" y="0"/>
                  <a:pt x="1" y="733"/>
                  <a:pt x="1" y="1682"/>
                </a:cubicBezTo>
                <a:cubicBezTo>
                  <a:pt x="1" y="2631"/>
                  <a:pt x="733" y="3391"/>
                  <a:pt x="1682" y="3391"/>
                </a:cubicBezTo>
                <a:cubicBezTo>
                  <a:pt x="2605" y="3391"/>
                  <a:pt x="3391" y="2604"/>
                  <a:pt x="3391" y="1682"/>
                </a:cubicBezTo>
                <a:cubicBezTo>
                  <a:pt x="3391" y="760"/>
                  <a:pt x="2632" y="0"/>
                  <a:pt x="168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9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13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 SemiBold"/>
              <a:buNone/>
              <a:defRPr sz="3000">
                <a:solidFill>
                  <a:schemeClr val="dk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 SemiBold"/>
              <a:buNone/>
              <a:defRPr sz="3000">
                <a:solidFill>
                  <a:schemeClr val="dk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 SemiBold"/>
              <a:buNone/>
              <a:defRPr sz="3000">
                <a:solidFill>
                  <a:schemeClr val="dk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 SemiBold"/>
              <a:buNone/>
              <a:defRPr sz="3000">
                <a:solidFill>
                  <a:schemeClr val="dk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 SemiBold"/>
              <a:buNone/>
              <a:defRPr sz="3000">
                <a:solidFill>
                  <a:schemeClr val="dk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 SemiBold"/>
              <a:buNone/>
              <a:defRPr sz="3000">
                <a:solidFill>
                  <a:schemeClr val="dk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 SemiBold"/>
              <a:buNone/>
              <a:defRPr sz="3000">
                <a:solidFill>
                  <a:schemeClr val="dk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 SemiBold"/>
              <a:buNone/>
              <a:defRPr sz="3000">
                <a:solidFill>
                  <a:schemeClr val="dk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 SemiBold"/>
              <a:buNone/>
              <a:defRPr sz="3000">
                <a:solidFill>
                  <a:schemeClr val="dk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Char char="●"/>
              <a:defRPr sz="12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Char char="○"/>
              <a:defRPr sz="12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Char char="■"/>
              <a:defRPr sz="12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Char char="●"/>
              <a:defRPr sz="12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Char char="○"/>
              <a:defRPr sz="12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Char char="■"/>
              <a:defRPr sz="12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Char char="●"/>
              <a:defRPr sz="12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Char char="○"/>
              <a:defRPr sz="12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Char char="■"/>
              <a:defRPr sz="12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5" r:id="rId3"/>
    <p:sldLayoutId id="2147483658" r:id="rId4"/>
    <p:sldLayoutId id="2147483659" r:id="rId5"/>
    <p:sldLayoutId id="2147483672" r:id="rId6"/>
    <p:sldLayoutId id="2147483673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mohammedabdelkrimguendouz30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ww.instagram.com/mohammed_abdelkrim_guendouz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4" name="Google Shape;1954;p32"/>
          <p:cNvSpPr txBox="1">
            <a:spLocks noGrp="1"/>
          </p:cNvSpPr>
          <p:nvPr>
            <p:ph type="ctrTitle"/>
          </p:nvPr>
        </p:nvSpPr>
        <p:spPr>
          <a:xfrm>
            <a:off x="1014753" y="1282532"/>
            <a:ext cx="7928752" cy="249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1"/>
                </a:solidFill>
              </a:rPr>
              <a:t>DATABASE BACKUP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            SERVICE 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1956" name="Google Shape;1956;p32"/>
          <p:cNvSpPr/>
          <p:nvPr/>
        </p:nvSpPr>
        <p:spPr>
          <a:xfrm flipH="1">
            <a:off x="6650358" y="-35458"/>
            <a:ext cx="51317" cy="51317"/>
          </a:xfrm>
          <a:custGeom>
            <a:avLst/>
            <a:gdLst/>
            <a:ahLst/>
            <a:cxnLst/>
            <a:rect l="l" t="t" r="r" b="b"/>
            <a:pathLst>
              <a:path w="1710" h="1710" extrusionOk="0">
                <a:moveTo>
                  <a:pt x="841" y="1"/>
                </a:moveTo>
                <a:cubicBezTo>
                  <a:pt x="380" y="1"/>
                  <a:pt x="0" y="381"/>
                  <a:pt x="0" y="869"/>
                </a:cubicBezTo>
                <a:cubicBezTo>
                  <a:pt x="0" y="1330"/>
                  <a:pt x="380" y="1710"/>
                  <a:pt x="841" y="1710"/>
                </a:cubicBezTo>
                <a:cubicBezTo>
                  <a:pt x="1330" y="1710"/>
                  <a:pt x="1709" y="1330"/>
                  <a:pt x="1709" y="869"/>
                </a:cubicBezTo>
                <a:cubicBezTo>
                  <a:pt x="1709" y="381"/>
                  <a:pt x="1330" y="1"/>
                  <a:pt x="84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7" name="Google Shape;1957;p32"/>
          <p:cNvSpPr/>
          <p:nvPr/>
        </p:nvSpPr>
        <p:spPr>
          <a:xfrm flipH="1">
            <a:off x="8174146" y="374"/>
            <a:ext cx="224685" cy="18756"/>
          </a:xfrm>
          <a:custGeom>
            <a:avLst/>
            <a:gdLst/>
            <a:ahLst/>
            <a:cxnLst/>
            <a:rect l="l" t="t" r="r" b="b"/>
            <a:pathLst>
              <a:path w="7487" h="625" extrusionOk="0">
                <a:moveTo>
                  <a:pt x="0" y="0"/>
                </a:moveTo>
                <a:lnTo>
                  <a:pt x="0" y="624"/>
                </a:lnTo>
                <a:lnTo>
                  <a:pt x="7486" y="624"/>
                </a:lnTo>
                <a:lnTo>
                  <a:pt x="74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8" name="Google Shape;1958;p32"/>
          <p:cNvSpPr/>
          <p:nvPr/>
        </p:nvSpPr>
        <p:spPr>
          <a:xfrm flipH="1">
            <a:off x="8174146" y="-41970"/>
            <a:ext cx="224685" cy="19567"/>
          </a:xfrm>
          <a:custGeom>
            <a:avLst/>
            <a:gdLst/>
            <a:ahLst/>
            <a:cxnLst/>
            <a:rect l="l" t="t" r="r" b="b"/>
            <a:pathLst>
              <a:path w="7487" h="652" extrusionOk="0">
                <a:moveTo>
                  <a:pt x="0" y="1"/>
                </a:moveTo>
                <a:lnTo>
                  <a:pt x="0" y="652"/>
                </a:lnTo>
                <a:lnTo>
                  <a:pt x="7486" y="652"/>
                </a:lnTo>
                <a:lnTo>
                  <a:pt x="748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9" name="Google Shape;1959;p32"/>
          <p:cNvSpPr/>
          <p:nvPr/>
        </p:nvSpPr>
        <p:spPr>
          <a:xfrm>
            <a:off x="3173555" y="-35458"/>
            <a:ext cx="51317" cy="51317"/>
          </a:xfrm>
          <a:custGeom>
            <a:avLst/>
            <a:gdLst/>
            <a:ahLst/>
            <a:cxnLst/>
            <a:rect l="l" t="t" r="r" b="b"/>
            <a:pathLst>
              <a:path w="1710" h="1710" extrusionOk="0">
                <a:moveTo>
                  <a:pt x="841" y="1"/>
                </a:moveTo>
                <a:cubicBezTo>
                  <a:pt x="380" y="1"/>
                  <a:pt x="0" y="381"/>
                  <a:pt x="0" y="869"/>
                </a:cubicBezTo>
                <a:cubicBezTo>
                  <a:pt x="0" y="1330"/>
                  <a:pt x="380" y="1710"/>
                  <a:pt x="841" y="1710"/>
                </a:cubicBezTo>
                <a:cubicBezTo>
                  <a:pt x="1330" y="1710"/>
                  <a:pt x="1709" y="1330"/>
                  <a:pt x="1709" y="869"/>
                </a:cubicBezTo>
                <a:cubicBezTo>
                  <a:pt x="1709" y="381"/>
                  <a:pt x="1330" y="1"/>
                  <a:pt x="84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0" name="Google Shape;1960;p32"/>
          <p:cNvSpPr/>
          <p:nvPr/>
        </p:nvSpPr>
        <p:spPr>
          <a:xfrm>
            <a:off x="569465" y="374"/>
            <a:ext cx="224685" cy="18756"/>
          </a:xfrm>
          <a:custGeom>
            <a:avLst/>
            <a:gdLst/>
            <a:ahLst/>
            <a:cxnLst/>
            <a:rect l="l" t="t" r="r" b="b"/>
            <a:pathLst>
              <a:path w="7487" h="625" extrusionOk="0">
                <a:moveTo>
                  <a:pt x="0" y="0"/>
                </a:moveTo>
                <a:lnTo>
                  <a:pt x="0" y="624"/>
                </a:lnTo>
                <a:lnTo>
                  <a:pt x="7486" y="624"/>
                </a:lnTo>
                <a:lnTo>
                  <a:pt x="74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1" name="Google Shape;1961;p32"/>
          <p:cNvSpPr/>
          <p:nvPr/>
        </p:nvSpPr>
        <p:spPr>
          <a:xfrm>
            <a:off x="569465" y="-41970"/>
            <a:ext cx="224685" cy="19567"/>
          </a:xfrm>
          <a:custGeom>
            <a:avLst/>
            <a:gdLst/>
            <a:ahLst/>
            <a:cxnLst/>
            <a:rect l="l" t="t" r="r" b="b"/>
            <a:pathLst>
              <a:path w="7487" h="652" extrusionOk="0">
                <a:moveTo>
                  <a:pt x="0" y="1"/>
                </a:moveTo>
                <a:lnTo>
                  <a:pt x="0" y="652"/>
                </a:lnTo>
                <a:lnTo>
                  <a:pt x="7486" y="652"/>
                </a:lnTo>
                <a:lnTo>
                  <a:pt x="748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62" name="Google Shape;1962;p32"/>
          <p:cNvGrpSpPr/>
          <p:nvPr/>
        </p:nvGrpSpPr>
        <p:grpSpPr>
          <a:xfrm>
            <a:off x="645960" y="666206"/>
            <a:ext cx="7728472" cy="3710529"/>
            <a:chOff x="645960" y="666206"/>
            <a:chExt cx="7728472" cy="3710529"/>
          </a:xfrm>
        </p:grpSpPr>
        <p:sp>
          <p:nvSpPr>
            <p:cNvPr id="1963" name="Google Shape;1963;p32"/>
            <p:cNvSpPr/>
            <p:nvPr/>
          </p:nvSpPr>
          <p:spPr>
            <a:xfrm flipH="1">
              <a:off x="6460939" y="3808222"/>
              <a:ext cx="101794" cy="101794"/>
            </a:xfrm>
            <a:custGeom>
              <a:avLst/>
              <a:gdLst/>
              <a:ahLst/>
              <a:cxnLst/>
              <a:rect l="l" t="t" r="r" b="b"/>
              <a:pathLst>
                <a:path w="3392" h="3392" extrusionOk="0">
                  <a:moveTo>
                    <a:pt x="1710" y="1"/>
                  </a:moveTo>
                  <a:cubicBezTo>
                    <a:pt x="787" y="1"/>
                    <a:pt x="1" y="733"/>
                    <a:pt x="1" y="1682"/>
                  </a:cubicBezTo>
                  <a:cubicBezTo>
                    <a:pt x="1" y="2642"/>
                    <a:pt x="760" y="3392"/>
                    <a:pt x="1662" y="3392"/>
                  </a:cubicBezTo>
                  <a:cubicBezTo>
                    <a:pt x="1678" y="3392"/>
                    <a:pt x="1694" y="3391"/>
                    <a:pt x="1710" y="3391"/>
                  </a:cubicBezTo>
                  <a:cubicBezTo>
                    <a:pt x="2605" y="3391"/>
                    <a:pt x="3391" y="2659"/>
                    <a:pt x="3391" y="1682"/>
                  </a:cubicBezTo>
                  <a:cubicBezTo>
                    <a:pt x="3391" y="787"/>
                    <a:pt x="2659" y="1"/>
                    <a:pt x="17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32"/>
            <p:cNvSpPr/>
            <p:nvPr/>
          </p:nvSpPr>
          <p:spPr>
            <a:xfrm flipH="1">
              <a:off x="7581032" y="4274971"/>
              <a:ext cx="101794" cy="101764"/>
            </a:xfrm>
            <a:custGeom>
              <a:avLst/>
              <a:gdLst/>
              <a:ahLst/>
              <a:cxnLst/>
              <a:rect l="l" t="t" r="r" b="b"/>
              <a:pathLst>
                <a:path w="3392" h="3391" extrusionOk="0">
                  <a:moveTo>
                    <a:pt x="1682" y="0"/>
                  </a:moveTo>
                  <a:cubicBezTo>
                    <a:pt x="787" y="0"/>
                    <a:pt x="1" y="733"/>
                    <a:pt x="1" y="1682"/>
                  </a:cubicBezTo>
                  <a:cubicBezTo>
                    <a:pt x="1" y="2631"/>
                    <a:pt x="733" y="3391"/>
                    <a:pt x="1682" y="3391"/>
                  </a:cubicBezTo>
                  <a:cubicBezTo>
                    <a:pt x="2605" y="3391"/>
                    <a:pt x="3391" y="2604"/>
                    <a:pt x="3391" y="1682"/>
                  </a:cubicBezTo>
                  <a:cubicBezTo>
                    <a:pt x="3391" y="760"/>
                    <a:pt x="2632" y="0"/>
                    <a:pt x="1682" y="0"/>
                  </a:cubicBezTo>
                  <a:close/>
                </a:path>
              </a:pathLst>
            </a:custGeom>
            <a:noFill/>
            <a:ln w="8825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32"/>
            <p:cNvSpPr/>
            <p:nvPr/>
          </p:nvSpPr>
          <p:spPr>
            <a:xfrm flipH="1">
              <a:off x="6127865" y="2224596"/>
              <a:ext cx="101764" cy="101794"/>
            </a:xfrm>
            <a:custGeom>
              <a:avLst/>
              <a:gdLst/>
              <a:ahLst/>
              <a:cxnLst/>
              <a:rect l="l" t="t" r="r" b="b"/>
              <a:pathLst>
                <a:path w="3391" h="3392" extrusionOk="0">
                  <a:moveTo>
                    <a:pt x="1709" y="1"/>
                  </a:moveTo>
                  <a:cubicBezTo>
                    <a:pt x="787" y="1"/>
                    <a:pt x="0" y="733"/>
                    <a:pt x="0" y="1683"/>
                  </a:cubicBezTo>
                  <a:cubicBezTo>
                    <a:pt x="0" y="2659"/>
                    <a:pt x="760" y="3391"/>
                    <a:pt x="1709" y="3391"/>
                  </a:cubicBezTo>
                  <a:cubicBezTo>
                    <a:pt x="2604" y="3391"/>
                    <a:pt x="3391" y="2659"/>
                    <a:pt x="3391" y="1683"/>
                  </a:cubicBezTo>
                  <a:cubicBezTo>
                    <a:pt x="3391" y="788"/>
                    <a:pt x="2658" y="1"/>
                    <a:pt x="17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32"/>
            <p:cNvSpPr/>
            <p:nvPr/>
          </p:nvSpPr>
          <p:spPr>
            <a:xfrm flipH="1">
              <a:off x="5397626" y="3371674"/>
              <a:ext cx="101764" cy="101764"/>
            </a:xfrm>
            <a:custGeom>
              <a:avLst/>
              <a:gdLst/>
              <a:ahLst/>
              <a:cxnLst/>
              <a:rect l="l" t="t" r="r" b="b"/>
              <a:pathLst>
                <a:path w="3391" h="3391" fill="none" extrusionOk="0">
                  <a:moveTo>
                    <a:pt x="0" y="1709"/>
                  </a:moveTo>
                  <a:cubicBezTo>
                    <a:pt x="0" y="760"/>
                    <a:pt x="787" y="0"/>
                    <a:pt x="1709" y="0"/>
                  </a:cubicBezTo>
                  <a:cubicBezTo>
                    <a:pt x="2658" y="0"/>
                    <a:pt x="3391" y="787"/>
                    <a:pt x="3391" y="1709"/>
                  </a:cubicBezTo>
                  <a:cubicBezTo>
                    <a:pt x="3391" y="2658"/>
                    <a:pt x="2604" y="3391"/>
                    <a:pt x="1709" y="3391"/>
                  </a:cubicBezTo>
                  <a:cubicBezTo>
                    <a:pt x="787" y="3391"/>
                    <a:pt x="0" y="2658"/>
                    <a:pt x="0" y="1709"/>
                  </a:cubicBezTo>
                  <a:close/>
                </a:path>
              </a:pathLst>
            </a:custGeom>
            <a:noFill/>
            <a:ln w="8825" cap="flat" cmpd="sng">
              <a:solidFill>
                <a:schemeClr val="lt2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32"/>
            <p:cNvSpPr/>
            <p:nvPr/>
          </p:nvSpPr>
          <p:spPr>
            <a:xfrm flipH="1">
              <a:off x="6880582" y="2832509"/>
              <a:ext cx="51321" cy="51338"/>
            </a:xfrm>
            <a:custGeom>
              <a:avLst/>
              <a:gdLst/>
              <a:ahLst/>
              <a:cxnLst/>
              <a:rect l="l" t="t" r="r" b="b"/>
              <a:pathLst>
                <a:path w="3392" h="3392" extrusionOk="0">
                  <a:moveTo>
                    <a:pt x="1710" y="1"/>
                  </a:moveTo>
                  <a:cubicBezTo>
                    <a:pt x="787" y="1"/>
                    <a:pt x="1" y="733"/>
                    <a:pt x="1" y="1682"/>
                  </a:cubicBezTo>
                  <a:cubicBezTo>
                    <a:pt x="1" y="2642"/>
                    <a:pt x="760" y="3392"/>
                    <a:pt x="1662" y="3392"/>
                  </a:cubicBezTo>
                  <a:cubicBezTo>
                    <a:pt x="1678" y="3392"/>
                    <a:pt x="1694" y="3391"/>
                    <a:pt x="1710" y="3391"/>
                  </a:cubicBezTo>
                  <a:cubicBezTo>
                    <a:pt x="2605" y="3391"/>
                    <a:pt x="3391" y="2659"/>
                    <a:pt x="3391" y="1682"/>
                  </a:cubicBezTo>
                  <a:cubicBezTo>
                    <a:pt x="3391" y="787"/>
                    <a:pt x="2659" y="1"/>
                    <a:pt x="17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32"/>
            <p:cNvSpPr/>
            <p:nvPr/>
          </p:nvSpPr>
          <p:spPr>
            <a:xfrm flipH="1">
              <a:off x="8272639" y="2080097"/>
              <a:ext cx="101794" cy="101794"/>
            </a:xfrm>
            <a:custGeom>
              <a:avLst/>
              <a:gdLst/>
              <a:ahLst/>
              <a:cxnLst/>
              <a:rect l="l" t="t" r="r" b="b"/>
              <a:pathLst>
                <a:path w="3392" h="3392" extrusionOk="0">
                  <a:moveTo>
                    <a:pt x="1710" y="1"/>
                  </a:moveTo>
                  <a:cubicBezTo>
                    <a:pt x="787" y="1"/>
                    <a:pt x="1" y="733"/>
                    <a:pt x="1" y="1682"/>
                  </a:cubicBezTo>
                  <a:cubicBezTo>
                    <a:pt x="1" y="2642"/>
                    <a:pt x="760" y="3392"/>
                    <a:pt x="1662" y="3392"/>
                  </a:cubicBezTo>
                  <a:cubicBezTo>
                    <a:pt x="1678" y="3392"/>
                    <a:pt x="1694" y="3391"/>
                    <a:pt x="1710" y="3391"/>
                  </a:cubicBezTo>
                  <a:cubicBezTo>
                    <a:pt x="2605" y="3391"/>
                    <a:pt x="3391" y="2659"/>
                    <a:pt x="3391" y="1682"/>
                  </a:cubicBezTo>
                  <a:cubicBezTo>
                    <a:pt x="3391" y="787"/>
                    <a:pt x="2659" y="1"/>
                    <a:pt x="17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32"/>
            <p:cNvSpPr/>
            <p:nvPr/>
          </p:nvSpPr>
          <p:spPr>
            <a:xfrm flipH="1">
              <a:off x="6144870" y="1341821"/>
              <a:ext cx="101794" cy="101764"/>
            </a:xfrm>
            <a:custGeom>
              <a:avLst/>
              <a:gdLst/>
              <a:ahLst/>
              <a:cxnLst/>
              <a:rect l="l" t="t" r="r" b="b"/>
              <a:pathLst>
                <a:path w="3392" h="3391" extrusionOk="0">
                  <a:moveTo>
                    <a:pt x="1682" y="0"/>
                  </a:moveTo>
                  <a:cubicBezTo>
                    <a:pt x="787" y="0"/>
                    <a:pt x="1" y="733"/>
                    <a:pt x="1" y="1682"/>
                  </a:cubicBezTo>
                  <a:cubicBezTo>
                    <a:pt x="1" y="2631"/>
                    <a:pt x="733" y="3391"/>
                    <a:pt x="1682" y="3391"/>
                  </a:cubicBezTo>
                  <a:cubicBezTo>
                    <a:pt x="2605" y="3391"/>
                    <a:pt x="3391" y="2604"/>
                    <a:pt x="3391" y="1682"/>
                  </a:cubicBezTo>
                  <a:cubicBezTo>
                    <a:pt x="3391" y="760"/>
                    <a:pt x="2632" y="0"/>
                    <a:pt x="16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32"/>
            <p:cNvSpPr/>
            <p:nvPr/>
          </p:nvSpPr>
          <p:spPr>
            <a:xfrm flipH="1">
              <a:off x="6579535" y="907966"/>
              <a:ext cx="101794" cy="101764"/>
            </a:xfrm>
            <a:custGeom>
              <a:avLst/>
              <a:gdLst/>
              <a:ahLst/>
              <a:cxnLst/>
              <a:rect l="l" t="t" r="r" b="b"/>
              <a:pathLst>
                <a:path w="3392" h="3391" extrusionOk="0">
                  <a:moveTo>
                    <a:pt x="1709" y="0"/>
                  </a:moveTo>
                  <a:cubicBezTo>
                    <a:pt x="787" y="0"/>
                    <a:pt x="1" y="733"/>
                    <a:pt x="1" y="1682"/>
                  </a:cubicBezTo>
                  <a:cubicBezTo>
                    <a:pt x="1" y="2658"/>
                    <a:pt x="760" y="3391"/>
                    <a:pt x="1709" y="3391"/>
                  </a:cubicBezTo>
                  <a:cubicBezTo>
                    <a:pt x="2604" y="3391"/>
                    <a:pt x="3391" y="2604"/>
                    <a:pt x="3391" y="1682"/>
                  </a:cubicBezTo>
                  <a:cubicBezTo>
                    <a:pt x="3391" y="787"/>
                    <a:pt x="2659" y="0"/>
                    <a:pt x="17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32"/>
            <p:cNvSpPr/>
            <p:nvPr/>
          </p:nvSpPr>
          <p:spPr>
            <a:xfrm flipH="1">
              <a:off x="8220541" y="3569703"/>
              <a:ext cx="101794" cy="101764"/>
            </a:xfrm>
            <a:custGeom>
              <a:avLst/>
              <a:gdLst/>
              <a:ahLst/>
              <a:cxnLst/>
              <a:rect l="l" t="t" r="r" b="b"/>
              <a:pathLst>
                <a:path w="3392" h="3391" fill="none" extrusionOk="0">
                  <a:moveTo>
                    <a:pt x="1" y="1709"/>
                  </a:moveTo>
                  <a:cubicBezTo>
                    <a:pt x="1" y="760"/>
                    <a:pt x="787" y="0"/>
                    <a:pt x="1683" y="0"/>
                  </a:cubicBezTo>
                  <a:cubicBezTo>
                    <a:pt x="2632" y="0"/>
                    <a:pt x="3391" y="787"/>
                    <a:pt x="3391" y="1709"/>
                  </a:cubicBezTo>
                  <a:cubicBezTo>
                    <a:pt x="3391" y="2658"/>
                    <a:pt x="2605" y="3391"/>
                    <a:pt x="1683" y="3391"/>
                  </a:cubicBezTo>
                  <a:cubicBezTo>
                    <a:pt x="733" y="3391"/>
                    <a:pt x="1" y="2658"/>
                    <a:pt x="1" y="1709"/>
                  </a:cubicBezTo>
                  <a:close/>
                </a:path>
              </a:pathLst>
            </a:custGeom>
            <a:noFill/>
            <a:ln w="8825" cap="flat" cmpd="sng">
              <a:solidFill>
                <a:schemeClr val="lt2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32"/>
            <p:cNvSpPr/>
            <p:nvPr/>
          </p:nvSpPr>
          <p:spPr>
            <a:xfrm flipH="1">
              <a:off x="7495290" y="846896"/>
              <a:ext cx="101764" cy="101794"/>
            </a:xfrm>
            <a:custGeom>
              <a:avLst/>
              <a:gdLst/>
              <a:ahLst/>
              <a:cxnLst/>
              <a:rect l="l" t="t" r="r" b="b"/>
              <a:pathLst>
                <a:path w="3391" h="3392" extrusionOk="0">
                  <a:moveTo>
                    <a:pt x="1709" y="1"/>
                  </a:moveTo>
                  <a:cubicBezTo>
                    <a:pt x="787" y="1"/>
                    <a:pt x="0" y="733"/>
                    <a:pt x="0" y="1683"/>
                  </a:cubicBezTo>
                  <a:cubicBezTo>
                    <a:pt x="0" y="2659"/>
                    <a:pt x="760" y="3391"/>
                    <a:pt x="1709" y="3391"/>
                  </a:cubicBezTo>
                  <a:cubicBezTo>
                    <a:pt x="2604" y="3391"/>
                    <a:pt x="3391" y="2659"/>
                    <a:pt x="3391" y="1683"/>
                  </a:cubicBezTo>
                  <a:cubicBezTo>
                    <a:pt x="3391" y="788"/>
                    <a:pt x="2658" y="1"/>
                    <a:pt x="17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32"/>
            <p:cNvSpPr/>
            <p:nvPr/>
          </p:nvSpPr>
          <p:spPr>
            <a:xfrm flipH="1">
              <a:off x="7002826" y="1637299"/>
              <a:ext cx="101764" cy="101764"/>
            </a:xfrm>
            <a:custGeom>
              <a:avLst/>
              <a:gdLst/>
              <a:ahLst/>
              <a:cxnLst/>
              <a:rect l="l" t="t" r="r" b="b"/>
              <a:pathLst>
                <a:path w="3391" h="3391" fill="none" extrusionOk="0">
                  <a:moveTo>
                    <a:pt x="0" y="1709"/>
                  </a:moveTo>
                  <a:cubicBezTo>
                    <a:pt x="0" y="760"/>
                    <a:pt x="787" y="0"/>
                    <a:pt x="1709" y="0"/>
                  </a:cubicBezTo>
                  <a:cubicBezTo>
                    <a:pt x="2658" y="0"/>
                    <a:pt x="3391" y="787"/>
                    <a:pt x="3391" y="1709"/>
                  </a:cubicBezTo>
                  <a:cubicBezTo>
                    <a:pt x="3391" y="2658"/>
                    <a:pt x="2604" y="3391"/>
                    <a:pt x="1709" y="3391"/>
                  </a:cubicBezTo>
                  <a:cubicBezTo>
                    <a:pt x="787" y="3391"/>
                    <a:pt x="0" y="2658"/>
                    <a:pt x="0" y="1709"/>
                  </a:cubicBezTo>
                  <a:close/>
                </a:path>
              </a:pathLst>
            </a:custGeom>
            <a:noFill/>
            <a:ln w="8825" cap="flat" cmpd="sng">
              <a:solidFill>
                <a:schemeClr val="lt2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32"/>
            <p:cNvSpPr/>
            <p:nvPr/>
          </p:nvSpPr>
          <p:spPr>
            <a:xfrm flipH="1">
              <a:off x="7943789" y="927503"/>
              <a:ext cx="101794" cy="101764"/>
            </a:xfrm>
            <a:custGeom>
              <a:avLst/>
              <a:gdLst/>
              <a:ahLst/>
              <a:cxnLst/>
              <a:rect l="l" t="t" r="r" b="b"/>
              <a:pathLst>
                <a:path w="3392" h="3391" fill="none" extrusionOk="0">
                  <a:moveTo>
                    <a:pt x="1" y="1682"/>
                  </a:moveTo>
                  <a:cubicBezTo>
                    <a:pt x="1" y="733"/>
                    <a:pt x="788" y="0"/>
                    <a:pt x="1683" y="0"/>
                  </a:cubicBezTo>
                  <a:cubicBezTo>
                    <a:pt x="2605" y="0"/>
                    <a:pt x="3391" y="787"/>
                    <a:pt x="3391" y="1682"/>
                  </a:cubicBezTo>
                  <a:cubicBezTo>
                    <a:pt x="3391" y="2631"/>
                    <a:pt x="2605" y="3391"/>
                    <a:pt x="1683" y="3391"/>
                  </a:cubicBezTo>
                  <a:cubicBezTo>
                    <a:pt x="788" y="3391"/>
                    <a:pt x="1" y="2631"/>
                    <a:pt x="1" y="1682"/>
                  </a:cubicBezTo>
                  <a:close/>
                </a:path>
              </a:pathLst>
            </a:custGeom>
            <a:noFill/>
            <a:ln w="8825" cap="flat" cmpd="sng">
              <a:solidFill>
                <a:schemeClr val="lt2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32"/>
            <p:cNvSpPr/>
            <p:nvPr/>
          </p:nvSpPr>
          <p:spPr>
            <a:xfrm flipH="1">
              <a:off x="8297067" y="2235579"/>
              <a:ext cx="50507" cy="51287"/>
            </a:xfrm>
            <a:custGeom>
              <a:avLst/>
              <a:gdLst/>
              <a:ahLst/>
              <a:cxnLst/>
              <a:rect l="l" t="t" r="r" b="b"/>
              <a:pathLst>
                <a:path w="1683" h="1709" fill="none" extrusionOk="0">
                  <a:moveTo>
                    <a:pt x="1" y="868"/>
                  </a:moveTo>
                  <a:cubicBezTo>
                    <a:pt x="1" y="380"/>
                    <a:pt x="354" y="0"/>
                    <a:pt x="842" y="0"/>
                  </a:cubicBezTo>
                  <a:cubicBezTo>
                    <a:pt x="1303" y="0"/>
                    <a:pt x="1683" y="380"/>
                    <a:pt x="1683" y="868"/>
                  </a:cubicBezTo>
                  <a:cubicBezTo>
                    <a:pt x="1683" y="1329"/>
                    <a:pt x="1303" y="1709"/>
                    <a:pt x="842" y="1709"/>
                  </a:cubicBezTo>
                  <a:cubicBezTo>
                    <a:pt x="354" y="1709"/>
                    <a:pt x="1" y="1329"/>
                    <a:pt x="1" y="868"/>
                  </a:cubicBezTo>
                  <a:close/>
                </a:path>
              </a:pathLst>
            </a:custGeom>
            <a:noFill/>
            <a:ln w="8825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32"/>
            <p:cNvSpPr/>
            <p:nvPr/>
          </p:nvSpPr>
          <p:spPr>
            <a:xfrm flipH="1">
              <a:off x="8297067" y="2506629"/>
              <a:ext cx="50507" cy="50507"/>
            </a:xfrm>
            <a:custGeom>
              <a:avLst/>
              <a:gdLst/>
              <a:ahLst/>
              <a:cxnLst/>
              <a:rect l="l" t="t" r="r" b="b"/>
              <a:pathLst>
                <a:path w="1683" h="1683" fill="none" extrusionOk="0">
                  <a:moveTo>
                    <a:pt x="1" y="841"/>
                  </a:moveTo>
                  <a:cubicBezTo>
                    <a:pt x="1" y="380"/>
                    <a:pt x="354" y="0"/>
                    <a:pt x="842" y="0"/>
                  </a:cubicBezTo>
                  <a:cubicBezTo>
                    <a:pt x="1303" y="0"/>
                    <a:pt x="1683" y="380"/>
                    <a:pt x="1683" y="841"/>
                  </a:cubicBezTo>
                  <a:cubicBezTo>
                    <a:pt x="1683" y="1329"/>
                    <a:pt x="1303" y="1682"/>
                    <a:pt x="842" y="1682"/>
                  </a:cubicBezTo>
                  <a:cubicBezTo>
                    <a:pt x="354" y="1682"/>
                    <a:pt x="1" y="1329"/>
                    <a:pt x="1" y="841"/>
                  </a:cubicBezTo>
                  <a:close/>
                </a:path>
              </a:pathLst>
            </a:custGeom>
            <a:noFill/>
            <a:ln w="8825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32"/>
            <p:cNvSpPr/>
            <p:nvPr/>
          </p:nvSpPr>
          <p:spPr>
            <a:xfrm flipH="1">
              <a:off x="7305626" y="1520891"/>
              <a:ext cx="51317" cy="50507"/>
            </a:xfrm>
            <a:custGeom>
              <a:avLst/>
              <a:gdLst/>
              <a:ahLst/>
              <a:cxnLst/>
              <a:rect l="l" t="t" r="r" b="b"/>
              <a:pathLst>
                <a:path w="1710" h="1683" fill="none" extrusionOk="0">
                  <a:moveTo>
                    <a:pt x="1" y="841"/>
                  </a:moveTo>
                  <a:cubicBezTo>
                    <a:pt x="1" y="353"/>
                    <a:pt x="380" y="0"/>
                    <a:pt x="842" y="0"/>
                  </a:cubicBezTo>
                  <a:cubicBezTo>
                    <a:pt x="1330" y="0"/>
                    <a:pt x="1710" y="353"/>
                    <a:pt x="1710" y="841"/>
                  </a:cubicBezTo>
                  <a:cubicBezTo>
                    <a:pt x="1710" y="1302"/>
                    <a:pt x="1330" y="1682"/>
                    <a:pt x="842" y="1682"/>
                  </a:cubicBezTo>
                  <a:cubicBezTo>
                    <a:pt x="380" y="1682"/>
                    <a:pt x="1" y="1302"/>
                    <a:pt x="1" y="841"/>
                  </a:cubicBezTo>
                  <a:close/>
                </a:path>
              </a:pathLst>
            </a:custGeom>
            <a:noFill/>
            <a:ln w="8825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32"/>
            <p:cNvSpPr/>
            <p:nvPr/>
          </p:nvSpPr>
          <p:spPr>
            <a:xfrm flipH="1">
              <a:off x="5892546" y="1305989"/>
              <a:ext cx="51317" cy="50507"/>
            </a:xfrm>
            <a:custGeom>
              <a:avLst/>
              <a:gdLst/>
              <a:ahLst/>
              <a:cxnLst/>
              <a:rect l="l" t="t" r="r" b="b"/>
              <a:pathLst>
                <a:path w="1710" h="1683" fill="none" extrusionOk="0">
                  <a:moveTo>
                    <a:pt x="1" y="842"/>
                  </a:moveTo>
                  <a:cubicBezTo>
                    <a:pt x="1" y="381"/>
                    <a:pt x="381" y="1"/>
                    <a:pt x="869" y="1"/>
                  </a:cubicBezTo>
                  <a:cubicBezTo>
                    <a:pt x="1330" y="1"/>
                    <a:pt x="1710" y="381"/>
                    <a:pt x="1710" y="842"/>
                  </a:cubicBezTo>
                  <a:cubicBezTo>
                    <a:pt x="1710" y="1330"/>
                    <a:pt x="1330" y="1682"/>
                    <a:pt x="869" y="1682"/>
                  </a:cubicBezTo>
                  <a:cubicBezTo>
                    <a:pt x="381" y="1682"/>
                    <a:pt x="1" y="1330"/>
                    <a:pt x="1" y="842"/>
                  </a:cubicBezTo>
                  <a:close/>
                </a:path>
              </a:pathLst>
            </a:custGeom>
            <a:noFill/>
            <a:ln w="8825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32"/>
            <p:cNvSpPr/>
            <p:nvPr/>
          </p:nvSpPr>
          <p:spPr>
            <a:xfrm flipH="1">
              <a:off x="7495290" y="2373145"/>
              <a:ext cx="50477" cy="52127"/>
            </a:xfrm>
            <a:custGeom>
              <a:avLst/>
              <a:gdLst/>
              <a:ahLst/>
              <a:cxnLst/>
              <a:rect l="l" t="t" r="r" b="b"/>
              <a:pathLst>
                <a:path w="1682" h="1737" fill="none" extrusionOk="0">
                  <a:moveTo>
                    <a:pt x="0" y="841"/>
                  </a:moveTo>
                  <a:cubicBezTo>
                    <a:pt x="0" y="380"/>
                    <a:pt x="353" y="0"/>
                    <a:pt x="841" y="0"/>
                  </a:cubicBezTo>
                  <a:cubicBezTo>
                    <a:pt x="1302" y="0"/>
                    <a:pt x="1682" y="380"/>
                    <a:pt x="1682" y="841"/>
                  </a:cubicBezTo>
                  <a:cubicBezTo>
                    <a:pt x="1682" y="1329"/>
                    <a:pt x="1302" y="1709"/>
                    <a:pt x="841" y="1709"/>
                  </a:cubicBezTo>
                  <a:cubicBezTo>
                    <a:pt x="407" y="1736"/>
                    <a:pt x="0" y="1329"/>
                    <a:pt x="0" y="841"/>
                  </a:cubicBezTo>
                  <a:close/>
                </a:path>
              </a:pathLst>
            </a:custGeom>
            <a:noFill/>
            <a:ln w="8825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32"/>
            <p:cNvSpPr/>
            <p:nvPr/>
          </p:nvSpPr>
          <p:spPr>
            <a:xfrm flipH="1">
              <a:off x="8109024" y="1249030"/>
              <a:ext cx="50507" cy="50627"/>
            </a:xfrm>
            <a:custGeom>
              <a:avLst/>
              <a:gdLst/>
              <a:ahLst/>
              <a:cxnLst/>
              <a:rect l="l" t="t" r="r" b="b"/>
              <a:pathLst>
                <a:path w="1683" h="1687" extrusionOk="0">
                  <a:moveTo>
                    <a:pt x="841" y="0"/>
                  </a:moveTo>
                  <a:cubicBezTo>
                    <a:pt x="353" y="0"/>
                    <a:pt x="1" y="380"/>
                    <a:pt x="1" y="841"/>
                  </a:cubicBezTo>
                  <a:cubicBezTo>
                    <a:pt x="1" y="1300"/>
                    <a:pt x="336" y="1687"/>
                    <a:pt x="759" y="1687"/>
                  </a:cubicBezTo>
                  <a:cubicBezTo>
                    <a:pt x="786" y="1687"/>
                    <a:pt x="814" y="1685"/>
                    <a:pt x="841" y="1682"/>
                  </a:cubicBezTo>
                  <a:cubicBezTo>
                    <a:pt x="1330" y="1682"/>
                    <a:pt x="1682" y="1329"/>
                    <a:pt x="1682" y="841"/>
                  </a:cubicBezTo>
                  <a:cubicBezTo>
                    <a:pt x="1682" y="380"/>
                    <a:pt x="1330" y="0"/>
                    <a:pt x="8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32"/>
            <p:cNvSpPr/>
            <p:nvPr/>
          </p:nvSpPr>
          <p:spPr>
            <a:xfrm flipH="1">
              <a:off x="7520528" y="1030047"/>
              <a:ext cx="51287" cy="51317"/>
            </a:xfrm>
            <a:custGeom>
              <a:avLst/>
              <a:gdLst/>
              <a:ahLst/>
              <a:cxnLst/>
              <a:rect l="l" t="t" r="r" b="b"/>
              <a:pathLst>
                <a:path w="1709" h="1710" fill="none" extrusionOk="0">
                  <a:moveTo>
                    <a:pt x="0" y="842"/>
                  </a:moveTo>
                  <a:cubicBezTo>
                    <a:pt x="0" y="381"/>
                    <a:pt x="380" y="1"/>
                    <a:pt x="868" y="1"/>
                  </a:cubicBezTo>
                  <a:cubicBezTo>
                    <a:pt x="1329" y="1"/>
                    <a:pt x="1709" y="381"/>
                    <a:pt x="1709" y="842"/>
                  </a:cubicBezTo>
                  <a:cubicBezTo>
                    <a:pt x="1709" y="1330"/>
                    <a:pt x="1329" y="1710"/>
                    <a:pt x="868" y="1710"/>
                  </a:cubicBezTo>
                  <a:cubicBezTo>
                    <a:pt x="380" y="1710"/>
                    <a:pt x="0" y="1303"/>
                    <a:pt x="0" y="842"/>
                  </a:cubicBezTo>
                  <a:close/>
                </a:path>
              </a:pathLst>
            </a:custGeom>
            <a:noFill/>
            <a:ln w="8825" cap="flat" cmpd="sng">
              <a:solidFill>
                <a:schemeClr val="lt2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32"/>
            <p:cNvSpPr/>
            <p:nvPr/>
          </p:nvSpPr>
          <p:spPr>
            <a:xfrm flipH="1">
              <a:off x="8017854" y="1472064"/>
              <a:ext cx="51317" cy="50477"/>
            </a:xfrm>
            <a:custGeom>
              <a:avLst/>
              <a:gdLst/>
              <a:ahLst/>
              <a:cxnLst/>
              <a:rect l="l" t="t" r="r" b="b"/>
              <a:pathLst>
                <a:path w="1710" h="1682" fill="none" extrusionOk="0">
                  <a:moveTo>
                    <a:pt x="0" y="841"/>
                  </a:moveTo>
                  <a:cubicBezTo>
                    <a:pt x="0" y="353"/>
                    <a:pt x="380" y="0"/>
                    <a:pt x="841" y="0"/>
                  </a:cubicBezTo>
                  <a:cubicBezTo>
                    <a:pt x="1329" y="0"/>
                    <a:pt x="1709" y="353"/>
                    <a:pt x="1709" y="841"/>
                  </a:cubicBezTo>
                  <a:cubicBezTo>
                    <a:pt x="1709" y="1302"/>
                    <a:pt x="1329" y="1682"/>
                    <a:pt x="841" y="1682"/>
                  </a:cubicBezTo>
                  <a:cubicBezTo>
                    <a:pt x="380" y="1682"/>
                    <a:pt x="0" y="1302"/>
                    <a:pt x="0" y="841"/>
                  </a:cubicBezTo>
                  <a:close/>
                </a:path>
              </a:pathLst>
            </a:custGeom>
            <a:noFill/>
            <a:ln w="8825" cap="flat" cmpd="sng">
              <a:solidFill>
                <a:schemeClr val="lt2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32"/>
            <p:cNvSpPr/>
            <p:nvPr/>
          </p:nvSpPr>
          <p:spPr>
            <a:xfrm flipH="1">
              <a:off x="7952732" y="1637299"/>
              <a:ext cx="51317" cy="51287"/>
            </a:xfrm>
            <a:custGeom>
              <a:avLst/>
              <a:gdLst/>
              <a:ahLst/>
              <a:cxnLst/>
              <a:rect l="l" t="t" r="r" b="b"/>
              <a:pathLst>
                <a:path w="1710" h="1709" fill="none" extrusionOk="0">
                  <a:moveTo>
                    <a:pt x="0" y="868"/>
                  </a:moveTo>
                  <a:cubicBezTo>
                    <a:pt x="0" y="380"/>
                    <a:pt x="380" y="0"/>
                    <a:pt x="841" y="0"/>
                  </a:cubicBezTo>
                  <a:cubicBezTo>
                    <a:pt x="1329" y="0"/>
                    <a:pt x="1709" y="380"/>
                    <a:pt x="1709" y="868"/>
                  </a:cubicBezTo>
                  <a:cubicBezTo>
                    <a:pt x="1709" y="1329"/>
                    <a:pt x="1329" y="1709"/>
                    <a:pt x="841" y="1709"/>
                  </a:cubicBezTo>
                  <a:cubicBezTo>
                    <a:pt x="380" y="1709"/>
                    <a:pt x="0" y="1329"/>
                    <a:pt x="0" y="868"/>
                  </a:cubicBezTo>
                  <a:close/>
                </a:path>
              </a:pathLst>
            </a:custGeom>
            <a:noFill/>
            <a:ln w="8825" cap="flat" cmpd="sng">
              <a:solidFill>
                <a:schemeClr val="lt2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32"/>
            <p:cNvSpPr/>
            <p:nvPr/>
          </p:nvSpPr>
          <p:spPr>
            <a:xfrm flipH="1">
              <a:off x="7792389" y="2400003"/>
              <a:ext cx="50507" cy="50477"/>
            </a:xfrm>
            <a:custGeom>
              <a:avLst/>
              <a:gdLst/>
              <a:ahLst/>
              <a:cxnLst/>
              <a:rect l="l" t="t" r="r" b="b"/>
              <a:pathLst>
                <a:path w="1683" h="1682" fill="none" extrusionOk="0">
                  <a:moveTo>
                    <a:pt x="1" y="841"/>
                  </a:moveTo>
                  <a:cubicBezTo>
                    <a:pt x="1" y="353"/>
                    <a:pt x="353" y="0"/>
                    <a:pt x="842" y="0"/>
                  </a:cubicBezTo>
                  <a:cubicBezTo>
                    <a:pt x="1303" y="0"/>
                    <a:pt x="1682" y="353"/>
                    <a:pt x="1682" y="841"/>
                  </a:cubicBezTo>
                  <a:cubicBezTo>
                    <a:pt x="1682" y="1302"/>
                    <a:pt x="1303" y="1682"/>
                    <a:pt x="842" y="1682"/>
                  </a:cubicBezTo>
                  <a:cubicBezTo>
                    <a:pt x="353" y="1682"/>
                    <a:pt x="1" y="1302"/>
                    <a:pt x="1" y="841"/>
                  </a:cubicBezTo>
                  <a:close/>
                </a:path>
              </a:pathLst>
            </a:custGeom>
            <a:noFill/>
            <a:ln w="8825" cap="flat" cmpd="sng">
              <a:solidFill>
                <a:schemeClr val="lt2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32"/>
            <p:cNvSpPr/>
            <p:nvPr/>
          </p:nvSpPr>
          <p:spPr>
            <a:xfrm flipH="1">
              <a:off x="7817627" y="1392268"/>
              <a:ext cx="51317" cy="51317"/>
            </a:xfrm>
            <a:custGeom>
              <a:avLst/>
              <a:gdLst/>
              <a:ahLst/>
              <a:cxnLst/>
              <a:rect l="l" t="t" r="r" b="b"/>
              <a:pathLst>
                <a:path w="1710" h="1710" fill="none" extrusionOk="0">
                  <a:moveTo>
                    <a:pt x="1" y="842"/>
                  </a:moveTo>
                  <a:cubicBezTo>
                    <a:pt x="1" y="381"/>
                    <a:pt x="381" y="1"/>
                    <a:pt x="869" y="1"/>
                  </a:cubicBezTo>
                  <a:cubicBezTo>
                    <a:pt x="1330" y="1"/>
                    <a:pt x="1710" y="381"/>
                    <a:pt x="1710" y="842"/>
                  </a:cubicBezTo>
                  <a:cubicBezTo>
                    <a:pt x="1710" y="1330"/>
                    <a:pt x="1330" y="1710"/>
                    <a:pt x="869" y="1710"/>
                  </a:cubicBezTo>
                  <a:cubicBezTo>
                    <a:pt x="381" y="1710"/>
                    <a:pt x="1" y="1330"/>
                    <a:pt x="1" y="842"/>
                  </a:cubicBezTo>
                  <a:close/>
                </a:path>
              </a:pathLst>
            </a:custGeom>
            <a:noFill/>
            <a:ln w="8825" cap="flat" cmpd="sng">
              <a:solidFill>
                <a:schemeClr val="lt2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32"/>
            <p:cNvSpPr/>
            <p:nvPr/>
          </p:nvSpPr>
          <p:spPr>
            <a:xfrm flipH="1">
              <a:off x="7072839" y="1036559"/>
              <a:ext cx="101764" cy="101794"/>
            </a:xfrm>
            <a:custGeom>
              <a:avLst/>
              <a:gdLst/>
              <a:ahLst/>
              <a:cxnLst/>
              <a:rect l="l" t="t" r="r" b="b"/>
              <a:pathLst>
                <a:path w="3391" h="3392" fill="none" extrusionOk="0">
                  <a:moveTo>
                    <a:pt x="3391" y="1682"/>
                  </a:moveTo>
                  <a:cubicBezTo>
                    <a:pt x="3391" y="2632"/>
                    <a:pt x="2632" y="3391"/>
                    <a:pt x="1682" y="3391"/>
                  </a:cubicBezTo>
                  <a:cubicBezTo>
                    <a:pt x="760" y="3391"/>
                    <a:pt x="0" y="2632"/>
                    <a:pt x="0" y="1682"/>
                  </a:cubicBezTo>
                  <a:cubicBezTo>
                    <a:pt x="0" y="733"/>
                    <a:pt x="760" y="1"/>
                    <a:pt x="1682" y="1"/>
                  </a:cubicBezTo>
                  <a:cubicBezTo>
                    <a:pt x="2632" y="1"/>
                    <a:pt x="3391" y="733"/>
                    <a:pt x="3391" y="1682"/>
                  </a:cubicBezTo>
                  <a:close/>
                </a:path>
              </a:pathLst>
            </a:custGeom>
            <a:noFill/>
            <a:ln w="8825" cap="flat" cmpd="sng">
              <a:solidFill>
                <a:schemeClr val="lt2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32"/>
            <p:cNvSpPr/>
            <p:nvPr/>
          </p:nvSpPr>
          <p:spPr>
            <a:xfrm flipH="1">
              <a:off x="7098047" y="1319013"/>
              <a:ext cx="51317" cy="51317"/>
            </a:xfrm>
            <a:custGeom>
              <a:avLst/>
              <a:gdLst/>
              <a:ahLst/>
              <a:cxnLst/>
              <a:rect l="l" t="t" r="r" b="b"/>
              <a:pathLst>
                <a:path w="1710" h="1710" extrusionOk="0">
                  <a:moveTo>
                    <a:pt x="841" y="1"/>
                  </a:moveTo>
                  <a:cubicBezTo>
                    <a:pt x="380" y="1"/>
                    <a:pt x="0" y="381"/>
                    <a:pt x="0" y="842"/>
                  </a:cubicBezTo>
                  <a:cubicBezTo>
                    <a:pt x="0" y="1330"/>
                    <a:pt x="380" y="1710"/>
                    <a:pt x="841" y="1710"/>
                  </a:cubicBezTo>
                  <a:cubicBezTo>
                    <a:pt x="1329" y="1710"/>
                    <a:pt x="1709" y="1330"/>
                    <a:pt x="1709" y="842"/>
                  </a:cubicBezTo>
                  <a:cubicBezTo>
                    <a:pt x="1709" y="381"/>
                    <a:pt x="1329" y="1"/>
                    <a:pt x="841" y="1"/>
                  </a:cubicBezTo>
                  <a:close/>
                </a:path>
              </a:pathLst>
            </a:custGeom>
            <a:noFill/>
            <a:ln w="8825" cap="flat" cmpd="sng">
              <a:solidFill>
                <a:schemeClr val="lt2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32"/>
            <p:cNvSpPr/>
            <p:nvPr/>
          </p:nvSpPr>
          <p:spPr>
            <a:xfrm flipH="1">
              <a:off x="8017044" y="1139133"/>
              <a:ext cx="51317" cy="50507"/>
            </a:xfrm>
            <a:custGeom>
              <a:avLst/>
              <a:gdLst/>
              <a:ahLst/>
              <a:cxnLst/>
              <a:rect l="l" t="t" r="r" b="b"/>
              <a:pathLst>
                <a:path w="1710" h="1683" extrusionOk="0">
                  <a:moveTo>
                    <a:pt x="841" y="0"/>
                  </a:moveTo>
                  <a:cubicBezTo>
                    <a:pt x="380" y="0"/>
                    <a:pt x="0" y="380"/>
                    <a:pt x="0" y="841"/>
                  </a:cubicBezTo>
                  <a:cubicBezTo>
                    <a:pt x="0" y="1329"/>
                    <a:pt x="380" y="1682"/>
                    <a:pt x="841" y="1682"/>
                  </a:cubicBezTo>
                  <a:cubicBezTo>
                    <a:pt x="1330" y="1682"/>
                    <a:pt x="1709" y="1329"/>
                    <a:pt x="1709" y="841"/>
                  </a:cubicBezTo>
                  <a:cubicBezTo>
                    <a:pt x="1709" y="380"/>
                    <a:pt x="1330" y="0"/>
                    <a:pt x="841" y="0"/>
                  </a:cubicBezTo>
                  <a:close/>
                </a:path>
              </a:pathLst>
            </a:custGeom>
            <a:noFill/>
            <a:ln w="8825" cap="flat" cmpd="sng">
              <a:solidFill>
                <a:schemeClr val="lt2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32"/>
            <p:cNvSpPr/>
            <p:nvPr/>
          </p:nvSpPr>
          <p:spPr>
            <a:xfrm flipH="1">
              <a:off x="7866453" y="1904268"/>
              <a:ext cx="51317" cy="50507"/>
            </a:xfrm>
            <a:custGeom>
              <a:avLst/>
              <a:gdLst/>
              <a:ahLst/>
              <a:cxnLst/>
              <a:rect l="l" t="t" r="r" b="b"/>
              <a:pathLst>
                <a:path w="1710" h="1683" extrusionOk="0">
                  <a:moveTo>
                    <a:pt x="868" y="1"/>
                  </a:moveTo>
                  <a:cubicBezTo>
                    <a:pt x="380" y="1"/>
                    <a:pt x="0" y="381"/>
                    <a:pt x="0" y="842"/>
                  </a:cubicBezTo>
                  <a:cubicBezTo>
                    <a:pt x="0" y="1330"/>
                    <a:pt x="380" y="1682"/>
                    <a:pt x="868" y="1682"/>
                  </a:cubicBezTo>
                  <a:cubicBezTo>
                    <a:pt x="1329" y="1682"/>
                    <a:pt x="1709" y="1330"/>
                    <a:pt x="1709" y="842"/>
                  </a:cubicBezTo>
                  <a:cubicBezTo>
                    <a:pt x="1709" y="381"/>
                    <a:pt x="1302" y="1"/>
                    <a:pt x="868" y="1"/>
                  </a:cubicBezTo>
                  <a:close/>
                </a:path>
              </a:pathLst>
            </a:custGeom>
            <a:noFill/>
            <a:ln w="8825" cap="flat" cmpd="sng">
              <a:solidFill>
                <a:schemeClr val="lt2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32"/>
            <p:cNvSpPr/>
            <p:nvPr/>
          </p:nvSpPr>
          <p:spPr>
            <a:xfrm flipH="1">
              <a:off x="7789958" y="2506629"/>
              <a:ext cx="51287" cy="50507"/>
            </a:xfrm>
            <a:custGeom>
              <a:avLst/>
              <a:gdLst/>
              <a:ahLst/>
              <a:cxnLst/>
              <a:rect l="l" t="t" r="r" b="b"/>
              <a:pathLst>
                <a:path w="1709" h="1683" extrusionOk="0">
                  <a:moveTo>
                    <a:pt x="841" y="0"/>
                  </a:moveTo>
                  <a:cubicBezTo>
                    <a:pt x="380" y="0"/>
                    <a:pt x="0" y="380"/>
                    <a:pt x="0" y="841"/>
                  </a:cubicBezTo>
                  <a:cubicBezTo>
                    <a:pt x="0" y="1329"/>
                    <a:pt x="380" y="1682"/>
                    <a:pt x="841" y="1682"/>
                  </a:cubicBezTo>
                  <a:cubicBezTo>
                    <a:pt x="1329" y="1682"/>
                    <a:pt x="1709" y="1329"/>
                    <a:pt x="1709" y="841"/>
                  </a:cubicBezTo>
                  <a:cubicBezTo>
                    <a:pt x="1709" y="353"/>
                    <a:pt x="1329" y="0"/>
                    <a:pt x="8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32"/>
            <p:cNvSpPr/>
            <p:nvPr/>
          </p:nvSpPr>
          <p:spPr>
            <a:xfrm flipH="1">
              <a:off x="7124096" y="1139133"/>
              <a:ext cx="30" cy="179910"/>
            </a:xfrm>
            <a:custGeom>
              <a:avLst/>
              <a:gdLst/>
              <a:ahLst/>
              <a:cxnLst/>
              <a:rect l="l" t="t" r="r" b="b"/>
              <a:pathLst>
                <a:path w="1" h="5995" fill="none" extrusionOk="0">
                  <a:moveTo>
                    <a:pt x="0" y="0"/>
                  </a:moveTo>
                  <a:lnTo>
                    <a:pt x="0" y="5995"/>
                  </a:lnTo>
                </a:path>
              </a:pathLst>
            </a:custGeom>
            <a:noFill/>
            <a:ln w="8825" cap="flat" cmpd="sng">
              <a:solidFill>
                <a:schemeClr val="lt2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32"/>
            <p:cNvSpPr/>
            <p:nvPr/>
          </p:nvSpPr>
          <p:spPr>
            <a:xfrm flipH="1">
              <a:off x="7917740" y="2637683"/>
              <a:ext cx="50507" cy="52127"/>
            </a:xfrm>
            <a:custGeom>
              <a:avLst/>
              <a:gdLst/>
              <a:ahLst/>
              <a:cxnLst/>
              <a:rect l="l" t="t" r="r" b="b"/>
              <a:pathLst>
                <a:path w="1683" h="1737" fill="none" extrusionOk="0">
                  <a:moveTo>
                    <a:pt x="1" y="841"/>
                  </a:moveTo>
                  <a:cubicBezTo>
                    <a:pt x="1" y="380"/>
                    <a:pt x="380" y="0"/>
                    <a:pt x="842" y="0"/>
                  </a:cubicBezTo>
                  <a:cubicBezTo>
                    <a:pt x="1330" y="0"/>
                    <a:pt x="1682" y="380"/>
                    <a:pt x="1682" y="841"/>
                  </a:cubicBezTo>
                  <a:cubicBezTo>
                    <a:pt x="1682" y="1329"/>
                    <a:pt x="1330" y="1709"/>
                    <a:pt x="842" y="1709"/>
                  </a:cubicBezTo>
                  <a:cubicBezTo>
                    <a:pt x="380" y="1736"/>
                    <a:pt x="1" y="1329"/>
                    <a:pt x="1" y="841"/>
                  </a:cubicBezTo>
                  <a:close/>
                </a:path>
              </a:pathLst>
            </a:custGeom>
            <a:noFill/>
            <a:ln w="8825" cap="flat" cmpd="sng">
              <a:solidFill>
                <a:schemeClr val="lt2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32"/>
            <p:cNvSpPr/>
            <p:nvPr/>
          </p:nvSpPr>
          <p:spPr>
            <a:xfrm flipH="1">
              <a:off x="8017854" y="1573798"/>
              <a:ext cx="51317" cy="50507"/>
            </a:xfrm>
            <a:custGeom>
              <a:avLst/>
              <a:gdLst/>
              <a:ahLst/>
              <a:cxnLst/>
              <a:rect l="l" t="t" r="r" b="b"/>
              <a:pathLst>
                <a:path w="1710" h="1683" fill="none" extrusionOk="0">
                  <a:moveTo>
                    <a:pt x="0" y="841"/>
                  </a:moveTo>
                  <a:cubicBezTo>
                    <a:pt x="0" y="353"/>
                    <a:pt x="380" y="1"/>
                    <a:pt x="841" y="1"/>
                  </a:cubicBezTo>
                  <a:cubicBezTo>
                    <a:pt x="1329" y="1"/>
                    <a:pt x="1709" y="353"/>
                    <a:pt x="1709" y="841"/>
                  </a:cubicBezTo>
                  <a:cubicBezTo>
                    <a:pt x="1709" y="1302"/>
                    <a:pt x="1329" y="1682"/>
                    <a:pt x="841" y="1682"/>
                  </a:cubicBezTo>
                  <a:cubicBezTo>
                    <a:pt x="380" y="1682"/>
                    <a:pt x="0" y="1302"/>
                    <a:pt x="0" y="841"/>
                  </a:cubicBezTo>
                  <a:close/>
                </a:path>
              </a:pathLst>
            </a:custGeom>
            <a:noFill/>
            <a:ln w="8825" cap="flat" cmpd="sng">
              <a:solidFill>
                <a:schemeClr val="lt2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32"/>
            <p:cNvSpPr/>
            <p:nvPr/>
          </p:nvSpPr>
          <p:spPr>
            <a:xfrm flipH="1">
              <a:off x="7942979" y="1624275"/>
              <a:ext cx="100143" cy="1013438"/>
            </a:xfrm>
            <a:custGeom>
              <a:avLst/>
              <a:gdLst/>
              <a:ahLst/>
              <a:cxnLst/>
              <a:rect l="l" t="t" r="r" b="b"/>
              <a:pathLst>
                <a:path w="3337" h="33770" fill="none" extrusionOk="0">
                  <a:moveTo>
                    <a:pt x="3337" y="33769"/>
                  </a:moveTo>
                  <a:lnTo>
                    <a:pt x="3337" y="25903"/>
                  </a:lnTo>
                  <a:lnTo>
                    <a:pt x="0" y="22540"/>
                  </a:lnTo>
                  <a:lnTo>
                    <a:pt x="0" y="0"/>
                  </a:lnTo>
                </a:path>
              </a:pathLst>
            </a:custGeom>
            <a:noFill/>
            <a:ln w="8825" cap="flat" cmpd="sng">
              <a:solidFill>
                <a:schemeClr val="lt2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32"/>
            <p:cNvSpPr/>
            <p:nvPr/>
          </p:nvSpPr>
          <p:spPr>
            <a:xfrm flipH="1">
              <a:off x="8043092" y="1189610"/>
              <a:ext cx="30" cy="282484"/>
            </a:xfrm>
            <a:custGeom>
              <a:avLst/>
              <a:gdLst/>
              <a:ahLst/>
              <a:cxnLst/>
              <a:rect l="l" t="t" r="r" b="b"/>
              <a:pathLst>
                <a:path w="1" h="9413" fill="none" extrusionOk="0">
                  <a:moveTo>
                    <a:pt x="0" y="9412"/>
                  </a:moveTo>
                  <a:lnTo>
                    <a:pt x="0" y="0"/>
                  </a:lnTo>
                </a:path>
              </a:pathLst>
            </a:custGeom>
            <a:noFill/>
            <a:ln w="8825" cap="flat" cmpd="sng">
              <a:solidFill>
                <a:schemeClr val="lt2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32"/>
            <p:cNvSpPr/>
            <p:nvPr/>
          </p:nvSpPr>
          <p:spPr>
            <a:xfrm flipH="1">
              <a:off x="7837164" y="1688556"/>
              <a:ext cx="141647" cy="716339"/>
            </a:xfrm>
            <a:custGeom>
              <a:avLst/>
              <a:gdLst/>
              <a:ahLst/>
              <a:cxnLst/>
              <a:rect l="l" t="t" r="r" b="b"/>
              <a:pathLst>
                <a:path w="4720" h="23870" fill="none" extrusionOk="0">
                  <a:moveTo>
                    <a:pt x="4720" y="23870"/>
                  </a:moveTo>
                  <a:lnTo>
                    <a:pt x="0" y="19150"/>
                  </a:lnTo>
                  <a:lnTo>
                    <a:pt x="0" y="1"/>
                  </a:lnTo>
                </a:path>
              </a:pathLst>
            </a:custGeom>
            <a:noFill/>
            <a:ln w="8825" cap="flat" cmpd="sng">
              <a:solidFill>
                <a:schemeClr val="lt2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32"/>
            <p:cNvSpPr/>
            <p:nvPr/>
          </p:nvSpPr>
          <p:spPr>
            <a:xfrm flipH="1">
              <a:off x="7842865" y="1449257"/>
              <a:ext cx="50477" cy="455042"/>
            </a:xfrm>
            <a:custGeom>
              <a:avLst/>
              <a:gdLst/>
              <a:ahLst/>
              <a:cxnLst/>
              <a:rect l="l" t="t" r="r" b="b"/>
              <a:pathLst>
                <a:path w="1682" h="15163" fill="none" extrusionOk="0">
                  <a:moveTo>
                    <a:pt x="0" y="15163"/>
                  </a:moveTo>
                  <a:lnTo>
                    <a:pt x="0" y="11908"/>
                  </a:lnTo>
                  <a:lnTo>
                    <a:pt x="1682" y="10281"/>
                  </a:lnTo>
                  <a:lnTo>
                    <a:pt x="1682" y="1"/>
                  </a:lnTo>
                </a:path>
              </a:pathLst>
            </a:custGeom>
            <a:noFill/>
            <a:ln w="8825" cap="flat" cmpd="sng">
              <a:solidFill>
                <a:schemeClr val="lt2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32"/>
            <p:cNvSpPr/>
            <p:nvPr/>
          </p:nvSpPr>
          <p:spPr>
            <a:xfrm flipH="1">
              <a:off x="5928348" y="798070"/>
              <a:ext cx="50507" cy="51317"/>
            </a:xfrm>
            <a:custGeom>
              <a:avLst/>
              <a:gdLst/>
              <a:ahLst/>
              <a:cxnLst/>
              <a:rect l="l" t="t" r="r" b="b"/>
              <a:pathLst>
                <a:path w="1683" h="1710" fill="none" extrusionOk="0">
                  <a:moveTo>
                    <a:pt x="0" y="841"/>
                  </a:moveTo>
                  <a:cubicBezTo>
                    <a:pt x="0" y="380"/>
                    <a:pt x="353" y="1"/>
                    <a:pt x="841" y="1"/>
                  </a:cubicBezTo>
                  <a:cubicBezTo>
                    <a:pt x="1302" y="1"/>
                    <a:pt x="1682" y="380"/>
                    <a:pt x="1682" y="841"/>
                  </a:cubicBezTo>
                  <a:cubicBezTo>
                    <a:pt x="1682" y="1330"/>
                    <a:pt x="1302" y="1709"/>
                    <a:pt x="841" y="1709"/>
                  </a:cubicBezTo>
                  <a:cubicBezTo>
                    <a:pt x="407" y="1709"/>
                    <a:pt x="0" y="1330"/>
                    <a:pt x="0" y="841"/>
                  </a:cubicBezTo>
                  <a:close/>
                </a:path>
              </a:pathLst>
            </a:custGeom>
            <a:noFill/>
            <a:ln w="8825" cap="flat" cmpd="sng">
              <a:solidFill>
                <a:schemeClr val="lt2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32"/>
            <p:cNvSpPr/>
            <p:nvPr/>
          </p:nvSpPr>
          <p:spPr>
            <a:xfrm flipH="1">
              <a:off x="5799755" y="666206"/>
              <a:ext cx="51317" cy="50507"/>
            </a:xfrm>
            <a:custGeom>
              <a:avLst/>
              <a:gdLst/>
              <a:ahLst/>
              <a:cxnLst/>
              <a:rect l="l" t="t" r="r" b="b"/>
              <a:pathLst>
                <a:path w="1710" h="1683" extrusionOk="0">
                  <a:moveTo>
                    <a:pt x="842" y="0"/>
                  </a:moveTo>
                  <a:cubicBezTo>
                    <a:pt x="381" y="0"/>
                    <a:pt x="1" y="353"/>
                    <a:pt x="1" y="841"/>
                  </a:cubicBezTo>
                  <a:cubicBezTo>
                    <a:pt x="1" y="1302"/>
                    <a:pt x="381" y="1682"/>
                    <a:pt x="842" y="1682"/>
                  </a:cubicBezTo>
                  <a:cubicBezTo>
                    <a:pt x="1330" y="1682"/>
                    <a:pt x="1710" y="1302"/>
                    <a:pt x="1710" y="841"/>
                  </a:cubicBezTo>
                  <a:cubicBezTo>
                    <a:pt x="1710" y="353"/>
                    <a:pt x="1303" y="0"/>
                    <a:pt x="842" y="0"/>
                  </a:cubicBezTo>
                  <a:close/>
                </a:path>
              </a:pathLst>
            </a:custGeom>
            <a:noFill/>
            <a:ln w="8825" cap="flat" cmpd="sng">
              <a:solidFill>
                <a:schemeClr val="lt2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32"/>
            <p:cNvSpPr/>
            <p:nvPr/>
          </p:nvSpPr>
          <p:spPr>
            <a:xfrm flipH="1">
              <a:off x="6460939" y="3808222"/>
              <a:ext cx="101794" cy="101794"/>
            </a:xfrm>
            <a:custGeom>
              <a:avLst/>
              <a:gdLst/>
              <a:ahLst/>
              <a:cxnLst/>
              <a:rect l="l" t="t" r="r" b="b"/>
              <a:pathLst>
                <a:path w="3392" h="3392" extrusionOk="0">
                  <a:moveTo>
                    <a:pt x="1710" y="1"/>
                  </a:moveTo>
                  <a:cubicBezTo>
                    <a:pt x="787" y="1"/>
                    <a:pt x="1" y="733"/>
                    <a:pt x="1" y="1682"/>
                  </a:cubicBezTo>
                  <a:cubicBezTo>
                    <a:pt x="1" y="2642"/>
                    <a:pt x="760" y="3392"/>
                    <a:pt x="1662" y="3392"/>
                  </a:cubicBezTo>
                  <a:cubicBezTo>
                    <a:pt x="1678" y="3392"/>
                    <a:pt x="1694" y="3391"/>
                    <a:pt x="1710" y="3391"/>
                  </a:cubicBezTo>
                  <a:cubicBezTo>
                    <a:pt x="2605" y="3391"/>
                    <a:pt x="3391" y="2659"/>
                    <a:pt x="3391" y="1682"/>
                  </a:cubicBezTo>
                  <a:cubicBezTo>
                    <a:pt x="3391" y="787"/>
                    <a:pt x="2659" y="1"/>
                    <a:pt x="17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32"/>
            <p:cNvSpPr/>
            <p:nvPr/>
          </p:nvSpPr>
          <p:spPr>
            <a:xfrm flipH="1">
              <a:off x="7581032" y="4274971"/>
              <a:ext cx="101794" cy="101764"/>
            </a:xfrm>
            <a:custGeom>
              <a:avLst/>
              <a:gdLst/>
              <a:ahLst/>
              <a:cxnLst/>
              <a:rect l="l" t="t" r="r" b="b"/>
              <a:pathLst>
                <a:path w="3392" h="3391" extrusionOk="0">
                  <a:moveTo>
                    <a:pt x="1682" y="0"/>
                  </a:moveTo>
                  <a:cubicBezTo>
                    <a:pt x="787" y="0"/>
                    <a:pt x="1" y="733"/>
                    <a:pt x="1" y="1682"/>
                  </a:cubicBezTo>
                  <a:cubicBezTo>
                    <a:pt x="1" y="2631"/>
                    <a:pt x="733" y="3391"/>
                    <a:pt x="1682" y="3391"/>
                  </a:cubicBezTo>
                  <a:cubicBezTo>
                    <a:pt x="2605" y="3391"/>
                    <a:pt x="3391" y="2604"/>
                    <a:pt x="3391" y="1682"/>
                  </a:cubicBezTo>
                  <a:cubicBezTo>
                    <a:pt x="3391" y="760"/>
                    <a:pt x="2632" y="0"/>
                    <a:pt x="1682" y="0"/>
                  </a:cubicBezTo>
                  <a:close/>
                </a:path>
              </a:pathLst>
            </a:custGeom>
            <a:noFill/>
            <a:ln w="8825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32"/>
            <p:cNvSpPr/>
            <p:nvPr/>
          </p:nvSpPr>
          <p:spPr>
            <a:xfrm flipH="1">
              <a:off x="6127865" y="2224596"/>
              <a:ext cx="101764" cy="101794"/>
            </a:xfrm>
            <a:custGeom>
              <a:avLst/>
              <a:gdLst/>
              <a:ahLst/>
              <a:cxnLst/>
              <a:rect l="l" t="t" r="r" b="b"/>
              <a:pathLst>
                <a:path w="3391" h="3392" extrusionOk="0">
                  <a:moveTo>
                    <a:pt x="1709" y="1"/>
                  </a:moveTo>
                  <a:cubicBezTo>
                    <a:pt x="787" y="1"/>
                    <a:pt x="0" y="733"/>
                    <a:pt x="0" y="1683"/>
                  </a:cubicBezTo>
                  <a:cubicBezTo>
                    <a:pt x="0" y="2659"/>
                    <a:pt x="760" y="3391"/>
                    <a:pt x="1709" y="3391"/>
                  </a:cubicBezTo>
                  <a:cubicBezTo>
                    <a:pt x="2604" y="3391"/>
                    <a:pt x="3391" y="2659"/>
                    <a:pt x="3391" y="1683"/>
                  </a:cubicBezTo>
                  <a:cubicBezTo>
                    <a:pt x="3391" y="788"/>
                    <a:pt x="2658" y="1"/>
                    <a:pt x="17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32"/>
            <p:cNvSpPr/>
            <p:nvPr/>
          </p:nvSpPr>
          <p:spPr>
            <a:xfrm flipH="1">
              <a:off x="5397626" y="3371674"/>
              <a:ext cx="101764" cy="101764"/>
            </a:xfrm>
            <a:custGeom>
              <a:avLst/>
              <a:gdLst/>
              <a:ahLst/>
              <a:cxnLst/>
              <a:rect l="l" t="t" r="r" b="b"/>
              <a:pathLst>
                <a:path w="3391" h="3391" fill="none" extrusionOk="0">
                  <a:moveTo>
                    <a:pt x="0" y="1709"/>
                  </a:moveTo>
                  <a:cubicBezTo>
                    <a:pt x="0" y="760"/>
                    <a:pt x="787" y="0"/>
                    <a:pt x="1709" y="0"/>
                  </a:cubicBezTo>
                  <a:cubicBezTo>
                    <a:pt x="2658" y="0"/>
                    <a:pt x="3391" y="787"/>
                    <a:pt x="3391" y="1709"/>
                  </a:cubicBezTo>
                  <a:cubicBezTo>
                    <a:pt x="3391" y="2658"/>
                    <a:pt x="2604" y="3391"/>
                    <a:pt x="1709" y="3391"/>
                  </a:cubicBezTo>
                  <a:cubicBezTo>
                    <a:pt x="787" y="3391"/>
                    <a:pt x="0" y="2658"/>
                    <a:pt x="0" y="1709"/>
                  </a:cubicBezTo>
                  <a:close/>
                </a:path>
              </a:pathLst>
            </a:custGeom>
            <a:noFill/>
            <a:ln w="8825" cap="flat" cmpd="sng">
              <a:solidFill>
                <a:schemeClr val="lt2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32"/>
            <p:cNvSpPr/>
            <p:nvPr/>
          </p:nvSpPr>
          <p:spPr>
            <a:xfrm flipH="1">
              <a:off x="6880582" y="2832509"/>
              <a:ext cx="51321" cy="51338"/>
            </a:xfrm>
            <a:custGeom>
              <a:avLst/>
              <a:gdLst/>
              <a:ahLst/>
              <a:cxnLst/>
              <a:rect l="l" t="t" r="r" b="b"/>
              <a:pathLst>
                <a:path w="3392" h="3392" extrusionOk="0">
                  <a:moveTo>
                    <a:pt x="1710" y="1"/>
                  </a:moveTo>
                  <a:cubicBezTo>
                    <a:pt x="787" y="1"/>
                    <a:pt x="1" y="733"/>
                    <a:pt x="1" y="1682"/>
                  </a:cubicBezTo>
                  <a:cubicBezTo>
                    <a:pt x="1" y="2642"/>
                    <a:pt x="760" y="3392"/>
                    <a:pt x="1662" y="3392"/>
                  </a:cubicBezTo>
                  <a:cubicBezTo>
                    <a:pt x="1678" y="3392"/>
                    <a:pt x="1694" y="3391"/>
                    <a:pt x="1710" y="3391"/>
                  </a:cubicBezTo>
                  <a:cubicBezTo>
                    <a:pt x="2605" y="3391"/>
                    <a:pt x="3391" y="2659"/>
                    <a:pt x="3391" y="1682"/>
                  </a:cubicBezTo>
                  <a:cubicBezTo>
                    <a:pt x="3391" y="787"/>
                    <a:pt x="2659" y="1"/>
                    <a:pt x="17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32"/>
            <p:cNvSpPr/>
            <p:nvPr/>
          </p:nvSpPr>
          <p:spPr>
            <a:xfrm>
              <a:off x="3201367" y="907966"/>
              <a:ext cx="101794" cy="101764"/>
            </a:xfrm>
            <a:custGeom>
              <a:avLst/>
              <a:gdLst/>
              <a:ahLst/>
              <a:cxnLst/>
              <a:rect l="l" t="t" r="r" b="b"/>
              <a:pathLst>
                <a:path w="3392" h="3391" extrusionOk="0">
                  <a:moveTo>
                    <a:pt x="1709" y="0"/>
                  </a:moveTo>
                  <a:cubicBezTo>
                    <a:pt x="787" y="0"/>
                    <a:pt x="1" y="733"/>
                    <a:pt x="1" y="1682"/>
                  </a:cubicBezTo>
                  <a:cubicBezTo>
                    <a:pt x="1" y="2658"/>
                    <a:pt x="760" y="3391"/>
                    <a:pt x="1709" y="3391"/>
                  </a:cubicBezTo>
                  <a:cubicBezTo>
                    <a:pt x="2604" y="3391"/>
                    <a:pt x="3391" y="2604"/>
                    <a:pt x="3391" y="1682"/>
                  </a:cubicBezTo>
                  <a:cubicBezTo>
                    <a:pt x="3391" y="787"/>
                    <a:pt x="2659" y="0"/>
                    <a:pt x="17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32"/>
            <p:cNvSpPr/>
            <p:nvPr/>
          </p:nvSpPr>
          <p:spPr>
            <a:xfrm>
              <a:off x="677711" y="1087846"/>
              <a:ext cx="101794" cy="101794"/>
            </a:xfrm>
            <a:custGeom>
              <a:avLst/>
              <a:gdLst/>
              <a:ahLst/>
              <a:cxnLst/>
              <a:rect l="l" t="t" r="r" b="b"/>
              <a:pathLst>
                <a:path w="3392" h="3392" fill="none" extrusionOk="0">
                  <a:moveTo>
                    <a:pt x="1" y="1709"/>
                  </a:moveTo>
                  <a:cubicBezTo>
                    <a:pt x="1" y="760"/>
                    <a:pt x="760" y="1"/>
                    <a:pt x="1682" y="1"/>
                  </a:cubicBezTo>
                  <a:cubicBezTo>
                    <a:pt x="2632" y="1"/>
                    <a:pt x="3391" y="787"/>
                    <a:pt x="3391" y="1709"/>
                  </a:cubicBezTo>
                  <a:cubicBezTo>
                    <a:pt x="3391" y="2659"/>
                    <a:pt x="2605" y="3391"/>
                    <a:pt x="1682" y="3391"/>
                  </a:cubicBezTo>
                  <a:cubicBezTo>
                    <a:pt x="733" y="3391"/>
                    <a:pt x="1" y="2659"/>
                    <a:pt x="1" y="1709"/>
                  </a:cubicBezTo>
                  <a:close/>
                </a:path>
              </a:pathLst>
            </a:custGeom>
            <a:noFill/>
            <a:ln w="8825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32"/>
            <p:cNvSpPr/>
            <p:nvPr/>
          </p:nvSpPr>
          <p:spPr>
            <a:xfrm>
              <a:off x="2493048" y="780964"/>
              <a:ext cx="101794" cy="101794"/>
            </a:xfrm>
            <a:custGeom>
              <a:avLst/>
              <a:gdLst/>
              <a:ahLst/>
              <a:cxnLst/>
              <a:rect l="l" t="t" r="r" b="b"/>
              <a:pathLst>
                <a:path w="3392" h="3392" fill="none" extrusionOk="0">
                  <a:moveTo>
                    <a:pt x="3391" y="1683"/>
                  </a:moveTo>
                  <a:cubicBezTo>
                    <a:pt x="3391" y="2632"/>
                    <a:pt x="2632" y="3391"/>
                    <a:pt x="1683" y="3391"/>
                  </a:cubicBezTo>
                  <a:cubicBezTo>
                    <a:pt x="760" y="3391"/>
                    <a:pt x="1" y="2632"/>
                    <a:pt x="1" y="1683"/>
                  </a:cubicBezTo>
                  <a:cubicBezTo>
                    <a:pt x="1" y="760"/>
                    <a:pt x="760" y="1"/>
                    <a:pt x="1683" y="1"/>
                  </a:cubicBezTo>
                  <a:cubicBezTo>
                    <a:pt x="2632" y="1"/>
                    <a:pt x="3391" y="760"/>
                    <a:pt x="3391" y="1683"/>
                  </a:cubicBezTo>
                  <a:close/>
                </a:path>
              </a:pathLst>
            </a:custGeom>
            <a:noFill/>
            <a:ln w="8825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32"/>
            <p:cNvSpPr/>
            <p:nvPr/>
          </p:nvSpPr>
          <p:spPr>
            <a:xfrm>
              <a:off x="645960" y="3569703"/>
              <a:ext cx="101794" cy="101764"/>
            </a:xfrm>
            <a:custGeom>
              <a:avLst/>
              <a:gdLst/>
              <a:ahLst/>
              <a:cxnLst/>
              <a:rect l="l" t="t" r="r" b="b"/>
              <a:pathLst>
                <a:path w="3392" h="3391" fill="none" extrusionOk="0">
                  <a:moveTo>
                    <a:pt x="1" y="1709"/>
                  </a:moveTo>
                  <a:cubicBezTo>
                    <a:pt x="1" y="760"/>
                    <a:pt x="787" y="0"/>
                    <a:pt x="1683" y="0"/>
                  </a:cubicBezTo>
                  <a:cubicBezTo>
                    <a:pt x="2632" y="0"/>
                    <a:pt x="3391" y="787"/>
                    <a:pt x="3391" y="1709"/>
                  </a:cubicBezTo>
                  <a:cubicBezTo>
                    <a:pt x="3391" y="2658"/>
                    <a:pt x="2605" y="3391"/>
                    <a:pt x="1683" y="3391"/>
                  </a:cubicBezTo>
                  <a:cubicBezTo>
                    <a:pt x="733" y="3391"/>
                    <a:pt x="1" y="2658"/>
                    <a:pt x="1" y="1709"/>
                  </a:cubicBezTo>
                  <a:close/>
                </a:path>
              </a:pathLst>
            </a:custGeom>
            <a:noFill/>
            <a:ln w="8825" cap="flat" cmpd="sng">
              <a:solidFill>
                <a:schemeClr val="lt2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32"/>
            <p:cNvSpPr/>
            <p:nvPr/>
          </p:nvSpPr>
          <p:spPr>
            <a:xfrm>
              <a:off x="1371242" y="846896"/>
              <a:ext cx="101764" cy="101794"/>
            </a:xfrm>
            <a:custGeom>
              <a:avLst/>
              <a:gdLst/>
              <a:ahLst/>
              <a:cxnLst/>
              <a:rect l="l" t="t" r="r" b="b"/>
              <a:pathLst>
                <a:path w="3391" h="3392" extrusionOk="0">
                  <a:moveTo>
                    <a:pt x="1709" y="1"/>
                  </a:moveTo>
                  <a:cubicBezTo>
                    <a:pt x="787" y="1"/>
                    <a:pt x="0" y="733"/>
                    <a:pt x="0" y="1683"/>
                  </a:cubicBezTo>
                  <a:cubicBezTo>
                    <a:pt x="0" y="2659"/>
                    <a:pt x="760" y="3391"/>
                    <a:pt x="1709" y="3391"/>
                  </a:cubicBezTo>
                  <a:cubicBezTo>
                    <a:pt x="2604" y="3391"/>
                    <a:pt x="3391" y="2659"/>
                    <a:pt x="3391" y="1683"/>
                  </a:cubicBezTo>
                  <a:cubicBezTo>
                    <a:pt x="3391" y="788"/>
                    <a:pt x="2658" y="1"/>
                    <a:pt x="17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32"/>
            <p:cNvSpPr/>
            <p:nvPr/>
          </p:nvSpPr>
          <p:spPr>
            <a:xfrm>
              <a:off x="922712" y="927503"/>
              <a:ext cx="101794" cy="101764"/>
            </a:xfrm>
            <a:custGeom>
              <a:avLst/>
              <a:gdLst/>
              <a:ahLst/>
              <a:cxnLst/>
              <a:rect l="l" t="t" r="r" b="b"/>
              <a:pathLst>
                <a:path w="3392" h="3391" fill="none" extrusionOk="0">
                  <a:moveTo>
                    <a:pt x="1" y="1682"/>
                  </a:moveTo>
                  <a:cubicBezTo>
                    <a:pt x="1" y="733"/>
                    <a:pt x="788" y="0"/>
                    <a:pt x="1683" y="0"/>
                  </a:cubicBezTo>
                  <a:cubicBezTo>
                    <a:pt x="2605" y="0"/>
                    <a:pt x="3391" y="787"/>
                    <a:pt x="3391" y="1682"/>
                  </a:cubicBezTo>
                  <a:cubicBezTo>
                    <a:pt x="3391" y="2631"/>
                    <a:pt x="2605" y="3391"/>
                    <a:pt x="1683" y="3391"/>
                  </a:cubicBezTo>
                  <a:cubicBezTo>
                    <a:pt x="788" y="3391"/>
                    <a:pt x="1" y="2631"/>
                    <a:pt x="1" y="1682"/>
                  </a:cubicBezTo>
                  <a:close/>
                </a:path>
              </a:pathLst>
            </a:custGeom>
            <a:noFill/>
            <a:ln w="8825" cap="flat" cmpd="sng">
              <a:solidFill>
                <a:schemeClr val="lt2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32"/>
            <p:cNvSpPr/>
            <p:nvPr/>
          </p:nvSpPr>
          <p:spPr>
            <a:xfrm>
              <a:off x="1396480" y="1030047"/>
              <a:ext cx="51287" cy="51317"/>
            </a:xfrm>
            <a:custGeom>
              <a:avLst/>
              <a:gdLst/>
              <a:ahLst/>
              <a:cxnLst/>
              <a:rect l="l" t="t" r="r" b="b"/>
              <a:pathLst>
                <a:path w="1709" h="1710" fill="none" extrusionOk="0">
                  <a:moveTo>
                    <a:pt x="0" y="842"/>
                  </a:moveTo>
                  <a:cubicBezTo>
                    <a:pt x="0" y="381"/>
                    <a:pt x="380" y="1"/>
                    <a:pt x="868" y="1"/>
                  </a:cubicBezTo>
                  <a:cubicBezTo>
                    <a:pt x="1329" y="1"/>
                    <a:pt x="1709" y="381"/>
                    <a:pt x="1709" y="842"/>
                  </a:cubicBezTo>
                  <a:cubicBezTo>
                    <a:pt x="1709" y="1330"/>
                    <a:pt x="1329" y="1710"/>
                    <a:pt x="868" y="1710"/>
                  </a:cubicBezTo>
                  <a:cubicBezTo>
                    <a:pt x="380" y="1710"/>
                    <a:pt x="0" y="1303"/>
                    <a:pt x="0" y="842"/>
                  </a:cubicBezTo>
                  <a:close/>
                </a:path>
              </a:pathLst>
            </a:custGeom>
            <a:noFill/>
            <a:ln w="8825" cap="flat" cmpd="sng">
              <a:solidFill>
                <a:schemeClr val="lt2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32"/>
            <p:cNvSpPr/>
            <p:nvPr/>
          </p:nvSpPr>
          <p:spPr>
            <a:xfrm>
              <a:off x="899124" y="1472064"/>
              <a:ext cx="51317" cy="50477"/>
            </a:xfrm>
            <a:custGeom>
              <a:avLst/>
              <a:gdLst/>
              <a:ahLst/>
              <a:cxnLst/>
              <a:rect l="l" t="t" r="r" b="b"/>
              <a:pathLst>
                <a:path w="1710" h="1682" fill="none" extrusionOk="0">
                  <a:moveTo>
                    <a:pt x="0" y="841"/>
                  </a:moveTo>
                  <a:cubicBezTo>
                    <a:pt x="0" y="353"/>
                    <a:pt x="380" y="0"/>
                    <a:pt x="841" y="0"/>
                  </a:cubicBezTo>
                  <a:cubicBezTo>
                    <a:pt x="1329" y="0"/>
                    <a:pt x="1709" y="353"/>
                    <a:pt x="1709" y="841"/>
                  </a:cubicBezTo>
                  <a:cubicBezTo>
                    <a:pt x="1709" y="1302"/>
                    <a:pt x="1329" y="1682"/>
                    <a:pt x="841" y="1682"/>
                  </a:cubicBezTo>
                  <a:cubicBezTo>
                    <a:pt x="380" y="1682"/>
                    <a:pt x="0" y="1302"/>
                    <a:pt x="0" y="841"/>
                  </a:cubicBezTo>
                  <a:close/>
                </a:path>
              </a:pathLst>
            </a:custGeom>
            <a:noFill/>
            <a:ln w="8825" cap="flat" cmpd="sng">
              <a:solidFill>
                <a:schemeClr val="lt2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32"/>
            <p:cNvSpPr/>
            <p:nvPr/>
          </p:nvSpPr>
          <p:spPr>
            <a:xfrm>
              <a:off x="964246" y="1637299"/>
              <a:ext cx="51317" cy="51287"/>
            </a:xfrm>
            <a:custGeom>
              <a:avLst/>
              <a:gdLst/>
              <a:ahLst/>
              <a:cxnLst/>
              <a:rect l="l" t="t" r="r" b="b"/>
              <a:pathLst>
                <a:path w="1710" h="1709" fill="none" extrusionOk="0">
                  <a:moveTo>
                    <a:pt x="0" y="868"/>
                  </a:moveTo>
                  <a:cubicBezTo>
                    <a:pt x="0" y="380"/>
                    <a:pt x="380" y="0"/>
                    <a:pt x="841" y="0"/>
                  </a:cubicBezTo>
                  <a:cubicBezTo>
                    <a:pt x="1329" y="0"/>
                    <a:pt x="1709" y="380"/>
                    <a:pt x="1709" y="868"/>
                  </a:cubicBezTo>
                  <a:cubicBezTo>
                    <a:pt x="1709" y="1329"/>
                    <a:pt x="1329" y="1709"/>
                    <a:pt x="841" y="1709"/>
                  </a:cubicBezTo>
                  <a:cubicBezTo>
                    <a:pt x="380" y="1709"/>
                    <a:pt x="0" y="1329"/>
                    <a:pt x="0" y="868"/>
                  </a:cubicBezTo>
                  <a:close/>
                </a:path>
              </a:pathLst>
            </a:custGeom>
            <a:noFill/>
            <a:ln w="8825" cap="flat" cmpd="sng">
              <a:solidFill>
                <a:schemeClr val="lt2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32"/>
            <p:cNvSpPr/>
            <p:nvPr/>
          </p:nvSpPr>
          <p:spPr>
            <a:xfrm>
              <a:off x="1125400" y="2400003"/>
              <a:ext cx="50507" cy="50477"/>
            </a:xfrm>
            <a:custGeom>
              <a:avLst/>
              <a:gdLst/>
              <a:ahLst/>
              <a:cxnLst/>
              <a:rect l="l" t="t" r="r" b="b"/>
              <a:pathLst>
                <a:path w="1683" h="1682" fill="none" extrusionOk="0">
                  <a:moveTo>
                    <a:pt x="1" y="841"/>
                  </a:moveTo>
                  <a:cubicBezTo>
                    <a:pt x="1" y="353"/>
                    <a:pt x="353" y="0"/>
                    <a:pt x="842" y="0"/>
                  </a:cubicBezTo>
                  <a:cubicBezTo>
                    <a:pt x="1303" y="0"/>
                    <a:pt x="1682" y="353"/>
                    <a:pt x="1682" y="841"/>
                  </a:cubicBezTo>
                  <a:cubicBezTo>
                    <a:pt x="1682" y="1302"/>
                    <a:pt x="1303" y="1682"/>
                    <a:pt x="842" y="1682"/>
                  </a:cubicBezTo>
                  <a:cubicBezTo>
                    <a:pt x="353" y="1682"/>
                    <a:pt x="1" y="1302"/>
                    <a:pt x="1" y="841"/>
                  </a:cubicBezTo>
                  <a:close/>
                </a:path>
              </a:pathLst>
            </a:custGeom>
            <a:noFill/>
            <a:ln w="8825" cap="flat" cmpd="sng">
              <a:solidFill>
                <a:schemeClr val="lt2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32"/>
            <p:cNvSpPr/>
            <p:nvPr/>
          </p:nvSpPr>
          <p:spPr>
            <a:xfrm>
              <a:off x="1099351" y="1392268"/>
              <a:ext cx="51317" cy="51317"/>
            </a:xfrm>
            <a:custGeom>
              <a:avLst/>
              <a:gdLst/>
              <a:ahLst/>
              <a:cxnLst/>
              <a:rect l="l" t="t" r="r" b="b"/>
              <a:pathLst>
                <a:path w="1710" h="1710" fill="none" extrusionOk="0">
                  <a:moveTo>
                    <a:pt x="1" y="842"/>
                  </a:moveTo>
                  <a:cubicBezTo>
                    <a:pt x="1" y="381"/>
                    <a:pt x="381" y="1"/>
                    <a:pt x="869" y="1"/>
                  </a:cubicBezTo>
                  <a:cubicBezTo>
                    <a:pt x="1330" y="1"/>
                    <a:pt x="1710" y="381"/>
                    <a:pt x="1710" y="842"/>
                  </a:cubicBezTo>
                  <a:cubicBezTo>
                    <a:pt x="1710" y="1330"/>
                    <a:pt x="1330" y="1710"/>
                    <a:pt x="869" y="1710"/>
                  </a:cubicBezTo>
                  <a:cubicBezTo>
                    <a:pt x="381" y="1710"/>
                    <a:pt x="1" y="1330"/>
                    <a:pt x="1" y="842"/>
                  </a:cubicBezTo>
                  <a:close/>
                </a:path>
              </a:pathLst>
            </a:custGeom>
            <a:noFill/>
            <a:ln w="8825" cap="flat" cmpd="sng">
              <a:solidFill>
                <a:schemeClr val="lt2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32"/>
            <p:cNvSpPr/>
            <p:nvPr/>
          </p:nvSpPr>
          <p:spPr>
            <a:xfrm>
              <a:off x="702949" y="778533"/>
              <a:ext cx="50507" cy="51317"/>
            </a:xfrm>
            <a:custGeom>
              <a:avLst/>
              <a:gdLst/>
              <a:ahLst/>
              <a:cxnLst/>
              <a:rect l="l" t="t" r="r" b="b"/>
              <a:pathLst>
                <a:path w="1683" h="1710" fill="none" extrusionOk="0">
                  <a:moveTo>
                    <a:pt x="1" y="869"/>
                  </a:moveTo>
                  <a:cubicBezTo>
                    <a:pt x="1" y="380"/>
                    <a:pt x="380" y="1"/>
                    <a:pt x="841" y="1"/>
                  </a:cubicBezTo>
                  <a:cubicBezTo>
                    <a:pt x="1302" y="1"/>
                    <a:pt x="1682" y="380"/>
                    <a:pt x="1682" y="869"/>
                  </a:cubicBezTo>
                  <a:cubicBezTo>
                    <a:pt x="1682" y="1330"/>
                    <a:pt x="1330" y="1709"/>
                    <a:pt x="841" y="1709"/>
                  </a:cubicBezTo>
                  <a:cubicBezTo>
                    <a:pt x="380" y="1709"/>
                    <a:pt x="1" y="1330"/>
                    <a:pt x="1" y="869"/>
                  </a:cubicBezTo>
                  <a:close/>
                </a:path>
              </a:pathLst>
            </a:custGeom>
            <a:noFill/>
            <a:ln w="8825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32"/>
            <p:cNvSpPr/>
            <p:nvPr/>
          </p:nvSpPr>
          <p:spPr>
            <a:xfrm>
              <a:off x="728188" y="829820"/>
              <a:ext cx="30" cy="257246"/>
            </a:xfrm>
            <a:custGeom>
              <a:avLst/>
              <a:gdLst/>
              <a:ahLst/>
              <a:cxnLst/>
              <a:rect l="l" t="t" r="r" b="b"/>
              <a:pathLst>
                <a:path w="1" h="8572" fill="none" extrusionOk="0">
                  <a:moveTo>
                    <a:pt x="0" y="8571"/>
                  </a:moveTo>
                  <a:lnTo>
                    <a:pt x="0" y="0"/>
                  </a:lnTo>
                </a:path>
              </a:pathLst>
            </a:custGeom>
            <a:noFill/>
            <a:ln w="8825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32"/>
            <p:cNvSpPr/>
            <p:nvPr/>
          </p:nvSpPr>
          <p:spPr>
            <a:xfrm>
              <a:off x="2700627" y="1036559"/>
              <a:ext cx="101764" cy="101794"/>
            </a:xfrm>
            <a:custGeom>
              <a:avLst/>
              <a:gdLst/>
              <a:ahLst/>
              <a:cxnLst/>
              <a:rect l="l" t="t" r="r" b="b"/>
              <a:pathLst>
                <a:path w="3391" h="3392" fill="none" extrusionOk="0">
                  <a:moveTo>
                    <a:pt x="3391" y="1682"/>
                  </a:moveTo>
                  <a:cubicBezTo>
                    <a:pt x="3391" y="2632"/>
                    <a:pt x="2632" y="3391"/>
                    <a:pt x="1682" y="3391"/>
                  </a:cubicBezTo>
                  <a:cubicBezTo>
                    <a:pt x="760" y="3391"/>
                    <a:pt x="0" y="2632"/>
                    <a:pt x="0" y="1682"/>
                  </a:cubicBezTo>
                  <a:cubicBezTo>
                    <a:pt x="0" y="733"/>
                    <a:pt x="760" y="1"/>
                    <a:pt x="1682" y="1"/>
                  </a:cubicBezTo>
                  <a:cubicBezTo>
                    <a:pt x="2632" y="1"/>
                    <a:pt x="3391" y="733"/>
                    <a:pt x="3391" y="1682"/>
                  </a:cubicBezTo>
                  <a:close/>
                </a:path>
              </a:pathLst>
            </a:custGeom>
            <a:noFill/>
            <a:ln w="8825" cap="flat" cmpd="sng">
              <a:solidFill>
                <a:schemeClr val="lt2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32"/>
            <p:cNvSpPr/>
            <p:nvPr/>
          </p:nvSpPr>
          <p:spPr>
            <a:xfrm>
              <a:off x="2725866" y="1319013"/>
              <a:ext cx="51317" cy="51317"/>
            </a:xfrm>
            <a:custGeom>
              <a:avLst/>
              <a:gdLst/>
              <a:ahLst/>
              <a:cxnLst/>
              <a:rect l="l" t="t" r="r" b="b"/>
              <a:pathLst>
                <a:path w="1710" h="1710" extrusionOk="0">
                  <a:moveTo>
                    <a:pt x="841" y="1"/>
                  </a:moveTo>
                  <a:cubicBezTo>
                    <a:pt x="380" y="1"/>
                    <a:pt x="0" y="381"/>
                    <a:pt x="0" y="842"/>
                  </a:cubicBezTo>
                  <a:cubicBezTo>
                    <a:pt x="0" y="1330"/>
                    <a:pt x="380" y="1710"/>
                    <a:pt x="841" y="1710"/>
                  </a:cubicBezTo>
                  <a:cubicBezTo>
                    <a:pt x="1329" y="1710"/>
                    <a:pt x="1709" y="1330"/>
                    <a:pt x="1709" y="842"/>
                  </a:cubicBezTo>
                  <a:cubicBezTo>
                    <a:pt x="1709" y="381"/>
                    <a:pt x="1329" y="1"/>
                    <a:pt x="841" y="1"/>
                  </a:cubicBezTo>
                  <a:close/>
                </a:path>
              </a:pathLst>
            </a:custGeom>
            <a:noFill/>
            <a:ln w="8825" cap="flat" cmpd="sng">
              <a:solidFill>
                <a:schemeClr val="lt2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32"/>
            <p:cNvSpPr/>
            <p:nvPr/>
          </p:nvSpPr>
          <p:spPr>
            <a:xfrm>
              <a:off x="899935" y="1139133"/>
              <a:ext cx="51317" cy="50507"/>
            </a:xfrm>
            <a:custGeom>
              <a:avLst/>
              <a:gdLst/>
              <a:ahLst/>
              <a:cxnLst/>
              <a:rect l="l" t="t" r="r" b="b"/>
              <a:pathLst>
                <a:path w="1710" h="1683" extrusionOk="0">
                  <a:moveTo>
                    <a:pt x="841" y="0"/>
                  </a:moveTo>
                  <a:cubicBezTo>
                    <a:pt x="380" y="0"/>
                    <a:pt x="0" y="380"/>
                    <a:pt x="0" y="841"/>
                  </a:cubicBezTo>
                  <a:cubicBezTo>
                    <a:pt x="0" y="1329"/>
                    <a:pt x="380" y="1682"/>
                    <a:pt x="841" y="1682"/>
                  </a:cubicBezTo>
                  <a:cubicBezTo>
                    <a:pt x="1330" y="1682"/>
                    <a:pt x="1709" y="1329"/>
                    <a:pt x="1709" y="841"/>
                  </a:cubicBezTo>
                  <a:cubicBezTo>
                    <a:pt x="1709" y="380"/>
                    <a:pt x="1330" y="0"/>
                    <a:pt x="841" y="0"/>
                  </a:cubicBezTo>
                  <a:close/>
                </a:path>
              </a:pathLst>
            </a:custGeom>
            <a:noFill/>
            <a:ln w="8825" cap="flat" cmpd="sng">
              <a:solidFill>
                <a:schemeClr val="lt2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32"/>
            <p:cNvSpPr/>
            <p:nvPr/>
          </p:nvSpPr>
          <p:spPr>
            <a:xfrm>
              <a:off x="1050525" y="1904268"/>
              <a:ext cx="51317" cy="50507"/>
            </a:xfrm>
            <a:custGeom>
              <a:avLst/>
              <a:gdLst/>
              <a:ahLst/>
              <a:cxnLst/>
              <a:rect l="l" t="t" r="r" b="b"/>
              <a:pathLst>
                <a:path w="1710" h="1683" extrusionOk="0">
                  <a:moveTo>
                    <a:pt x="868" y="1"/>
                  </a:moveTo>
                  <a:cubicBezTo>
                    <a:pt x="380" y="1"/>
                    <a:pt x="0" y="381"/>
                    <a:pt x="0" y="842"/>
                  </a:cubicBezTo>
                  <a:cubicBezTo>
                    <a:pt x="0" y="1330"/>
                    <a:pt x="380" y="1682"/>
                    <a:pt x="868" y="1682"/>
                  </a:cubicBezTo>
                  <a:cubicBezTo>
                    <a:pt x="1329" y="1682"/>
                    <a:pt x="1709" y="1330"/>
                    <a:pt x="1709" y="842"/>
                  </a:cubicBezTo>
                  <a:cubicBezTo>
                    <a:pt x="1709" y="381"/>
                    <a:pt x="1302" y="1"/>
                    <a:pt x="868" y="1"/>
                  </a:cubicBezTo>
                  <a:close/>
                </a:path>
              </a:pathLst>
            </a:custGeom>
            <a:noFill/>
            <a:ln w="8825" cap="flat" cmpd="sng">
              <a:solidFill>
                <a:schemeClr val="lt2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32"/>
            <p:cNvSpPr/>
            <p:nvPr/>
          </p:nvSpPr>
          <p:spPr>
            <a:xfrm>
              <a:off x="1127050" y="2506629"/>
              <a:ext cx="51287" cy="50507"/>
            </a:xfrm>
            <a:custGeom>
              <a:avLst/>
              <a:gdLst/>
              <a:ahLst/>
              <a:cxnLst/>
              <a:rect l="l" t="t" r="r" b="b"/>
              <a:pathLst>
                <a:path w="1709" h="1683" extrusionOk="0">
                  <a:moveTo>
                    <a:pt x="841" y="0"/>
                  </a:moveTo>
                  <a:cubicBezTo>
                    <a:pt x="380" y="0"/>
                    <a:pt x="0" y="380"/>
                    <a:pt x="0" y="841"/>
                  </a:cubicBezTo>
                  <a:cubicBezTo>
                    <a:pt x="0" y="1329"/>
                    <a:pt x="380" y="1682"/>
                    <a:pt x="841" y="1682"/>
                  </a:cubicBezTo>
                  <a:cubicBezTo>
                    <a:pt x="1329" y="1682"/>
                    <a:pt x="1709" y="1329"/>
                    <a:pt x="1709" y="841"/>
                  </a:cubicBezTo>
                  <a:cubicBezTo>
                    <a:pt x="1709" y="353"/>
                    <a:pt x="1329" y="0"/>
                    <a:pt x="8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32"/>
            <p:cNvSpPr/>
            <p:nvPr/>
          </p:nvSpPr>
          <p:spPr>
            <a:xfrm>
              <a:off x="2751104" y="1139133"/>
              <a:ext cx="30" cy="179910"/>
            </a:xfrm>
            <a:custGeom>
              <a:avLst/>
              <a:gdLst/>
              <a:ahLst/>
              <a:cxnLst/>
              <a:rect l="l" t="t" r="r" b="b"/>
              <a:pathLst>
                <a:path w="1" h="5995" fill="none" extrusionOk="0">
                  <a:moveTo>
                    <a:pt x="0" y="0"/>
                  </a:moveTo>
                  <a:lnTo>
                    <a:pt x="0" y="5995"/>
                  </a:lnTo>
                </a:path>
              </a:pathLst>
            </a:custGeom>
            <a:noFill/>
            <a:ln w="8825" cap="flat" cmpd="sng">
              <a:solidFill>
                <a:schemeClr val="lt2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32"/>
            <p:cNvSpPr/>
            <p:nvPr/>
          </p:nvSpPr>
          <p:spPr>
            <a:xfrm>
              <a:off x="1000048" y="2637683"/>
              <a:ext cx="50507" cy="52127"/>
            </a:xfrm>
            <a:custGeom>
              <a:avLst/>
              <a:gdLst/>
              <a:ahLst/>
              <a:cxnLst/>
              <a:rect l="l" t="t" r="r" b="b"/>
              <a:pathLst>
                <a:path w="1683" h="1737" fill="none" extrusionOk="0">
                  <a:moveTo>
                    <a:pt x="1" y="841"/>
                  </a:moveTo>
                  <a:cubicBezTo>
                    <a:pt x="1" y="380"/>
                    <a:pt x="380" y="0"/>
                    <a:pt x="842" y="0"/>
                  </a:cubicBezTo>
                  <a:cubicBezTo>
                    <a:pt x="1330" y="0"/>
                    <a:pt x="1682" y="380"/>
                    <a:pt x="1682" y="841"/>
                  </a:cubicBezTo>
                  <a:cubicBezTo>
                    <a:pt x="1682" y="1329"/>
                    <a:pt x="1330" y="1709"/>
                    <a:pt x="842" y="1709"/>
                  </a:cubicBezTo>
                  <a:cubicBezTo>
                    <a:pt x="380" y="1736"/>
                    <a:pt x="1" y="1329"/>
                    <a:pt x="1" y="841"/>
                  </a:cubicBezTo>
                  <a:close/>
                </a:path>
              </a:pathLst>
            </a:custGeom>
            <a:noFill/>
            <a:ln w="8825" cap="flat" cmpd="sng">
              <a:solidFill>
                <a:schemeClr val="lt2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32"/>
            <p:cNvSpPr/>
            <p:nvPr/>
          </p:nvSpPr>
          <p:spPr>
            <a:xfrm>
              <a:off x="899124" y="1573798"/>
              <a:ext cx="51317" cy="50507"/>
            </a:xfrm>
            <a:custGeom>
              <a:avLst/>
              <a:gdLst/>
              <a:ahLst/>
              <a:cxnLst/>
              <a:rect l="l" t="t" r="r" b="b"/>
              <a:pathLst>
                <a:path w="1710" h="1683" fill="none" extrusionOk="0">
                  <a:moveTo>
                    <a:pt x="0" y="841"/>
                  </a:moveTo>
                  <a:cubicBezTo>
                    <a:pt x="0" y="353"/>
                    <a:pt x="380" y="1"/>
                    <a:pt x="841" y="1"/>
                  </a:cubicBezTo>
                  <a:cubicBezTo>
                    <a:pt x="1329" y="1"/>
                    <a:pt x="1709" y="353"/>
                    <a:pt x="1709" y="841"/>
                  </a:cubicBezTo>
                  <a:cubicBezTo>
                    <a:pt x="1709" y="1302"/>
                    <a:pt x="1329" y="1682"/>
                    <a:pt x="841" y="1682"/>
                  </a:cubicBezTo>
                  <a:cubicBezTo>
                    <a:pt x="380" y="1682"/>
                    <a:pt x="0" y="1302"/>
                    <a:pt x="0" y="841"/>
                  </a:cubicBezTo>
                  <a:close/>
                </a:path>
              </a:pathLst>
            </a:custGeom>
            <a:noFill/>
            <a:ln w="8825" cap="flat" cmpd="sng">
              <a:solidFill>
                <a:schemeClr val="lt2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32"/>
            <p:cNvSpPr/>
            <p:nvPr/>
          </p:nvSpPr>
          <p:spPr>
            <a:xfrm>
              <a:off x="925173" y="1624275"/>
              <a:ext cx="100143" cy="1013438"/>
            </a:xfrm>
            <a:custGeom>
              <a:avLst/>
              <a:gdLst/>
              <a:ahLst/>
              <a:cxnLst/>
              <a:rect l="l" t="t" r="r" b="b"/>
              <a:pathLst>
                <a:path w="3337" h="33770" fill="none" extrusionOk="0">
                  <a:moveTo>
                    <a:pt x="3337" y="33769"/>
                  </a:moveTo>
                  <a:lnTo>
                    <a:pt x="3337" y="25903"/>
                  </a:lnTo>
                  <a:lnTo>
                    <a:pt x="0" y="22540"/>
                  </a:lnTo>
                  <a:lnTo>
                    <a:pt x="0" y="0"/>
                  </a:lnTo>
                </a:path>
              </a:pathLst>
            </a:custGeom>
            <a:noFill/>
            <a:ln w="8825" cap="flat" cmpd="sng">
              <a:solidFill>
                <a:schemeClr val="lt2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32"/>
            <p:cNvSpPr/>
            <p:nvPr/>
          </p:nvSpPr>
          <p:spPr>
            <a:xfrm>
              <a:off x="925173" y="1189610"/>
              <a:ext cx="30" cy="282484"/>
            </a:xfrm>
            <a:custGeom>
              <a:avLst/>
              <a:gdLst/>
              <a:ahLst/>
              <a:cxnLst/>
              <a:rect l="l" t="t" r="r" b="b"/>
              <a:pathLst>
                <a:path w="1" h="9413" fill="none" extrusionOk="0">
                  <a:moveTo>
                    <a:pt x="0" y="9412"/>
                  </a:moveTo>
                  <a:lnTo>
                    <a:pt x="0" y="0"/>
                  </a:lnTo>
                </a:path>
              </a:pathLst>
            </a:custGeom>
            <a:noFill/>
            <a:ln w="8825" cap="flat" cmpd="sng">
              <a:solidFill>
                <a:schemeClr val="lt2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32"/>
            <p:cNvSpPr/>
            <p:nvPr/>
          </p:nvSpPr>
          <p:spPr>
            <a:xfrm>
              <a:off x="989485" y="1688556"/>
              <a:ext cx="141647" cy="716339"/>
            </a:xfrm>
            <a:custGeom>
              <a:avLst/>
              <a:gdLst/>
              <a:ahLst/>
              <a:cxnLst/>
              <a:rect l="l" t="t" r="r" b="b"/>
              <a:pathLst>
                <a:path w="4720" h="23870" fill="none" extrusionOk="0">
                  <a:moveTo>
                    <a:pt x="4720" y="23870"/>
                  </a:moveTo>
                  <a:lnTo>
                    <a:pt x="0" y="19150"/>
                  </a:lnTo>
                  <a:lnTo>
                    <a:pt x="0" y="1"/>
                  </a:lnTo>
                </a:path>
              </a:pathLst>
            </a:custGeom>
            <a:noFill/>
            <a:ln w="8825" cap="flat" cmpd="sng">
              <a:solidFill>
                <a:schemeClr val="lt2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32"/>
            <p:cNvSpPr/>
            <p:nvPr/>
          </p:nvSpPr>
          <p:spPr>
            <a:xfrm>
              <a:off x="1074953" y="1449257"/>
              <a:ext cx="50477" cy="455042"/>
            </a:xfrm>
            <a:custGeom>
              <a:avLst/>
              <a:gdLst/>
              <a:ahLst/>
              <a:cxnLst/>
              <a:rect l="l" t="t" r="r" b="b"/>
              <a:pathLst>
                <a:path w="1682" h="15163" fill="none" extrusionOk="0">
                  <a:moveTo>
                    <a:pt x="0" y="15163"/>
                  </a:moveTo>
                  <a:lnTo>
                    <a:pt x="0" y="11908"/>
                  </a:lnTo>
                  <a:lnTo>
                    <a:pt x="1682" y="10281"/>
                  </a:lnTo>
                  <a:lnTo>
                    <a:pt x="1682" y="1"/>
                  </a:lnTo>
                </a:path>
              </a:pathLst>
            </a:custGeom>
            <a:noFill/>
            <a:ln w="8825" cap="flat" cmpd="sng">
              <a:solidFill>
                <a:schemeClr val="lt2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32"/>
            <p:cNvSpPr/>
            <p:nvPr/>
          </p:nvSpPr>
          <p:spPr>
            <a:xfrm>
              <a:off x="4665841" y="798070"/>
              <a:ext cx="50507" cy="51317"/>
            </a:xfrm>
            <a:custGeom>
              <a:avLst/>
              <a:gdLst/>
              <a:ahLst/>
              <a:cxnLst/>
              <a:rect l="l" t="t" r="r" b="b"/>
              <a:pathLst>
                <a:path w="1683" h="1710" fill="none" extrusionOk="0">
                  <a:moveTo>
                    <a:pt x="0" y="841"/>
                  </a:moveTo>
                  <a:cubicBezTo>
                    <a:pt x="0" y="380"/>
                    <a:pt x="353" y="1"/>
                    <a:pt x="841" y="1"/>
                  </a:cubicBezTo>
                  <a:cubicBezTo>
                    <a:pt x="1302" y="1"/>
                    <a:pt x="1682" y="380"/>
                    <a:pt x="1682" y="841"/>
                  </a:cubicBezTo>
                  <a:cubicBezTo>
                    <a:pt x="1682" y="1330"/>
                    <a:pt x="1302" y="1709"/>
                    <a:pt x="841" y="1709"/>
                  </a:cubicBezTo>
                  <a:cubicBezTo>
                    <a:pt x="407" y="1709"/>
                    <a:pt x="0" y="1330"/>
                    <a:pt x="0" y="841"/>
                  </a:cubicBezTo>
                  <a:close/>
                </a:path>
              </a:pathLst>
            </a:custGeom>
            <a:noFill/>
            <a:ln w="8825" cap="flat" cmpd="sng">
              <a:solidFill>
                <a:schemeClr val="lt2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32"/>
            <p:cNvSpPr/>
            <p:nvPr/>
          </p:nvSpPr>
          <p:spPr>
            <a:xfrm>
              <a:off x="4793624" y="666206"/>
              <a:ext cx="51317" cy="50507"/>
            </a:xfrm>
            <a:custGeom>
              <a:avLst/>
              <a:gdLst/>
              <a:ahLst/>
              <a:cxnLst/>
              <a:rect l="l" t="t" r="r" b="b"/>
              <a:pathLst>
                <a:path w="1710" h="1683" extrusionOk="0">
                  <a:moveTo>
                    <a:pt x="842" y="0"/>
                  </a:moveTo>
                  <a:cubicBezTo>
                    <a:pt x="381" y="0"/>
                    <a:pt x="1" y="353"/>
                    <a:pt x="1" y="841"/>
                  </a:cubicBezTo>
                  <a:cubicBezTo>
                    <a:pt x="1" y="1302"/>
                    <a:pt x="381" y="1682"/>
                    <a:pt x="842" y="1682"/>
                  </a:cubicBezTo>
                  <a:cubicBezTo>
                    <a:pt x="1330" y="1682"/>
                    <a:pt x="1710" y="1302"/>
                    <a:pt x="1710" y="841"/>
                  </a:cubicBezTo>
                  <a:cubicBezTo>
                    <a:pt x="1710" y="353"/>
                    <a:pt x="1303" y="0"/>
                    <a:pt x="842" y="0"/>
                  </a:cubicBezTo>
                  <a:close/>
                </a:path>
              </a:pathLst>
            </a:custGeom>
            <a:noFill/>
            <a:ln w="8825" cap="flat" cmpd="sng">
              <a:solidFill>
                <a:schemeClr val="lt2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32"/>
            <p:cNvSpPr/>
            <p:nvPr/>
          </p:nvSpPr>
          <p:spPr>
            <a:xfrm flipH="1">
              <a:off x="1838850" y="798070"/>
              <a:ext cx="50507" cy="51317"/>
            </a:xfrm>
            <a:custGeom>
              <a:avLst/>
              <a:gdLst/>
              <a:ahLst/>
              <a:cxnLst/>
              <a:rect l="l" t="t" r="r" b="b"/>
              <a:pathLst>
                <a:path w="1683" h="1710" fill="none" extrusionOk="0">
                  <a:moveTo>
                    <a:pt x="0" y="841"/>
                  </a:moveTo>
                  <a:cubicBezTo>
                    <a:pt x="0" y="380"/>
                    <a:pt x="353" y="1"/>
                    <a:pt x="841" y="1"/>
                  </a:cubicBezTo>
                  <a:cubicBezTo>
                    <a:pt x="1302" y="1"/>
                    <a:pt x="1682" y="380"/>
                    <a:pt x="1682" y="841"/>
                  </a:cubicBezTo>
                  <a:cubicBezTo>
                    <a:pt x="1682" y="1330"/>
                    <a:pt x="1302" y="1709"/>
                    <a:pt x="841" y="1709"/>
                  </a:cubicBezTo>
                  <a:cubicBezTo>
                    <a:pt x="407" y="1709"/>
                    <a:pt x="0" y="1330"/>
                    <a:pt x="0" y="841"/>
                  </a:cubicBezTo>
                  <a:close/>
                </a:path>
              </a:pathLst>
            </a:custGeom>
            <a:noFill/>
            <a:ln w="8825" cap="flat" cmpd="sng">
              <a:solidFill>
                <a:schemeClr val="lt2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32"/>
            <p:cNvSpPr/>
            <p:nvPr/>
          </p:nvSpPr>
          <p:spPr>
            <a:xfrm flipH="1">
              <a:off x="1710257" y="666206"/>
              <a:ext cx="51317" cy="50507"/>
            </a:xfrm>
            <a:custGeom>
              <a:avLst/>
              <a:gdLst/>
              <a:ahLst/>
              <a:cxnLst/>
              <a:rect l="l" t="t" r="r" b="b"/>
              <a:pathLst>
                <a:path w="1710" h="1683" extrusionOk="0">
                  <a:moveTo>
                    <a:pt x="842" y="0"/>
                  </a:moveTo>
                  <a:cubicBezTo>
                    <a:pt x="381" y="0"/>
                    <a:pt x="1" y="353"/>
                    <a:pt x="1" y="841"/>
                  </a:cubicBezTo>
                  <a:cubicBezTo>
                    <a:pt x="1" y="1302"/>
                    <a:pt x="381" y="1682"/>
                    <a:pt x="842" y="1682"/>
                  </a:cubicBezTo>
                  <a:cubicBezTo>
                    <a:pt x="1330" y="1682"/>
                    <a:pt x="1710" y="1302"/>
                    <a:pt x="1710" y="841"/>
                  </a:cubicBezTo>
                  <a:cubicBezTo>
                    <a:pt x="1710" y="353"/>
                    <a:pt x="1303" y="0"/>
                    <a:pt x="842" y="0"/>
                  </a:cubicBezTo>
                  <a:close/>
                </a:path>
              </a:pathLst>
            </a:custGeom>
            <a:noFill/>
            <a:ln w="8825" cap="flat" cmpd="sng">
              <a:solidFill>
                <a:schemeClr val="lt2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5" name="Google Shape;2045;p34"/>
          <p:cNvGrpSpPr/>
          <p:nvPr/>
        </p:nvGrpSpPr>
        <p:grpSpPr>
          <a:xfrm>
            <a:off x="2067287" y="955859"/>
            <a:ext cx="876000" cy="876000"/>
            <a:chOff x="1500079" y="2612424"/>
            <a:chExt cx="876000" cy="876000"/>
          </a:xfrm>
        </p:grpSpPr>
        <p:sp>
          <p:nvSpPr>
            <p:cNvPr id="2046" name="Google Shape;2046;p34"/>
            <p:cNvSpPr/>
            <p:nvPr/>
          </p:nvSpPr>
          <p:spPr>
            <a:xfrm>
              <a:off x="1500079" y="2612424"/>
              <a:ext cx="876000" cy="876000"/>
            </a:xfrm>
            <a:prstGeom prst="ellipse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34"/>
            <p:cNvSpPr/>
            <p:nvPr/>
          </p:nvSpPr>
          <p:spPr>
            <a:xfrm flipH="1">
              <a:off x="1612750" y="3346809"/>
              <a:ext cx="51321" cy="51338"/>
            </a:xfrm>
            <a:custGeom>
              <a:avLst/>
              <a:gdLst/>
              <a:ahLst/>
              <a:cxnLst/>
              <a:rect l="l" t="t" r="r" b="b"/>
              <a:pathLst>
                <a:path w="3392" h="3392" extrusionOk="0">
                  <a:moveTo>
                    <a:pt x="1710" y="1"/>
                  </a:moveTo>
                  <a:cubicBezTo>
                    <a:pt x="787" y="1"/>
                    <a:pt x="1" y="733"/>
                    <a:pt x="1" y="1682"/>
                  </a:cubicBezTo>
                  <a:cubicBezTo>
                    <a:pt x="1" y="2642"/>
                    <a:pt x="760" y="3392"/>
                    <a:pt x="1662" y="3392"/>
                  </a:cubicBezTo>
                  <a:cubicBezTo>
                    <a:pt x="1678" y="3392"/>
                    <a:pt x="1694" y="3391"/>
                    <a:pt x="1710" y="3391"/>
                  </a:cubicBezTo>
                  <a:cubicBezTo>
                    <a:pt x="2605" y="3391"/>
                    <a:pt x="3391" y="2659"/>
                    <a:pt x="3391" y="1682"/>
                  </a:cubicBezTo>
                  <a:cubicBezTo>
                    <a:pt x="3391" y="787"/>
                    <a:pt x="2659" y="1"/>
                    <a:pt x="17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48" name="Google Shape;2048;p34"/>
          <p:cNvGrpSpPr/>
          <p:nvPr/>
        </p:nvGrpSpPr>
        <p:grpSpPr>
          <a:xfrm>
            <a:off x="2088226" y="2190276"/>
            <a:ext cx="876000" cy="876000"/>
            <a:chOff x="3229513" y="2631724"/>
            <a:chExt cx="876000" cy="876000"/>
          </a:xfrm>
        </p:grpSpPr>
        <p:sp>
          <p:nvSpPr>
            <p:cNvPr id="2049" name="Google Shape;2049;p34"/>
            <p:cNvSpPr/>
            <p:nvPr/>
          </p:nvSpPr>
          <p:spPr>
            <a:xfrm>
              <a:off x="3229513" y="2631724"/>
              <a:ext cx="876000" cy="876000"/>
            </a:xfrm>
            <a:prstGeom prst="ellipse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34"/>
            <p:cNvSpPr/>
            <p:nvPr/>
          </p:nvSpPr>
          <p:spPr>
            <a:xfrm flipH="1">
              <a:off x="3854050" y="2657234"/>
              <a:ext cx="51321" cy="51338"/>
            </a:xfrm>
            <a:custGeom>
              <a:avLst/>
              <a:gdLst/>
              <a:ahLst/>
              <a:cxnLst/>
              <a:rect l="l" t="t" r="r" b="b"/>
              <a:pathLst>
                <a:path w="3392" h="3392" extrusionOk="0">
                  <a:moveTo>
                    <a:pt x="1710" y="1"/>
                  </a:moveTo>
                  <a:cubicBezTo>
                    <a:pt x="787" y="1"/>
                    <a:pt x="1" y="733"/>
                    <a:pt x="1" y="1682"/>
                  </a:cubicBezTo>
                  <a:cubicBezTo>
                    <a:pt x="1" y="2642"/>
                    <a:pt x="760" y="3392"/>
                    <a:pt x="1662" y="3392"/>
                  </a:cubicBezTo>
                  <a:cubicBezTo>
                    <a:pt x="1678" y="3392"/>
                    <a:pt x="1694" y="3391"/>
                    <a:pt x="1710" y="3391"/>
                  </a:cubicBezTo>
                  <a:cubicBezTo>
                    <a:pt x="2605" y="3391"/>
                    <a:pt x="3391" y="2659"/>
                    <a:pt x="3391" y="1682"/>
                  </a:cubicBezTo>
                  <a:cubicBezTo>
                    <a:pt x="3391" y="787"/>
                    <a:pt x="2659" y="1"/>
                    <a:pt x="17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54" name="Google Shape;2054;p34"/>
          <p:cNvGrpSpPr/>
          <p:nvPr/>
        </p:nvGrpSpPr>
        <p:grpSpPr>
          <a:xfrm>
            <a:off x="2109538" y="3502256"/>
            <a:ext cx="876000" cy="876000"/>
            <a:chOff x="5042423" y="2631669"/>
            <a:chExt cx="876000" cy="876000"/>
          </a:xfrm>
        </p:grpSpPr>
        <p:sp>
          <p:nvSpPr>
            <p:cNvPr id="2055" name="Google Shape;2055;p34"/>
            <p:cNvSpPr/>
            <p:nvPr/>
          </p:nvSpPr>
          <p:spPr>
            <a:xfrm>
              <a:off x="5042423" y="2631669"/>
              <a:ext cx="876000" cy="876000"/>
            </a:xfrm>
            <a:prstGeom prst="ellipse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34"/>
            <p:cNvSpPr/>
            <p:nvPr/>
          </p:nvSpPr>
          <p:spPr>
            <a:xfrm flipH="1">
              <a:off x="5816700" y="3281872"/>
              <a:ext cx="51321" cy="51338"/>
            </a:xfrm>
            <a:custGeom>
              <a:avLst/>
              <a:gdLst/>
              <a:ahLst/>
              <a:cxnLst/>
              <a:rect l="l" t="t" r="r" b="b"/>
              <a:pathLst>
                <a:path w="3392" h="3392" extrusionOk="0">
                  <a:moveTo>
                    <a:pt x="1710" y="1"/>
                  </a:moveTo>
                  <a:cubicBezTo>
                    <a:pt x="787" y="1"/>
                    <a:pt x="1" y="733"/>
                    <a:pt x="1" y="1682"/>
                  </a:cubicBezTo>
                  <a:cubicBezTo>
                    <a:pt x="1" y="2642"/>
                    <a:pt x="760" y="3392"/>
                    <a:pt x="1662" y="3392"/>
                  </a:cubicBezTo>
                  <a:cubicBezTo>
                    <a:pt x="1678" y="3392"/>
                    <a:pt x="1694" y="3391"/>
                    <a:pt x="1710" y="3391"/>
                  </a:cubicBezTo>
                  <a:cubicBezTo>
                    <a:pt x="2605" y="3391"/>
                    <a:pt x="3391" y="2659"/>
                    <a:pt x="3391" y="1682"/>
                  </a:cubicBezTo>
                  <a:cubicBezTo>
                    <a:pt x="3391" y="787"/>
                    <a:pt x="2659" y="1"/>
                    <a:pt x="17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57" name="Google Shape;2057;p34"/>
          <p:cNvSpPr txBox="1">
            <a:spLocks noGrp="1"/>
          </p:cNvSpPr>
          <p:nvPr>
            <p:ph type="title"/>
          </p:nvPr>
        </p:nvSpPr>
        <p:spPr>
          <a:xfrm>
            <a:off x="305330" y="124247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chemeClr val="accent1"/>
                </a:solidFill>
              </a:rPr>
              <a:t>PRESENTATION </a:t>
            </a:r>
            <a:r>
              <a:rPr lang="en-US" sz="4400" dirty="0">
                <a:solidFill>
                  <a:schemeClr val="accent1"/>
                </a:solidFill>
              </a:rPr>
              <a:t>CONTENTS</a:t>
            </a:r>
            <a:endParaRPr sz="4000" dirty="0">
              <a:solidFill>
                <a:schemeClr val="accent1"/>
              </a:solidFill>
            </a:endParaRPr>
          </a:p>
        </p:txBody>
      </p:sp>
      <p:sp>
        <p:nvSpPr>
          <p:cNvPr id="2058" name="Google Shape;2058;p34"/>
          <p:cNvSpPr txBox="1">
            <a:spLocks noGrp="1"/>
          </p:cNvSpPr>
          <p:nvPr>
            <p:ph type="title" idx="4"/>
          </p:nvPr>
        </p:nvSpPr>
        <p:spPr>
          <a:xfrm>
            <a:off x="3140916" y="2384519"/>
            <a:ext cx="28926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HOW IT WORKS ?</a:t>
            </a:r>
          </a:p>
        </p:txBody>
      </p:sp>
      <p:sp>
        <p:nvSpPr>
          <p:cNvPr id="2059" name="Google Shape;2059;p34"/>
          <p:cNvSpPr txBox="1">
            <a:spLocks noGrp="1"/>
          </p:cNvSpPr>
          <p:nvPr>
            <p:ph type="title" idx="2"/>
          </p:nvPr>
        </p:nvSpPr>
        <p:spPr>
          <a:xfrm>
            <a:off x="3140916" y="1099646"/>
            <a:ext cx="3844676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PURPOSE OF THE SERVICE</a:t>
            </a:r>
          </a:p>
        </p:txBody>
      </p:sp>
      <p:sp>
        <p:nvSpPr>
          <p:cNvPr id="2062" name="Google Shape;2062;p34"/>
          <p:cNvSpPr txBox="1">
            <a:spLocks noGrp="1"/>
          </p:cNvSpPr>
          <p:nvPr>
            <p:ph type="title" idx="3"/>
          </p:nvPr>
        </p:nvSpPr>
        <p:spPr>
          <a:xfrm>
            <a:off x="2024687" y="1124842"/>
            <a:ext cx="9186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2063" name="Google Shape;2063;p34"/>
          <p:cNvSpPr txBox="1">
            <a:spLocks noGrp="1"/>
          </p:cNvSpPr>
          <p:nvPr>
            <p:ph type="title" idx="6"/>
          </p:nvPr>
        </p:nvSpPr>
        <p:spPr>
          <a:xfrm>
            <a:off x="2066938" y="2331576"/>
            <a:ext cx="9186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064" name="Google Shape;2064;p34"/>
          <p:cNvSpPr txBox="1">
            <a:spLocks noGrp="1"/>
          </p:cNvSpPr>
          <p:nvPr>
            <p:ph type="title" idx="7"/>
          </p:nvPr>
        </p:nvSpPr>
        <p:spPr>
          <a:xfrm>
            <a:off x="3140916" y="3660676"/>
            <a:ext cx="28926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DESIGN DECISIONS</a:t>
            </a:r>
          </a:p>
        </p:txBody>
      </p:sp>
      <p:sp>
        <p:nvSpPr>
          <p:cNvPr id="2066" name="Google Shape;2066;p34"/>
          <p:cNvSpPr txBox="1">
            <a:spLocks noGrp="1"/>
          </p:cNvSpPr>
          <p:nvPr>
            <p:ph type="title" idx="9"/>
          </p:nvPr>
        </p:nvSpPr>
        <p:spPr>
          <a:xfrm>
            <a:off x="2088240" y="3643556"/>
            <a:ext cx="9186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070" name="Google Shape;2070;p34"/>
          <p:cNvSpPr/>
          <p:nvPr/>
        </p:nvSpPr>
        <p:spPr>
          <a:xfrm>
            <a:off x="6773647" y="1099646"/>
            <a:ext cx="101794" cy="101764"/>
          </a:xfrm>
          <a:custGeom>
            <a:avLst/>
            <a:gdLst/>
            <a:ahLst/>
            <a:cxnLst/>
            <a:rect l="l" t="t" r="r" b="b"/>
            <a:pathLst>
              <a:path w="3392" h="3391" extrusionOk="0">
                <a:moveTo>
                  <a:pt x="1682" y="0"/>
                </a:moveTo>
                <a:cubicBezTo>
                  <a:pt x="787" y="0"/>
                  <a:pt x="1" y="733"/>
                  <a:pt x="1" y="1682"/>
                </a:cubicBezTo>
                <a:cubicBezTo>
                  <a:pt x="1" y="2631"/>
                  <a:pt x="733" y="3391"/>
                  <a:pt x="1682" y="3391"/>
                </a:cubicBezTo>
                <a:cubicBezTo>
                  <a:pt x="2605" y="3391"/>
                  <a:pt x="3391" y="2604"/>
                  <a:pt x="3391" y="1682"/>
                </a:cubicBezTo>
                <a:cubicBezTo>
                  <a:pt x="3391" y="760"/>
                  <a:pt x="2632" y="0"/>
                  <a:pt x="168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1" name="Google Shape;2071;p34"/>
          <p:cNvSpPr/>
          <p:nvPr/>
        </p:nvSpPr>
        <p:spPr>
          <a:xfrm flipH="1">
            <a:off x="6057908" y="1975501"/>
            <a:ext cx="51317" cy="50507"/>
          </a:xfrm>
          <a:custGeom>
            <a:avLst/>
            <a:gdLst/>
            <a:ahLst/>
            <a:cxnLst/>
            <a:rect l="l" t="t" r="r" b="b"/>
            <a:pathLst>
              <a:path w="1710" h="1683" fill="none" extrusionOk="0">
                <a:moveTo>
                  <a:pt x="1" y="842"/>
                </a:moveTo>
                <a:cubicBezTo>
                  <a:pt x="1" y="381"/>
                  <a:pt x="381" y="1"/>
                  <a:pt x="869" y="1"/>
                </a:cubicBezTo>
                <a:cubicBezTo>
                  <a:pt x="1330" y="1"/>
                  <a:pt x="1710" y="381"/>
                  <a:pt x="1710" y="842"/>
                </a:cubicBezTo>
                <a:cubicBezTo>
                  <a:pt x="1710" y="1330"/>
                  <a:pt x="1330" y="1682"/>
                  <a:pt x="869" y="1682"/>
                </a:cubicBezTo>
                <a:cubicBezTo>
                  <a:pt x="381" y="1682"/>
                  <a:pt x="1" y="1330"/>
                  <a:pt x="1" y="842"/>
                </a:cubicBezTo>
                <a:close/>
              </a:path>
            </a:pathLst>
          </a:custGeom>
          <a:noFill/>
          <a:ln w="8825" cap="flat" cmpd="sng">
            <a:solidFill>
              <a:schemeClr val="accent1"/>
            </a:solidFill>
            <a:prstDash val="solid"/>
            <a:miter lim="2712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6" name="Google Shape;2076;p35"/>
          <p:cNvGrpSpPr/>
          <p:nvPr/>
        </p:nvGrpSpPr>
        <p:grpSpPr>
          <a:xfrm>
            <a:off x="4845018" y="1053042"/>
            <a:ext cx="4171964" cy="3704504"/>
            <a:chOff x="4457244" y="737458"/>
            <a:chExt cx="3701503" cy="3701509"/>
          </a:xfrm>
        </p:grpSpPr>
        <p:sp>
          <p:nvSpPr>
            <p:cNvPr id="2077" name="Google Shape;2077;p35"/>
            <p:cNvSpPr/>
            <p:nvPr/>
          </p:nvSpPr>
          <p:spPr>
            <a:xfrm>
              <a:off x="6286989" y="895658"/>
              <a:ext cx="210948" cy="1180334"/>
            </a:xfrm>
            <a:custGeom>
              <a:avLst/>
              <a:gdLst/>
              <a:ahLst/>
              <a:cxnLst/>
              <a:rect l="l" t="t" r="r" b="b"/>
              <a:pathLst>
                <a:path w="4775" h="26718" fill="none" extrusionOk="0">
                  <a:moveTo>
                    <a:pt x="1" y="26717"/>
                  </a:moveTo>
                  <a:lnTo>
                    <a:pt x="1" y="12206"/>
                  </a:lnTo>
                  <a:lnTo>
                    <a:pt x="4775" y="7432"/>
                  </a:lnTo>
                  <a:lnTo>
                    <a:pt x="4775" y="0"/>
                  </a:lnTo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35"/>
            <p:cNvSpPr/>
            <p:nvPr/>
          </p:nvSpPr>
          <p:spPr>
            <a:xfrm>
              <a:off x="6209104" y="787777"/>
              <a:ext cx="73158" cy="1288216"/>
            </a:xfrm>
            <a:custGeom>
              <a:avLst/>
              <a:gdLst/>
              <a:ahLst/>
              <a:cxnLst/>
              <a:rect l="l" t="t" r="r" b="b"/>
              <a:pathLst>
                <a:path w="1656" h="29160" fill="none" extrusionOk="0">
                  <a:moveTo>
                    <a:pt x="1" y="29159"/>
                  </a:moveTo>
                  <a:lnTo>
                    <a:pt x="1" y="9277"/>
                  </a:lnTo>
                  <a:lnTo>
                    <a:pt x="1655" y="7623"/>
                  </a:lnTo>
                  <a:lnTo>
                    <a:pt x="1655" y="1"/>
                  </a:lnTo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35"/>
            <p:cNvSpPr/>
            <p:nvPr/>
          </p:nvSpPr>
          <p:spPr>
            <a:xfrm>
              <a:off x="6380468" y="1634971"/>
              <a:ext cx="44" cy="441024"/>
            </a:xfrm>
            <a:custGeom>
              <a:avLst/>
              <a:gdLst/>
              <a:ahLst/>
              <a:cxnLst/>
              <a:rect l="l" t="t" r="r" b="b"/>
              <a:pathLst>
                <a:path w="1" h="9983" fill="none" extrusionOk="0">
                  <a:moveTo>
                    <a:pt x="0" y="9982"/>
                  </a:moveTo>
                  <a:lnTo>
                    <a:pt x="0" y="0"/>
                  </a:lnTo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35"/>
            <p:cNvSpPr/>
            <p:nvPr/>
          </p:nvSpPr>
          <p:spPr>
            <a:xfrm>
              <a:off x="6126448" y="1010653"/>
              <a:ext cx="44" cy="1065340"/>
            </a:xfrm>
            <a:custGeom>
              <a:avLst/>
              <a:gdLst/>
              <a:ahLst/>
              <a:cxnLst/>
              <a:rect l="l" t="t" r="r" b="b"/>
              <a:pathLst>
                <a:path w="1" h="24115" fill="none" extrusionOk="0">
                  <a:moveTo>
                    <a:pt x="0" y="24114"/>
                  </a:moveTo>
                  <a:lnTo>
                    <a:pt x="0" y="1"/>
                  </a:lnTo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35"/>
            <p:cNvSpPr/>
            <p:nvPr/>
          </p:nvSpPr>
          <p:spPr>
            <a:xfrm>
              <a:off x="6403220" y="1494795"/>
              <a:ext cx="87516" cy="607529"/>
            </a:xfrm>
            <a:custGeom>
              <a:avLst/>
              <a:gdLst/>
              <a:ahLst/>
              <a:cxnLst/>
              <a:rect l="l" t="t" r="r" b="b"/>
              <a:pathLst>
                <a:path w="1981" h="13752" fill="none" extrusionOk="0">
                  <a:moveTo>
                    <a:pt x="1981" y="13752"/>
                  </a:moveTo>
                  <a:lnTo>
                    <a:pt x="1981" y="1953"/>
                  </a:lnTo>
                  <a:lnTo>
                    <a:pt x="1" y="0"/>
                  </a:lnTo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35"/>
            <p:cNvSpPr/>
            <p:nvPr/>
          </p:nvSpPr>
          <p:spPr>
            <a:xfrm>
              <a:off x="6308547" y="862083"/>
              <a:ext cx="94717" cy="391899"/>
            </a:xfrm>
            <a:custGeom>
              <a:avLst/>
              <a:gdLst/>
              <a:ahLst/>
              <a:cxnLst/>
              <a:rect l="l" t="t" r="r" b="b"/>
              <a:pathLst>
                <a:path w="2144" h="8871" fill="none" extrusionOk="0">
                  <a:moveTo>
                    <a:pt x="2144" y="1"/>
                  </a:moveTo>
                  <a:lnTo>
                    <a:pt x="2144" y="6727"/>
                  </a:lnTo>
                  <a:lnTo>
                    <a:pt x="1" y="8870"/>
                  </a:lnTo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35"/>
            <p:cNvSpPr/>
            <p:nvPr/>
          </p:nvSpPr>
          <p:spPr>
            <a:xfrm>
              <a:off x="6102459" y="962764"/>
              <a:ext cx="47977" cy="47933"/>
            </a:xfrm>
            <a:custGeom>
              <a:avLst/>
              <a:gdLst/>
              <a:ahLst/>
              <a:cxnLst/>
              <a:rect l="l" t="t" r="r" b="b"/>
              <a:pathLst>
                <a:path w="1086" h="1085" fill="none" extrusionOk="0">
                  <a:moveTo>
                    <a:pt x="1086" y="543"/>
                  </a:moveTo>
                  <a:cubicBezTo>
                    <a:pt x="1086" y="841"/>
                    <a:pt x="842" y="1085"/>
                    <a:pt x="543" y="1085"/>
                  </a:cubicBezTo>
                  <a:cubicBezTo>
                    <a:pt x="245" y="1085"/>
                    <a:pt x="1" y="841"/>
                    <a:pt x="1" y="543"/>
                  </a:cubicBezTo>
                  <a:cubicBezTo>
                    <a:pt x="1" y="244"/>
                    <a:pt x="245" y="0"/>
                    <a:pt x="543" y="0"/>
                  </a:cubicBezTo>
                  <a:cubicBezTo>
                    <a:pt x="842" y="0"/>
                    <a:pt x="1086" y="244"/>
                    <a:pt x="1086" y="543"/>
                  </a:cubicBezTo>
                  <a:close/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35"/>
            <p:cNvSpPr/>
            <p:nvPr/>
          </p:nvSpPr>
          <p:spPr>
            <a:xfrm>
              <a:off x="6258229" y="739888"/>
              <a:ext cx="47977" cy="47933"/>
            </a:xfrm>
            <a:custGeom>
              <a:avLst/>
              <a:gdLst/>
              <a:ahLst/>
              <a:cxnLst/>
              <a:rect l="l" t="t" r="r" b="b"/>
              <a:pathLst>
                <a:path w="1086" h="1085" fill="none" extrusionOk="0">
                  <a:moveTo>
                    <a:pt x="1086" y="542"/>
                  </a:moveTo>
                  <a:cubicBezTo>
                    <a:pt x="1086" y="841"/>
                    <a:pt x="842" y="1085"/>
                    <a:pt x="543" y="1085"/>
                  </a:cubicBezTo>
                  <a:cubicBezTo>
                    <a:pt x="245" y="1085"/>
                    <a:pt x="1" y="841"/>
                    <a:pt x="1" y="542"/>
                  </a:cubicBezTo>
                  <a:cubicBezTo>
                    <a:pt x="1" y="244"/>
                    <a:pt x="245" y="0"/>
                    <a:pt x="543" y="0"/>
                  </a:cubicBezTo>
                  <a:cubicBezTo>
                    <a:pt x="842" y="0"/>
                    <a:pt x="1086" y="244"/>
                    <a:pt x="1086" y="542"/>
                  </a:cubicBezTo>
                  <a:close/>
                </a:path>
              </a:pathLst>
            </a:custGeom>
            <a:noFill/>
            <a:ln w="10850" cap="flat" cmpd="sng">
              <a:solidFill>
                <a:srgbClr val="7ACADA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35"/>
            <p:cNvSpPr/>
            <p:nvPr/>
          </p:nvSpPr>
          <p:spPr>
            <a:xfrm>
              <a:off x="6379276" y="814151"/>
              <a:ext cx="47977" cy="47977"/>
            </a:xfrm>
            <a:custGeom>
              <a:avLst/>
              <a:gdLst/>
              <a:ahLst/>
              <a:cxnLst/>
              <a:rect l="l" t="t" r="r" b="b"/>
              <a:pathLst>
                <a:path w="1086" h="1086" fill="none" extrusionOk="0">
                  <a:moveTo>
                    <a:pt x="1085" y="543"/>
                  </a:moveTo>
                  <a:cubicBezTo>
                    <a:pt x="1085" y="842"/>
                    <a:pt x="841" y="1086"/>
                    <a:pt x="543" y="1086"/>
                  </a:cubicBezTo>
                  <a:cubicBezTo>
                    <a:pt x="244" y="1086"/>
                    <a:pt x="0" y="869"/>
                    <a:pt x="0" y="543"/>
                  </a:cubicBezTo>
                  <a:cubicBezTo>
                    <a:pt x="0" y="245"/>
                    <a:pt x="244" y="1"/>
                    <a:pt x="543" y="1"/>
                  </a:cubicBezTo>
                  <a:cubicBezTo>
                    <a:pt x="841" y="1"/>
                    <a:pt x="1085" y="245"/>
                    <a:pt x="1085" y="543"/>
                  </a:cubicBezTo>
                  <a:close/>
                </a:path>
              </a:pathLst>
            </a:custGeom>
            <a:noFill/>
            <a:ln w="10850" cap="flat" cmpd="sng">
              <a:solidFill>
                <a:srgbClr val="7ACADA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35"/>
            <p:cNvSpPr/>
            <p:nvPr/>
          </p:nvSpPr>
          <p:spPr>
            <a:xfrm>
              <a:off x="6475141" y="850111"/>
              <a:ext cx="47977" cy="47977"/>
            </a:xfrm>
            <a:custGeom>
              <a:avLst/>
              <a:gdLst/>
              <a:ahLst/>
              <a:cxnLst/>
              <a:rect l="l" t="t" r="r" b="b"/>
              <a:pathLst>
                <a:path w="1086" h="1086" fill="none" extrusionOk="0">
                  <a:moveTo>
                    <a:pt x="1085" y="543"/>
                  </a:moveTo>
                  <a:cubicBezTo>
                    <a:pt x="1085" y="841"/>
                    <a:pt x="841" y="1085"/>
                    <a:pt x="543" y="1085"/>
                  </a:cubicBezTo>
                  <a:cubicBezTo>
                    <a:pt x="244" y="1085"/>
                    <a:pt x="0" y="868"/>
                    <a:pt x="0" y="543"/>
                  </a:cubicBezTo>
                  <a:cubicBezTo>
                    <a:pt x="0" y="245"/>
                    <a:pt x="244" y="0"/>
                    <a:pt x="543" y="0"/>
                  </a:cubicBezTo>
                  <a:cubicBezTo>
                    <a:pt x="841" y="0"/>
                    <a:pt x="1085" y="245"/>
                    <a:pt x="1085" y="543"/>
                  </a:cubicBezTo>
                  <a:close/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35"/>
            <p:cNvSpPr/>
            <p:nvPr/>
          </p:nvSpPr>
          <p:spPr>
            <a:xfrm>
              <a:off x="6548211" y="797363"/>
              <a:ext cx="47977" cy="47977"/>
            </a:xfrm>
            <a:custGeom>
              <a:avLst/>
              <a:gdLst/>
              <a:ahLst/>
              <a:cxnLst/>
              <a:rect l="l" t="t" r="r" b="b"/>
              <a:pathLst>
                <a:path w="1086" h="1086" fill="none" extrusionOk="0">
                  <a:moveTo>
                    <a:pt x="1086" y="543"/>
                  </a:moveTo>
                  <a:cubicBezTo>
                    <a:pt x="1086" y="869"/>
                    <a:pt x="842" y="1086"/>
                    <a:pt x="543" y="1086"/>
                  </a:cubicBezTo>
                  <a:cubicBezTo>
                    <a:pt x="245" y="1086"/>
                    <a:pt x="1" y="869"/>
                    <a:pt x="1" y="543"/>
                  </a:cubicBezTo>
                  <a:cubicBezTo>
                    <a:pt x="1" y="245"/>
                    <a:pt x="245" y="1"/>
                    <a:pt x="543" y="1"/>
                  </a:cubicBezTo>
                  <a:cubicBezTo>
                    <a:pt x="842" y="1"/>
                    <a:pt x="1086" y="245"/>
                    <a:pt x="1086" y="543"/>
                  </a:cubicBezTo>
                  <a:close/>
                </a:path>
              </a:pathLst>
            </a:custGeom>
            <a:noFill/>
            <a:ln w="10850" cap="flat" cmpd="sng">
              <a:solidFill>
                <a:srgbClr val="7ACADA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35"/>
            <p:cNvSpPr/>
            <p:nvPr/>
          </p:nvSpPr>
          <p:spPr>
            <a:xfrm>
              <a:off x="6652470" y="1639742"/>
              <a:ext cx="47977" cy="47977"/>
            </a:xfrm>
            <a:custGeom>
              <a:avLst/>
              <a:gdLst/>
              <a:ahLst/>
              <a:cxnLst/>
              <a:rect l="l" t="t" r="r" b="b"/>
              <a:pathLst>
                <a:path w="1086" h="1086" fill="none" extrusionOk="0">
                  <a:moveTo>
                    <a:pt x="1085" y="543"/>
                  </a:moveTo>
                  <a:cubicBezTo>
                    <a:pt x="1085" y="842"/>
                    <a:pt x="841" y="1086"/>
                    <a:pt x="543" y="1086"/>
                  </a:cubicBezTo>
                  <a:cubicBezTo>
                    <a:pt x="218" y="1086"/>
                    <a:pt x="1" y="842"/>
                    <a:pt x="1" y="543"/>
                  </a:cubicBezTo>
                  <a:cubicBezTo>
                    <a:pt x="1" y="245"/>
                    <a:pt x="218" y="1"/>
                    <a:pt x="543" y="1"/>
                  </a:cubicBezTo>
                  <a:cubicBezTo>
                    <a:pt x="841" y="1"/>
                    <a:pt x="1085" y="245"/>
                    <a:pt x="1085" y="543"/>
                  </a:cubicBezTo>
                  <a:close/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35"/>
            <p:cNvSpPr/>
            <p:nvPr/>
          </p:nvSpPr>
          <p:spPr>
            <a:xfrm>
              <a:off x="6652470" y="1087345"/>
              <a:ext cx="47977" cy="47977"/>
            </a:xfrm>
            <a:custGeom>
              <a:avLst/>
              <a:gdLst/>
              <a:ahLst/>
              <a:cxnLst/>
              <a:rect l="l" t="t" r="r" b="b"/>
              <a:pathLst>
                <a:path w="1086" h="1086" fill="none" extrusionOk="0">
                  <a:moveTo>
                    <a:pt x="1085" y="543"/>
                  </a:moveTo>
                  <a:cubicBezTo>
                    <a:pt x="1085" y="842"/>
                    <a:pt x="841" y="1086"/>
                    <a:pt x="543" y="1086"/>
                  </a:cubicBezTo>
                  <a:cubicBezTo>
                    <a:pt x="218" y="1086"/>
                    <a:pt x="1" y="842"/>
                    <a:pt x="1" y="543"/>
                  </a:cubicBezTo>
                  <a:cubicBezTo>
                    <a:pt x="1" y="218"/>
                    <a:pt x="218" y="1"/>
                    <a:pt x="543" y="1"/>
                  </a:cubicBezTo>
                  <a:cubicBezTo>
                    <a:pt x="841" y="1"/>
                    <a:pt x="1085" y="245"/>
                    <a:pt x="1085" y="543"/>
                  </a:cubicBezTo>
                  <a:close/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35"/>
            <p:cNvSpPr/>
            <p:nvPr/>
          </p:nvSpPr>
          <p:spPr>
            <a:xfrm>
              <a:off x="6975982" y="962764"/>
              <a:ext cx="47977" cy="47933"/>
            </a:xfrm>
            <a:custGeom>
              <a:avLst/>
              <a:gdLst/>
              <a:ahLst/>
              <a:cxnLst/>
              <a:rect l="l" t="t" r="r" b="b"/>
              <a:pathLst>
                <a:path w="1086" h="1085" extrusionOk="0">
                  <a:moveTo>
                    <a:pt x="543" y="0"/>
                  </a:moveTo>
                  <a:cubicBezTo>
                    <a:pt x="218" y="0"/>
                    <a:pt x="1" y="244"/>
                    <a:pt x="1" y="543"/>
                  </a:cubicBezTo>
                  <a:cubicBezTo>
                    <a:pt x="1" y="841"/>
                    <a:pt x="218" y="1085"/>
                    <a:pt x="543" y="1085"/>
                  </a:cubicBezTo>
                  <a:cubicBezTo>
                    <a:pt x="842" y="1085"/>
                    <a:pt x="1086" y="841"/>
                    <a:pt x="1086" y="543"/>
                  </a:cubicBezTo>
                  <a:cubicBezTo>
                    <a:pt x="1086" y="244"/>
                    <a:pt x="842" y="0"/>
                    <a:pt x="543" y="0"/>
                  </a:cubicBezTo>
                  <a:close/>
                </a:path>
              </a:pathLst>
            </a:custGeom>
            <a:solidFill>
              <a:schemeClr val="lt2"/>
            </a:solidFill>
            <a:ln w="10850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35"/>
            <p:cNvSpPr/>
            <p:nvPr/>
          </p:nvSpPr>
          <p:spPr>
            <a:xfrm>
              <a:off x="6859751" y="990287"/>
              <a:ext cx="47977" cy="47977"/>
            </a:xfrm>
            <a:custGeom>
              <a:avLst/>
              <a:gdLst/>
              <a:ahLst/>
              <a:cxnLst/>
              <a:rect l="l" t="t" r="r" b="b"/>
              <a:pathLst>
                <a:path w="1086" h="1086" fill="none" extrusionOk="0">
                  <a:moveTo>
                    <a:pt x="1086" y="543"/>
                  </a:moveTo>
                  <a:cubicBezTo>
                    <a:pt x="1086" y="842"/>
                    <a:pt x="842" y="1086"/>
                    <a:pt x="543" y="1086"/>
                  </a:cubicBezTo>
                  <a:cubicBezTo>
                    <a:pt x="245" y="1086"/>
                    <a:pt x="1" y="842"/>
                    <a:pt x="1" y="543"/>
                  </a:cubicBezTo>
                  <a:cubicBezTo>
                    <a:pt x="1" y="218"/>
                    <a:pt x="245" y="1"/>
                    <a:pt x="543" y="1"/>
                  </a:cubicBezTo>
                  <a:cubicBezTo>
                    <a:pt x="842" y="1"/>
                    <a:pt x="1086" y="218"/>
                    <a:pt x="1086" y="543"/>
                  </a:cubicBezTo>
                  <a:close/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35"/>
            <p:cNvSpPr/>
            <p:nvPr/>
          </p:nvSpPr>
          <p:spPr>
            <a:xfrm>
              <a:off x="6859751" y="1237151"/>
              <a:ext cx="47977" cy="47977"/>
            </a:xfrm>
            <a:custGeom>
              <a:avLst/>
              <a:gdLst/>
              <a:ahLst/>
              <a:cxnLst/>
              <a:rect l="l" t="t" r="r" b="b"/>
              <a:pathLst>
                <a:path w="1086" h="1086" fill="none" extrusionOk="0">
                  <a:moveTo>
                    <a:pt x="1086" y="543"/>
                  </a:moveTo>
                  <a:cubicBezTo>
                    <a:pt x="1086" y="841"/>
                    <a:pt x="842" y="1085"/>
                    <a:pt x="543" y="1085"/>
                  </a:cubicBezTo>
                  <a:cubicBezTo>
                    <a:pt x="245" y="1085"/>
                    <a:pt x="1" y="841"/>
                    <a:pt x="1" y="543"/>
                  </a:cubicBezTo>
                  <a:cubicBezTo>
                    <a:pt x="1" y="245"/>
                    <a:pt x="245" y="0"/>
                    <a:pt x="543" y="0"/>
                  </a:cubicBezTo>
                  <a:cubicBezTo>
                    <a:pt x="842" y="0"/>
                    <a:pt x="1086" y="245"/>
                    <a:pt x="1086" y="543"/>
                  </a:cubicBezTo>
                  <a:close/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35"/>
            <p:cNvSpPr/>
            <p:nvPr/>
          </p:nvSpPr>
          <p:spPr>
            <a:xfrm>
              <a:off x="6651277" y="1005881"/>
              <a:ext cx="47977" cy="47977"/>
            </a:xfrm>
            <a:custGeom>
              <a:avLst/>
              <a:gdLst/>
              <a:ahLst/>
              <a:cxnLst/>
              <a:rect l="l" t="t" r="r" b="b"/>
              <a:pathLst>
                <a:path w="1086" h="1086" fill="none" extrusionOk="0">
                  <a:moveTo>
                    <a:pt x="1085" y="543"/>
                  </a:moveTo>
                  <a:cubicBezTo>
                    <a:pt x="1085" y="841"/>
                    <a:pt x="868" y="1085"/>
                    <a:pt x="543" y="1085"/>
                  </a:cubicBezTo>
                  <a:cubicBezTo>
                    <a:pt x="245" y="1085"/>
                    <a:pt x="0" y="841"/>
                    <a:pt x="0" y="543"/>
                  </a:cubicBezTo>
                  <a:cubicBezTo>
                    <a:pt x="0" y="245"/>
                    <a:pt x="245" y="0"/>
                    <a:pt x="543" y="0"/>
                  </a:cubicBezTo>
                  <a:cubicBezTo>
                    <a:pt x="868" y="0"/>
                    <a:pt x="1085" y="245"/>
                    <a:pt x="1085" y="543"/>
                  </a:cubicBezTo>
                  <a:close/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35"/>
            <p:cNvSpPr/>
            <p:nvPr/>
          </p:nvSpPr>
          <p:spPr>
            <a:xfrm>
              <a:off x="6745949" y="1557085"/>
              <a:ext cx="47977" cy="47977"/>
            </a:xfrm>
            <a:custGeom>
              <a:avLst/>
              <a:gdLst/>
              <a:ahLst/>
              <a:cxnLst/>
              <a:rect l="l" t="t" r="r" b="b"/>
              <a:pathLst>
                <a:path w="1086" h="1086" fill="none" extrusionOk="0">
                  <a:moveTo>
                    <a:pt x="1085" y="543"/>
                  </a:moveTo>
                  <a:cubicBezTo>
                    <a:pt x="1085" y="841"/>
                    <a:pt x="841" y="1085"/>
                    <a:pt x="543" y="1085"/>
                  </a:cubicBezTo>
                  <a:cubicBezTo>
                    <a:pt x="244" y="1085"/>
                    <a:pt x="0" y="841"/>
                    <a:pt x="0" y="543"/>
                  </a:cubicBezTo>
                  <a:cubicBezTo>
                    <a:pt x="0" y="245"/>
                    <a:pt x="244" y="0"/>
                    <a:pt x="543" y="0"/>
                  </a:cubicBezTo>
                  <a:cubicBezTo>
                    <a:pt x="841" y="0"/>
                    <a:pt x="1085" y="245"/>
                    <a:pt x="1085" y="543"/>
                  </a:cubicBezTo>
                  <a:close/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35"/>
            <p:cNvSpPr/>
            <p:nvPr/>
          </p:nvSpPr>
          <p:spPr>
            <a:xfrm>
              <a:off x="6754343" y="1341410"/>
              <a:ext cx="47977" cy="47977"/>
            </a:xfrm>
            <a:custGeom>
              <a:avLst/>
              <a:gdLst/>
              <a:ahLst/>
              <a:cxnLst/>
              <a:rect l="l" t="t" r="r" b="b"/>
              <a:pathLst>
                <a:path w="1086" h="1086" fill="none" extrusionOk="0">
                  <a:moveTo>
                    <a:pt x="1085" y="543"/>
                  </a:moveTo>
                  <a:cubicBezTo>
                    <a:pt x="1085" y="841"/>
                    <a:pt x="841" y="1085"/>
                    <a:pt x="543" y="1085"/>
                  </a:cubicBezTo>
                  <a:cubicBezTo>
                    <a:pt x="217" y="1085"/>
                    <a:pt x="0" y="841"/>
                    <a:pt x="0" y="543"/>
                  </a:cubicBezTo>
                  <a:cubicBezTo>
                    <a:pt x="0" y="244"/>
                    <a:pt x="217" y="0"/>
                    <a:pt x="543" y="0"/>
                  </a:cubicBezTo>
                  <a:cubicBezTo>
                    <a:pt x="841" y="0"/>
                    <a:pt x="1085" y="244"/>
                    <a:pt x="1085" y="543"/>
                  </a:cubicBezTo>
                  <a:close/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35"/>
            <p:cNvSpPr/>
            <p:nvPr/>
          </p:nvSpPr>
          <p:spPr>
            <a:xfrm>
              <a:off x="6745949" y="1256324"/>
              <a:ext cx="47977" cy="47977"/>
            </a:xfrm>
            <a:custGeom>
              <a:avLst/>
              <a:gdLst/>
              <a:ahLst/>
              <a:cxnLst/>
              <a:rect l="l" t="t" r="r" b="b"/>
              <a:pathLst>
                <a:path w="1086" h="1086" fill="none" extrusionOk="0">
                  <a:moveTo>
                    <a:pt x="1085" y="543"/>
                  </a:moveTo>
                  <a:cubicBezTo>
                    <a:pt x="1085" y="841"/>
                    <a:pt x="841" y="1085"/>
                    <a:pt x="543" y="1085"/>
                  </a:cubicBezTo>
                  <a:cubicBezTo>
                    <a:pt x="244" y="1085"/>
                    <a:pt x="0" y="841"/>
                    <a:pt x="0" y="543"/>
                  </a:cubicBezTo>
                  <a:cubicBezTo>
                    <a:pt x="0" y="244"/>
                    <a:pt x="244" y="0"/>
                    <a:pt x="543" y="0"/>
                  </a:cubicBezTo>
                  <a:cubicBezTo>
                    <a:pt x="841" y="0"/>
                    <a:pt x="1085" y="244"/>
                    <a:pt x="1085" y="543"/>
                  </a:cubicBezTo>
                  <a:close/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35"/>
            <p:cNvSpPr/>
            <p:nvPr/>
          </p:nvSpPr>
          <p:spPr>
            <a:xfrm>
              <a:off x="7155740" y="993909"/>
              <a:ext cx="47977" cy="47977"/>
            </a:xfrm>
            <a:custGeom>
              <a:avLst/>
              <a:gdLst/>
              <a:ahLst/>
              <a:cxnLst/>
              <a:rect l="l" t="t" r="r" b="b"/>
              <a:pathLst>
                <a:path w="1086" h="1086" fill="none" extrusionOk="0">
                  <a:moveTo>
                    <a:pt x="1086" y="543"/>
                  </a:moveTo>
                  <a:cubicBezTo>
                    <a:pt x="1086" y="841"/>
                    <a:pt x="841" y="1085"/>
                    <a:pt x="543" y="1085"/>
                  </a:cubicBezTo>
                  <a:cubicBezTo>
                    <a:pt x="218" y="1085"/>
                    <a:pt x="1" y="841"/>
                    <a:pt x="1" y="543"/>
                  </a:cubicBezTo>
                  <a:cubicBezTo>
                    <a:pt x="1" y="244"/>
                    <a:pt x="218" y="0"/>
                    <a:pt x="543" y="0"/>
                  </a:cubicBezTo>
                  <a:cubicBezTo>
                    <a:pt x="841" y="0"/>
                    <a:pt x="1086" y="244"/>
                    <a:pt x="1086" y="543"/>
                  </a:cubicBezTo>
                  <a:close/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35"/>
            <p:cNvSpPr/>
            <p:nvPr/>
          </p:nvSpPr>
          <p:spPr>
            <a:xfrm>
              <a:off x="6890940" y="824930"/>
              <a:ext cx="47977" cy="47977"/>
            </a:xfrm>
            <a:custGeom>
              <a:avLst/>
              <a:gdLst/>
              <a:ahLst/>
              <a:cxnLst/>
              <a:rect l="l" t="t" r="r" b="b"/>
              <a:pathLst>
                <a:path w="1086" h="1086" fill="none" extrusionOk="0">
                  <a:moveTo>
                    <a:pt x="1085" y="543"/>
                  </a:moveTo>
                  <a:cubicBezTo>
                    <a:pt x="1085" y="842"/>
                    <a:pt x="868" y="1086"/>
                    <a:pt x="543" y="1086"/>
                  </a:cubicBezTo>
                  <a:cubicBezTo>
                    <a:pt x="244" y="1086"/>
                    <a:pt x="0" y="842"/>
                    <a:pt x="0" y="543"/>
                  </a:cubicBezTo>
                  <a:cubicBezTo>
                    <a:pt x="0" y="245"/>
                    <a:pt x="244" y="1"/>
                    <a:pt x="543" y="1"/>
                  </a:cubicBezTo>
                  <a:cubicBezTo>
                    <a:pt x="868" y="1"/>
                    <a:pt x="1085" y="245"/>
                    <a:pt x="1085" y="543"/>
                  </a:cubicBezTo>
                  <a:close/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35"/>
            <p:cNvSpPr/>
            <p:nvPr/>
          </p:nvSpPr>
          <p:spPr>
            <a:xfrm>
              <a:off x="6713567" y="806950"/>
              <a:ext cx="52792" cy="52792"/>
            </a:xfrm>
            <a:custGeom>
              <a:avLst/>
              <a:gdLst/>
              <a:ahLst/>
              <a:cxnLst/>
              <a:rect l="l" t="t" r="r" b="b"/>
              <a:pathLst>
                <a:path w="1195" h="1195" fill="none" extrusionOk="0">
                  <a:moveTo>
                    <a:pt x="977" y="977"/>
                  </a:moveTo>
                  <a:cubicBezTo>
                    <a:pt x="787" y="1194"/>
                    <a:pt x="408" y="1194"/>
                    <a:pt x="191" y="977"/>
                  </a:cubicBezTo>
                  <a:cubicBezTo>
                    <a:pt x="1" y="788"/>
                    <a:pt x="1" y="408"/>
                    <a:pt x="191" y="218"/>
                  </a:cubicBezTo>
                  <a:cubicBezTo>
                    <a:pt x="408" y="1"/>
                    <a:pt x="787" y="1"/>
                    <a:pt x="977" y="218"/>
                  </a:cubicBezTo>
                  <a:cubicBezTo>
                    <a:pt x="1194" y="408"/>
                    <a:pt x="1194" y="788"/>
                    <a:pt x="977" y="977"/>
                  </a:cubicBezTo>
                  <a:close/>
                </a:path>
              </a:pathLst>
            </a:custGeom>
            <a:noFill/>
            <a:ln w="10850" cap="flat" cmpd="sng">
              <a:solidFill>
                <a:srgbClr val="7ACADA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35"/>
            <p:cNvSpPr/>
            <p:nvPr/>
          </p:nvSpPr>
          <p:spPr>
            <a:xfrm>
              <a:off x="6356480" y="1585845"/>
              <a:ext cx="47977" cy="47977"/>
            </a:xfrm>
            <a:custGeom>
              <a:avLst/>
              <a:gdLst/>
              <a:ahLst/>
              <a:cxnLst/>
              <a:rect l="l" t="t" r="r" b="b"/>
              <a:pathLst>
                <a:path w="1086" h="1086" fill="none" extrusionOk="0">
                  <a:moveTo>
                    <a:pt x="1086" y="543"/>
                  </a:moveTo>
                  <a:cubicBezTo>
                    <a:pt x="1086" y="841"/>
                    <a:pt x="842" y="1085"/>
                    <a:pt x="543" y="1085"/>
                  </a:cubicBezTo>
                  <a:cubicBezTo>
                    <a:pt x="245" y="1085"/>
                    <a:pt x="1" y="841"/>
                    <a:pt x="1" y="543"/>
                  </a:cubicBezTo>
                  <a:cubicBezTo>
                    <a:pt x="1" y="245"/>
                    <a:pt x="245" y="0"/>
                    <a:pt x="543" y="0"/>
                  </a:cubicBezTo>
                  <a:cubicBezTo>
                    <a:pt x="842" y="0"/>
                    <a:pt x="1086" y="245"/>
                    <a:pt x="1086" y="543"/>
                  </a:cubicBezTo>
                  <a:close/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35"/>
            <p:cNvSpPr/>
            <p:nvPr/>
          </p:nvSpPr>
          <p:spPr>
            <a:xfrm>
              <a:off x="6264237" y="1244352"/>
              <a:ext cx="53941" cy="52748"/>
            </a:xfrm>
            <a:custGeom>
              <a:avLst/>
              <a:gdLst/>
              <a:ahLst/>
              <a:cxnLst/>
              <a:rect l="l" t="t" r="r" b="b"/>
              <a:pathLst>
                <a:path w="1221" h="1194" fill="none" extrusionOk="0">
                  <a:moveTo>
                    <a:pt x="245" y="217"/>
                  </a:moveTo>
                  <a:cubicBezTo>
                    <a:pt x="434" y="0"/>
                    <a:pt x="814" y="0"/>
                    <a:pt x="1004" y="217"/>
                  </a:cubicBezTo>
                  <a:cubicBezTo>
                    <a:pt x="1221" y="407"/>
                    <a:pt x="1221" y="787"/>
                    <a:pt x="1004" y="977"/>
                  </a:cubicBezTo>
                  <a:cubicBezTo>
                    <a:pt x="814" y="1194"/>
                    <a:pt x="434" y="1194"/>
                    <a:pt x="245" y="977"/>
                  </a:cubicBezTo>
                  <a:cubicBezTo>
                    <a:pt x="28" y="787"/>
                    <a:pt x="0" y="434"/>
                    <a:pt x="245" y="217"/>
                  </a:cubicBezTo>
                  <a:close/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35"/>
            <p:cNvSpPr/>
            <p:nvPr/>
          </p:nvSpPr>
          <p:spPr>
            <a:xfrm>
              <a:off x="6556604" y="1518739"/>
              <a:ext cx="47977" cy="47977"/>
            </a:xfrm>
            <a:custGeom>
              <a:avLst/>
              <a:gdLst/>
              <a:ahLst/>
              <a:cxnLst/>
              <a:rect l="l" t="t" r="r" b="b"/>
              <a:pathLst>
                <a:path w="1086" h="1086" fill="none" extrusionOk="0">
                  <a:moveTo>
                    <a:pt x="1086" y="543"/>
                  </a:moveTo>
                  <a:cubicBezTo>
                    <a:pt x="1086" y="841"/>
                    <a:pt x="841" y="1085"/>
                    <a:pt x="543" y="1085"/>
                  </a:cubicBezTo>
                  <a:cubicBezTo>
                    <a:pt x="218" y="1085"/>
                    <a:pt x="1" y="841"/>
                    <a:pt x="1" y="543"/>
                  </a:cubicBezTo>
                  <a:cubicBezTo>
                    <a:pt x="1" y="245"/>
                    <a:pt x="218" y="0"/>
                    <a:pt x="543" y="0"/>
                  </a:cubicBezTo>
                  <a:cubicBezTo>
                    <a:pt x="841" y="0"/>
                    <a:pt x="1086" y="245"/>
                    <a:pt x="1086" y="543"/>
                  </a:cubicBezTo>
                  <a:close/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35"/>
            <p:cNvSpPr/>
            <p:nvPr/>
          </p:nvSpPr>
          <p:spPr>
            <a:xfrm>
              <a:off x="6556604" y="1636163"/>
              <a:ext cx="47977" cy="47977"/>
            </a:xfrm>
            <a:custGeom>
              <a:avLst/>
              <a:gdLst/>
              <a:ahLst/>
              <a:cxnLst/>
              <a:rect l="l" t="t" r="r" b="b"/>
              <a:pathLst>
                <a:path w="1086" h="1086" fill="none" extrusionOk="0">
                  <a:moveTo>
                    <a:pt x="1086" y="543"/>
                  </a:moveTo>
                  <a:cubicBezTo>
                    <a:pt x="1086" y="869"/>
                    <a:pt x="841" y="1086"/>
                    <a:pt x="543" y="1086"/>
                  </a:cubicBezTo>
                  <a:cubicBezTo>
                    <a:pt x="218" y="1086"/>
                    <a:pt x="1" y="869"/>
                    <a:pt x="1" y="543"/>
                  </a:cubicBezTo>
                  <a:cubicBezTo>
                    <a:pt x="1" y="245"/>
                    <a:pt x="218" y="1"/>
                    <a:pt x="543" y="1"/>
                  </a:cubicBezTo>
                  <a:cubicBezTo>
                    <a:pt x="841" y="1"/>
                    <a:pt x="1086" y="245"/>
                    <a:pt x="1086" y="543"/>
                  </a:cubicBezTo>
                  <a:close/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35"/>
            <p:cNvSpPr/>
            <p:nvPr/>
          </p:nvSpPr>
          <p:spPr>
            <a:xfrm>
              <a:off x="6851401" y="1593046"/>
              <a:ext cx="47977" cy="47977"/>
            </a:xfrm>
            <a:custGeom>
              <a:avLst/>
              <a:gdLst/>
              <a:ahLst/>
              <a:cxnLst/>
              <a:rect l="l" t="t" r="r" b="b"/>
              <a:pathLst>
                <a:path w="1086" h="1086" fill="none" extrusionOk="0">
                  <a:moveTo>
                    <a:pt x="1085" y="543"/>
                  </a:moveTo>
                  <a:cubicBezTo>
                    <a:pt x="1085" y="841"/>
                    <a:pt x="841" y="1085"/>
                    <a:pt x="543" y="1085"/>
                  </a:cubicBezTo>
                  <a:cubicBezTo>
                    <a:pt x="244" y="1085"/>
                    <a:pt x="0" y="841"/>
                    <a:pt x="0" y="543"/>
                  </a:cubicBezTo>
                  <a:cubicBezTo>
                    <a:pt x="0" y="244"/>
                    <a:pt x="244" y="0"/>
                    <a:pt x="543" y="0"/>
                  </a:cubicBezTo>
                  <a:cubicBezTo>
                    <a:pt x="841" y="0"/>
                    <a:pt x="1085" y="244"/>
                    <a:pt x="1085" y="543"/>
                  </a:cubicBezTo>
                  <a:close/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35"/>
            <p:cNvSpPr/>
            <p:nvPr/>
          </p:nvSpPr>
          <p:spPr>
            <a:xfrm>
              <a:off x="6942451" y="1510345"/>
              <a:ext cx="47977" cy="49170"/>
            </a:xfrm>
            <a:custGeom>
              <a:avLst/>
              <a:gdLst/>
              <a:ahLst/>
              <a:cxnLst/>
              <a:rect l="l" t="t" r="r" b="b"/>
              <a:pathLst>
                <a:path w="1086" h="1113" fill="none" extrusionOk="0">
                  <a:moveTo>
                    <a:pt x="1085" y="570"/>
                  </a:moveTo>
                  <a:cubicBezTo>
                    <a:pt x="1085" y="869"/>
                    <a:pt x="841" y="1113"/>
                    <a:pt x="543" y="1113"/>
                  </a:cubicBezTo>
                  <a:cubicBezTo>
                    <a:pt x="245" y="1113"/>
                    <a:pt x="1" y="869"/>
                    <a:pt x="1" y="570"/>
                  </a:cubicBezTo>
                  <a:cubicBezTo>
                    <a:pt x="1" y="245"/>
                    <a:pt x="245" y="1"/>
                    <a:pt x="543" y="1"/>
                  </a:cubicBezTo>
                  <a:cubicBezTo>
                    <a:pt x="841" y="1"/>
                    <a:pt x="1085" y="245"/>
                    <a:pt x="1085" y="570"/>
                  </a:cubicBezTo>
                  <a:close/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35"/>
            <p:cNvSpPr/>
            <p:nvPr/>
          </p:nvSpPr>
          <p:spPr>
            <a:xfrm>
              <a:off x="7277979" y="975929"/>
              <a:ext cx="47977" cy="47977"/>
            </a:xfrm>
            <a:custGeom>
              <a:avLst/>
              <a:gdLst/>
              <a:ahLst/>
              <a:cxnLst/>
              <a:rect l="l" t="t" r="r" b="b"/>
              <a:pathLst>
                <a:path w="1086" h="1086" fill="none" extrusionOk="0">
                  <a:moveTo>
                    <a:pt x="1085" y="543"/>
                  </a:moveTo>
                  <a:cubicBezTo>
                    <a:pt x="1085" y="841"/>
                    <a:pt x="841" y="1085"/>
                    <a:pt x="543" y="1085"/>
                  </a:cubicBezTo>
                  <a:cubicBezTo>
                    <a:pt x="244" y="1085"/>
                    <a:pt x="0" y="841"/>
                    <a:pt x="0" y="543"/>
                  </a:cubicBezTo>
                  <a:cubicBezTo>
                    <a:pt x="0" y="245"/>
                    <a:pt x="244" y="0"/>
                    <a:pt x="543" y="0"/>
                  </a:cubicBezTo>
                  <a:cubicBezTo>
                    <a:pt x="841" y="0"/>
                    <a:pt x="1085" y="245"/>
                    <a:pt x="1085" y="543"/>
                  </a:cubicBezTo>
                  <a:close/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35"/>
            <p:cNvSpPr/>
            <p:nvPr/>
          </p:nvSpPr>
          <p:spPr>
            <a:xfrm>
              <a:off x="6361295" y="1452826"/>
              <a:ext cx="47977" cy="47977"/>
            </a:xfrm>
            <a:custGeom>
              <a:avLst/>
              <a:gdLst/>
              <a:ahLst/>
              <a:cxnLst/>
              <a:rect l="l" t="t" r="r" b="b"/>
              <a:pathLst>
                <a:path w="1086" h="1086" extrusionOk="0">
                  <a:moveTo>
                    <a:pt x="543" y="1"/>
                  </a:moveTo>
                  <a:cubicBezTo>
                    <a:pt x="245" y="1"/>
                    <a:pt x="0" y="245"/>
                    <a:pt x="0" y="543"/>
                  </a:cubicBezTo>
                  <a:cubicBezTo>
                    <a:pt x="0" y="842"/>
                    <a:pt x="245" y="1086"/>
                    <a:pt x="543" y="1086"/>
                  </a:cubicBezTo>
                  <a:cubicBezTo>
                    <a:pt x="841" y="1086"/>
                    <a:pt x="1085" y="842"/>
                    <a:pt x="1085" y="543"/>
                  </a:cubicBezTo>
                  <a:cubicBezTo>
                    <a:pt x="1085" y="245"/>
                    <a:pt x="841" y="1"/>
                    <a:pt x="543" y="1"/>
                  </a:cubicBezTo>
                  <a:close/>
                </a:path>
              </a:pathLst>
            </a:custGeom>
            <a:solidFill>
              <a:schemeClr val="lt2"/>
            </a:solidFill>
            <a:ln w="10850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35"/>
            <p:cNvSpPr/>
            <p:nvPr/>
          </p:nvSpPr>
          <p:spPr>
            <a:xfrm>
              <a:off x="6443952" y="846533"/>
              <a:ext cx="128291" cy="678257"/>
            </a:xfrm>
            <a:custGeom>
              <a:avLst/>
              <a:gdLst/>
              <a:ahLst/>
              <a:cxnLst/>
              <a:rect l="l" t="t" r="r" b="b"/>
              <a:pathLst>
                <a:path w="2904" h="15353" fill="none" extrusionOk="0">
                  <a:moveTo>
                    <a:pt x="2903" y="0"/>
                  </a:moveTo>
                  <a:lnTo>
                    <a:pt x="2903" y="9765"/>
                  </a:lnTo>
                  <a:lnTo>
                    <a:pt x="1" y="12667"/>
                  </a:lnTo>
                  <a:lnTo>
                    <a:pt x="2686" y="15352"/>
                  </a:lnTo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35"/>
            <p:cNvSpPr/>
            <p:nvPr/>
          </p:nvSpPr>
          <p:spPr>
            <a:xfrm>
              <a:off x="6580593" y="1634971"/>
              <a:ext cx="278009" cy="278053"/>
            </a:xfrm>
            <a:custGeom>
              <a:avLst/>
              <a:gdLst/>
              <a:ahLst/>
              <a:cxnLst/>
              <a:rect l="l" t="t" r="r" b="b"/>
              <a:pathLst>
                <a:path w="6293" h="6294" fill="none" extrusionOk="0">
                  <a:moveTo>
                    <a:pt x="0" y="1140"/>
                  </a:moveTo>
                  <a:lnTo>
                    <a:pt x="0" y="6293"/>
                  </a:lnTo>
                  <a:lnTo>
                    <a:pt x="6293" y="0"/>
                  </a:lnTo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35"/>
            <p:cNvSpPr/>
            <p:nvPr/>
          </p:nvSpPr>
          <p:spPr>
            <a:xfrm>
              <a:off x="6984375" y="1016661"/>
              <a:ext cx="300805" cy="500929"/>
            </a:xfrm>
            <a:custGeom>
              <a:avLst/>
              <a:gdLst/>
              <a:ahLst/>
              <a:cxnLst/>
              <a:rect l="l" t="t" r="r" b="b"/>
              <a:pathLst>
                <a:path w="6809" h="11339" fill="none" extrusionOk="0">
                  <a:moveTo>
                    <a:pt x="1" y="11338"/>
                  </a:moveTo>
                  <a:lnTo>
                    <a:pt x="3500" y="7839"/>
                  </a:lnTo>
                  <a:lnTo>
                    <a:pt x="3500" y="3337"/>
                  </a:lnTo>
                  <a:lnTo>
                    <a:pt x="6809" y="1"/>
                  </a:lnTo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35"/>
            <p:cNvSpPr/>
            <p:nvPr/>
          </p:nvSpPr>
          <p:spPr>
            <a:xfrm>
              <a:off x="6604537" y="1136470"/>
              <a:ext cx="71921" cy="503314"/>
            </a:xfrm>
            <a:custGeom>
              <a:avLst/>
              <a:gdLst/>
              <a:ahLst/>
              <a:cxnLst/>
              <a:rect l="l" t="t" r="r" b="b"/>
              <a:pathLst>
                <a:path w="1628" h="11393" fill="none" extrusionOk="0">
                  <a:moveTo>
                    <a:pt x="1520" y="11393"/>
                  </a:moveTo>
                  <a:lnTo>
                    <a:pt x="1520" y="7433"/>
                  </a:lnTo>
                  <a:lnTo>
                    <a:pt x="1" y="5860"/>
                  </a:lnTo>
                  <a:lnTo>
                    <a:pt x="1628" y="4287"/>
                  </a:lnTo>
                  <a:lnTo>
                    <a:pt x="1628" y="1"/>
                  </a:lnTo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35"/>
            <p:cNvSpPr/>
            <p:nvPr/>
          </p:nvSpPr>
          <p:spPr>
            <a:xfrm>
              <a:off x="6769893" y="1035834"/>
              <a:ext cx="393091" cy="521295"/>
            </a:xfrm>
            <a:custGeom>
              <a:avLst/>
              <a:gdLst/>
              <a:ahLst/>
              <a:cxnLst/>
              <a:rect l="l" t="t" r="r" b="b"/>
              <a:pathLst>
                <a:path w="8898" h="11800" fill="none" extrusionOk="0">
                  <a:moveTo>
                    <a:pt x="1" y="11799"/>
                  </a:moveTo>
                  <a:lnTo>
                    <a:pt x="1" y="9033"/>
                  </a:lnTo>
                  <a:lnTo>
                    <a:pt x="4530" y="9033"/>
                  </a:lnTo>
                  <a:lnTo>
                    <a:pt x="6565" y="6999"/>
                  </a:lnTo>
                  <a:lnTo>
                    <a:pt x="6565" y="2306"/>
                  </a:lnTo>
                  <a:lnTo>
                    <a:pt x="8897" y="1"/>
                  </a:lnTo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35"/>
            <p:cNvSpPr/>
            <p:nvPr/>
          </p:nvSpPr>
          <p:spPr>
            <a:xfrm>
              <a:off x="6803468" y="1008267"/>
              <a:ext cx="196546" cy="357131"/>
            </a:xfrm>
            <a:custGeom>
              <a:avLst/>
              <a:gdLst/>
              <a:ahLst/>
              <a:cxnLst/>
              <a:rect l="l" t="t" r="r" b="b"/>
              <a:pathLst>
                <a:path w="4449" h="8084" fill="none" extrusionOk="0">
                  <a:moveTo>
                    <a:pt x="0" y="8084"/>
                  </a:moveTo>
                  <a:lnTo>
                    <a:pt x="2577" y="8084"/>
                  </a:lnTo>
                  <a:lnTo>
                    <a:pt x="4448" y="6266"/>
                  </a:lnTo>
                  <a:lnTo>
                    <a:pt x="4448" y="1"/>
                  </a:lnTo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35"/>
            <p:cNvSpPr/>
            <p:nvPr/>
          </p:nvSpPr>
          <p:spPr>
            <a:xfrm>
              <a:off x="6769893" y="864469"/>
              <a:ext cx="130677" cy="391899"/>
            </a:xfrm>
            <a:custGeom>
              <a:avLst/>
              <a:gdLst/>
              <a:ahLst/>
              <a:cxnLst/>
              <a:rect l="l" t="t" r="r" b="b"/>
              <a:pathLst>
                <a:path w="2958" h="8871" fill="none" extrusionOk="0">
                  <a:moveTo>
                    <a:pt x="1" y="8870"/>
                  </a:moveTo>
                  <a:lnTo>
                    <a:pt x="1" y="2985"/>
                  </a:lnTo>
                  <a:lnTo>
                    <a:pt x="2957" y="1"/>
                  </a:lnTo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35"/>
            <p:cNvSpPr/>
            <p:nvPr/>
          </p:nvSpPr>
          <p:spPr>
            <a:xfrm>
              <a:off x="6883739" y="1035834"/>
              <a:ext cx="44" cy="202554"/>
            </a:xfrm>
            <a:custGeom>
              <a:avLst/>
              <a:gdLst/>
              <a:ahLst/>
              <a:cxnLst/>
              <a:rect l="l" t="t" r="r" b="b"/>
              <a:pathLst>
                <a:path w="1" h="4585" fill="none" extrusionOk="0">
                  <a:moveTo>
                    <a:pt x="0" y="4585"/>
                  </a:moveTo>
                  <a:lnTo>
                    <a:pt x="0" y="1"/>
                  </a:lnTo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35"/>
            <p:cNvSpPr/>
            <p:nvPr/>
          </p:nvSpPr>
          <p:spPr>
            <a:xfrm>
              <a:off x="6672835" y="848918"/>
              <a:ext cx="49170" cy="159392"/>
            </a:xfrm>
            <a:custGeom>
              <a:avLst/>
              <a:gdLst/>
              <a:ahLst/>
              <a:cxnLst/>
              <a:rect l="l" t="t" r="r" b="b"/>
              <a:pathLst>
                <a:path w="1113" h="3608" fill="none" extrusionOk="0">
                  <a:moveTo>
                    <a:pt x="1" y="3608"/>
                  </a:moveTo>
                  <a:lnTo>
                    <a:pt x="1" y="1112"/>
                  </a:lnTo>
                  <a:lnTo>
                    <a:pt x="1113" y="0"/>
                  </a:lnTo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35"/>
            <p:cNvSpPr/>
            <p:nvPr/>
          </p:nvSpPr>
          <p:spPr>
            <a:xfrm>
              <a:off x="6116861" y="3100430"/>
              <a:ext cx="213333" cy="1180334"/>
            </a:xfrm>
            <a:custGeom>
              <a:avLst/>
              <a:gdLst/>
              <a:ahLst/>
              <a:cxnLst/>
              <a:rect l="l" t="t" r="r" b="b"/>
              <a:pathLst>
                <a:path w="4829" h="26718" fill="none" extrusionOk="0">
                  <a:moveTo>
                    <a:pt x="4828" y="1"/>
                  </a:moveTo>
                  <a:lnTo>
                    <a:pt x="4828" y="14512"/>
                  </a:lnTo>
                  <a:lnTo>
                    <a:pt x="0" y="19313"/>
                  </a:lnTo>
                  <a:lnTo>
                    <a:pt x="0" y="26718"/>
                  </a:lnTo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35"/>
            <p:cNvSpPr/>
            <p:nvPr/>
          </p:nvSpPr>
          <p:spPr>
            <a:xfrm>
              <a:off x="6334921" y="3100430"/>
              <a:ext cx="71965" cy="1288172"/>
            </a:xfrm>
            <a:custGeom>
              <a:avLst/>
              <a:gdLst/>
              <a:ahLst/>
              <a:cxnLst/>
              <a:rect l="l" t="t" r="r" b="b"/>
              <a:pathLst>
                <a:path w="1629" h="29159" fill="none" extrusionOk="0">
                  <a:moveTo>
                    <a:pt x="1628" y="1"/>
                  </a:moveTo>
                  <a:lnTo>
                    <a:pt x="1628" y="19856"/>
                  </a:lnTo>
                  <a:lnTo>
                    <a:pt x="1" y="21537"/>
                  </a:lnTo>
                  <a:lnTo>
                    <a:pt x="1" y="29159"/>
                  </a:lnTo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35"/>
            <p:cNvSpPr/>
            <p:nvPr/>
          </p:nvSpPr>
          <p:spPr>
            <a:xfrm>
              <a:off x="6234285" y="3100430"/>
              <a:ext cx="44" cy="439831"/>
            </a:xfrm>
            <a:custGeom>
              <a:avLst/>
              <a:gdLst/>
              <a:ahLst/>
              <a:cxnLst/>
              <a:rect l="l" t="t" r="r" b="b"/>
              <a:pathLst>
                <a:path w="1" h="9956" fill="none" extrusionOk="0">
                  <a:moveTo>
                    <a:pt x="0" y="1"/>
                  </a:moveTo>
                  <a:lnTo>
                    <a:pt x="0" y="9955"/>
                  </a:lnTo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2120;p35"/>
            <p:cNvSpPr/>
            <p:nvPr/>
          </p:nvSpPr>
          <p:spPr>
            <a:xfrm>
              <a:off x="6488306" y="3100430"/>
              <a:ext cx="44" cy="1064103"/>
            </a:xfrm>
            <a:custGeom>
              <a:avLst/>
              <a:gdLst/>
              <a:ahLst/>
              <a:cxnLst/>
              <a:rect l="l" t="t" r="r" b="b"/>
              <a:pathLst>
                <a:path w="1" h="24087" fill="none" extrusionOk="0">
                  <a:moveTo>
                    <a:pt x="1" y="1"/>
                  </a:moveTo>
                  <a:lnTo>
                    <a:pt x="1" y="24087"/>
                  </a:lnTo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2121;p35"/>
            <p:cNvSpPr/>
            <p:nvPr/>
          </p:nvSpPr>
          <p:spPr>
            <a:xfrm>
              <a:off x="6124018" y="3072907"/>
              <a:ext cx="87516" cy="609959"/>
            </a:xfrm>
            <a:custGeom>
              <a:avLst/>
              <a:gdLst/>
              <a:ahLst/>
              <a:cxnLst/>
              <a:rect l="l" t="t" r="r" b="b"/>
              <a:pathLst>
                <a:path w="1981" h="13807" fill="none" extrusionOk="0">
                  <a:moveTo>
                    <a:pt x="1" y="0"/>
                  </a:moveTo>
                  <a:lnTo>
                    <a:pt x="1" y="11799"/>
                  </a:lnTo>
                  <a:lnTo>
                    <a:pt x="1981" y="13806"/>
                  </a:lnTo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2122;p35"/>
            <p:cNvSpPr/>
            <p:nvPr/>
          </p:nvSpPr>
          <p:spPr>
            <a:xfrm>
              <a:off x="6211489" y="3922443"/>
              <a:ext cx="94717" cy="390706"/>
            </a:xfrm>
            <a:custGeom>
              <a:avLst/>
              <a:gdLst/>
              <a:ahLst/>
              <a:cxnLst/>
              <a:rect l="l" t="t" r="r" b="b"/>
              <a:pathLst>
                <a:path w="2144" h="8844" fill="none" extrusionOk="0">
                  <a:moveTo>
                    <a:pt x="1" y="8843"/>
                  </a:moveTo>
                  <a:lnTo>
                    <a:pt x="1" y="2144"/>
                  </a:lnTo>
                  <a:lnTo>
                    <a:pt x="2144" y="1"/>
                  </a:lnTo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2123;p35"/>
            <p:cNvSpPr/>
            <p:nvPr/>
          </p:nvSpPr>
          <p:spPr>
            <a:xfrm>
              <a:off x="6464362" y="4165685"/>
              <a:ext cx="47977" cy="47977"/>
            </a:xfrm>
            <a:custGeom>
              <a:avLst/>
              <a:gdLst/>
              <a:ahLst/>
              <a:cxnLst/>
              <a:rect l="l" t="t" r="r" b="b"/>
              <a:pathLst>
                <a:path w="1086" h="1086" fill="none" extrusionOk="0">
                  <a:moveTo>
                    <a:pt x="1085" y="543"/>
                  </a:moveTo>
                  <a:cubicBezTo>
                    <a:pt x="1085" y="842"/>
                    <a:pt x="841" y="1086"/>
                    <a:pt x="543" y="1086"/>
                  </a:cubicBezTo>
                  <a:cubicBezTo>
                    <a:pt x="244" y="1086"/>
                    <a:pt x="0" y="842"/>
                    <a:pt x="0" y="543"/>
                  </a:cubicBezTo>
                  <a:cubicBezTo>
                    <a:pt x="0" y="218"/>
                    <a:pt x="244" y="1"/>
                    <a:pt x="543" y="1"/>
                  </a:cubicBezTo>
                  <a:cubicBezTo>
                    <a:pt x="841" y="1"/>
                    <a:pt x="1085" y="218"/>
                    <a:pt x="1085" y="543"/>
                  </a:cubicBezTo>
                  <a:close/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2124;p35"/>
            <p:cNvSpPr/>
            <p:nvPr/>
          </p:nvSpPr>
          <p:spPr>
            <a:xfrm>
              <a:off x="6308547" y="4389798"/>
              <a:ext cx="47977" cy="47977"/>
            </a:xfrm>
            <a:custGeom>
              <a:avLst/>
              <a:gdLst/>
              <a:ahLst/>
              <a:cxnLst/>
              <a:rect l="l" t="t" r="r" b="b"/>
              <a:pathLst>
                <a:path w="1086" h="1086" fill="none" extrusionOk="0">
                  <a:moveTo>
                    <a:pt x="1" y="543"/>
                  </a:moveTo>
                  <a:cubicBezTo>
                    <a:pt x="1" y="244"/>
                    <a:pt x="245" y="0"/>
                    <a:pt x="543" y="0"/>
                  </a:cubicBezTo>
                  <a:cubicBezTo>
                    <a:pt x="869" y="0"/>
                    <a:pt x="1086" y="244"/>
                    <a:pt x="1086" y="543"/>
                  </a:cubicBezTo>
                  <a:cubicBezTo>
                    <a:pt x="1086" y="841"/>
                    <a:pt x="869" y="1085"/>
                    <a:pt x="543" y="1085"/>
                  </a:cubicBezTo>
                  <a:cubicBezTo>
                    <a:pt x="272" y="1085"/>
                    <a:pt x="1" y="841"/>
                    <a:pt x="1" y="543"/>
                  </a:cubicBezTo>
                  <a:close/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2125;p35"/>
            <p:cNvSpPr/>
            <p:nvPr/>
          </p:nvSpPr>
          <p:spPr>
            <a:xfrm>
              <a:off x="6187545" y="4313105"/>
              <a:ext cx="47977" cy="49170"/>
            </a:xfrm>
            <a:custGeom>
              <a:avLst/>
              <a:gdLst/>
              <a:ahLst/>
              <a:cxnLst/>
              <a:rect l="l" t="t" r="r" b="b"/>
              <a:pathLst>
                <a:path w="1086" h="1113" fill="none" extrusionOk="0">
                  <a:moveTo>
                    <a:pt x="0" y="543"/>
                  </a:moveTo>
                  <a:cubicBezTo>
                    <a:pt x="0" y="244"/>
                    <a:pt x="245" y="0"/>
                    <a:pt x="543" y="0"/>
                  </a:cubicBezTo>
                  <a:cubicBezTo>
                    <a:pt x="841" y="0"/>
                    <a:pt x="1085" y="244"/>
                    <a:pt x="1085" y="543"/>
                  </a:cubicBezTo>
                  <a:cubicBezTo>
                    <a:pt x="1085" y="868"/>
                    <a:pt x="841" y="1085"/>
                    <a:pt x="543" y="1085"/>
                  </a:cubicBezTo>
                  <a:cubicBezTo>
                    <a:pt x="245" y="1112"/>
                    <a:pt x="0" y="868"/>
                    <a:pt x="0" y="543"/>
                  </a:cubicBezTo>
                  <a:close/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2126;p35"/>
            <p:cNvSpPr/>
            <p:nvPr/>
          </p:nvSpPr>
          <p:spPr>
            <a:xfrm>
              <a:off x="6091680" y="4278337"/>
              <a:ext cx="47977" cy="49170"/>
            </a:xfrm>
            <a:custGeom>
              <a:avLst/>
              <a:gdLst/>
              <a:ahLst/>
              <a:cxnLst/>
              <a:rect l="l" t="t" r="r" b="b"/>
              <a:pathLst>
                <a:path w="1086" h="1113" fill="none" extrusionOk="0">
                  <a:moveTo>
                    <a:pt x="1" y="543"/>
                  </a:moveTo>
                  <a:cubicBezTo>
                    <a:pt x="1" y="245"/>
                    <a:pt x="245" y="1"/>
                    <a:pt x="543" y="1"/>
                  </a:cubicBezTo>
                  <a:cubicBezTo>
                    <a:pt x="841" y="1"/>
                    <a:pt x="1086" y="245"/>
                    <a:pt x="1086" y="543"/>
                  </a:cubicBezTo>
                  <a:cubicBezTo>
                    <a:pt x="1086" y="869"/>
                    <a:pt x="841" y="1113"/>
                    <a:pt x="543" y="1113"/>
                  </a:cubicBezTo>
                  <a:cubicBezTo>
                    <a:pt x="272" y="1113"/>
                    <a:pt x="1" y="869"/>
                    <a:pt x="1" y="543"/>
                  </a:cubicBezTo>
                  <a:close/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35"/>
            <p:cNvSpPr/>
            <p:nvPr/>
          </p:nvSpPr>
          <p:spPr>
            <a:xfrm>
              <a:off x="6018610" y="4329849"/>
              <a:ext cx="47933" cy="47977"/>
            </a:xfrm>
            <a:custGeom>
              <a:avLst/>
              <a:gdLst/>
              <a:ahLst/>
              <a:cxnLst/>
              <a:rect l="l" t="t" r="r" b="b"/>
              <a:pathLst>
                <a:path w="1085" h="1086" fill="none" extrusionOk="0">
                  <a:moveTo>
                    <a:pt x="1085" y="543"/>
                  </a:moveTo>
                  <a:cubicBezTo>
                    <a:pt x="1085" y="842"/>
                    <a:pt x="841" y="1086"/>
                    <a:pt x="542" y="1086"/>
                  </a:cubicBezTo>
                  <a:cubicBezTo>
                    <a:pt x="244" y="1086"/>
                    <a:pt x="0" y="842"/>
                    <a:pt x="0" y="543"/>
                  </a:cubicBezTo>
                  <a:cubicBezTo>
                    <a:pt x="0" y="245"/>
                    <a:pt x="244" y="1"/>
                    <a:pt x="542" y="1"/>
                  </a:cubicBezTo>
                  <a:cubicBezTo>
                    <a:pt x="841" y="1"/>
                    <a:pt x="1085" y="245"/>
                    <a:pt x="1085" y="543"/>
                  </a:cubicBezTo>
                  <a:close/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35"/>
            <p:cNvSpPr/>
            <p:nvPr/>
          </p:nvSpPr>
          <p:spPr>
            <a:xfrm>
              <a:off x="5914351" y="3488707"/>
              <a:ext cx="49170" cy="47933"/>
            </a:xfrm>
            <a:custGeom>
              <a:avLst/>
              <a:gdLst/>
              <a:ahLst/>
              <a:cxnLst/>
              <a:rect l="l" t="t" r="r" b="b"/>
              <a:pathLst>
                <a:path w="1113" h="1085" fill="none" extrusionOk="0">
                  <a:moveTo>
                    <a:pt x="0" y="542"/>
                  </a:moveTo>
                  <a:cubicBezTo>
                    <a:pt x="0" y="217"/>
                    <a:pt x="244" y="0"/>
                    <a:pt x="570" y="0"/>
                  </a:cubicBezTo>
                  <a:cubicBezTo>
                    <a:pt x="868" y="0"/>
                    <a:pt x="1112" y="217"/>
                    <a:pt x="1112" y="542"/>
                  </a:cubicBezTo>
                  <a:cubicBezTo>
                    <a:pt x="1112" y="841"/>
                    <a:pt x="868" y="1085"/>
                    <a:pt x="570" y="1085"/>
                  </a:cubicBezTo>
                  <a:cubicBezTo>
                    <a:pt x="244" y="1085"/>
                    <a:pt x="0" y="841"/>
                    <a:pt x="0" y="542"/>
                  </a:cubicBezTo>
                  <a:close/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35"/>
            <p:cNvSpPr/>
            <p:nvPr/>
          </p:nvSpPr>
          <p:spPr>
            <a:xfrm>
              <a:off x="5914351" y="4041104"/>
              <a:ext cx="49170" cy="47977"/>
            </a:xfrm>
            <a:custGeom>
              <a:avLst/>
              <a:gdLst/>
              <a:ahLst/>
              <a:cxnLst/>
              <a:rect l="l" t="t" r="r" b="b"/>
              <a:pathLst>
                <a:path w="1113" h="1086" fill="none" extrusionOk="0">
                  <a:moveTo>
                    <a:pt x="0" y="543"/>
                  </a:moveTo>
                  <a:cubicBezTo>
                    <a:pt x="0" y="244"/>
                    <a:pt x="244" y="0"/>
                    <a:pt x="570" y="0"/>
                  </a:cubicBezTo>
                  <a:cubicBezTo>
                    <a:pt x="868" y="0"/>
                    <a:pt x="1112" y="244"/>
                    <a:pt x="1112" y="543"/>
                  </a:cubicBezTo>
                  <a:cubicBezTo>
                    <a:pt x="1112" y="841"/>
                    <a:pt x="868" y="1085"/>
                    <a:pt x="570" y="1085"/>
                  </a:cubicBezTo>
                  <a:cubicBezTo>
                    <a:pt x="244" y="1085"/>
                    <a:pt x="0" y="841"/>
                    <a:pt x="0" y="543"/>
                  </a:cubicBezTo>
                  <a:close/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35"/>
            <p:cNvSpPr/>
            <p:nvPr/>
          </p:nvSpPr>
          <p:spPr>
            <a:xfrm>
              <a:off x="5590795" y="4165685"/>
              <a:ext cx="47977" cy="47977"/>
            </a:xfrm>
            <a:custGeom>
              <a:avLst/>
              <a:gdLst/>
              <a:ahLst/>
              <a:cxnLst/>
              <a:rect l="l" t="t" r="r" b="b"/>
              <a:pathLst>
                <a:path w="1086" h="1086" fill="none" extrusionOk="0">
                  <a:moveTo>
                    <a:pt x="1086" y="543"/>
                  </a:moveTo>
                  <a:cubicBezTo>
                    <a:pt x="1086" y="842"/>
                    <a:pt x="869" y="1086"/>
                    <a:pt x="543" y="1086"/>
                  </a:cubicBezTo>
                  <a:cubicBezTo>
                    <a:pt x="245" y="1086"/>
                    <a:pt x="1" y="842"/>
                    <a:pt x="1" y="543"/>
                  </a:cubicBezTo>
                  <a:cubicBezTo>
                    <a:pt x="1" y="218"/>
                    <a:pt x="245" y="1"/>
                    <a:pt x="543" y="1"/>
                  </a:cubicBezTo>
                  <a:cubicBezTo>
                    <a:pt x="869" y="1"/>
                    <a:pt x="1086" y="218"/>
                    <a:pt x="1086" y="543"/>
                  </a:cubicBezTo>
                  <a:close/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35"/>
            <p:cNvSpPr/>
            <p:nvPr/>
          </p:nvSpPr>
          <p:spPr>
            <a:xfrm>
              <a:off x="5707026" y="4138162"/>
              <a:ext cx="47977" cy="47977"/>
            </a:xfrm>
            <a:custGeom>
              <a:avLst/>
              <a:gdLst/>
              <a:ahLst/>
              <a:cxnLst/>
              <a:rect l="l" t="t" r="r" b="b"/>
              <a:pathLst>
                <a:path w="1086" h="1086" extrusionOk="0">
                  <a:moveTo>
                    <a:pt x="543" y="0"/>
                  </a:moveTo>
                  <a:cubicBezTo>
                    <a:pt x="245" y="0"/>
                    <a:pt x="1" y="244"/>
                    <a:pt x="1" y="543"/>
                  </a:cubicBezTo>
                  <a:cubicBezTo>
                    <a:pt x="1" y="841"/>
                    <a:pt x="245" y="1085"/>
                    <a:pt x="543" y="1085"/>
                  </a:cubicBezTo>
                  <a:cubicBezTo>
                    <a:pt x="842" y="1085"/>
                    <a:pt x="1086" y="841"/>
                    <a:pt x="1086" y="543"/>
                  </a:cubicBezTo>
                  <a:cubicBezTo>
                    <a:pt x="1086" y="244"/>
                    <a:pt x="842" y="0"/>
                    <a:pt x="543" y="0"/>
                  </a:cubicBezTo>
                  <a:close/>
                </a:path>
              </a:pathLst>
            </a:custGeom>
            <a:solidFill>
              <a:schemeClr val="lt2"/>
            </a:solidFill>
            <a:ln w="10850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35"/>
            <p:cNvSpPr/>
            <p:nvPr/>
          </p:nvSpPr>
          <p:spPr>
            <a:xfrm>
              <a:off x="5707026" y="3891297"/>
              <a:ext cx="47977" cy="47977"/>
            </a:xfrm>
            <a:custGeom>
              <a:avLst/>
              <a:gdLst/>
              <a:ahLst/>
              <a:cxnLst/>
              <a:rect l="l" t="t" r="r" b="b"/>
              <a:pathLst>
                <a:path w="1086" h="1086" fill="none" extrusionOk="0">
                  <a:moveTo>
                    <a:pt x="1086" y="543"/>
                  </a:moveTo>
                  <a:cubicBezTo>
                    <a:pt x="1086" y="841"/>
                    <a:pt x="842" y="1086"/>
                    <a:pt x="543" y="1086"/>
                  </a:cubicBezTo>
                  <a:cubicBezTo>
                    <a:pt x="245" y="1086"/>
                    <a:pt x="1" y="841"/>
                    <a:pt x="1" y="543"/>
                  </a:cubicBezTo>
                  <a:cubicBezTo>
                    <a:pt x="1" y="245"/>
                    <a:pt x="245" y="1"/>
                    <a:pt x="543" y="1"/>
                  </a:cubicBezTo>
                  <a:cubicBezTo>
                    <a:pt x="842" y="1"/>
                    <a:pt x="1086" y="245"/>
                    <a:pt x="1086" y="543"/>
                  </a:cubicBezTo>
                  <a:close/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35"/>
            <p:cNvSpPr/>
            <p:nvPr/>
          </p:nvSpPr>
          <p:spPr>
            <a:xfrm>
              <a:off x="5916737" y="4121374"/>
              <a:ext cx="47977" cy="47977"/>
            </a:xfrm>
            <a:custGeom>
              <a:avLst/>
              <a:gdLst/>
              <a:ahLst/>
              <a:cxnLst/>
              <a:rect l="l" t="t" r="r" b="b"/>
              <a:pathLst>
                <a:path w="1086" h="1086" fill="none" extrusionOk="0">
                  <a:moveTo>
                    <a:pt x="1085" y="543"/>
                  </a:moveTo>
                  <a:cubicBezTo>
                    <a:pt x="1085" y="841"/>
                    <a:pt x="841" y="1085"/>
                    <a:pt x="543" y="1085"/>
                  </a:cubicBezTo>
                  <a:cubicBezTo>
                    <a:pt x="245" y="1085"/>
                    <a:pt x="0" y="841"/>
                    <a:pt x="0" y="543"/>
                  </a:cubicBezTo>
                  <a:cubicBezTo>
                    <a:pt x="0" y="244"/>
                    <a:pt x="245" y="0"/>
                    <a:pt x="543" y="0"/>
                  </a:cubicBezTo>
                  <a:cubicBezTo>
                    <a:pt x="841" y="0"/>
                    <a:pt x="1085" y="244"/>
                    <a:pt x="1085" y="543"/>
                  </a:cubicBezTo>
                  <a:close/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35"/>
            <p:cNvSpPr/>
            <p:nvPr/>
          </p:nvSpPr>
          <p:spPr>
            <a:xfrm>
              <a:off x="5820872" y="3570170"/>
              <a:ext cx="47977" cy="47977"/>
            </a:xfrm>
            <a:custGeom>
              <a:avLst/>
              <a:gdLst/>
              <a:ahLst/>
              <a:cxnLst/>
              <a:rect l="l" t="t" r="r" b="b"/>
              <a:pathLst>
                <a:path w="1086" h="1086" fill="none" extrusionOk="0">
                  <a:moveTo>
                    <a:pt x="1086" y="543"/>
                  </a:moveTo>
                  <a:cubicBezTo>
                    <a:pt x="1086" y="841"/>
                    <a:pt x="841" y="1085"/>
                    <a:pt x="543" y="1085"/>
                  </a:cubicBezTo>
                  <a:cubicBezTo>
                    <a:pt x="245" y="1085"/>
                    <a:pt x="1" y="841"/>
                    <a:pt x="1" y="543"/>
                  </a:cubicBezTo>
                  <a:cubicBezTo>
                    <a:pt x="1" y="245"/>
                    <a:pt x="245" y="0"/>
                    <a:pt x="543" y="0"/>
                  </a:cubicBezTo>
                  <a:cubicBezTo>
                    <a:pt x="841" y="0"/>
                    <a:pt x="1086" y="245"/>
                    <a:pt x="1086" y="543"/>
                  </a:cubicBezTo>
                  <a:close/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35"/>
            <p:cNvSpPr/>
            <p:nvPr/>
          </p:nvSpPr>
          <p:spPr>
            <a:xfrm>
              <a:off x="5812478" y="3785846"/>
              <a:ext cx="47977" cy="47977"/>
            </a:xfrm>
            <a:custGeom>
              <a:avLst/>
              <a:gdLst/>
              <a:ahLst/>
              <a:cxnLst/>
              <a:rect l="l" t="t" r="r" b="b"/>
              <a:pathLst>
                <a:path w="1086" h="1086" fill="none" extrusionOk="0">
                  <a:moveTo>
                    <a:pt x="1086" y="543"/>
                  </a:moveTo>
                  <a:cubicBezTo>
                    <a:pt x="1086" y="842"/>
                    <a:pt x="869" y="1086"/>
                    <a:pt x="543" y="1086"/>
                  </a:cubicBezTo>
                  <a:cubicBezTo>
                    <a:pt x="245" y="1086"/>
                    <a:pt x="1" y="842"/>
                    <a:pt x="1" y="543"/>
                  </a:cubicBezTo>
                  <a:cubicBezTo>
                    <a:pt x="1" y="245"/>
                    <a:pt x="245" y="1"/>
                    <a:pt x="543" y="1"/>
                  </a:cubicBezTo>
                  <a:cubicBezTo>
                    <a:pt x="869" y="1"/>
                    <a:pt x="1086" y="245"/>
                    <a:pt x="1086" y="543"/>
                  </a:cubicBezTo>
                  <a:close/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35"/>
            <p:cNvSpPr/>
            <p:nvPr/>
          </p:nvSpPr>
          <p:spPr>
            <a:xfrm>
              <a:off x="5820872" y="3872124"/>
              <a:ext cx="47977" cy="47977"/>
            </a:xfrm>
            <a:custGeom>
              <a:avLst/>
              <a:gdLst/>
              <a:ahLst/>
              <a:cxnLst/>
              <a:rect l="l" t="t" r="r" b="b"/>
              <a:pathLst>
                <a:path w="1086" h="1086" fill="none" extrusionOk="0">
                  <a:moveTo>
                    <a:pt x="1086" y="543"/>
                  </a:moveTo>
                  <a:cubicBezTo>
                    <a:pt x="1086" y="841"/>
                    <a:pt x="841" y="1086"/>
                    <a:pt x="543" y="1086"/>
                  </a:cubicBezTo>
                  <a:cubicBezTo>
                    <a:pt x="245" y="1086"/>
                    <a:pt x="1" y="841"/>
                    <a:pt x="1" y="543"/>
                  </a:cubicBezTo>
                  <a:cubicBezTo>
                    <a:pt x="1" y="218"/>
                    <a:pt x="245" y="1"/>
                    <a:pt x="543" y="1"/>
                  </a:cubicBezTo>
                  <a:cubicBezTo>
                    <a:pt x="841" y="1"/>
                    <a:pt x="1086" y="218"/>
                    <a:pt x="1086" y="543"/>
                  </a:cubicBezTo>
                  <a:close/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35"/>
            <p:cNvSpPr/>
            <p:nvPr/>
          </p:nvSpPr>
          <p:spPr>
            <a:xfrm>
              <a:off x="5411081" y="4133347"/>
              <a:ext cx="47977" cy="47977"/>
            </a:xfrm>
            <a:custGeom>
              <a:avLst/>
              <a:gdLst/>
              <a:ahLst/>
              <a:cxnLst/>
              <a:rect l="l" t="t" r="r" b="b"/>
              <a:pathLst>
                <a:path w="1086" h="1086" fill="none" extrusionOk="0">
                  <a:moveTo>
                    <a:pt x="1085" y="543"/>
                  </a:moveTo>
                  <a:cubicBezTo>
                    <a:pt x="1085" y="841"/>
                    <a:pt x="868" y="1086"/>
                    <a:pt x="543" y="1086"/>
                  </a:cubicBezTo>
                  <a:cubicBezTo>
                    <a:pt x="244" y="1086"/>
                    <a:pt x="0" y="841"/>
                    <a:pt x="0" y="543"/>
                  </a:cubicBezTo>
                  <a:cubicBezTo>
                    <a:pt x="0" y="245"/>
                    <a:pt x="244" y="1"/>
                    <a:pt x="543" y="1"/>
                  </a:cubicBezTo>
                  <a:cubicBezTo>
                    <a:pt x="868" y="1"/>
                    <a:pt x="1085" y="245"/>
                    <a:pt x="1085" y="543"/>
                  </a:cubicBezTo>
                  <a:close/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35"/>
            <p:cNvSpPr/>
            <p:nvPr/>
          </p:nvSpPr>
          <p:spPr>
            <a:xfrm>
              <a:off x="5675881" y="4303519"/>
              <a:ext cx="47977" cy="47977"/>
            </a:xfrm>
            <a:custGeom>
              <a:avLst/>
              <a:gdLst/>
              <a:ahLst/>
              <a:cxnLst/>
              <a:rect l="l" t="t" r="r" b="b"/>
              <a:pathLst>
                <a:path w="1086" h="1086" fill="none" extrusionOk="0">
                  <a:moveTo>
                    <a:pt x="1086" y="543"/>
                  </a:moveTo>
                  <a:cubicBezTo>
                    <a:pt x="1086" y="841"/>
                    <a:pt x="841" y="1085"/>
                    <a:pt x="543" y="1085"/>
                  </a:cubicBezTo>
                  <a:cubicBezTo>
                    <a:pt x="218" y="1085"/>
                    <a:pt x="1" y="841"/>
                    <a:pt x="1" y="543"/>
                  </a:cubicBezTo>
                  <a:cubicBezTo>
                    <a:pt x="1" y="217"/>
                    <a:pt x="218" y="0"/>
                    <a:pt x="543" y="0"/>
                  </a:cubicBezTo>
                  <a:cubicBezTo>
                    <a:pt x="841" y="0"/>
                    <a:pt x="1086" y="217"/>
                    <a:pt x="1086" y="543"/>
                  </a:cubicBezTo>
                  <a:close/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35"/>
            <p:cNvSpPr/>
            <p:nvPr/>
          </p:nvSpPr>
          <p:spPr>
            <a:xfrm>
              <a:off x="5849631" y="4316684"/>
              <a:ext cx="53985" cy="51555"/>
            </a:xfrm>
            <a:custGeom>
              <a:avLst/>
              <a:gdLst/>
              <a:ahLst/>
              <a:cxnLst/>
              <a:rect l="l" t="t" r="r" b="b"/>
              <a:pathLst>
                <a:path w="1222" h="1167" fill="none" extrusionOk="0">
                  <a:moveTo>
                    <a:pt x="218" y="190"/>
                  </a:moveTo>
                  <a:cubicBezTo>
                    <a:pt x="435" y="1"/>
                    <a:pt x="814" y="1"/>
                    <a:pt x="1004" y="190"/>
                  </a:cubicBezTo>
                  <a:cubicBezTo>
                    <a:pt x="1221" y="407"/>
                    <a:pt x="1221" y="787"/>
                    <a:pt x="1004" y="977"/>
                  </a:cubicBezTo>
                  <a:cubicBezTo>
                    <a:pt x="787" y="1167"/>
                    <a:pt x="435" y="1167"/>
                    <a:pt x="218" y="977"/>
                  </a:cubicBezTo>
                  <a:cubicBezTo>
                    <a:pt x="1" y="787"/>
                    <a:pt x="1" y="435"/>
                    <a:pt x="218" y="190"/>
                  </a:cubicBezTo>
                  <a:close/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35"/>
            <p:cNvSpPr/>
            <p:nvPr/>
          </p:nvSpPr>
          <p:spPr>
            <a:xfrm>
              <a:off x="6210297" y="3542604"/>
              <a:ext cx="47977" cy="47977"/>
            </a:xfrm>
            <a:custGeom>
              <a:avLst/>
              <a:gdLst/>
              <a:ahLst/>
              <a:cxnLst/>
              <a:rect l="l" t="t" r="r" b="b"/>
              <a:pathLst>
                <a:path w="1086" h="1086" fill="none" extrusionOk="0">
                  <a:moveTo>
                    <a:pt x="1086" y="543"/>
                  </a:moveTo>
                  <a:cubicBezTo>
                    <a:pt x="1086" y="841"/>
                    <a:pt x="842" y="1086"/>
                    <a:pt x="543" y="1086"/>
                  </a:cubicBezTo>
                  <a:cubicBezTo>
                    <a:pt x="245" y="1086"/>
                    <a:pt x="1" y="841"/>
                    <a:pt x="1" y="543"/>
                  </a:cubicBezTo>
                  <a:cubicBezTo>
                    <a:pt x="1" y="218"/>
                    <a:pt x="245" y="1"/>
                    <a:pt x="543" y="1"/>
                  </a:cubicBezTo>
                  <a:cubicBezTo>
                    <a:pt x="842" y="1"/>
                    <a:pt x="1086" y="218"/>
                    <a:pt x="1086" y="543"/>
                  </a:cubicBezTo>
                  <a:close/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35"/>
            <p:cNvSpPr/>
            <p:nvPr/>
          </p:nvSpPr>
          <p:spPr>
            <a:xfrm>
              <a:off x="6298961" y="3881402"/>
              <a:ext cx="51599" cy="48286"/>
            </a:xfrm>
            <a:custGeom>
              <a:avLst/>
              <a:gdLst/>
              <a:ahLst/>
              <a:cxnLst/>
              <a:rect l="l" t="t" r="r" b="b"/>
              <a:pathLst>
                <a:path w="1168" h="1093" extrusionOk="0">
                  <a:moveTo>
                    <a:pt x="584" y="1"/>
                  </a:moveTo>
                  <a:cubicBezTo>
                    <a:pt x="442" y="1"/>
                    <a:pt x="299" y="48"/>
                    <a:pt x="191" y="143"/>
                  </a:cubicBezTo>
                  <a:cubicBezTo>
                    <a:pt x="1" y="360"/>
                    <a:pt x="1" y="713"/>
                    <a:pt x="191" y="930"/>
                  </a:cubicBezTo>
                  <a:cubicBezTo>
                    <a:pt x="286" y="1038"/>
                    <a:pt x="428" y="1093"/>
                    <a:pt x="574" y="1093"/>
                  </a:cubicBezTo>
                  <a:cubicBezTo>
                    <a:pt x="720" y="1093"/>
                    <a:pt x="869" y="1038"/>
                    <a:pt x="977" y="930"/>
                  </a:cubicBezTo>
                  <a:cubicBezTo>
                    <a:pt x="1167" y="686"/>
                    <a:pt x="1167" y="360"/>
                    <a:pt x="977" y="143"/>
                  </a:cubicBezTo>
                  <a:cubicBezTo>
                    <a:pt x="869" y="48"/>
                    <a:pt x="727" y="1"/>
                    <a:pt x="584" y="1"/>
                  </a:cubicBezTo>
                  <a:close/>
                </a:path>
              </a:pathLst>
            </a:custGeom>
            <a:solidFill>
              <a:schemeClr val="lt2"/>
            </a:solidFill>
            <a:ln w="10850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35"/>
            <p:cNvSpPr/>
            <p:nvPr/>
          </p:nvSpPr>
          <p:spPr>
            <a:xfrm>
              <a:off x="6010217" y="3609709"/>
              <a:ext cx="47977" cy="47977"/>
            </a:xfrm>
            <a:custGeom>
              <a:avLst/>
              <a:gdLst/>
              <a:ahLst/>
              <a:cxnLst/>
              <a:rect l="l" t="t" r="r" b="b"/>
              <a:pathLst>
                <a:path w="1086" h="1086" fill="none" extrusionOk="0">
                  <a:moveTo>
                    <a:pt x="1085" y="543"/>
                  </a:moveTo>
                  <a:cubicBezTo>
                    <a:pt x="1085" y="841"/>
                    <a:pt x="868" y="1085"/>
                    <a:pt x="543" y="1085"/>
                  </a:cubicBezTo>
                  <a:cubicBezTo>
                    <a:pt x="244" y="1085"/>
                    <a:pt x="0" y="841"/>
                    <a:pt x="0" y="543"/>
                  </a:cubicBezTo>
                  <a:cubicBezTo>
                    <a:pt x="0" y="245"/>
                    <a:pt x="244" y="1"/>
                    <a:pt x="543" y="1"/>
                  </a:cubicBezTo>
                  <a:cubicBezTo>
                    <a:pt x="868" y="1"/>
                    <a:pt x="1085" y="245"/>
                    <a:pt x="1085" y="543"/>
                  </a:cubicBezTo>
                  <a:close/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35"/>
            <p:cNvSpPr/>
            <p:nvPr/>
          </p:nvSpPr>
          <p:spPr>
            <a:xfrm>
              <a:off x="6010217" y="3491093"/>
              <a:ext cx="47977" cy="47977"/>
            </a:xfrm>
            <a:custGeom>
              <a:avLst/>
              <a:gdLst/>
              <a:ahLst/>
              <a:cxnLst/>
              <a:rect l="l" t="t" r="r" b="b"/>
              <a:pathLst>
                <a:path w="1086" h="1086" fill="none" extrusionOk="0">
                  <a:moveTo>
                    <a:pt x="1085" y="543"/>
                  </a:moveTo>
                  <a:cubicBezTo>
                    <a:pt x="1085" y="841"/>
                    <a:pt x="868" y="1085"/>
                    <a:pt x="543" y="1085"/>
                  </a:cubicBezTo>
                  <a:cubicBezTo>
                    <a:pt x="244" y="1085"/>
                    <a:pt x="0" y="841"/>
                    <a:pt x="0" y="543"/>
                  </a:cubicBezTo>
                  <a:cubicBezTo>
                    <a:pt x="0" y="244"/>
                    <a:pt x="244" y="0"/>
                    <a:pt x="543" y="0"/>
                  </a:cubicBezTo>
                  <a:cubicBezTo>
                    <a:pt x="868" y="0"/>
                    <a:pt x="1085" y="244"/>
                    <a:pt x="1085" y="543"/>
                  </a:cubicBezTo>
                  <a:close/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35"/>
            <p:cNvSpPr/>
            <p:nvPr/>
          </p:nvSpPr>
          <p:spPr>
            <a:xfrm>
              <a:off x="5715420" y="3534210"/>
              <a:ext cx="47977" cy="47977"/>
            </a:xfrm>
            <a:custGeom>
              <a:avLst/>
              <a:gdLst/>
              <a:ahLst/>
              <a:cxnLst/>
              <a:rect l="l" t="t" r="r" b="b"/>
              <a:pathLst>
                <a:path w="1086" h="1086" fill="none" extrusionOk="0">
                  <a:moveTo>
                    <a:pt x="1086" y="543"/>
                  </a:moveTo>
                  <a:cubicBezTo>
                    <a:pt x="1086" y="842"/>
                    <a:pt x="842" y="1086"/>
                    <a:pt x="543" y="1086"/>
                  </a:cubicBezTo>
                  <a:cubicBezTo>
                    <a:pt x="245" y="1086"/>
                    <a:pt x="1" y="842"/>
                    <a:pt x="1" y="543"/>
                  </a:cubicBezTo>
                  <a:cubicBezTo>
                    <a:pt x="1" y="245"/>
                    <a:pt x="245" y="1"/>
                    <a:pt x="543" y="1"/>
                  </a:cubicBezTo>
                  <a:cubicBezTo>
                    <a:pt x="842" y="1"/>
                    <a:pt x="1086" y="245"/>
                    <a:pt x="1086" y="543"/>
                  </a:cubicBezTo>
                  <a:close/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35"/>
            <p:cNvSpPr/>
            <p:nvPr/>
          </p:nvSpPr>
          <p:spPr>
            <a:xfrm>
              <a:off x="5624370" y="3616910"/>
              <a:ext cx="47977" cy="47977"/>
            </a:xfrm>
            <a:custGeom>
              <a:avLst/>
              <a:gdLst/>
              <a:ahLst/>
              <a:cxnLst/>
              <a:rect l="l" t="t" r="r" b="b"/>
              <a:pathLst>
                <a:path w="1086" h="1086" extrusionOk="0">
                  <a:moveTo>
                    <a:pt x="543" y="0"/>
                  </a:moveTo>
                  <a:cubicBezTo>
                    <a:pt x="244" y="0"/>
                    <a:pt x="0" y="244"/>
                    <a:pt x="0" y="543"/>
                  </a:cubicBezTo>
                  <a:cubicBezTo>
                    <a:pt x="0" y="841"/>
                    <a:pt x="244" y="1085"/>
                    <a:pt x="543" y="1085"/>
                  </a:cubicBezTo>
                  <a:cubicBezTo>
                    <a:pt x="841" y="1085"/>
                    <a:pt x="1085" y="841"/>
                    <a:pt x="1085" y="543"/>
                  </a:cubicBezTo>
                  <a:cubicBezTo>
                    <a:pt x="1085" y="244"/>
                    <a:pt x="841" y="0"/>
                    <a:pt x="543" y="0"/>
                  </a:cubicBezTo>
                  <a:close/>
                </a:path>
              </a:pathLst>
            </a:custGeom>
            <a:solidFill>
              <a:schemeClr val="lt2"/>
            </a:solidFill>
            <a:ln w="10850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35"/>
            <p:cNvSpPr/>
            <p:nvPr/>
          </p:nvSpPr>
          <p:spPr>
            <a:xfrm>
              <a:off x="5288842" y="4153712"/>
              <a:ext cx="47977" cy="47977"/>
            </a:xfrm>
            <a:custGeom>
              <a:avLst/>
              <a:gdLst/>
              <a:ahLst/>
              <a:cxnLst/>
              <a:rect l="l" t="t" r="r" b="b"/>
              <a:pathLst>
                <a:path w="1086" h="1086" fill="none" extrusionOk="0">
                  <a:moveTo>
                    <a:pt x="1086" y="543"/>
                  </a:moveTo>
                  <a:cubicBezTo>
                    <a:pt x="1086" y="842"/>
                    <a:pt x="841" y="1086"/>
                    <a:pt x="543" y="1086"/>
                  </a:cubicBezTo>
                  <a:cubicBezTo>
                    <a:pt x="245" y="1086"/>
                    <a:pt x="1" y="842"/>
                    <a:pt x="1" y="543"/>
                  </a:cubicBezTo>
                  <a:cubicBezTo>
                    <a:pt x="1" y="218"/>
                    <a:pt x="245" y="1"/>
                    <a:pt x="543" y="1"/>
                  </a:cubicBezTo>
                  <a:cubicBezTo>
                    <a:pt x="841" y="1"/>
                    <a:pt x="1086" y="218"/>
                    <a:pt x="1086" y="543"/>
                  </a:cubicBezTo>
                  <a:close/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35"/>
            <p:cNvSpPr/>
            <p:nvPr/>
          </p:nvSpPr>
          <p:spPr>
            <a:xfrm>
              <a:off x="6205525" y="3675622"/>
              <a:ext cx="47977" cy="47977"/>
            </a:xfrm>
            <a:custGeom>
              <a:avLst/>
              <a:gdLst/>
              <a:ahLst/>
              <a:cxnLst/>
              <a:rect l="l" t="t" r="r" b="b"/>
              <a:pathLst>
                <a:path w="1086" h="1086" fill="none" extrusionOk="0">
                  <a:moveTo>
                    <a:pt x="1085" y="543"/>
                  </a:moveTo>
                  <a:cubicBezTo>
                    <a:pt x="1085" y="841"/>
                    <a:pt x="841" y="1085"/>
                    <a:pt x="543" y="1085"/>
                  </a:cubicBezTo>
                  <a:cubicBezTo>
                    <a:pt x="244" y="1085"/>
                    <a:pt x="0" y="841"/>
                    <a:pt x="0" y="543"/>
                  </a:cubicBezTo>
                  <a:cubicBezTo>
                    <a:pt x="0" y="244"/>
                    <a:pt x="244" y="0"/>
                    <a:pt x="543" y="0"/>
                  </a:cubicBezTo>
                  <a:cubicBezTo>
                    <a:pt x="841" y="0"/>
                    <a:pt x="1085" y="244"/>
                    <a:pt x="1085" y="543"/>
                  </a:cubicBezTo>
                  <a:close/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35"/>
            <p:cNvSpPr/>
            <p:nvPr/>
          </p:nvSpPr>
          <p:spPr>
            <a:xfrm>
              <a:off x="6042555" y="3651634"/>
              <a:ext cx="128247" cy="678257"/>
            </a:xfrm>
            <a:custGeom>
              <a:avLst/>
              <a:gdLst/>
              <a:ahLst/>
              <a:cxnLst/>
              <a:rect l="l" t="t" r="r" b="b"/>
              <a:pathLst>
                <a:path w="2903" h="15353" fill="none" extrusionOk="0">
                  <a:moveTo>
                    <a:pt x="0" y="15353"/>
                  </a:moveTo>
                  <a:lnTo>
                    <a:pt x="0" y="5615"/>
                  </a:lnTo>
                  <a:lnTo>
                    <a:pt x="2903" y="2686"/>
                  </a:lnTo>
                  <a:lnTo>
                    <a:pt x="245" y="1"/>
                  </a:lnTo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35"/>
            <p:cNvSpPr/>
            <p:nvPr/>
          </p:nvSpPr>
          <p:spPr>
            <a:xfrm>
              <a:off x="5757389" y="3263401"/>
              <a:ext cx="276816" cy="276860"/>
            </a:xfrm>
            <a:custGeom>
              <a:avLst/>
              <a:gdLst/>
              <a:ahLst/>
              <a:cxnLst/>
              <a:rect l="l" t="t" r="r" b="b"/>
              <a:pathLst>
                <a:path w="6266" h="6267" fill="none" extrusionOk="0">
                  <a:moveTo>
                    <a:pt x="6266" y="5154"/>
                  </a:moveTo>
                  <a:lnTo>
                    <a:pt x="6266" y="1"/>
                  </a:lnTo>
                  <a:lnTo>
                    <a:pt x="0" y="6266"/>
                  </a:lnTo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35"/>
            <p:cNvSpPr/>
            <p:nvPr/>
          </p:nvSpPr>
          <p:spPr>
            <a:xfrm>
              <a:off x="5330766" y="3658835"/>
              <a:ext cx="299612" cy="500929"/>
            </a:xfrm>
            <a:custGeom>
              <a:avLst/>
              <a:gdLst/>
              <a:ahLst/>
              <a:cxnLst/>
              <a:rect l="l" t="t" r="r" b="b"/>
              <a:pathLst>
                <a:path w="6782" h="11339" fill="none" extrusionOk="0">
                  <a:moveTo>
                    <a:pt x="6782" y="1"/>
                  </a:moveTo>
                  <a:lnTo>
                    <a:pt x="3283" y="3500"/>
                  </a:lnTo>
                  <a:lnTo>
                    <a:pt x="3283" y="8002"/>
                  </a:lnTo>
                  <a:lnTo>
                    <a:pt x="1" y="11338"/>
                  </a:lnTo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35"/>
            <p:cNvSpPr/>
            <p:nvPr/>
          </p:nvSpPr>
          <p:spPr>
            <a:xfrm>
              <a:off x="5940681" y="3536596"/>
              <a:ext cx="70772" cy="504551"/>
            </a:xfrm>
            <a:custGeom>
              <a:avLst/>
              <a:gdLst/>
              <a:ahLst/>
              <a:cxnLst/>
              <a:rect l="l" t="t" r="r" b="b"/>
              <a:pathLst>
                <a:path w="1602" h="11421" fill="none" extrusionOk="0">
                  <a:moveTo>
                    <a:pt x="55" y="1"/>
                  </a:moveTo>
                  <a:lnTo>
                    <a:pt x="55" y="3988"/>
                  </a:lnTo>
                  <a:lnTo>
                    <a:pt x="1601" y="5507"/>
                  </a:lnTo>
                  <a:lnTo>
                    <a:pt x="1" y="7107"/>
                  </a:lnTo>
                  <a:lnTo>
                    <a:pt x="1" y="11420"/>
                  </a:lnTo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35"/>
            <p:cNvSpPr/>
            <p:nvPr/>
          </p:nvSpPr>
          <p:spPr>
            <a:xfrm>
              <a:off x="5454198" y="3618103"/>
              <a:ext cx="390706" cy="521295"/>
            </a:xfrm>
            <a:custGeom>
              <a:avLst/>
              <a:gdLst/>
              <a:ahLst/>
              <a:cxnLst/>
              <a:rect l="l" t="t" r="r" b="b"/>
              <a:pathLst>
                <a:path w="8844" h="11800" fill="none" extrusionOk="0">
                  <a:moveTo>
                    <a:pt x="8843" y="0"/>
                  </a:moveTo>
                  <a:lnTo>
                    <a:pt x="8843" y="2794"/>
                  </a:lnTo>
                  <a:lnTo>
                    <a:pt x="4313" y="2794"/>
                  </a:lnTo>
                  <a:lnTo>
                    <a:pt x="2279" y="4828"/>
                  </a:lnTo>
                  <a:lnTo>
                    <a:pt x="2279" y="9494"/>
                  </a:lnTo>
                  <a:lnTo>
                    <a:pt x="1" y="11799"/>
                  </a:lnTo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35"/>
            <p:cNvSpPr/>
            <p:nvPr/>
          </p:nvSpPr>
          <p:spPr>
            <a:xfrm>
              <a:off x="5614783" y="3809834"/>
              <a:ext cx="198931" cy="358324"/>
            </a:xfrm>
            <a:custGeom>
              <a:avLst/>
              <a:gdLst/>
              <a:ahLst/>
              <a:cxnLst/>
              <a:rect l="l" t="t" r="r" b="b"/>
              <a:pathLst>
                <a:path w="4503" h="8111" fill="none" extrusionOk="0">
                  <a:moveTo>
                    <a:pt x="4503" y="0"/>
                  </a:moveTo>
                  <a:lnTo>
                    <a:pt x="1872" y="0"/>
                  </a:lnTo>
                  <a:lnTo>
                    <a:pt x="0" y="1845"/>
                  </a:lnTo>
                  <a:lnTo>
                    <a:pt x="0" y="8110"/>
                  </a:lnTo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35"/>
            <p:cNvSpPr/>
            <p:nvPr/>
          </p:nvSpPr>
          <p:spPr>
            <a:xfrm>
              <a:off x="5714227" y="3921250"/>
              <a:ext cx="130677" cy="390706"/>
            </a:xfrm>
            <a:custGeom>
              <a:avLst/>
              <a:gdLst/>
              <a:ahLst/>
              <a:cxnLst/>
              <a:rect l="l" t="t" r="r" b="b"/>
              <a:pathLst>
                <a:path w="2958" h="8844" fill="none" extrusionOk="0">
                  <a:moveTo>
                    <a:pt x="2957" y="1"/>
                  </a:moveTo>
                  <a:lnTo>
                    <a:pt x="2957" y="5859"/>
                  </a:lnTo>
                  <a:lnTo>
                    <a:pt x="1" y="8843"/>
                  </a:lnTo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35"/>
            <p:cNvSpPr/>
            <p:nvPr/>
          </p:nvSpPr>
          <p:spPr>
            <a:xfrm>
              <a:off x="5731015" y="3936845"/>
              <a:ext cx="44" cy="202554"/>
            </a:xfrm>
            <a:custGeom>
              <a:avLst/>
              <a:gdLst/>
              <a:ahLst/>
              <a:cxnLst/>
              <a:rect l="l" t="t" r="r" b="b"/>
              <a:pathLst>
                <a:path w="1" h="4585" fill="none" extrusionOk="0">
                  <a:moveTo>
                    <a:pt x="0" y="0"/>
                  </a:moveTo>
                  <a:lnTo>
                    <a:pt x="0" y="4584"/>
                  </a:lnTo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35"/>
            <p:cNvSpPr/>
            <p:nvPr/>
          </p:nvSpPr>
          <p:spPr>
            <a:xfrm>
              <a:off x="5892793" y="4168114"/>
              <a:ext cx="49170" cy="159392"/>
            </a:xfrm>
            <a:custGeom>
              <a:avLst/>
              <a:gdLst/>
              <a:ahLst/>
              <a:cxnLst/>
              <a:rect l="l" t="t" r="r" b="b"/>
              <a:pathLst>
                <a:path w="1113" h="3608" fill="none" extrusionOk="0">
                  <a:moveTo>
                    <a:pt x="1112" y="0"/>
                  </a:moveTo>
                  <a:lnTo>
                    <a:pt x="1112" y="2468"/>
                  </a:lnTo>
                  <a:lnTo>
                    <a:pt x="0" y="3608"/>
                  </a:lnTo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35"/>
            <p:cNvSpPr/>
            <p:nvPr/>
          </p:nvSpPr>
          <p:spPr>
            <a:xfrm>
              <a:off x="6820212" y="2567206"/>
              <a:ext cx="1180334" cy="210948"/>
            </a:xfrm>
            <a:custGeom>
              <a:avLst/>
              <a:gdLst/>
              <a:ahLst/>
              <a:cxnLst/>
              <a:rect l="l" t="t" r="r" b="b"/>
              <a:pathLst>
                <a:path w="26718" h="4775" fill="none" extrusionOk="0">
                  <a:moveTo>
                    <a:pt x="1" y="1"/>
                  </a:moveTo>
                  <a:lnTo>
                    <a:pt x="14512" y="1"/>
                  </a:lnTo>
                  <a:lnTo>
                    <a:pt x="19313" y="4775"/>
                  </a:lnTo>
                  <a:lnTo>
                    <a:pt x="26718" y="4775"/>
                  </a:lnTo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35"/>
            <p:cNvSpPr/>
            <p:nvPr/>
          </p:nvSpPr>
          <p:spPr>
            <a:xfrm>
              <a:off x="6820212" y="2489321"/>
              <a:ext cx="1288216" cy="71965"/>
            </a:xfrm>
            <a:custGeom>
              <a:avLst/>
              <a:gdLst/>
              <a:ahLst/>
              <a:cxnLst/>
              <a:rect l="l" t="t" r="r" b="b"/>
              <a:pathLst>
                <a:path w="29160" h="1629" fill="none" extrusionOk="0">
                  <a:moveTo>
                    <a:pt x="1" y="1"/>
                  </a:moveTo>
                  <a:lnTo>
                    <a:pt x="19856" y="1"/>
                  </a:lnTo>
                  <a:lnTo>
                    <a:pt x="21510" y="1628"/>
                  </a:lnTo>
                  <a:lnTo>
                    <a:pt x="29159" y="1628"/>
                  </a:lnTo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35"/>
            <p:cNvSpPr/>
            <p:nvPr/>
          </p:nvSpPr>
          <p:spPr>
            <a:xfrm>
              <a:off x="6820212" y="2661879"/>
              <a:ext cx="439831" cy="44"/>
            </a:xfrm>
            <a:custGeom>
              <a:avLst/>
              <a:gdLst/>
              <a:ahLst/>
              <a:cxnLst/>
              <a:rect l="l" t="t" r="r" b="b"/>
              <a:pathLst>
                <a:path w="9956" h="1" fill="none" extrusionOk="0">
                  <a:moveTo>
                    <a:pt x="1" y="1"/>
                  </a:moveTo>
                  <a:lnTo>
                    <a:pt x="9955" y="1"/>
                  </a:lnTo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35"/>
            <p:cNvSpPr/>
            <p:nvPr/>
          </p:nvSpPr>
          <p:spPr>
            <a:xfrm>
              <a:off x="6820212" y="2406665"/>
              <a:ext cx="1064103" cy="44"/>
            </a:xfrm>
            <a:custGeom>
              <a:avLst/>
              <a:gdLst/>
              <a:ahLst/>
              <a:cxnLst/>
              <a:rect l="l" t="t" r="r" b="b"/>
              <a:pathLst>
                <a:path w="24087" h="1" fill="none" extrusionOk="0">
                  <a:moveTo>
                    <a:pt x="1" y="0"/>
                  </a:moveTo>
                  <a:lnTo>
                    <a:pt x="24087" y="0"/>
                  </a:lnTo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35"/>
            <p:cNvSpPr/>
            <p:nvPr/>
          </p:nvSpPr>
          <p:spPr>
            <a:xfrm>
              <a:off x="6792689" y="2683438"/>
              <a:ext cx="609959" cy="87516"/>
            </a:xfrm>
            <a:custGeom>
              <a:avLst/>
              <a:gdLst/>
              <a:ahLst/>
              <a:cxnLst/>
              <a:rect l="l" t="t" r="r" b="b"/>
              <a:pathLst>
                <a:path w="13807" h="1981" fill="none" extrusionOk="0">
                  <a:moveTo>
                    <a:pt x="0" y="1981"/>
                  </a:moveTo>
                  <a:lnTo>
                    <a:pt x="11799" y="1981"/>
                  </a:lnTo>
                  <a:lnTo>
                    <a:pt x="13806" y="1"/>
                  </a:lnTo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35"/>
            <p:cNvSpPr/>
            <p:nvPr/>
          </p:nvSpPr>
          <p:spPr>
            <a:xfrm>
              <a:off x="7642223" y="2590002"/>
              <a:ext cx="390706" cy="93480"/>
            </a:xfrm>
            <a:custGeom>
              <a:avLst/>
              <a:gdLst/>
              <a:ahLst/>
              <a:cxnLst/>
              <a:rect l="l" t="t" r="r" b="b"/>
              <a:pathLst>
                <a:path w="8844" h="2116" fill="none" extrusionOk="0">
                  <a:moveTo>
                    <a:pt x="8843" y="2116"/>
                  </a:moveTo>
                  <a:lnTo>
                    <a:pt x="2144" y="2116"/>
                  </a:lnTo>
                  <a:lnTo>
                    <a:pt x="1" y="0"/>
                  </a:lnTo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35"/>
            <p:cNvSpPr/>
            <p:nvPr/>
          </p:nvSpPr>
          <p:spPr>
            <a:xfrm>
              <a:off x="7884272" y="2382676"/>
              <a:ext cx="47977" cy="47977"/>
            </a:xfrm>
            <a:custGeom>
              <a:avLst/>
              <a:gdLst/>
              <a:ahLst/>
              <a:cxnLst/>
              <a:rect l="l" t="t" r="r" b="b"/>
              <a:pathLst>
                <a:path w="1086" h="1086" extrusionOk="0">
                  <a:moveTo>
                    <a:pt x="543" y="1"/>
                  </a:moveTo>
                  <a:cubicBezTo>
                    <a:pt x="245" y="1"/>
                    <a:pt x="1" y="245"/>
                    <a:pt x="1" y="543"/>
                  </a:cubicBezTo>
                  <a:cubicBezTo>
                    <a:pt x="1" y="842"/>
                    <a:pt x="245" y="1086"/>
                    <a:pt x="543" y="1086"/>
                  </a:cubicBezTo>
                  <a:cubicBezTo>
                    <a:pt x="842" y="1086"/>
                    <a:pt x="1086" y="842"/>
                    <a:pt x="1086" y="543"/>
                  </a:cubicBezTo>
                  <a:cubicBezTo>
                    <a:pt x="1086" y="245"/>
                    <a:pt x="842" y="1"/>
                    <a:pt x="543" y="1"/>
                  </a:cubicBezTo>
                  <a:close/>
                </a:path>
              </a:pathLst>
            </a:custGeom>
            <a:solidFill>
              <a:schemeClr val="lt2"/>
            </a:solidFill>
            <a:ln w="10850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35"/>
            <p:cNvSpPr/>
            <p:nvPr/>
          </p:nvSpPr>
          <p:spPr>
            <a:xfrm>
              <a:off x="8109577" y="2538447"/>
              <a:ext cx="47977" cy="47977"/>
            </a:xfrm>
            <a:custGeom>
              <a:avLst/>
              <a:gdLst/>
              <a:ahLst/>
              <a:cxnLst/>
              <a:rect l="l" t="t" r="r" b="b"/>
              <a:pathLst>
                <a:path w="1086" h="1086" fill="none" extrusionOk="0">
                  <a:moveTo>
                    <a:pt x="543" y="1086"/>
                  </a:moveTo>
                  <a:cubicBezTo>
                    <a:pt x="244" y="1086"/>
                    <a:pt x="0" y="842"/>
                    <a:pt x="0" y="543"/>
                  </a:cubicBezTo>
                  <a:cubicBezTo>
                    <a:pt x="0" y="245"/>
                    <a:pt x="244" y="1"/>
                    <a:pt x="543" y="1"/>
                  </a:cubicBezTo>
                  <a:cubicBezTo>
                    <a:pt x="841" y="1"/>
                    <a:pt x="1085" y="245"/>
                    <a:pt x="1085" y="543"/>
                  </a:cubicBezTo>
                  <a:cubicBezTo>
                    <a:pt x="1085" y="842"/>
                    <a:pt x="841" y="1086"/>
                    <a:pt x="543" y="1086"/>
                  </a:cubicBezTo>
                  <a:close/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35"/>
            <p:cNvSpPr/>
            <p:nvPr/>
          </p:nvSpPr>
          <p:spPr>
            <a:xfrm>
              <a:off x="8032885" y="2659493"/>
              <a:ext cx="49170" cy="47977"/>
            </a:xfrm>
            <a:custGeom>
              <a:avLst/>
              <a:gdLst/>
              <a:ahLst/>
              <a:cxnLst/>
              <a:rect l="l" t="t" r="r" b="b"/>
              <a:pathLst>
                <a:path w="1113" h="1086" fill="none" extrusionOk="0">
                  <a:moveTo>
                    <a:pt x="543" y="1085"/>
                  </a:moveTo>
                  <a:cubicBezTo>
                    <a:pt x="244" y="1085"/>
                    <a:pt x="0" y="868"/>
                    <a:pt x="0" y="543"/>
                  </a:cubicBezTo>
                  <a:cubicBezTo>
                    <a:pt x="0" y="244"/>
                    <a:pt x="244" y="0"/>
                    <a:pt x="543" y="0"/>
                  </a:cubicBezTo>
                  <a:cubicBezTo>
                    <a:pt x="841" y="0"/>
                    <a:pt x="1085" y="244"/>
                    <a:pt x="1085" y="543"/>
                  </a:cubicBezTo>
                  <a:cubicBezTo>
                    <a:pt x="1112" y="868"/>
                    <a:pt x="841" y="1085"/>
                    <a:pt x="543" y="1085"/>
                  </a:cubicBezTo>
                  <a:close/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35"/>
            <p:cNvSpPr/>
            <p:nvPr/>
          </p:nvSpPr>
          <p:spPr>
            <a:xfrm>
              <a:off x="7998117" y="2755359"/>
              <a:ext cx="47977" cy="47977"/>
            </a:xfrm>
            <a:custGeom>
              <a:avLst/>
              <a:gdLst/>
              <a:ahLst/>
              <a:cxnLst/>
              <a:rect l="l" t="t" r="r" b="b"/>
              <a:pathLst>
                <a:path w="1086" h="1086" fill="none" extrusionOk="0">
                  <a:moveTo>
                    <a:pt x="543" y="1085"/>
                  </a:moveTo>
                  <a:cubicBezTo>
                    <a:pt x="245" y="1085"/>
                    <a:pt x="1" y="868"/>
                    <a:pt x="1" y="543"/>
                  </a:cubicBezTo>
                  <a:cubicBezTo>
                    <a:pt x="1" y="244"/>
                    <a:pt x="245" y="0"/>
                    <a:pt x="543" y="0"/>
                  </a:cubicBezTo>
                  <a:cubicBezTo>
                    <a:pt x="869" y="0"/>
                    <a:pt x="1086" y="244"/>
                    <a:pt x="1086" y="543"/>
                  </a:cubicBezTo>
                  <a:cubicBezTo>
                    <a:pt x="1086" y="814"/>
                    <a:pt x="869" y="1085"/>
                    <a:pt x="543" y="1085"/>
                  </a:cubicBezTo>
                  <a:close/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35"/>
            <p:cNvSpPr/>
            <p:nvPr/>
          </p:nvSpPr>
          <p:spPr>
            <a:xfrm>
              <a:off x="8049628" y="2828429"/>
              <a:ext cx="47977" cy="49170"/>
            </a:xfrm>
            <a:custGeom>
              <a:avLst/>
              <a:gdLst/>
              <a:ahLst/>
              <a:cxnLst/>
              <a:rect l="l" t="t" r="r" b="b"/>
              <a:pathLst>
                <a:path w="1086" h="1113" fill="none" extrusionOk="0">
                  <a:moveTo>
                    <a:pt x="1086" y="570"/>
                  </a:moveTo>
                  <a:cubicBezTo>
                    <a:pt x="1086" y="869"/>
                    <a:pt x="842" y="1113"/>
                    <a:pt x="543" y="1113"/>
                  </a:cubicBezTo>
                  <a:cubicBezTo>
                    <a:pt x="245" y="1113"/>
                    <a:pt x="1" y="869"/>
                    <a:pt x="1" y="570"/>
                  </a:cubicBezTo>
                  <a:cubicBezTo>
                    <a:pt x="1" y="245"/>
                    <a:pt x="245" y="1"/>
                    <a:pt x="543" y="1"/>
                  </a:cubicBezTo>
                  <a:cubicBezTo>
                    <a:pt x="842" y="1"/>
                    <a:pt x="1086" y="245"/>
                    <a:pt x="1086" y="570"/>
                  </a:cubicBezTo>
                  <a:close/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35"/>
            <p:cNvSpPr/>
            <p:nvPr/>
          </p:nvSpPr>
          <p:spPr>
            <a:xfrm>
              <a:off x="7207251" y="2932688"/>
              <a:ext cx="47977" cy="47977"/>
            </a:xfrm>
            <a:custGeom>
              <a:avLst/>
              <a:gdLst/>
              <a:ahLst/>
              <a:cxnLst/>
              <a:rect l="l" t="t" r="r" b="b"/>
              <a:pathLst>
                <a:path w="1086" h="1086" fill="none" extrusionOk="0">
                  <a:moveTo>
                    <a:pt x="543" y="1086"/>
                  </a:moveTo>
                  <a:cubicBezTo>
                    <a:pt x="245" y="1086"/>
                    <a:pt x="1" y="841"/>
                    <a:pt x="1" y="543"/>
                  </a:cubicBezTo>
                  <a:cubicBezTo>
                    <a:pt x="1" y="218"/>
                    <a:pt x="245" y="1"/>
                    <a:pt x="543" y="1"/>
                  </a:cubicBezTo>
                  <a:cubicBezTo>
                    <a:pt x="869" y="1"/>
                    <a:pt x="1086" y="218"/>
                    <a:pt x="1086" y="543"/>
                  </a:cubicBezTo>
                  <a:cubicBezTo>
                    <a:pt x="1086" y="841"/>
                    <a:pt x="869" y="1086"/>
                    <a:pt x="543" y="1086"/>
                  </a:cubicBezTo>
                  <a:close/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35"/>
            <p:cNvSpPr/>
            <p:nvPr/>
          </p:nvSpPr>
          <p:spPr>
            <a:xfrm>
              <a:off x="7760884" y="2932688"/>
              <a:ext cx="47977" cy="47977"/>
            </a:xfrm>
            <a:custGeom>
              <a:avLst/>
              <a:gdLst/>
              <a:ahLst/>
              <a:cxnLst/>
              <a:rect l="l" t="t" r="r" b="b"/>
              <a:pathLst>
                <a:path w="1086" h="1086" fill="none" extrusionOk="0">
                  <a:moveTo>
                    <a:pt x="543" y="1086"/>
                  </a:moveTo>
                  <a:cubicBezTo>
                    <a:pt x="217" y="1086"/>
                    <a:pt x="0" y="841"/>
                    <a:pt x="0" y="543"/>
                  </a:cubicBezTo>
                  <a:cubicBezTo>
                    <a:pt x="0" y="218"/>
                    <a:pt x="217" y="1"/>
                    <a:pt x="543" y="1"/>
                  </a:cubicBezTo>
                  <a:cubicBezTo>
                    <a:pt x="841" y="1"/>
                    <a:pt x="1085" y="218"/>
                    <a:pt x="1085" y="543"/>
                  </a:cubicBezTo>
                  <a:cubicBezTo>
                    <a:pt x="1085" y="841"/>
                    <a:pt x="841" y="1086"/>
                    <a:pt x="543" y="1086"/>
                  </a:cubicBezTo>
                  <a:close/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35"/>
            <p:cNvSpPr/>
            <p:nvPr/>
          </p:nvSpPr>
          <p:spPr>
            <a:xfrm>
              <a:off x="7884272" y="3256200"/>
              <a:ext cx="47977" cy="47977"/>
            </a:xfrm>
            <a:custGeom>
              <a:avLst/>
              <a:gdLst/>
              <a:ahLst/>
              <a:cxnLst/>
              <a:rect l="l" t="t" r="r" b="b"/>
              <a:pathLst>
                <a:path w="1086" h="1086" fill="none" extrusionOk="0">
                  <a:moveTo>
                    <a:pt x="1086" y="543"/>
                  </a:moveTo>
                  <a:cubicBezTo>
                    <a:pt x="1086" y="842"/>
                    <a:pt x="842" y="1086"/>
                    <a:pt x="543" y="1086"/>
                  </a:cubicBezTo>
                  <a:cubicBezTo>
                    <a:pt x="245" y="1086"/>
                    <a:pt x="1" y="842"/>
                    <a:pt x="1" y="543"/>
                  </a:cubicBezTo>
                  <a:cubicBezTo>
                    <a:pt x="1" y="245"/>
                    <a:pt x="245" y="1"/>
                    <a:pt x="543" y="1"/>
                  </a:cubicBezTo>
                  <a:cubicBezTo>
                    <a:pt x="842" y="1"/>
                    <a:pt x="1086" y="245"/>
                    <a:pt x="1086" y="543"/>
                  </a:cubicBezTo>
                  <a:close/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35"/>
            <p:cNvSpPr/>
            <p:nvPr/>
          </p:nvSpPr>
          <p:spPr>
            <a:xfrm>
              <a:off x="7857942" y="3139969"/>
              <a:ext cx="47977" cy="47977"/>
            </a:xfrm>
            <a:custGeom>
              <a:avLst/>
              <a:gdLst/>
              <a:ahLst/>
              <a:cxnLst/>
              <a:rect l="l" t="t" r="r" b="b"/>
              <a:pathLst>
                <a:path w="1086" h="1086" extrusionOk="0">
                  <a:moveTo>
                    <a:pt x="543" y="1"/>
                  </a:moveTo>
                  <a:cubicBezTo>
                    <a:pt x="244" y="1"/>
                    <a:pt x="0" y="245"/>
                    <a:pt x="0" y="543"/>
                  </a:cubicBezTo>
                  <a:cubicBezTo>
                    <a:pt x="0" y="869"/>
                    <a:pt x="244" y="1086"/>
                    <a:pt x="543" y="1086"/>
                  </a:cubicBezTo>
                  <a:cubicBezTo>
                    <a:pt x="841" y="1086"/>
                    <a:pt x="1085" y="869"/>
                    <a:pt x="1085" y="543"/>
                  </a:cubicBezTo>
                  <a:cubicBezTo>
                    <a:pt x="1085" y="245"/>
                    <a:pt x="841" y="1"/>
                    <a:pt x="543" y="1"/>
                  </a:cubicBezTo>
                  <a:close/>
                </a:path>
              </a:pathLst>
            </a:custGeom>
            <a:solidFill>
              <a:schemeClr val="lt2"/>
            </a:solidFill>
            <a:ln w="10850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35"/>
            <p:cNvSpPr/>
            <p:nvPr/>
          </p:nvSpPr>
          <p:spPr>
            <a:xfrm>
              <a:off x="7609885" y="3139969"/>
              <a:ext cx="47977" cy="47977"/>
            </a:xfrm>
            <a:custGeom>
              <a:avLst/>
              <a:gdLst/>
              <a:ahLst/>
              <a:cxnLst/>
              <a:rect l="l" t="t" r="r" b="b"/>
              <a:pathLst>
                <a:path w="1086" h="1086" fill="none" extrusionOk="0">
                  <a:moveTo>
                    <a:pt x="1085" y="543"/>
                  </a:moveTo>
                  <a:cubicBezTo>
                    <a:pt x="1085" y="869"/>
                    <a:pt x="868" y="1086"/>
                    <a:pt x="543" y="1086"/>
                  </a:cubicBezTo>
                  <a:cubicBezTo>
                    <a:pt x="245" y="1086"/>
                    <a:pt x="1" y="869"/>
                    <a:pt x="1" y="543"/>
                  </a:cubicBezTo>
                  <a:cubicBezTo>
                    <a:pt x="1" y="245"/>
                    <a:pt x="245" y="1"/>
                    <a:pt x="543" y="1"/>
                  </a:cubicBezTo>
                  <a:cubicBezTo>
                    <a:pt x="868" y="1"/>
                    <a:pt x="1085" y="245"/>
                    <a:pt x="1085" y="543"/>
                  </a:cubicBezTo>
                  <a:close/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35"/>
            <p:cNvSpPr/>
            <p:nvPr/>
          </p:nvSpPr>
          <p:spPr>
            <a:xfrm>
              <a:off x="7841154" y="2930302"/>
              <a:ext cx="47977" cy="47977"/>
            </a:xfrm>
            <a:custGeom>
              <a:avLst/>
              <a:gdLst/>
              <a:ahLst/>
              <a:cxnLst/>
              <a:rect l="l" t="t" r="r" b="b"/>
              <a:pathLst>
                <a:path w="1086" h="1086" fill="none" extrusionOk="0">
                  <a:moveTo>
                    <a:pt x="1085" y="543"/>
                  </a:moveTo>
                  <a:cubicBezTo>
                    <a:pt x="1085" y="868"/>
                    <a:pt x="841" y="1085"/>
                    <a:pt x="543" y="1085"/>
                  </a:cubicBezTo>
                  <a:cubicBezTo>
                    <a:pt x="245" y="1085"/>
                    <a:pt x="0" y="868"/>
                    <a:pt x="0" y="543"/>
                  </a:cubicBezTo>
                  <a:cubicBezTo>
                    <a:pt x="0" y="244"/>
                    <a:pt x="245" y="0"/>
                    <a:pt x="543" y="0"/>
                  </a:cubicBezTo>
                  <a:cubicBezTo>
                    <a:pt x="841" y="0"/>
                    <a:pt x="1085" y="244"/>
                    <a:pt x="1085" y="543"/>
                  </a:cubicBezTo>
                  <a:close/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35"/>
            <p:cNvSpPr/>
            <p:nvPr/>
          </p:nvSpPr>
          <p:spPr>
            <a:xfrm>
              <a:off x="7289951" y="3027360"/>
              <a:ext cx="47977" cy="47977"/>
            </a:xfrm>
            <a:custGeom>
              <a:avLst/>
              <a:gdLst/>
              <a:ahLst/>
              <a:cxnLst/>
              <a:rect l="l" t="t" r="r" b="b"/>
              <a:pathLst>
                <a:path w="1086" h="1086" fill="none" extrusionOk="0">
                  <a:moveTo>
                    <a:pt x="1085" y="543"/>
                  </a:moveTo>
                  <a:cubicBezTo>
                    <a:pt x="1085" y="841"/>
                    <a:pt x="841" y="1085"/>
                    <a:pt x="543" y="1085"/>
                  </a:cubicBezTo>
                  <a:cubicBezTo>
                    <a:pt x="245" y="1085"/>
                    <a:pt x="0" y="841"/>
                    <a:pt x="0" y="543"/>
                  </a:cubicBezTo>
                  <a:cubicBezTo>
                    <a:pt x="0" y="217"/>
                    <a:pt x="245" y="0"/>
                    <a:pt x="543" y="0"/>
                  </a:cubicBezTo>
                  <a:cubicBezTo>
                    <a:pt x="841" y="0"/>
                    <a:pt x="1085" y="217"/>
                    <a:pt x="1085" y="543"/>
                  </a:cubicBezTo>
                  <a:close/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35"/>
            <p:cNvSpPr/>
            <p:nvPr/>
          </p:nvSpPr>
          <p:spPr>
            <a:xfrm>
              <a:off x="7505626" y="3034561"/>
              <a:ext cx="47977" cy="47977"/>
            </a:xfrm>
            <a:custGeom>
              <a:avLst/>
              <a:gdLst/>
              <a:ahLst/>
              <a:cxnLst/>
              <a:rect l="l" t="t" r="r" b="b"/>
              <a:pathLst>
                <a:path w="1086" h="1086" fill="none" extrusionOk="0">
                  <a:moveTo>
                    <a:pt x="1086" y="543"/>
                  </a:moveTo>
                  <a:cubicBezTo>
                    <a:pt x="1086" y="841"/>
                    <a:pt x="842" y="1085"/>
                    <a:pt x="543" y="1085"/>
                  </a:cubicBezTo>
                  <a:cubicBezTo>
                    <a:pt x="245" y="1085"/>
                    <a:pt x="1" y="841"/>
                    <a:pt x="1" y="543"/>
                  </a:cubicBezTo>
                  <a:cubicBezTo>
                    <a:pt x="1" y="244"/>
                    <a:pt x="245" y="0"/>
                    <a:pt x="543" y="0"/>
                  </a:cubicBezTo>
                  <a:cubicBezTo>
                    <a:pt x="842" y="0"/>
                    <a:pt x="1086" y="244"/>
                    <a:pt x="1086" y="543"/>
                  </a:cubicBezTo>
                  <a:close/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35"/>
            <p:cNvSpPr/>
            <p:nvPr/>
          </p:nvSpPr>
          <p:spPr>
            <a:xfrm>
              <a:off x="7590712" y="3027360"/>
              <a:ext cx="47977" cy="47977"/>
            </a:xfrm>
            <a:custGeom>
              <a:avLst/>
              <a:gdLst/>
              <a:ahLst/>
              <a:cxnLst/>
              <a:rect l="l" t="t" r="r" b="b"/>
              <a:pathLst>
                <a:path w="1086" h="1086" fill="none" extrusionOk="0">
                  <a:moveTo>
                    <a:pt x="1085" y="543"/>
                  </a:moveTo>
                  <a:cubicBezTo>
                    <a:pt x="1085" y="841"/>
                    <a:pt x="841" y="1085"/>
                    <a:pt x="543" y="1085"/>
                  </a:cubicBezTo>
                  <a:cubicBezTo>
                    <a:pt x="245" y="1085"/>
                    <a:pt x="1" y="841"/>
                    <a:pt x="1" y="543"/>
                  </a:cubicBezTo>
                  <a:cubicBezTo>
                    <a:pt x="1" y="217"/>
                    <a:pt x="245" y="0"/>
                    <a:pt x="543" y="0"/>
                  </a:cubicBezTo>
                  <a:cubicBezTo>
                    <a:pt x="841" y="0"/>
                    <a:pt x="1085" y="217"/>
                    <a:pt x="1085" y="543"/>
                  </a:cubicBezTo>
                  <a:close/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35"/>
            <p:cNvSpPr/>
            <p:nvPr/>
          </p:nvSpPr>
          <p:spPr>
            <a:xfrm>
              <a:off x="7853127" y="3435959"/>
              <a:ext cx="47977" cy="47977"/>
            </a:xfrm>
            <a:custGeom>
              <a:avLst/>
              <a:gdLst/>
              <a:ahLst/>
              <a:cxnLst/>
              <a:rect l="l" t="t" r="r" b="b"/>
              <a:pathLst>
                <a:path w="1086" h="1086" fill="none" extrusionOk="0">
                  <a:moveTo>
                    <a:pt x="1086" y="543"/>
                  </a:moveTo>
                  <a:cubicBezTo>
                    <a:pt x="1086" y="841"/>
                    <a:pt x="842" y="1086"/>
                    <a:pt x="543" y="1086"/>
                  </a:cubicBezTo>
                  <a:cubicBezTo>
                    <a:pt x="245" y="1086"/>
                    <a:pt x="1" y="841"/>
                    <a:pt x="1" y="543"/>
                  </a:cubicBezTo>
                  <a:cubicBezTo>
                    <a:pt x="1" y="245"/>
                    <a:pt x="245" y="1"/>
                    <a:pt x="543" y="1"/>
                  </a:cubicBezTo>
                  <a:cubicBezTo>
                    <a:pt x="842" y="1"/>
                    <a:pt x="1086" y="245"/>
                    <a:pt x="1086" y="543"/>
                  </a:cubicBezTo>
                  <a:close/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35"/>
            <p:cNvSpPr/>
            <p:nvPr/>
          </p:nvSpPr>
          <p:spPr>
            <a:xfrm>
              <a:off x="8022106" y="3172351"/>
              <a:ext cx="47977" cy="47977"/>
            </a:xfrm>
            <a:custGeom>
              <a:avLst/>
              <a:gdLst/>
              <a:ahLst/>
              <a:cxnLst/>
              <a:rect l="l" t="t" r="r" b="b"/>
              <a:pathLst>
                <a:path w="1086" h="1086" fill="none" extrusionOk="0">
                  <a:moveTo>
                    <a:pt x="1085" y="543"/>
                  </a:moveTo>
                  <a:cubicBezTo>
                    <a:pt x="1085" y="841"/>
                    <a:pt x="841" y="1085"/>
                    <a:pt x="543" y="1085"/>
                  </a:cubicBezTo>
                  <a:cubicBezTo>
                    <a:pt x="244" y="1085"/>
                    <a:pt x="0" y="841"/>
                    <a:pt x="0" y="543"/>
                  </a:cubicBezTo>
                  <a:cubicBezTo>
                    <a:pt x="0" y="244"/>
                    <a:pt x="244" y="0"/>
                    <a:pt x="543" y="0"/>
                  </a:cubicBezTo>
                  <a:cubicBezTo>
                    <a:pt x="841" y="0"/>
                    <a:pt x="1085" y="244"/>
                    <a:pt x="1085" y="543"/>
                  </a:cubicBezTo>
                  <a:close/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35"/>
            <p:cNvSpPr/>
            <p:nvPr/>
          </p:nvSpPr>
          <p:spPr>
            <a:xfrm>
              <a:off x="8036463" y="2993785"/>
              <a:ext cx="51555" cy="52792"/>
            </a:xfrm>
            <a:custGeom>
              <a:avLst/>
              <a:gdLst/>
              <a:ahLst/>
              <a:cxnLst/>
              <a:rect l="l" t="t" r="r" b="b"/>
              <a:pathLst>
                <a:path w="1167" h="1195" fill="none" extrusionOk="0">
                  <a:moveTo>
                    <a:pt x="190" y="977"/>
                  </a:moveTo>
                  <a:cubicBezTo>
                    <a:pt x="1" y="787"/>
                    <a:pt x="1" y="408"/>
                    <a:pt x="190" y="218"/>
                  </a:cubicBezTo>
                  <a:cubicBezTo>
                    <a:pt x="407" y="1"/>
                    <a:pt x="760" y="1"/>
                    <a:pt x="977" y="218"/>
                  </a:cubicBezTo>
                  <a:cubicBezTo>
                    <a:pt x="1167" y="408"/>
                    <a:pt x="1167" y="787"/>
                    <a:pt x="977" y="977"/>
                  </a:cubicBezTo>
                  <a:cubicBezTo>
                    <a:pt x="760" y="1194"/>
                    <a:pt x="435" y="1194"/>
                    <a:pt x="190" y="977"/>
                  </a:cubicBezTo>
                  <a:close/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35"/>
            <p:cNvSpPr/>
            <p:nvPr/>
          </p:nvSpPr>
          <p:spPr>
            <a:xfrm>
              <a:off x="7261192" y="2637935"/>
              <a:ext cx="47977" cy="47977"/>
            </a:xfrm>
            <a:custGeom>
              <a:avLst/>
              <a:gdLst/>
              <a:ahLst/>
              <a:cxnLst/>
              <a:rect l="l" t="t" r="r" b="b"/>
              <a:pathLst>
                <a:path w="1086" h="1086" fill="none" extrusionOk="0">
                  <a:moveTo>
                    <a:pt x="1085" y="543"/>
                  </a:moveTo>
                  <a:cubicBezTo>
                    <a:pt x="1085" y="841"/>
                    <a:pt x="841" y="1085"/>
                    <a:pt x="543" y="1085"/>
                  </a:cubicBezTo>
                  <a:cubicBezTo>
                    <a:pt x="245" y="1085"/>
                    <a:pt x="0" y="841"/>
                    <a:pt x="0" y="543"/>
                  </a:cubicBezTo>
                  <a:cubicBezTo>
                    <a:pt x="0" y="217"/>
                    <a:pt x="245" y="0"/>
                    <a:pt x="543" y="0"/>
                  </a:cubicBezTo>
                  <a:cubicBezTo>
                    <a:pt x="841" y="0"/>
                    <a:pt x="1085" y="217"/>
                    <a:pt x="1085" y="543"/>
                  </a:cubicBezTo>
                  <a:close/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35"/>
            <p:cNvSpPr/>
            <p:nvPr/>
          </p:nvSpPr>
          <p:spPr>
            <a:xfrm>
              <a:off x="7599106" y="2544455"/>
              <a:ext cx="51555" cy="52748"/>
            </a:xfrm>
            <a:custGeom>
              <a:avLst/>
              <a:gdLst/>
              <a:ahLst/>
              <a:cxnLst/>
              <a:rect l="l" t="t" r="r" b="b"/>
              <a:pathLst>
                <a:path w="1167" h="1194" fill="none" extrusionOk="0">
                  <a:moveTo>
                    <a:pt x="977" y="217"/>
                  </a:moveTo>
                  <a:cubicBezTo>
                    <a:pt x="1167" y="407"/>
                    <a:pt x="1167" y="787"/>
                    <a:pt x="977" y="977"/>
                  </a:cubicBezTo>
                  <a:cubicBezTo>
                    <a:pt x="760" y="1194"/>
                    <a:pt x="407" y="1194"/>
                    <a:pt x="190" y="977"/>
                  </a:cubicBezTo>
                  <a:cubicBezTo>
                    <a:pt x="0" y="787"/>
                    <a:pt x="0" y="407"/>
                    <a:pt x="190" y="217"/>
                  </a:cubicBezTo>
                  <a:cubicBezTo>
                    <a:pt x="407" y="0"/>
                    <a:pt x="733" y="0"/>
                    <a:pt x="977" y="217"/>
                  </a:cubicBezTo>
                  <a:close/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35"/>
            <p:cNvSpPr/>
            <p:nvPr/>
          </p:nvSpPr>
          <p:spPr>
            <a:xfrm>
              <a:off x="7328297" y="2836822"/>
              <a:ext cx="47977" cy="47977"/>
            </a:xfrm>
            <a:custGeom>
              <a:avLst/>
              <a:gdLst/>
              <a:ahLst/>
              <a:cxnLst/>
              <a:rect l="l" t="t" r="r" b="b"/>
              <a:pathLst>
                <a:path w="1086" h="1086" fill="none" extrusionOk="0">
                  <a:moveTo>
                    <a:pt x="1085" y="543"/>
                  </a:moveTo>
                  <a:cubicBezTo>
                    <a:pt x="1085" y="841"/>
                    <a:pt x="868" y="1086"/>
                    <a:pt x="543" y="1086"/>
                  </a:cubicBezTo>
                  <a:cubicBezTo>
                    <a:pt x="245" y="1086"/>
                    <a:pt x="0" y="841"/>
                    <a:pt x="0" y="543"/>
                  </a:cubicBezTo>
                  <a:cubicBezTo>
                    <a:pt x="0" y="245"/>
                    <a:pt x="245" y="1"/>
                    <a:pt x="543" y="1"/>
                  </a:cubicBezTo>
                  <a:cubicBezTo>
                    <a:pt x="868" y="1"/>
                    <a:pt x="1085" y="245"/>
                    <a:pt x="1085" y="543"/>
                  </a:cubicBezTo>
                  <a:close/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35"/>
            <p:cNvSpPr/>
            <p:nvPr/>
          </p:nvSpPr>
          <p:spPr>
            <a:xfrm>
              <a:off x="7210874" y="2836822"/>
              <a:ext cx="47977" cy="47977"/>
            </a:xfrm>
            <a:custGeom>
              <a:avLst/>
              <a:gdLst/>
              <a:ahLst/>
              <a:cxnLst/>
              <a:rect l="l" t="t" r="r" b="b"/>
              <a:pathLst>
                <a:path w="1086" h="1086" fill="none" extrusionOk="0">
                  <a:moveTo>
                    <a:pt x="1085" y="543"/>
                  </a:moveTo>
                  <a:cubicBezTo>
                    <a:pt x="1085" y="841"/>
                    <a:pt x="841" y="1086"/>
                    <a:pt x="543" y="1086"/>
                  </a:cubicBezTo>
                  <a:cubicBezTo>
                    <a:pt x="244" y="1086"/>
                    <a:pt x="0" y="841"/>
                    <a:pt x="0" y="543"/>
                  </a:cubicBezTo>
                  <a:cubicBezTo>
                    <a:pt x="0" y="245"/>
                    <a:pt x="244" y="1"/>
                    <a:pt x="543" y="1"/>
                  </a:cubicBezTo>
                  <a:cubicBezTo>
                    <a:pt x="841" y="1"/>
                    <a:pt x="1085" y="245"/>
                    <a:pt x="1085" y="543"/>
                  </a:cubicBezTo>
                  <a:close/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35"/>
            <p:cNvSpPr/>
            <p:nvPr/>
          </p:nvSpPr>
          <p:spPr>
            <a:xfrm>
              <a:off x="7253991" y="3131619"/>
              <a:ext cx="47977" cy="47977"/>
            </a:xfrm>
            <a:custGeom>
              <a:avLst/>
              <a:gdLst/>
              <a:ahLst/>
              <a:cxnLst/>
              <a:rect l="l" t="t" r="r" b="b"/>
              <a:pathLst>
                <a:path w="1086" h="1086" fill="none" extrusionOk="0">
                  <a:moveTo>
                    <a:pt x="1086" y="543"/>
                  </a:moveTo>
                  <a:cubicBezTo>
                    <a:pt x="1086" y="841"/>
                    <a:pt x="842" y="1085"/>
                    <a:pt x="543" y="1085"/>
                  </a:cubicBezTo>
                  <a:cubicBezTo>
                    <a:pt x="245" y="1085"/>
                    <a:pt x="1" y="841"/>
                    <a:pt x="1" y="543"/>
                  </a:cubicBezTo>
                  <a:cubicBezTo>
                    <a:pt x="1" y="244"/>
                    <a:pt x="245" y="0"/>
                    <a:pt x="543" y="0"/>
                  </a:cubicBezTo>
                  <a:cubicBezTo>
                    <a:pt x="842" y="0"/>
                    <a:pt x="1086" y="244"/>
                    <a:pt x="1086" y="543"/>
                  </a:cubicBezTo>
                  <a:close/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35"/>
            <p:cNvSpPr/>
            <p:nvPr/>
          </p:nvSpPr>
          <p:spPr>
            <a:xfrm>
              <a:off x="7336691" y="3222669"/>
              <a:ext cx="47977" cy="47977"/>
            </a:xfrm>
            <a:custGeom>
              <a:avLst/>
              <a:gdLst/>
              <a:ahLst/>
              <a:cxnLst/>
              <a:rect l="l" t="t" r="r" b="b"/>
              <a:pathLst>
                <a:path w="1086" h="1086" fill="none" extrusionOk="0">
                  <a:moveTo>
                    <a:pt x="1085" y="543"/>
                  </a:moveTo>
                  <a:cubicBezTo>
                    <a:pt x="1085" y="841"/>
                    <a:pt x="841" y="1085"/>
                    <a:pt x="543" y="1085"/>
                  </a:cubicBezTo>
                  <a:cubicBezTo>
                    <a:pt x="244" y="1085"/>
                    <a:pt x="0" y="841"/>
                    <a:pt x="0" y="543"/>
                  </a:cubicBezTo>
                  <a:cubicBezTo>
                    <a:pt x="0" y="245"/>
                    <a:pt x="244" y="1"/>
                    <a:pt x="543" y="1"/>
                  </a:cubicBezTo>
                  <a:cubicBezTo>
                    <a:pt x="841" y="1"/>
                    <a:pt x="1085" y="245"/>
                    <a:pt x="1085" y="543"/>
                  </a:cubicBezTo>
                  <a:close/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35"/>
            <p:cNvSpPr/>
            <p:nvPr/>
          </p:nvSpPr>
          <p:spPr>
            <a:xfrm>
              <a:off x="7872300" y="3558198"/>
              <a:ext cx="47977" cy="47977"/>
            </a:xfrm>
            <a:custGeom>
              <a:avLst/>
              <a:gdLst/>
              <a:ahLst/>
              <a:cxnLst/>
              <a:rect l="l" t="t" r="r" b="b"/>
              <a:pathLst>
                <a:path w="1086" h="1086" fill="none" extrusionOk="0">
                  <a:moveTo>
                    <a:pt x="1086" y="543"/>
                  </a:moveTo>
                  <a:cubicBezTo>
                    <a:pt x="1086" y="841"/>
                    <a:pt x="841" y="1085"/>
                    <a:pt x="543" y="1085"/>
                  </a:cubicBezTo>
                  <a:cubicBezTo>
                    <a:pt x="245" y="1085"/>
                    <a:pt x="1" y="841"/>
                    <a:pt x="1" y="543"/>
                  </a:cubicBezTo>
                  <a:cubicBezTo>
                    <a:pt x="1" y="244"/>
                    <a:pt x="245" y="0"/>
                    <a:pt x="543" y="0"/>
                  </a:cubicBezTo>
                  <a:cubicBezTo>
                    <a:pt x="841" y="0"/>
                    <a:pt x="1086" y="244"/>
                    <a:pt x="1086" y="543"/>
                  </a:cubicBezTo>
                  <a:close/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35"/>
            <p:cNvSpPr/>
            <p:nvPr/>
          </p:nvSpPr>
          <p:spPr>
            <a:xfrm>
              <a:off x="7395403" y="2641513"/>
              <a:ext cx="47977" cy="47977"/>
            </a:xfrm>
            <a:custGeom>
              <a:avLst/>
              <a:gdLst/>
              <a:ahLst/>
              <a:cxnLst/>
              <a:rect l="l" t="t" r="r" b="b"/>
              <a:pathLst>
                <a:path w="1086" h="1086" extrusionOk="0">
                  <a:moveTo>
                    <a:pt x="543" y="0"/>
                  </a:moveTo>
                  <a:cubicBezTo>
                    <a:pt x="217" y="0"/>
                    <a:pt x="0" y="245"/>
                    <a:pt x="0" y="543"/>
                  </a:cubicBezTo>
                  <a:cubicBezTo>
                    <a:pt x="0" y="841"/>
                    <a:pt x="217" y="1085"/>
                    <a:pt x="543" y="1085"/>
                  </a:cubicBezTo>
                  <a:cubicBezTo>
                    <a:pt x="841" y="1085"/>
                    <a:pt x="1085" y="841"/>
                    <a:pt x="1085" y="543"/>
                  </a:cubicBezTo>
                  <a:cubicBezTo>
                    <a:pt x="1085" y="245"/>
                    <a:pt x="841" y="0"/>
                    <a:pt x="543" y="0"/>
                  </a:cubicBezTo>
                  <a:close/>
                </a:path>
              </a:pathLst>
            </a:custGeom>
            <a:solidFill>
              <a:schemeClr val="lt2"/>
            </a:solidFill>
            <a:ln w="10850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35"/>
            <p:cNvSpPr/>
            <p:nvPr/>
          </p:nvSpPr>
          <p:spPr>
            <a:xfrm>
              <a:off x="7371415" y="2724214"/>
              <a:ext cx="678257" cy="129440"/>
            </a:xfrm>
            <a:custGeom>
              <a:avLst/>
              <a:gdLst/>
              <a:ahLst/>
              <a:cxnLst/>
              <a:rect l="l" t="t" r="r" b="b"/>
              <a:pathLst>
                <a:path w="15353" h="2930" fill="none" extrusionOk="0">
                  <a:moveTo>
                    <a:pt x="15353" y="2929"/>
                  </a:moveTo>
                  <a:lnTo>
                    <a:pt x="5616" y="2929"/>
                  </a:lnTo>
                  <a:lnTo>
                    <a:pt x="2659" y="0"/>
                  </a:lnTo>
                  <a:lnTo>
                    <a:pt x="1" y="2685"/>
                  </a:lnTo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35"/>
            <p:cNvSpPr/>
            <p:nvPr/>
          </p:nvSpPr>
          <p:spPr>
            <a:xfrm>
              <a:off x="6983183" y="2860811"/>
              <a:ext cx="276860" cy="278009"/>
            </a:xfrm>
            <a:custGeom>
              <a:avLst/>
              <a:gdLst/>
              <a:ahLst/>
              <a:cxnLst/>
              <a:rect l="l" t="t" r="r" b="b"/>
              <a:pathLst>
                <a:path w="6267" h="6293" fill="none" extrusionOk="0">
                  <a:moveTo>
                    <a:pt x="5154" y="0"/>
                  </a:moveTo>
                  <a:lnTo>
                    <a:pt x="1" y="0"/>
                  </a:lnTo>
                  <a:lnTo>
                    <a:pt x="6266" y="6293"/>
                  </a:lnTo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35"/>
            <p:cNvSpPr/>
            <p:nvPr/>
          </p:nvSpPr>
          <p:spPr>
            <a:xfrm>
              <a:off x="7378616" y="3264594"/>
              <a:ext cx="499736" cy="302042"/>
            </a:xfrm>
            <a:custGeom>
              <a:avLst/>
              <a:gdLst/>
              <a:ahLst/>
              <a:cxnLst/>
              <a:rect l="l" t="t" r="r" b="b"/>
              <a:pathLst>
                <a:path w="11312" h="6837" fill="none" extrusionOk="0">
                  <a:moveTo>
                    <a:pt x="1" y="1"/>
                  </a:moveTo>
                  <a:lnTo>
                    <a:pt x="3500" y="3500"/>
                  </a:lnTo>
                  <a:lnTo>
                    <a:pt x="8029" y="3500"/>
                  </a:lnTo>
                  <a:lnTo>
                    <a:pt x="11311" y="6836"/>
                  </a:lnTo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35"/>
            <p:cNvSpPr/>
            <p:nvPr/>
          </p:nvSpPr>
          <p:spPr>
            <a:xfrm>
              <a:off x="7255184" y="2884755"/>
              <a:ext cx="505744" cy="70728"/>
            </a:xfrm>
            <a:custGeom>
              <a:avLst/>
              <a:gdLst/>
              <a:ahLst/>
              <a:cxnLst/>
              <a:rect l="l" t="t" r="r" b="b"/>
              <a:pathLst>
                <a:path w="11448" h="1601" fill="none" extrusionOk="0">
                  <a:moveTo>
                    <a:pt x="1" y="1520"/>
                  </a:moveTo>
                  <a:lnTo>
                    <a:pt x="4015" y="1520"/>
                  </a:lnTo>
                  <a:lnTo>
                    <a:pt x="5534" y="1"/>
                  </a:lnTo>
                  <a:lnTo>
                    <a:pt x="7134" y="1601"/>
                  </a:lnTo>
                  <a:lnTo>
                    <a:pt x="11447" y="1601"/>
                  </a:lnTo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35"/>
            <p:cNvSpPr/>
            <p:nvPr/>
          </p:nvSpPr>
          <p:spPr>
            <a:xfrm>
              <a:off x="7339077" y="3051305"/>
              <a:ext cx="520102" cy="391899"/>
            </a:xfrm>
            <a:custGeom>
              <a:avLst/>
              <a:gdLst/>
              <a:ahLst/>
              <a:cxnLst/>
              <a:rect l="l" t="t" r="r" b="b"/>
              <a:pathLst>
                <a:path w="11773" h="8871" fill="none" extrusionOk="0">
                  <a:moveTo>
                    <a:pt x="1" y="1"/>
                  </a:moveTo>
                  <a:lnTo>
                    <a:pt x="2767" y="1"/>
                  </a:lnTo>
                  <a:lnTo>
                    <a:pt x="2767" y="4503"/>
                  </a:lnTo>
                  <a:lnTo>
                    <a:pt x="4801" y="6538"/>
                  </a:lnTo>
                  <a:lnTo>
                    <a:pt x="9467" y="6538"/>
                  </a:lnTo>
                  <a:lnTo>
                    <a:pt x="11772" y="8870"/>
                  </a:lnTo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35"/>
            <p:cNvSpPr/>
            <p:nvPr/>
          </p:nvSpPr>
          <p:spPr>
            <a:xfrm>
              <a:off x="7529614" y="3083687"/>
              <a:ext cx="358324" cy="196546"/>
            </a:xfrm>
            <a:custGeom>
              <a:avLst/>
              <a:gdLst/>
              <a:ahLst/>
              <a:cxnLst/>
              <a:rect l="l" t="t" r="r" b="b"/>
              <a:pathLst>
                <a:path w="8111" h="4449" fill="none" extrusionOk="0">
                  <a:moveTo>
                    <a:pt x="0" y="0"/>
                  </a:moveTo>
                  <a:lnTo>
                    <a:pt x="0" y="2577"/>
                  </a:lnTo>
                  <a:lnTo>
                    <a:pt x="1872" y="4448"/>
                  </a:lnTo>
                  <a:lnTo>
                    <a:pt x="8110" y="4448"/>
                  </a:lnTo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35"/>
            <p:cNvSpPr/>
            <p:nvPr/>
          </p:nvSpPr>
          <p:spPr>
            <a:xfrm>
              <a:off x="7641030" y="3051305"/>
              <a:ext cx="390706" cy="129484"/>
            </a:xfrm>
            <a:custGeom>
              <a:avLst/>
              <a:gdLst/>
              <a:ahLst/>
              <a:cxnLst/>
              <a:rect l="l" t="t" r="r" b="b"/>
              <a:pathLst>
                <a:path w="8844" h="2931" fill="none" extrusionOk="0">
                  <a:moveTo>
                    <a:pt x="1" y="1"/>
                  </a:moveTo>
                  <a:lnTo>
                    <a:pt x="5859" y="1"/>
                  </a:lnTo>
                  <a:lnTo>
                    <a:pt x="8843" y="2930"/>
                  </a:lnTo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35"/>
            <p:cNvSpPr/>
            <p:nvPr/>
          </p:nvSpPr>
          <p:spPr>
            <a:xfrm>
              <a:off x="7656625" y="3163957"/>
              <a:ext cx="202554" cy="44"/>
            </a:xfrm>
            <a:custGeom>
              <a:avLst/>
              <a:gdLst/>
              <a:ahLst/>
              <a:cxnLst/>
              <a:rect l="l" t="t" r="r" b="b"/>
              <a:pathLst>
                <a:path w="4585" h="1" fill="none" extrusionOk="0">
                  <a:moveTo>
                    <a:pt x="0" y="0"/>
                  </a:moveTo>
                  <a:lnTo>
                    <a:pt x="4584" y="0"/>
                  </a:lnTo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35"/>
            <p:cNvSpPr/>
            <p:nvPr/>
          </p:nvSpPr>
          <p:spPr>
            <a:xfrm>
              <a:off x="7887894" y="2953054"/>
              <a:ext cx="158200" cy="50362"/>
            </a:xfrm>
            <a:custGeom>
              <a:avLst/>
              <a:gdLst/>
              <a:ahLst/>
              <a:cxnLst/>
              <a:rect l="l" t="t" r="r" b="b"/>
              <a:pathLst>
                <a:path w="3581" h="1140" fill="none" extrusionOk="0">
                  <a:moveTo>
                    <a:pt x="0" y="1"/>
                  </a:moveTo>
                  <a:lnTo>
                    <a:pt x="2469" y="1"/>
                  </a:lnTo>
                  <a:lnTo>
                    <a:pt x="3581" y="1140"/>
                  </a:lnTo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35"/>
            <p:cNvSpPr/>
            <p:nvPr/>
          </p:nvSpPr>
          <p:spPr>
            <a:xfrm>
              <a:off x="4615399" y="2398271"/>
              <a:ext cx="1179142" cy="212140"/>
            </a:xfrm>
            <a:custGeom>
              <a:avLst/>
              <a:gdLst/>
              <a:ahLst/>
              <a:cxnLst/>
              <a:rect l="l" t="t" r="r" b="b"/>
              <a:pathLst>
                <a:path w="26691" h="4802" fill="none" extrusionOk="0">
                  <a:moveTo>
                    <a:pt x="26691" y="4801"/>
                  </a:moveTo>
                  <a:lnTo>
                    <a:pt x="12207" y="4801"/>
                  </a:lnTo>
                  <a:lnTo>
                    <a:pt x="7406" y="0"/>
                  </a:lnTo>
                  <a:lnTo>
                    <a:pt x="1" y="0"/>
                  </a:lnTo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35"/>
            <p:cNvSpPr/>
            <p:nvPr/>
          </p:nvSpPr>
          <p:spPr>
            <a:xfrm>
              <a:off x="4506369" y="2615139"/>
              <a:ext cx="1288172" cy="71965"/>
            </a:xfrm>
            <a:custGeom>
              <a:avLst/>
              <a:gdLst/>
              <a:ahLst/>
              <a:cxnLst/>
              <a:rect l="l" t="t" r="r" b="b"/>
              <a:pathLst>
                <a:path w="29159" h="1629" fill="none" extrusionOk="0">
                  <a:moveTo>
                    <a:pt x="29159" y="1628"/>
                  </a:moveTo>
                  <a:lnTo>
                    <a:pt x="9304" y="1628"/>
                  </a:lnTo>
                  <a:lnTo>
                    <a:pt x="7650" y="1"/>
                  </a:lnTo>
                  <a:lnTo>
                    <a:pt x="1" y="1"/>
                  </a:lnTo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35"/>
            <p:cNvSpPr/>
            <p:nvPr/>
          </p:nvSpPr>
          <p:spPr>
            <a:xfrm>
              <a:off x="5354754" y="2514502"/>
              <a:ext cx="439787" cy="44"/>
            </a:xfrm>
            <a:custGeom>
              <a:avLst/>
              <a:gdLst/>
              <a:ahLst/>
              <a:cxnLst/>
              <a:rect l="l" t="t" r="r" b="b"/>
              <a:pathLst>
                <a:path w="9955" h="1" fill="none" extrusionOk="0">
                  <a:moveTo>
                    <a:pt x="9955" y="0"/>
                  </a:moveTo>
                  <a:lnTo>
                    <a:pt x="0" y="0"/>
                  </a:lnTo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35"/>
            <p:cNvSpPr/>
            <p:nvPr/>
          </p:nvSpPr>
          <p:spPr>
            <a:xfrm>
              <a:off x="4730438" y="2768524"/>
              <a:ext cx="1064103" cy="44"/>
            </a:xfrm>
            <a:custGeom>
              <a:avLst/>
              <a:gdLst/>
              <a:ahLst/>
              <a:cxnLst/>
              <a:rect l="l" t="t" r="r" b="b"/>
              <a:pathLst>
                <a:path w="24087" h="1" fill="none" extrusionOk="0">
                  <a:moveTo>
                    <a:pt x="24087" y="1"/>
                  </a:moveTo>
                  <a:lnTo>
                    <a:pt x="1" y="1"/>
                  </a:lnTo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35"/>
            <p:cNvSpPr/>
            <p:nvPr/>
          </p:nvSpPr>
          <p:spPr>
            <a:xfrm>
              <a:off x="5214535" y="2405472"/>
              <a:ext cx="607573" cy="86279"/>
            </a:xfrm>
            <a:custGeom>
              <a:avLst/>
              <a:gdLst/>
              <a:ahLst/>
              <a:cxnLst/>
              <a:rect l="l" t="t" r="r" b="b"/>
              <a:pathLst>
                <a:path w="13753" h="1953" fill="none" extrusionOk="0">
                  <a:moveTo>
                    <a:pt x="13753" y="0"/>
                  </a:moveTo>
                  <a:lnTo>
                    <a:pt x="1954" y="0"/>
                  </a:lnTo>
                  <a:lnTo>
                    <a:pt x="1" y="1953"/>
                  </a:lnTo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35"/>
            <p:cNvSpPr/>
            <p:nvPr/>
          </p:nvSpPr>
          <p:spPr>
            <a:xfrm>
              <a:off x="4581869" y="2491751"/>
              <a:ext cx="390662" cy="94672"/>
            </a:xfrm>
            <a:custGeom>
              <a:avLst/>
              <a:gdLst/>
              <a:ahLst/>
              <a:cxnLst/>
              <a:rect l="l" t="t" r="r" b="b"/>
              <a:pathLst>
                <a:path w="8843" h="2143" fill="none" extrusionOk="0">
                  <a:moveTo>
                    <a:pt x="0" y="0"/>
                  </a:moveTo>
                  <a:lnTo>
                    <a:pt x="6727" y="0"/>
                  </a:lnTo>
                  <a:lnTo>
                    <a:pt x="8843" y="2143"/>
                  </a:lnTo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35"/>
            <p:cNvSpPr/>
            <p:nvPr/>
          </p:nvSpPr>
          <p:spPr>
            <a:xfrm>
              <a:off x="4682505" y="2744579"/>
              <a:ext cx="47977" cy="47977"/>
            </a:xfrm>
            <a:custGeom>
              <a:avLst/>
              <a:gdLst/>
              <a:ahLst/>
              <a:cxnLst/>
              <a:rect l="l" t="t" r="r" b="b"/>
              <a:pathLst>
                <a:path w="1086" h="1086" fill="none" extrusionOk="0">
                  <a:moveTo>
                    <a:pt x="1086" y="543"/>
                  </a:moveTo>
                  <a:cubicBezTo>
                    <a:pt x="1086" y="868"/>
                    <a:pt x="842" y="1085"/>
                    <a:pt x="543" y="1085"/>
                  </a:cubicBezTo>
                  <a:cubicBezTo>
                    <a:pt x="245" y="1085"/>
                    <a:pt x="1" y="868"/>
                    <a:pt x="1" y="543"/>
                  </a:cubicBezTo>
                  <a:cubicBezTo>
                    <a:pt x="1" y="244"/>
                    <a:pt x="245" y="0"/>
                    <a:pt x="543" y="0"/>
                  </a:cubicBezTo>
                  <a:cubicBezTo>
                    <a:pt x="842" y="0"/>
                    <a:pt x="1086" y="244"/>
                    <a:pt x="1086" y="543"/>
                  </a:cubicBezTo>
                  <a:close/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35"/>
            <p:cNvSpPr/>
            <p:nvPr/>
          </p:nvSpPr>
          <p:spPr>
            <a:xfrm>
              <a:off x="4457244" y="2590002"/>
              <a:ext cx="50362" cy="47977"/>
            </a:xfrm>
            <a:custGeom>
              <a:avLst/>
              <a:gdLst/>
              <a:ahLst/>
              <a:cxnLst/>
              <a:rect l="l" t="t" r="r" b="b"/>
              <a:pathLst>
                <a:path w="1140" h="1086" fill="none" extrusionOk="0">
                  <a:moveTo>
                    <a:pt x="597" y="0"/>
                  </a:moveTo>
                  <a:cubicBezTo>
                    <a:pt x="896" y="0"/>
                    <a:pt x="1140" y="217"/>
                    <a:pt x="1140" y="543"/>
                  </a:cubicBezTo>
                  <a:cubicBezTo>
                    <a:pt x="1140" y="841"/>
                    <a:pt x="896" y="1085"/>
                    <a:pt x="597" y="1085"/>
                  </a:cubicBezTo>
                  <a:cubicBezTo>
                    <a:pt x="272" y="1085"/>
                    <a:pt x="55" y="841"/>
                    <a:pt x="55" y="543"/>
                  </a:cubicBezTo>
                  <a:cubicBezTo>
                    <a:pt x="1" y="271"/>
                    <a:pt x="272" y="0"/>
                    <a:pt x="597" y="0"/>
                  </a:cubicBezTo>
                  <a:close/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35"/>
            <p:cNvSpPr/>
            <p:nvPr/>
          </p:nvSpPr>
          <p:spPr>
            <a:xfrm>
              <a:off x="4532743" y="2467763"/>
              <a:ext cx="49170" cy="47977"/>
            </a:xfrm>
            <a:custGeom>
              <a:avLst/>
              <a:gdLst/>
              <a:ahLst/>
              <a:cxnLst/>
              <a:rect l="l" t="t" r="r" b="b"/>
              <a:pathLst>
                <a:path w="1113" h="1086" fill="none" extrusionOk="0">
                  <a:moveTo>
                    <a:pt x="570" y="1"/>
                  </a:moveTo>
                  <a:cubicBezTo>
                    <a:pt x="868" y="1"/>
                    <a:pt x="1112" y="245"/>
                    <a:pt x="1112" y="543"/>
                  </a:cubicBezTo>
                  <a:cubicBezTo>
                    <a:pt x="1112" y="868"/>
                    <a:pt x="868" y="1085"/>
                    <a:pt x="570" y="1085"/>
                  </a:cubicBezTo>
                  <a:cubicBezTo>
                    <a:pt x="272" y="1085"/>
                    <a:pt x="28" y="868"/>
                    <a:pt x="28" y="543"/>
                  </a:cubicBezTo>
                  <a:cubicBezTo>
                    <a:pt x="0" y="245"/>
                    <a:pt x="272" y="1"/>
                    <a:pt x="570" y="1"/>
                  </a:cubicBezTo>
                  <a:close/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35"/>
            <p:cNvSpPr/>
            <p:nvPr/>
          </p:nvSpPr>
          <p:spPr>
            <a:xfrm>
              <a:off x="4568704" y="2371897"/>
              <a:ext cx="49170" cy="47977"/>
            </a:xfrm>
            <a:custGeom>
              <a:avLst/>
              <a:gdLst/>
              <a:ahLst/>
              <a:cxnLst/>
              <a:rect l="l" t="t" r="r" b="b"/>
              <a:pathLst>
                <a:path w="1113" h="1086" fill="none" extrusionOk="0">
                  <a:moveTo>
                    <a:pt x="570" y="1"/>
                  </a:moveTo>
                  <a:cubicBezTo>
                    <a:pt x="868" y="1"/>
                    <a:pt x="1112" y="245"/>
                    <a:pt x="1112" y="543"/>
                  </a:cubicBezTo>
                  <a:cubicBezTo>
                    <a:pt x="1112" y="869"/>
                    <a:pt x="868" y="1086"/>
                    <a:pt x="570" y="1086"/>
                  </a:cubicBezTo>
                  <a:cubicBezTo>
                    <a:pt x="271" y="1086"/>
                    <a:pt x="27" y="869"/>
                    <a:pt x="27" y="543"/>
                  </a:cubicBezTo>
                  <a:cubicBezTo>
                    <a:pt x="0" y="272"/>
                    <a:pt x="271" y="1"/>
                    <a:pt x="570" y="1"/>
                  </a:cubicBezTo>
                  <a:close/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35"/>
            <p:cNvSpPr/>
            <p:nvPr/>
          </p:nvSpPr>
          <p:spPr>
            <a:xfrm>
              <a:off x="4517148" y="2298827"/>
              <a:ext cx="47977" cy="47977"/>
            </a:xfrm>
            <a:custGeom>
              <a:avLst/>
              <a:gdLst/>
              <a:ahLst/>
              <a:cxnLst/>
              <a:rect l="l" t="t" r="r" b="b"/>
              <a:pathLst>
                <a:path w="1086" h="1086" fill="none" extrusionOk="0">
                  <a:moveTo>
                    <a:pt x="1086" y="543"/>
                  </a:moveTo>
                  <a:cubicBezTo>
                    <a:pt x="1086" y="841"/>
                    <a:pt x="842" y="1085"/>
                    <a:pt x="543" y="1085"/>
                  </a:cubicBezTo>
                  <a:cubicBezTo>
                    <a:pt x="245" y="1085"/>
                    <a:pt x="1" y="841"/>
                    <a:pt x="1" y="543"/>
                  </a:cubicBezTo>
                  <a:cubicBezTo>
                    <a:pt x="1" y="244"/>
                    <a:pt x="245" y="0"/>
                    <a:pt x="543" y="0"/>
                  </a:cubicBezTo>
                  <a:cubicBezTo>
                    <a:pt x="842" y="0"/>
                    <a:pt x="1086" y="244"/>
                    <a:pt x="1086" y="543"/>
                  </a:cubicBezTo>
                  <a:close/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35"/>
            <p:cNvSpPr/>
            <p:nvPr/>
          </p:nvSpPr>
          <p:spPr>
            <a:xfrm>
              <a:off x="5359526" y="2195761"/>
              <a:ext cx="47977" cy="47977"/>
            </a:xfrm>
            <a:custGeom>
              <a:avLst/>
              <a:gdLst/>
              <a:ahLst/>
              <a:cxnLst/>
              <a:rect l="l" t="t" r="r" b="b"/>
              <a:pathLst>
                <a:path w="1086" h="1086" fill="none" extrusionOk="0">
                  <a:moveTo>
                    <a:pt x="543" y="0"/>
                  </a:moveTo>
                  <a:cubicBezTo>
                    <a:pt x="842" y="0"/>
                    <a:pt x="1086" y="245"/>
                    <a:pt x="1086" y="543"/>
                  </a:cubicBezTo>
                  <a:cubicBezTo>
                    <a:pt x="1086" y="841"/>
                    <a:pt x="842" y="1085"/>
                    <a:pt x="543" y="1085"/>
                  </a:cubicBezTo>
                  <a:cubicBezTo>
                    <a:pt x="245" y="1085"/>
                    <a:pt x="1" y="841"/>
                    <a:pt x="1" y="543"/>
                  </a:cubicBezTo>
                  <a:cubicBezTo>
                    <a:pt x="1" y="272"/>
                    <a:pt x="245" y="0"/>
                    <a:pt x="543" y="0"/>
                  </a:cubicBezTo>
                  <a:close/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35"/>
            <p:cNvSpPr/>
            <p:nvPr/>
          </p:nvSpPr>
          <p:spPr>
            <a:xfrm>
              <a:off x="4805937" y="2195761"/>
              <a:ext cx="49170" cy="47977"/>
            </a:xfrm>
            <a:custGeom>
              <a:avLst/>
              <a:gdLst/>
              <a:ahLst/>
              <a:cxnLst/>
              <a:rect l="l" t="t" r="r" b="b"/>
              <a:pathLst>
                <a:path w="1113" h="1086" fill="none" extrusionOk="0">
                  <a:moveTo>
                    <a:pt x="570" y="0"/>
                  </a:moveTo>
                  <a:cubicBezTo>
                    <a:pt x="869" y="0"/>
                    <a:pt x="1113" y="245"/>
                    <a:pt x="1113" y="543"/>
                  </a:cubicBezTo>
                  <a:cubicBezTo>
                    <a:pt x="1113" y="841"/>
                    <a:pt x="869" y="1085"/>
                    <a:pt x="570" y="1085"/>
                  </a:cubicBezTo>
                  <a:cubicBezTo>
                    <a:pt x="245" y="1085"/>
                    <a:pt x="1" y="841"/>
                    <a:pt x="1" y="543"/>
                  </a:cubicBezTo>
                  <a:cubicBezTo>
                    <a:pt x="1" y="272"/>
                    <a:pt x="245" y="0"/>
                    <a:pt x="570" y="0"/>
                  </a:cubicBezTo>
                  <a:close/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35"/>
            <p:cNvSpPr/>
            <p:nvPr/>
          </p:nvSpPr>
          <p:spPr>
            <a:xfrm>
              <a:off x="4682505" y="1872248"/>
              <a:ext cx="47977" cy="47933"/>
            </a:xfrm>
            <a:custGeom>
              <a:avLst/>
              <a:gdLst/>
              <a:ahLst/>
              <a:cxnLst/>
              <a:rect l="l" t="t" r="r" b="b"/>
              <a:pathLst>
                <a:path w="1086" h="1085" fill="none" extrusionOk="0">
                  <a:moveTo>
                    <a:pt x="1086" y="542"/>
                  </a:moveTo>
                  <a:cubicBezTo>
                    <a:pt x="1086" y="841"/>
                    <a:pt x="842" y="1085"/>
                    <a:pt x="543" y="1085"/>
                  </a:cubicBezTo>
                  <a:cubicBezTo>
                    <a:pt x="245" y="1085"/>
                    <a:pt x="1" y="841"/>
                    <a:pt x="1" y="542"/>
                  </a:cubicBezTo>
                  <a:cubicBezTo>
                    <a:pt x="1" y="244"/>
                    <a:pt x="245" y="0"/>
                    <a:pt x="543" y="0"/>
                  </a:cubicBezTo>
                  <a:cubicBezTo>
                    <a:pt x="842" y="0"/>
                    <a:pt x="1086" y="244"/>
                    <a:pt x="1086" y="542"/>
                  </a:cubicBezTo>
                  <a:close/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35"/>
            <p:cNvSpPr/>
            <p:nvPr/>
          </p:nvSpPr>
          <p:spPr>
            <a:xfrm>
              <a:off x="4708879" y="1987243"/>
              <a:ext cx="47977" cy="47977"/>
            </a:xfrm>
            <a:custGeom>
              <a:avLst/>
              <a:gdLst/>
              <a:ahLst/>
              <a:cxnLst/>
              <a:rect l="l" t="t" r="r" b="b"/>
              <a:pathLst>
                <a:path w="1086" h="1086" fill="none" extrusionOk="0">
                  <a:moveTo>
                    <a:pt x="1086" y="543"/>
                  </a:moveTo>
                  <a:cubicBezTo>
                    <a:pt x="1086" y="842"/>
                    <a:pt x="841" y="1086"/>
                    <a:pt x="543" y="1086"/>
                  </a:cubicBezTo>
                  <a:cubicBezTo>
                    <a:pt x="245" y="1086"/>
                    <a:pt x="1" y="842"/>
                    <a:pt x="1" y="543"/>
                  </a:cubicBezTo>
                  <a:cubicBezTo>
                    <a:pt x="1" y="245"/>
                    <a:pt x="245" y="1"/>
                    <a:pt x="543" y="1"/>
                  </a:cubicBezTo>
                  <a:cubicBezTo>
                    <a:pt x="841" y="1"/>
                    <a:pt x="1086" y="245"/>
                    <a:pt x="1086" y="543"/>
                  </a:cubicBezTo>
                  <a:close/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35"/>
            <p:cNvSpPr/>
            <p:nvPr/>
          </p:nvSpPr>
          <p:spPr>
            <a:xfrm>
              <a:off x="4956936" y="1987243"/>
              <a:ext cx="47977" cy="47977"/>
            </a:xfrm>
            <a:custGeom>
              <a:avLst/>
              <a:gdLst/>
              <a:ahLst/>
              <a:cxnLst/>
              <a:rect l="l" t="t" r="r" b="b"/>
              <a:pathLst>
                <a:path w="1086" h="1086" fill="none" extrusionOk="0">
                  <a:moveTo>
                    <a:pt x="1085" y="543"/>
                  </a:moveTo>
                  <a:cubicBezTo>
                    <a:pt x="1085" y="842"/>
                    <a:pt x="841" y="1086"/>
                    <a:pt x="543" y="1086"/>
                  </a:cubicBezTo>
                  <a:cubicBezTo>
                    <a:pt x="217" y="1086"/>
                    <a:pt x="0" y="842"/>
                    <a:pt x="0" y="543"/>
                  </a:cubicBezTo>
                  <a:cubicBezTo>
                    <a:pt x="0" y="245"/>
                    <a:pt x="217" y="1"/>
                    <a:pt x="543" y="1"/>
                  </a:cubicBezTo>
                  <a:cubicBezTo>
                    <a:pt x="841" y="1"/>
                    <a:pt x="1085" y="245"/>
                    <a:pt x="1085" y="543"/>
                  </a:cubicBezTo>
                  <a:close/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35"/>
            <p:cNvSpPr/>
            <p:nvPr/>
          </p:nvSpPr>
          <p:spPr>
            <a:xfrm>
              <a:off x="4725666" y="2196954"/>
              <a:ext cx="47977" cy="47977"/>
            </a:xfrm>
            <a:custGeom>
              <a:avLst/>
              <a:gdLst/>
              <a:ahLst/>
              <a:cxnLst/>
              <a:rect l="l" t="t" r="r" b="b"/>
              <a:pathLst>
                <a:path w="1086" h="1086" extrusionOk="0">
                  <a:moveTo>
                    <a:pt x="543" y="1"/>
                  </a:moveTo>
                  <a:cubicBezTo>
                    <a:pt x="244" y="1"/>
                    <a:pt x="0" y="245"/>
                    <a:pt x="0" y="543"/>
                  </a:cubicBezTo>
                  <a:cubicBezTo>
                    <a:pt x="0" y="841"/>
                    <a:pt x="244" y="1086"/>
                    <a:pt x="543" y="1086"/>
                  </a:cubicBezTo>
                  <a:cubicBezTo>
                    <a:pt x="841" y="1086"/>
                    <a:pt x="1085" y="841"/>
                    <a:pt x="1085" y="543"/>
                  </a:cubicBezTo>
                  <a:cubicBezTo>
                    <a:pt x="1085" y="245"/>
                    <a:pt x="841" y="1"/>
                    <a:pt x="543" y="1"/>
                  </a:cubicBezTo>
                  <a:close/>
                </a:path>
              </a:pathLst>
            </a:custGeom>
            <a:solidFill>
              <a:schemeClr val="lt2"/>
            </a:solidFill>
            <a:ln w="10850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35"/>
            <p:cNvSpPr/>
            <p:nvPr/>
          </p:nvSpPr>
          <p:spPr>
            <a:xfrm>
              <a:off x="5276869" y="2101088"/>
              <a:ext cx="47977" cy="47977"/>
            </a:xfrm>
            <a:custGeom>
              <a:avLst/>
              <a:gdLst/>
              <a:ahLst/>
              <a:cxnLst/>
              <a:rect l="l" t="t" r="r" b="b"/>
              <a:pathLst>
                <a:path w="1086" h="1086" fill="none" extrusionOk="0">
                  <a:moveTo>
                    <a:pt x="1085" y="543"/>
                  </a:moveTo>
                  <a:cubicBezTo>
                    <a:pt x="1085" y="841"/>
                    <a:pt x="841" y="1086"/>
                    <a:pt x="543" y="1086"/>
                  </a:cubicBezTo>
                  <a:cubicBezTo>
                    <a:pt x="244" y="1086"/>
                    <a:pt x="0" y="841"/>
                    <a:pt x="0" y="543"/>
                  </a:cubicBezTo>
                  <a:cubicBezTo>
                    <a:pt x="0" y="245"/>
                    <a:pt x="244" y="1"/>
                    <a:pt x="543" y="1"/>
                  </a:cubicBezTo>
                  <a:cubicBezTo>
                    <a:pt x="841" y="1"/>
                    <a:pt x="1085" y="245"/>
                    <a:pt x="1085" y="543"/>
                  </a:cubicBezTo>
                  <a:close/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35"/>
            <p:cNvSpPr/>
            <p:nvPr/>
          </p:nvSpPr>
          <p:spPr>
            <a:xfrm>
              <a:off x="5061195" y="2093887"/>
              <a:ext cx="47933" cy="47977"/>
            </a:xfrm>
            <a:custGeom>
              <a:avLst/>
              <a:gdLst/>
              <a:ahLst/>
              <a:cxnLst/>
              <a:rect l="l" t="t" r="r" b="b"/>
              <a:pathLst>
                <a:path w="1085" h="1086" fill="none" extrusionOk="0">
                  <a:moveTo>
                    <a:pt x="1085" y="543"/>
                  </a:moveTo>
                  <a:cubicBezTo>
                    <a:pt x="1085" y="842"/>
                    <a:pt x="841" y="1086"/>
                    <a:pt x="543" y="1086"/>
                  </a:cubicBezTo>
                  <a:cubicBezTo>
                    <a:pt x="244" y="1086"/>
                    <a:pt x="0" y="842"/>
                    <a:pt x="0" y="543"/>
                  </a:cubicBezTo>
                  <a:cubicBezTo>
                    <a:pt x="0" y="245"/>
                    <a:pt x="244" y="1"/>
                    <a:pt x="543" y="1"/>
                  </a:cubicBezTo>
                  <a:cubicBezTo>
                    <a:pt x="841" y="1"/>
                    <a:pt x="1085" y="245"/>
                    <a:pt x="1085" y="543"/>
                  </a:cubicBezTo>
                  <a:close/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35"/>
            <p:cNvSpPr/>
            <p:nvPr/>
          </p:nvSpPr>
          <p:spPr>
            <a:xfrm>
              <a:off x="4976109" y="2101088"/>
              <a:ext cx="47977" cy="47977"/>
            </a:xfrm>
            <a:custGeom>
              <a:avLst/>
              <a:gdLst/>
              <a:ahLst/>
              <a:cxnLst/>
              <a:rect l="l" t="t" r="r" b="b"/>
              <a:pathLst>
                <a:path w="1086" h="1086" fill="none" extrusionOk="0">
                  <a:moveTo>
                    <a:pt x="1085" y="543"/>
                  </a:moveTo>
                  <a:cubicBezTo>
                    <a:pt x="1085" y="841"/>
                    <a:pt x="841" y="1086"/>
                    <a:pt x="543" y="1086"/>
                  </a:cubicBezTo>
                  <a:cubicBezTo>
                    <a:pt x="244" y="1086"/>
                    <a:pt x="0" y="841"/>
                    <a:pt x="0" y="543"/>
                  </a:cubicBezTo>
                  <a:cubicBezTo>
                    <a:pt x="0" y="245"/>
                    <a:pt x="244" y="1"/>
                    <a:pt x="543" y="1"/>
                  </a:cubicBezTo>
                  <a:cubicBezTo>
                    <a:pt x="841" y="1"/>
                    <a:pt x="1085" y="245"/>
                    <a:pt x="1085" y="543"/>
                  </a:cubicBezTo>
                  <a:close/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35"/>
            <p:cNvSpPr/>
            <p:nvPr/>
          </p:nvSpPr>
          <p:spPr>
            <a:xfrm>
              <a:off x="4713694" y="1692490"/>
              <a:ext cx="47977" cy="47977"/>
            </a:xfrm>
            <a:custGeom>
              <a:avLst/>
              <a:gdLst/>
              <a:ahLst/>
              <a:cxnLst/>
              <a:rect l="l" t="t" r="r" b="b"/>
              <a:pathLst>
                <a:path w="1086" h="1086" fill="none" extrusionOk="0">
                  <a:moveTo>
                    <a:pt x="1085" y="543"/>
                  </a:moveTo>
                  <a:cubicBezTo>
                    <a:pt x="1085" y="841"/>
                    <a:pt x="841" y="1085"/>
                    <a:pt x="543" y="1085"/>
                  </a:cubicBezTo>
                  <a:cubicBezTo>
                    <a:pt x="244" y="1085"/>
                    <a:pt x="0" y="841"/>
                    <a:pt x="0" y="543"/>
                  </a:cubicBezTo>
                  <a:cubicBezTo>
                    <a:pt x="0" y="245"/>
                    <a:pt x="244" y="0"/>
                    <a:pt x="543" y="0"/>
                  </a:cubicBezTo>
                  <a:cubicBezTo>
                    <a:pt x="841" y="0"/>
                    <a:pt x="1085" y="245"/>
                    <a:pt x="1085" y="543"/>
                  </a:cubicBezTo>
                  <a:close/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35"/>
            <p:cNvSpPr/>
            <p:nvPr/>
          </p:nvSpPr>
          <p:spPr>
            <a:xfrm>
              <a:off x="4544715" y="1956098"/>
              <a:ext cx="47977" cy="47977"/>
            </a:xfrm>
            <a:custGeom>
              <a:avLst/>
              <a:gdLst/>
              <a:ahLst/>
              <a:cxnLst/>
              <a:rect l="l" t="t" r="r" b="b"/>
              <a:pathLst>
                <a:path w="1086" h="1086" fill="none" extrusionOk="0">
                  <a:moveTo>
                    <a:pt x="1086" y="543"/>
                  </a:moveTo>
                  <a:cubicBezTo>
                    <a:pt x="1086" y="842"/>
                    <a:pt x="841" y="1086"/>
                    <a:pt x="543" y="1086"/>
                  </a:cubicBezTo>
                  <a:cubicBezTo>
                    <a:pt x="245" y="1086"/>
                    <a:pt x="1" y="842"/>
                    <a:pt x="1" y="543"/>
                  </a:cubicBezTo>
                  <a:cubicBezTo>
                    <a:pt x="1" y="245"/>
                    <a:pt x="245" y="1"/>
                    <a:pt x="543" y="1"/>
                  </a:cubicBezTo>
                  <a:cubicBezTo>
                    <a:pt x="841" y="1"/>
                    <a:pt x="1086" y="245"/>
                    <a:pt x="1086" y="543"/>
                  </a:cubicBezTo>
                  <a:close/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35"/>
            <p:cNvSpPr/>
            <p:nvPr/>
          </p:nvSpPr>
          <p:spPr>
            <a:xfrm>
              <a:off x="4526735" y="2129848"/>
              <a:ext cx="52792" cy="52792"/>
            </a:xfrm>
            <a:custGeom>
              <a:avLst/>
              <a:gdLst/>
              <a:ahLst/>
              <a:cxnLst/>
              <a:rect l="l" t="t" r="r" b="b"/>
              <a:pathLst>
                <a:path w="1195" h="1195" fill="none" extrusionOk="0">
                  <a:moveTo>
                    <a:pt x="977" y="190"/>
                  </a:moveTo>
                  <a:cubicBezTo>
                    <a:pt x="1194" y="407"/>
                    <a:pt x="1194" y="787"/>
                    <a:pt x="977" y="977"/>
                  </a:cubicBezTo>
                  <a:cubicBezTo>
                    <a:pt x="787" y="1194"/>
                    <a:pt x="408" y="1194"/>
                    <a:pt x="191" y="977"/>
                  </a:cubicBezTo>
                  <a:cubicBezTo>
                    <a:pt x="1" y="787"/>
                    <a:pt x="1" y="407"/>
                    <a:pt x="191" y="190"/>
                  </a:cubicBezTo>
                  <a:cubicBezTo>
                    <a:pt x="408" y="1"/>
                    <a:pt x="787" y="1"/>
                    <a:pt x="977" y="190"/>
                  </a:cubicBezTo>
                  <a:close/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35"/>
            <p:cNvSpPr/>
            <p:nvPr/>
          </p:nvSpPr>
          <p:spPr>
            <a:xfrm>
              <a:off x="5305629" y="2490514"/>
              <a:ext cx="47977" cy="47977"/>
            </a:xfrm>
            <a:custGeom>
              <a:avLst/>
              <a:gdLst/>
              <a:ahLst/>
              <a:cxnLst/>
              <a:rect l="l" t="t" r="r" b="b"/>
              <a:pathLst>
                <a:path w="1086" h="1086" fill="none" extrusionOk="0">
                  <a:moveTo>
                    <a:pt x="1085" y="543"/>
                  </a:moveTo>
                  <a:cubicBezTo>
                    <a:pt x="1085" y="842"/>
                    <a:pt x="841" y="1086"/>
                    <a:pt x="543" y="1086"/>
                  </a:cubicBezTo>
                  <a:cubicBezTo>
                    <a:pt x="244" y="1086"/>
                    <a:pt x="0" y="842"/>
                    <a:pt x="0" y="543"/>
                  </a:cubicBezTo>
                  <a:cubicBezTo>
                    <a:pt x="0" y="245"/>
                    <a:pt x="244" y="1"/>
                    <a:pt x="543" y="1"/>
                  </a:cubicBezTo>
                  <a:cubicBezTo>
                    <a:pt x="841" y="1"/>
                    <a:pt x="1085" y="245"/>
                    <a:pt x="1085" y="543"/>
                  </a:cubicBezTo>
                  <a:close/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35"/>
            <p:cNvSpPr/>
            <p:nvPr/>
          </p:nvSpPr>
          <p:spPr>
            <a:xfrm>
              <a:off x="4964137" y="2579223"/>
              <a:ext cx="51555" cy="52748"/>
            </a:xfrm>
            <a:custGeom>
              <a:avLst/>
              <a:gdLst/>
              <a:ahLst/>
              <a:cxnLst/>
              <a:rect l="l" t="t" r="r" b="b"/>
              <a:pathLst>
                <a:path w="1167" h="1194" fill="none" extrusionOk="0">
                  <a:moveTo>
                    <a:pt x="190" y="976"/>
                  </a:moveTo>
                  <a:cubicBezTo>
                    <a:pt x="0" y="787"/>
                    <a:pt x="0" y="407"/>
                    <a:pt x="190" y="190"/>
                  </a:cubicBezTo>
                  <a:cubicBezTo>
                    <a:pt x="407" y="0"/>
                    <a:pt x="787" y="0"/>
                    <a:pt x="976" y="190"/>
                  </a:cubicBezTo>
                  <a:cubicBezTo>
                    <a:pt x="1166" y="407"/>
                    <a:pt x="1166" y="787"/>
                    <a:pt x="976" y="976"/>
                  </a:cubicBezTo>
                  <a:cubicBezTo>
                    <a:pt x="759" y="1193"/>
                    <a:pt x="434" y="1193"/>
                    <a:pt x="190" y="976"/>
                  </a:cubicBezTo>
                  <a:close/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35"/>
            <p:cNvSpPr/>
            <p:nvPr/>
          </p:nvSpPr>
          <p:spPr>
            <a:xfrm>
              <a:off x="5238523" y="2291626"/>
              <a:ext cx="47977" cy="47977"/>
            </a:xfrm>
            <a:custGeom>
              <a:avLst/>
              <a:gdLst/>
              <a:ahLst/>
              <a:cxnLst/>
              <a:rect l="l" t="t" r="r" b="b"/>
              <a:pathLst>
                <a:path w="1086" h="1086" fill="none" extrusionOk="0">
                  <a:moveTo>
                    <a:pt x="1085" y="543"/>
                  </a:moveTo>
                  <a:cubicBezTo>
                    <a:pt x="1085" y="841"/>
                    <a:pt x="841" y="1085"/>
                    <a:pt x="543" y="1085"/>
                  </a:cubicBezTo>
                  <a:cubicBezTo>
                    <a:pt x="217" y="1085"/>
                    <a:pt x="0" y="841"/>
                    <a:pt x="0" y="543"/>
                  </a:cubicBezTo>
                  <a:cubicBezTo>
                    <a:pt x="0" y="244"/>
                    <a:pt x="217" y="0"/>
                    <a:pt x="543" y="0"/>
                  </a:cubicBezTo>
                  <a:cubicBezTo>
                    <a:pt x="841" y="0"/>
                    <a:pt x="1085" y="244"/>
                    <a:pt x="1085" y="543"/>
                  </a:cubicBezTo>
                  <a:close/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35"/>
            <p:cNvSpPr/>
            <p:nvPr/>
          </p:nvSpPr>
          <p:spPr>
            <a:xfrm>
              <a:off x="5355947" y="2291626"/>
              <a:ext cx="47977" cy="47977"/>
            </a:xfrm>
            <a:custGeom>
              <a:avLst/>
              <a:gdLst/>
              <a:ahLst/>
              <a:cxnLst/>
              <a:rect l="l" t="t" r="r" b="b"/>
              <a:pathLst>
                <a:path w="1086" h="1086" fill="none" extrusionOk="0">
                  <a:moveTo>
                    <a:pt x="1085" y="543"/>
                  </a:moveTo>
                  <a:cubicBezTo>
                    <a:pt x="1085" y="841"/>
                    <a:pt x="841" y="1085"/>
                    <a:pt x="543" y="1085"/>
                  </a:cubicBezTo>
                  <a:cubicBezTo>
                    <a:pt x="245" y="1085"/>
                    <a:pt x="1" y="841"/>
                    <a:pt x="1" y="543"/>
                  </a:cubicBezTo>
                  <a:cubicBezTo>
                    <a:pt x="1" y="244"/>
                    <a:pt x="245" y="0"/>
                    <a:pt x="543" y="0"/>
                  </a:cubicBezTo>
                  <a:cubicBezTo>
                    <a:pt x="841" y="0"/>
                    <a:pt x="1085" y="244"/>
                    <a:pt x="1085" y="543"/>
                  </a:cubicBezTo>
                  <a:close/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35"/>
            <p:cNvSpPr/>
            <p:nvPr/>
          </p:nvSpPr>
          <p:spPr>
            <a:xfrm>
              <a:off x="5312830" y="1995636"/>
              <a:ext cx="47933" cy="47977"/>
            </a:xfrm>
            <a:custGeom>
              <a:avLst/>
              <a:gdLst/>
              <a:ahLst/>
              <a:cxnLst/>
              <a:rect l="l" t="t" r="r" b="b"/>
              <a:pathLst>
                <a:path w="1085" h="1086" fill="none" extrusionOk="0">
                  <a:moveTo>
                    <a:pt x="1085" y="543"/>
                  </a:moveTo>
                  <a:cubicBezTo>
                    <a:pt x="1085" y="869"/>
                    <a:pt x="841" y="1086"/>
                    <a:pt x="543" y="1086"/>
                  </a:cubicBezTo>
                  <a:cubicBezTo>
                    <a:pt x="244" y="1086"/>
                    <a:pt x="0" y="869"/>
                    <a:pt x="0" y="543"/>
                  </a:cubicBezTo>
                  <a:cubicBezTo>
                    <a:pt x="0" y="245"/>
                    <a:pt x="244" y="1"/>
                    <a:pt x="543" y="1"/>
                  </a:cubicBezTo>
                  <a:cubicBezTo>
                    <a:pt x="841" y="1"/>
                    <a:pt x="1085" y="245"/>
                    <a:pt x="1085" y="543"/>
                  </a:cubicBezTo>
                  <a:close/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35"/>
            <p:cNvSpPr/>
            <p:nvPr/>
          </p:nvSpPr>
          <p:spPr>
            <a:xfrm>
              <a:off x="5230130" y="1904586"/>
              <a:ext cx="47977" cy="47977"/>
            </a:xfrm>
            <a:custGeom>
              <a:avLst/>
              <a:gdLst/>
              <a:ahLst/>
              <a:cxnLst/>
              <a:rect l="l" t="t" r="r" b="b"/>
              <a:pathLst>
                <a:path w="1086" h="1086" fill="none" extrusionOk="0">
                  <a:moveTo>
                    <a:pt x="1085" y="543"/>
                  </a:moveTo>
                  <a:cubicBezTo>
                    <a:pt x="1085" y="841"/>
                    <a:pt x="841" y="1085"/>
                    <a:pt x="543" y="1085"/>
                  </a:cubicBezTo>
                  <a:cubicBezTo>
                    <a:pt x="245" y="1085"/>
                    <a:pt x="0" y="841"/>
                    <a:pt x="0" y="543"/>
                  </a:cubicBezTo>
                  <a:cubicBezTo>
                    <a:pt x="0" y="244"/>
                    <a:pt x="245" y="0"/>
                    <a:pt x="543" y="0"/>
                  </a:cubicBezTo>
                  <a:cubicBezTo>
                    <a:pt x="841" y="0"/>
                    <a:pt x="1085" y="244"/>
                    <a:pt x="1085" y="543"/>
                  </a:cubicBezTo>
                  <a:close/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35"/>
            <p:cNvSpPr/>
            <p:nvPr/>
          </p:nvSpPr>
          <p:spPr>
            <a:xfrm>
              <a:off x="4695714" y="1569058"/>
              <a:ext cx="47977" cy="47977"/>
            </a:xfrm>
            <a:custGeom>
              <a:avLst/>
              <a:gdLst/>
              <a:ahLst/>
              <a:cxnLst/>
              <a:rect l="l" t="t" r="r" b="b"/>
              <a:pathLst>
                <a:path w="1086" h="1086" fill="none" extrusionOk="0">
                  <a:moveTo>
                    <a:pt x="1085" y="543"/>
                  </a:moveTo>
                  <a:cubicBezTo>
                    <a:pt x="1085" y="842"/>
                    <a:pt x="841" y="1086"/>
                    <a:pt x="543" y="1086"/>
                  </a:cubicBezTo>
                  <a:cubicBezTo>
                    <a:pt x="244" y="1086"/>
                    <a:pt x="0" y="842"/>
                    <a:pt x="0" y="543"/>
                  </a:cubicBezTo>
                  <a:cubicBezTo>
                    <a:pt x="0" y="245"/>
                    <a:pt x="244" y="1"/>
                    <a:pt x="543" y="1"/>
                  </a:cubicBezTo>
                  <a:cubicBezTo>
                    <a:pt x="841" y="1"/>
                    <a:pt x="1085" y="245"/>
                    <a:pt x="1085" y="543"/>
                  </a:cubicBezTo>
                  <a:close/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35"/>
            <p:cNvSpPr/>
            <p:nvPr/>
          </p:nvSpPr>
          <p:spPr>
            <a:xfrm>
              <a:off x="5171418" y="2485743"/>
              <a:ext cx="47977" cy="47977"/>
            </a:xfrm>
            <a:custGeom>
              <a:avLst/>
              <a:gdLst/>
              <a:ahLst/>
              <a:cxnLst/>
              <a:rect l="l" t="t" r="r" b="b"/>
              <a:pathLst>
                <a:path w="1086" h="1086" fill="none" extrusionOk="0">
                  <a:moveTo>
                    <a:pt x="1085" y="543"/>
                  </a:moveTo>
                  <a:cubicBezTo>
                    <a:pt x="1085" y="841"/>
                    <a:pt x="868" y="1085"/>
                    <a:pt x="543" y="1085"/>
                  </a:cubicBezTo>
                  <a:cubicBezTo>
                    <a:pt x="245" y="1085"/>
                    <a:pt x="0" y="841"/>
                    <a:pt x="0" y="543"/>
                  </a:cubicBezTo>
                  <a:cubicBezTo>
                    <a:pt x="0" y="244"/>
                    <a:pt x="245" y="0"/>
                    <a:pt x="543" y="0"/>
                  </a:cubicBezTo>
                  <a:cubicBezTo>
                    <a:pt x="868" y="0"/>
                    <a:pt x="1085" y="244"/>
                    <a:pt x="1085" y="543"/>
                  </a:cubicBezTo>
                  <a:close/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228;p35"/>
            <p:cNvSpPr/>
            <p:nvPr/>
          </p:nvSpPr>
          <p:spPr>
            <a:xfrm>
              <a:off x="4565081" y="2322772"/>
              <a:ext cx="679450" cy="129440"/>
            </a:xfrm>
            <a:custGeom>
              <a:avLst/>
              <a:gdLst/>
              <a:ahLst/>
              <a:cxnLst/>
              <a:rect l="l" t="t" r="r" b="b"/>
              <a:pathLst>
                <a:path w="15380" h="2930" fill="none" extrusionOk="0">
                  <a:moveTo>
                    <a:pt x="1" y="1"/>
                  </a:moveTo>
                  <a:lnTo>
                    <a:pt x="9765" y="1"/>
                  </a:lnTo>
                  <a:lnTo>
                    <a:pt x="12695" y="2930"/>
                  </a:lnTo>
                  <a:lnTo>
                    <a:pt x="15380" y="245"/>
                  </a:lnTo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35"/>
            <p:cNvSpPr/>
            <p:nvPr/>
          </p:nvSpPr>
          <p:spPr>
            <a:xfrm>
              <a:off x="5354754" y="2038798"/>
              <a:ext cx="276816" cy="276816"/>
            </a:xfrm>
            <a:custGeom>
              <a:avLst/>
              <a:gdLst/>
              <a:ahLst/>
              <a:cxnLst/>
              <a:rect l="l" t="t" r="r" b="b"/>
              <a:pathLst>
                <a:path w="6266" h="6266" fill="none" extrusionOk="0">
                  <a:moveTo>
                    <a:pt x="1112" y="6266"/>
                  </a:moveTo>
                  <a:lnTo>
                    <a:pt x="6266" y="6266"/>
                  </a:lnTo>
                  <a:lnTo>
                    <a:pt x="0" y="0"/>
                  </a:lnTo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35"/>
            <p:cNvSpPr/>
            <p:nvPr/>
          </p:nvSpPr>
          <p:spPr>
            <a:xfrm>
              <a:off x="4736446" y="1611026"/>
              <a:ext cx="502121" cy="299568"/>
            </a:xfrm>
            <a:custGeom>
              <a:avLst/>
              <a:gdLst/>
              <a:ahLst/>
              <a:cxnLst/>
              <a:rect l="l" t="t" r="r" b="b"/>
              <a:pathLst>
                <a:path w="11366" h="6781" fill="none" extrusionOk="0">
                  <a:moveTo>
                    <a:pt x="11365" y="6781"/>
                  </a:moveTo>
                  <a:lnTo>
                    <a:pt x="7839" y="3309"/>
                  </a:lnTo>
                  <a:lnTo>
                    <a:pt x="3310" y="3309"/>
                  </a:lnTo>
                  <a:lnTo>
                    <a:pt x="0" y="0"/>
                  </a:lnTo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35"/>
            <p:cNvSpPr/>
            <p:nvPr/>
          </p:nvSpPr>
          <p:spPr>
            <a:xfrm>
              <a:off x="4856255" y="2220942"/>
              <a:ext cx="503314" cy="70728"/>
            </a:xfrm>
            <a:custGeom>
              <a:avLst/>
              <a:gdLst/>
              <a:ahLst/>
              <a:cxnLst/>
              <a:rect l="l" t="t" r="r" b="b"/>
              <a:pathLst>
                <a:path w="11393" h="1601" fill="none" extrusionOk="0">
                  <a:moveTo>
                    <a:pt x="11393" y="81"/>
                  </a:moveTo>
                  <a:lnTo>
                    <a:pt x="7433" y="81"/>
                  </a:lnTo>
                  <a:lnTo>
                    <a:pt x="5860" y="1600"/>
                  </a:lnTo>
                  <a:lnTo>
                    <a:pt x="4259" y="0"/>
                  </a:lnTo>
                  <a:lnTo>
                    <a:pt x="1" y="0"/>
                  </a:lnTo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35"/>
            <p:cNvSpPr/>
            <p:nvPr/>
          </p:nvSpPr>
          <p:spPr>
            <a:xfrm>
              <a:off x="4755619" y="1734414"/>
              <a:ext cx="521295" cy="390706"/>
            </a:xfrm>
            <a:custGeom>
              <a:avLst/>
              <a:gdLst/>
              <a:ahLst/>
              <a:cxnLst/>
              <a:rect l="l" t="t" r="r" b="b"/>
              <a:pathLst>
                <a:path w="11800" h="8844" fill="none" extrusionOk="0">
                  <a:moveTo>
                    <a:pt x="11799" y="8843"/>
                  </a:moveTo>
                  <a:lnTo>
                    <a:pt x="9033" y="8843"/>
                  </a:lnTo>
                  <a:lnTo>
                    <a:pt x="9033" y="4341"/>
                  </a:lnTo>
                  <a:lnTo>
                    <a:pt x="6998" y="2306"/>
                  </a:lnTo>
                  <a:lnTo>
                    <a:pt x="2306" y="2306"/>
                  </a:lnTo>
                  <a:lnTo>
                    <a:pt x="0" y="1"/>
                  </a:lnTo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35"/>
            <p:cNvSpPr/>
            <p:nvPr/>
          </p:nvSpPr>
          <p:spPr>
            <a:xfrm>
              <a:off x="4726859" y="1896193"/>
              <a:ext cx="358324" cy="197738"/>
            </a:xfrm>
            <a:custGeom>
              <a:avLst/>
              <a:gdLst/>
              <a:ahLst/>
              <a:cxnLst/>
              <a:rect l="l" t="t" r="r" b="b"/>
              <a:pathLst>
                <a:path w="8111" h="4476" fill="none" extrusionOk="0">
                  <a:moveTo>
                    <a:pt x="8111" y="4476"/>
                  </a:moveTo>
                  <a:lnTo>
                    <a:pt x="8111" y="1872"/>
                  </a:lnTo>
                  <a:lnTo>
                    <a:pt x="6293" y="0"/>
                  </a:lnTo>
                  <a:lnTo>
                    <a:pt x="0" y="0"/>
                  </a:lnTo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35"/>
            <p:cNvSpPr/>
            <p:nvPr/>
          </p:nvSpPr>
          <p:spPr>
            <a:xfrm>
              <a:off x="4583061" y="1994444"/>
              <a:ext cx="393091" cy="130677"/>
            </a:xfrm>
            <a:custGeom>
              <a:avLst/>
              <a:gdLst/>
              <a:ahLst/>
              <a:cxnLst/>
              <a:rect l="l" t="t" r="r" b="b"/>
              <a:pathLst>
                <a:path w="8898" h="2958" fill="none" extrusionOk="0">
                  <a:moveTo>
                    <a:pt x="8897" y="2957"/>
                  </a:moveTo>
                  <a:lnTo>
                    <a:pt x="2984" y="2957"/>
                  </a:lnTo>
                  <a:lnTo>
                    <a:pt x="1" y="1"/>
                  </a:lnTo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35"/>
            <p:cNvSpPr/>
            <p:nvPr/>
          </p:nvSpPr>
          <p:spPr>
            <a:xfrm>
              <a:off x="4755619" y="2011231"/>
              <a:ext cx="202554" cy="44"/>
            </a:xfrm>
            <a:custGeom>
              <a:avLst/>
              <a:gdLst/>
              <a:ahLst/>
              <a:cxnLst/>
              <a:rect l="l" t="t" r="r" b="b"/>
              <a:pathLst>
                <a:path w="4585" h="1" fill="none" extrusionOk="0">
                  <a:moveTo>
                    <a:pt x="4584" y="0"/>
                  </a:moveTo>
                  <a:lnTo>
                    <a:pt x="0" y="0"/>
                  </a:lnTo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35"/>
            <p:cNvSpPr/>
            <p:nvPr/>
          </p:nvSpPr>
          <p:spPr>
            <a:xfrm>
              <a:off x="4568704" y="2173010"/>
              <a:ext cx="158200" cy="49170"/>
            </a:xfrm>
            <a:custGeom>
              <a:avLst/>
              <a:gdLst/>
              <a:ahLst/>
              <a:cxnLst/>
              <a:rect l="l" t="t" r="r" b="b"/>
              <a:pathLst>
                <a:path w="3581" h="1113" fill="none" extrusionOk="0">
                  <a:moveTo>
                    <a:pt x="3580" y="1112"/>
                  </a:moveTo>
                  <a:lnTo>
                    <a:pt x="1112" y="1112"/>
                  </a:lnTo>
                  <a:lnTo>
                    <a:pt x="0" y="0"/>
                  </a:lnTo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35"/>
            <p:cNvSpPr/>
            <p:nvPr/>
          </p:nvSpPr>
          <p:spPr>
            <a:xfrm>
              <a:off x="6654855" y="1525940"/>
              <a:ext cx="983833" cy="684221"/>
            </a:xfrm>
            <a:custGeom>
              <a:avLst/>
              <a:gdLst/>
              <a:ahLst/>
              <a:cxnLst/>
              <a:rect l="l" t="t" r="r" b="b"/>
              <a:pathLst>
                <a:path w="22270" h="15488" fill="none" extrusionOk="0">
                  <a:moveTo>
                    <a:pt x="1" y="15488"/>
                  </a:moveTo>
                  <a:lnTo>
                    <a:pt x="10254" y="5262"/>
                  </a:lnTo>
                  <a:lnTo>
                    <a:pt x="17062" y="5262"/>
                  </a:lnTo>
                  <a:lnTo>
                    <a:pt x="22269" y="0"/>
                  </a:lnTo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35"/>
            <p:cNvSpPr/>
            <p:nvPr/>
          </p:nvSpPr>
          <p:spPr>
            <a:xfrm>
              <a:off x="6599766" y="1297056"/>
              <a:ext cx="963423" cy="858015"/>
            </a:xfrm>
            <a:custGeom>
              <a:avLst/>
              <a:gdLst/>
              <a:ahLst/>
              <a:cxnLst/>
              <a:rect l="l" t="t" r="r" b="b"/>
              <a:pathLst>
                <a:path w="21808" h="19422" fill="none" extrusionOk="0">
                  <a:moveTo>
                    <a:pt x="0" y="19421"/>
                  </a:moveTo>
                  <a:lnTo>
                    <a:pt x="14077" y="5398"/>
                  </a:lnTo>
                  <a:lnTo>
                    <a:pt x="16383" y="5398"/>
                  </a:lnTo>
                  <a:lnTo>
                    <a:pt x="21808" y="1"/>
                  </a:lnTo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35"/>
            <p:cNvSpPr/>
            <p:nvPr/>
          </p:nvSpPr>
          <p:spPr>
            <a:xfrm>
              <a:off x="6721961" y="1965684"/>
              <a:ext cx="311584" cy="312777"/>
            </a:xfrm>
            <a:custGeom>
              <a:avLst/>
              <a:gdLst/>
              <a:ahLst/>
              <a:cxnLst/>
              <a:rect l="l" t="t" r="r" b="b"/>
              <a:pathLst>
                <a:path w="7053" h="7080" fill="none" extrusionOk="0">
                  <a:moveTo>
                    <a:pt x="1" y="7080"/>
                  </a:moveTo>
                  <a:lnTo>
                    <a:pt x="7053" y="1"/>
                  </a:lnTo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35"/>
            <p:cNvSpPr/>
            <p:nvPr/>
          </p:nvSpPr>
          <p:spPr>
            <a:xfrm>
              <a:off x="6542247" y="1344989"/>
              <a:ext cx="752520" cy="753757"/>
            </a:xfrm>
            <a:custGeom>
              <a:avLst/>
              <a:gdLst/>
              <a:ahLst/>
              <a:cxnLst/>
              <a:rect l="l" t="t" r="r" b="b"/>
              <a:pathLst>
                <a:path w="17034" h="17062" fill="none" extrusionOk="0">
                  <a:moveTo>
                    <a:pt x="0" y="17061"/>
                  </a:moveTo>
                  <a:lnTo>
                    <a:pt x="17034" y="1"/>
                  </a:lnTo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35"/>
            <p:cNvSpPr/>
            <p:nvPr/>
          </p:nvSpPr>
          <p:spPr>
            <a:xfrm>
              <a:off x="6780673" y="1883028"/>
              <a:ext cx="369103" cy="491298"/>
            </a:xfrm>
            <a:custGeom>
              <a:avLst/>
              <a:gdLst/>
              <a:ahLst/>
              <a:cxnLst/>
              <a:rect l="l" t="t" r="r" b="b"/>
              <a:pathLst>
                <a:path w="8355" h="11121" fill="none" extrusionOk="0">
                  <a:moveTo>
                    <a:pt x="1" y="11121"/>
                  </a:moveTo>
                  <a:lnTo>
                    <a:pt x="8355" y="2767"/>
                  </a:lnTo>
                  <a:lnTo>
                    <a:pt x="8355" y="0"/>
                  </a:lnTo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35"/>
            <p:cNvSpPr/>
            <p:nvPr/>
          </p:nvSpPr>
          <p:spPr>
            <a:xfrm>
              <a:off x="7251605" y="1436039"/>
              <a:ext cx="343966" cy="209755"/>
            </a:xfrm>
            <a:custGeom>
              <a:avLst/>
              <a:gdLst/>
              <a:ahLst/>
              <a:cxnLst/>
              <a:rect l="l" t="t" r="r" b="b"/>
              <a:pathLst>
                <a:path w="7786" h="4748" fill="none" extrusionOk="0">
                  <a:moveTo>
                    <a:pt x="7785" y="1"/>
                  </a:moveTo>
                  <a:lnTo>
                    <a:pt x="3038" y="4748"/>
                  </a:lnTo>
                  <a:lnTo>
                    <a:pt x="0" y="4748"/>
                  </a:lnTo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35"/>
            <p:cNvSpPr/>
            <p:nvPr/>
          </p:nvSpPr>
          <p:spPr>
            <a:xfrm>
              <a:off x="7288759" y="1303064"/>
              <a:ext cx="47977" cy="47977"/>
            </a:xfrm>
            <a:custGeom>
              <a:avLst/>
              <a:gdLst/>
              <a:ahLst/>
              <a:cxnLst/>
              <a:rect l="l" t="t" r="r" b="b"/>
              <a:pathLst>
                <a:path w="1086" h="1086" extrusionOk="0">
                  <a:moveTo>
                    <a:pt x="543" y="0"/>
                  </a:moveTo>
                  <a:cubicBezTo>
                    <a:pt x="244" y="0"/>
                    <a:pt x="0" y="244"/>
                    <a:pt x="0" y="543"/>
                  </a:cubicBezTo>
                  <a:cubicBezTo>
                    <a:pt x="0" y="841"/>
                    <a:pt x="244" y="1085"/>
                    <a:pt x="543" y="1085"/>
                  </a:cubicBezTo>
                  <a:cubicBezTo>
                    <a:pt x="841" y="1085"/>
                    <a:pt x="1085" y="841"/>
                    <a:pt x="1085" y="543"/>
                  </a:cubicBezTo>
                  <a:cubicBezTo>
                    <a:pt x="1085" y="244"/>
                    <a:pt x="841" y="0"/>
                    <a:pt x="543" y="0"/>
                  </a:cubicBezTo>
                  <a:close/>
                </a:path>
              </a:pathLst>
            </a:custGeom>
            <a:solidFill>
              <a:schemeClr val="lt2"/>
            </a:solidFill>
            <a:ln w="10850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35"/>
            <p:cNvSpPr/>
            <p:nvPr/>
          </p:nvSpPr>
          <p:spPr>
            <a:xfrm>
              <a:off x="7554751" y="1255131"/>
              <a:ext cx="47977" cy="47977"/>
            </a:xfrm>
            <a:custGeom>
              <a:avLst/>
              <a:gdLst/>
              <a:ahLst/>
              <a:cxnLst/>
              <a:rect l="l" t="t" r="r" b="b"/>
              <a:pathLst>
                <a:path w="1086" h="1086" fill="none" extrusionOk="0">
                  <a:moveTo>
                    <a:pt x="1086" y="543"/>
                  </a:moveTo>
                  <a:cubicBezTo>
                    <a:pt x="1086" y="841"/>
                    <a:pt x="842" y="1085"/>
                    <a:pt x="543" y="1085"/>
                  </a:cubicBezTo>
                  <a:cubicBezTo>
                    <a:pt x="245" y="1085"/>
                    <a:pt x="1" y="841"/>
                    <a:pt x="1" y="543"/>
                  </a:cubicBezTo>
                  <a:cubicBezTo>
                    <a:pt x="1" y="244"/>
                    <a:pt x="245" y="0"/>
                    <a:pt x="543" y="0"/>
                  </a:cubicBezTo>
                  <a:cubicBezTo>
                    <a:pt x="842" y="0"/>
                    <a:pt x="1086" y="244"/>
                    <a:pt x="1086" y="543"/>
                  </a:cubicBezTo>
                  <a:close/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35"/>
            <p:cNvSpPr/>
            <p:nvPr/>
          </p:nvSpPr>
          <p:spPr>
            <a:xfrm>
              <a:off x="7588326" y="1394114"/>
              <a:ext cx="47977" cy="47977"/>
            </a:xfrm>
            <a:custGeom>
              <a:avLst/>
              <a:gdLst/>
              <a:ahLst/>
              <a:cxnLst/>
              <a:rect l="l" t="t" r="r" b="b"/>
              <a:pathLst>
                <a:path w="1086" h="1086" fill="none" extrusionOk="0">
                  <a:moveTo>
                    <a:pt x="1085" y="543"/>
                  </a:moveTo>
                  <a:cubicBezTo>
                    <a:pt x="1085" y="841"/>
                    <a:pt x="841" y="1086"/>
                    <a:pt x="543" y="1086"/>
                  </a:cubicBezTo>
                  <a:cubicBezTo>
                    <a:pt x="244" y="1086"/>
                    <a:pt x="0" y="841"/>
                    <a:pt x="0" y="543"/>
                  </a:cubicBezTo>
                  <a:cubicBezTo>
                    <a:pt x="0" y="245"/>
                    <a:pt x="244" y="1"/>
                    <a:pt x="543" y="1"/>
                  </a:cubicBezTo>
                  <a:cubicBezTo>
                    <a:pt x="841" y="1"/>
                    <a:pt x="1085" y="245"/>
                    <a:pt x="1085" y="543"/>
                  </a:cubicBezTo>
                  <a:close/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35"/>
            <p:cNvSpPr/>
            <p:nvPr/>
          </p:nvSpPr>
          <p:spPr>
            <a:xfrm>
              <a:off x="7630251" y="1486401"/>
              <a:ext cx="47977" cy="47977"/>
            </a:xfrm>
            <a:custGeom>
              <a:avLst/>
              <a:gdLst/>
              <a:ahLst/>
              <a:cxnLst/>
              <a:rect l="l" t="t" r="r" b="b"/>
              <a:pathLst>
                <a:path w="1086" h="1086" fill="none" extrusionOk="0">
                  <a:moveTo>
                    <a:pt x="1086" y="543"/>
                  </a:moveTo>
                  <a:cubicBezTo>
                    <a:pt x="1086" y="868"/>
                    <a:pt x="841" y="1085"/>
                    <a:pt x="543" y="1085"/>
                  </a:cubicBezTo>
                  <a:cubicBezTo>
                    <a:pt x="245" y="1085"/>
                    <a:pt x="1" y="868"/>
                    <a:pt x="1" y="543"/>
                  </a:cubicBezTo>
                  <a:cubicBezTo>
                    <a:pt x="1" y="244"/>
                    <a:pt x="245" y="0"/>
                    <a:pt x="543" y="0"/>
                  </a:cubicBezTo>
                  <a:cubicBezTo>
                    <a:pt x="841" y="0"/>
                    <a:pt x="1086" y="244"/>
                    <a:pt x="1086" y="543"/>
                  </a:cubicBezTo>
                  <a:close/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" name="Google Shape;2247;p35"/>
            <p:cNvSpPr/>
            <p:nvPr/>
          </p:nvSpPr>
          <p:spPr>
            <a:xfrm>
              <a:off x="7720108" y="1503145"/>
              <a:ext cx="47977" cy="47977"/>
            </a:xfrm>
            <a:custGeom>
              <a:avLst/>
              <a:gdLst/>
              <a:ahLst/>
              <a:cxnLst/>
              <a:rect l="l" t="t" r="r" b="b"/>
              <a:pathLst>
                <a:path w="1086" h="1086" fill="none" extrusionOk="0">
                  <a:moveTo>
                    <a:pt x="1086" y="543"/>
                  </a:moveTo>
                  <a:cubicBezTo>
                    <a:pt x="1086" y="842"/>
                    <a:pt x="842" y="1086"/>
                    <a:pt x="543" y="1086"/>
                  </a:cubicBezTo>
                  <a:cubicBezTo>
                    <a:pt x="245" y="1086"/>
                    <a:pt x="1" y="842"/>
                    <a:pt x="1" y="543"/>
                  </a:cubicBezTo>
                  <a:cubicBezTo>
                    <a:pt x="1" y="245"/>
                    <a:pt x="245" y="1"/>
                    <a:pt x="543" y="1"/>
                  </a:cubicBezTo>
                  <a:cubicBezTo>
                    <a:pt x="842" y="1"/>
                    <a:pt x="1086" y="245"/>
                    <a:pt x="1086" y="543"/>
                  </a:cubicBezTo>
                  <a:close/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2248;p35"/>
            <p:cNvSpPr/>
            <p:nvPr/>
          </p:nvSpPr>
          <p:spPr>
            <a:xfrm>
              <a:off x="7194086" y="2168194"/>
              <a:ext cx="53985" cy="52792"/>
            </a:xfrm>
            <a:custGeom>
              <a:avLst/>
              <a:gdLst/>
              <a:ahLst/>
              <a:cxnLst/>
              <a:rect l="l" t="t" r="r" b="b"/>
              <a:pathLst>
                <a:path w="1222" h="1195" fill="none" extrusionOk="0">
                  <a:moveTo>
                    <a:pt x="977" y="1004"/>
                  </a:moveTo>
                  <a:cubicBezTo>
                    <a:pt x="787" y="1194"/>
                    <a:pt x="407" y="1194"/>
                    <a:pt x="218" y="1004"/>
                  </a:cubicBezTo>
                  <a:cubicBezTo>
                    <a:pt x="1" y="787"/>
                    <a:pt x="1" y="407"/>
                    <a:pt x="218" y="218"/>
                  </a:cubicBezTo>
                  <a:cubicBezTo>
                    <a:pt x="407" y="1"/>
                    <a:pt x="787" y="1"/>
                    <a:pt x="977" y="218"/>
                  </a:cubicBezTo>
                  <a:cubicBezTo>
                    <a:pt x="1221" y="407"/>
                    <a:pt x="1221" y="787"/>
                    <a:pt x="977" y="1004"/>
                  </a:cubicBezTo>
                  <a:close/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35"/>
            <p:cNvSpPr/>
            <p:nvPr/>
          </p:nvSpPr>
          <p:spPr>
            <a:xfrm>
              <a:off x="7588326" y="1778769"/>
              <a:ext cx="47977" cy="47977"/>
            </a:xfrm>
            <a:custGeom>
              <a:avLst/>
              <a:gdLst/>
              <a:ahLst/>
              <a:cxnLst/>
              <a:rect l="l" t="t" r="r" b="b"/>
              <a:pathLst>
                <a:path w="1086" h="1086" fill="none" extrusionOk="0">
                  <a:moveTo>
                    <a:pt x="1085" y="543"/>
                  </a:moveTo>
                  <a:cubicBezTo>
                    <a:pt x="1085" y="841"/>
                    <a:pt x="841" y="1085"/>
                    <a:pt x="543" y="1085"/>
                  </a:cubicBezTo>
                  <a:cubicBezTo>
                    <a:pt x="244" y="1085"/>
                    <a:pt x="0" y="841"/>
                    <a:pt x="0" y="543"/>
                  </a:cubicBezTo>
                  <a:cubicBezTo>
                    <a:pt x="0" y="244"/>
                    <a:pt x="244" y="0"/>
                    <a:pt x="543" y="0"/>
                  </a:cubicBezTo>
                  <a:cubicBezTo>
                    <a:pt x="841" y="0"/>
                    <a:pt x="1085" y="244"/>
                    <a:pt x="1085" y="543"/>
                  </a:cubicBezTo>
                  <a:close/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35"/>
            <p:cNvSpPr/>
            <p:nvPr/>
          </p:nvSpPr>
          <p:spPr>
            <a:xfrm>
              <a:off x="7905875" y="1920137"/>
              <a:ext cx="47977" cy="47977"/>
            </a:xfrm>
            <a:custGeom>
              <a:avLst/>
              <a:gdLst/>
              <a:ahLst/>
              <a:cxnLst/>
              <a:rect l="l" t="t" r="r" b="b"/>
              <a:pathLst>
                <a:path w="1086" h="1086" fill="none" extrusionOk="0">
                  <a:moveTo>
                    <a:pt x="1085" y="543"/>
                  </a:moveTo>
                  <a:cubicBezTo>
                    <a:pt x="1085" y="842"/>
                    <a:pt x="841" y="1086"/>
                    <a:pt x="543" y="1086"/>
                  </a:cubicBezTo>
                  <a:cubicBezTo>
                    <a:pt x="244" y="1086"/>
                    <a:pt x="0" y="842"/>
                    <a:pt x="0" y="543"/>
                  </a:cubicBezTo>
                  <a:cubicBezTo>
                    <a:pt x="0" y="245"/>
                    <a:pt x="244" y="1"/>
                    <a:pt x="543" y="1"/>
                  </a:cubicBezTo>
                  <a:cubicBezTo>
                    <a:pt x="841" y="1"/>
                    <a:pt x="1085" y="245"/>
                    <a:pt x="1085" y="543"/>
                  </a:cubicBezTo>
                  <a:close/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35"/>
            <p:cNvSpPr/>
            <p:nvPr/>
          </p:nvSpPr>
          <p:spPr>
            <a:xfrm>
              <a:off x="7805194" y="1859039"/>
              <a:ext cx="47977" cy="47977"/>
            </a:xfrm>
            <a:custGeom>
              <a:avLst/>
              <a:gdLst/>
              <a:ahLst/>
              <a:cxnLst/>
              <a:rect l="l" t="t" r="r" b="b"/>
              <a:pathLst>
                <a:path w="1086" h="1086" fill="none" extrusionOk="0">
                  <a:moveTo>
                    <a:pt x="1086" y="543"/>
                  </a:moveTo>
                  <a:cubicBezTo>
                    <a:pt x="1086" y="841"/>
                    <a:pt x="842" y="1086"/>
                    <a:pt x="543" y="1086"/>
                  </a:cubicBezTo>
                  <a:cubicBezTo>
                    <a:pt x="245" y="1086"/>
                    <a:pt x="1" y="841"/>
                    <a:pt x="1" y="543"/>
                  </a:cubicBezTo>
                  <a:cubicBezTo>
                    <a:pt x="1" y="218"/>
                    <a:pt x="245" y="1"/>
                    <a:pt x="543" y="1"/>
                  </a:cubicBezTo>
                  <a:cubicBezTo>
                    <a:pt x="842" y="1"/>
                    <a:pt x="1086" y="218"/>
                    <a:pt x="1086" y="543"/>
                  </a:cubicBezTo>
                  <a:close/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35"/>
            <p:cNvSpPr/>
            <p:nvPr/>
          </p:nvSpPr>
          <p:spPr>
            <a:xfrm>
              <a:off x="7630251" y="2033983"/>
              <a:ext cx="47977" cy="47977"/>
            </a:xfrm>
            <a:custGeom>
              <a:avLst/>
              <a:gdLst/>
              <a:ahLst/>
              <a:cxnLst/>
              <a:rect l="l" t="t" r="r" b="b"/>
              <a:pathLst>
                <a:path w="1086" h="1086" fill="none" extrusionOk="0">
                  <a:moveTo>
                    <a:pt x="1086" y="543"/>
                  </a:moveTo>
                  <a:cubicBezTo>
                    <a:pt x="1086" y="842"/>
                    <a:pt x="841" y="1086"/>
                    <a:pt x="543" y="1086"/>
                  </a:cubicBezTo>
                  <a:cubicBezTo>
                    <a:pt x="245" y="1086"/>
                    <a:pt x="1" y="842"/>
                    <a:pt x="1" y="543"/>
                  </a:cubicBezTo>
                  <a:cubicBezTo>
                    <a:pt x="1" y="245"/>
                    <a:pt x="245" y="1"/>
                    <a:pt x="543" y="1"/>
                  </a:cubicBezTo>
                  <a:cubicBezTo>
                    <a:pt x="841" y="1"/>
                    <a:pt x="1086" y="245"/>
                    <a:pt x="1086" y="543"/>
                  </a:cubicBezTo>
                  <a:close/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35"/>
            <p:cNvSpPr/>
            <p:nvPr/>
          </p:nvSpPr>
          <p:spPr>
            <a:xfrm>
              <a:off x="7644653" y="1722442"/>
              <a:ext cx="47977" cy="47977"/>
            </a:xfrm>
            <a:custGeom>
              <a:avLst/>
              <a:gdLst/>
              <a:ahLst/>
              <a:cxnLst/>
              <a:rect l="l" t="t" r="r" b="b"/>
              <a:pathLst>
                <a:path w="1086" h="1086" fill="none" extrusionOk="0">
                  <a:moveTo>
                    <a:pt x="1085" y="543"/>
                  </a:moveTo>
                  <a:cubicBezTo>
                    <a:pt x="1085" y="841"/>
                    <a:pt x="841" y="1085"/>
                    <a:pt x="543" y="1085"/>
                  </a:cubicBezTo>
                  <a:cubicBezTo>
                    <a:pt x="244" y="1085"/>
                    <a:pt x="0" y="841"/>
                    <a:pt x="0" y="543"/>
                  </a:cubicBezTo>
                  <a:cubicBezTo>
                    <a:pt x="0" y="245"/>
                    <a:pt x="244" y="1"/>
                    <a:pt x="543" y="1"/>
                  </a:cubicBezTo>
                  <a:cubicBezTo>
                    <a:pt x="841" y="1"/>
                    <a:pt x="1085" y="245"/>
                    <a:pt x="1085" y="543"/>
                  </a:cubicBezTo>
                  <a:close/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35"/>
            <p:cNvSpPr/>
            <p:nvPr/>
          </p:nvSpPr>
          <p:spPr>
            <a:xfrm>
              <a:off x="7323482" y="2178974"/>
              <a:ext cx="47977" cy="47977"/>
            </a:xfrm>
            <a:custGeom>
              <a:avLst/>
              <a:gdLst/>
              <a:ahLst/>
              <a:cxnLst/>
              <a:rect l="l" t="t" r="r" b="b"/>
              <a:pathLst>
                <a:path w="1086" h="1086" fill="none" extrusionOk="0">
                  <a:moveTo>
                    <a:pt x="1086" y="543"/>
                  </a:moveTo>
                  <a:cubicBezTo>
                    <a:pt x="1086" y="842"/>
                    <a:pt x="842" y="1086"/>
                    <a:pt x="543" y="1086"/>
                  </a:cubicBezTo>
                  <a:cubicBezTo>
                    <a:pt x="218" y="1086"/>
                    <a:pt x="1" y="842"/>
                    <a:pt x="1" y="543"/>
                  </a:cubicBezTo>
                  <a:cubicBezTo>
                    <a:pt x="1" y="245"/>
                    <a:pt x="218" y="1"/>
                    <a:pt x="543" y="1"/>
                  </a:cubicBezTo>
                  <a:cubicBezTo>
                    <a:pt x="842" y="1"/>
                    <a:pt x="1086" y="245"/>
                    <a:pt x="1086" y="543"/>
                  </a:cubicBezTo>
                  <a:close/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35"/>
            <p:cNvSpPr/>
            <p:nvPr/>
          </p:nvSpPr>
          <p:spPr>
            <a:xfrm>
              <a:off x="7480489" y="2031597"/>
              <a:ext cx="47977" cy="47977"/>
            </a:xfrm>
            <a:custGeom>
              <a:avLst/>
              <a:gdLst/>
              <a:ahLst/>
              <a:cxnLst/>
              <a:rect l="l" t="t" r="r" b="b"/>
              <a:pathLst>
                <a:path w="1086" h="1086" fill="none" extrusionOk="0">
                  <a:moveTo>
                    <a:pt x="1085" y="543"/>
                  </a:moveTo>
                  <a:cubicBezTo>
                    <a:pt x="1085" y="868"/>
                    <a:pt x="841" y="1085"/>
                    <a:pt x="543" y="1085"/>
                  </a:cubicBezTo>
                  <a:cubicBezTo>
                    <a:pt x="244" y="1085"/>
                    <a:pt x="0" y="868"/>
                    <a:pt x="0" y="543"/>
                  </a:cubicBezTo>
                  <a:cubicBezTo>
                    <a:pt x="0" y="245"/>
                    <a:pt x="244" y="0"/>
                    <a:pt x="543" y="0"/>
                  </a:cubicBezTo>
                  <a:cubicBezTo>
                    <a:pt x="841" y="0"/>
                    <a:pt x="1085" y="245"/>
                    <a:pt x="1085" y="543"/>
                  </a:cubicBezTo>
                  <a:close/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35"/>
            <p:cNvSpPr/>
            <p:nvPr/>
          </p:nvSpPr>
          <p:spPr>
            <a:xfrm>
              <a:off x="7535578" y="1965684"/>
              <a:ext cx="47977" cy="47977"/>
            </a:xfrm>
            <a:custGeom>
              <a:avLst/>
              <a:gdLst/>
              <a:ahLst/>
              <a:cxnLst/>
              <a:rect l="l" t="t" r="r" b="b"/>
              <a:pathLst>
                <a:path w="1086" h="1086" extrusionOk="0">
                  <a:moveTo>
                    <a:pt x="543" y="1"/>
                  </a:moveTo>
                  <a:cubicBezTo>
                    <a:pt x="245" y="1"/>
                    <a:pt x="1" y="245"/>
                    <a:pt x="1" y="543"/>
                  </a:cubicBezTo>
                  <a:cubicBezTo>
                    <a:pt x="1" y="869"/>
                    <a:pt x="245" y="1086"/>
                    <a:pt x="543" y="1086"/>
                  </a:cubicBezTo>
                  <a:cubicBezTo>
                    <a:pt x="842" y="1086"/>
                    <a:pt x="1086" y="869"/>
                    <a:pt x="1086" y="543"/>
                  </a:cubicBezTo>
                  <a:cubicBezTo>
                    <a:pt x="1086" y="245"/>
                    <a:pt x="842" y="1"/>
                    <a:pt x="543" y="1"/>
                  </a:cubicBezTo>
                  <a:close/>
                </a:path>
              </a:pathLst>
            </a:custGeom>
            <a:solidFill>
              <a:schemeClr val="lt2"/>
            </a:solidFill>
            <a:ln w="10850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35"/>
            <p:cNvSpPr/>
            <p:nvPr/>
          </p:nvSpPr>
          <p:spPr>
            <a:xfrm>
              <a:off x="8010089" y="2071136"/>
              <a:ext cx="47977" cy="47977"/>
            </a:xfrm>
            <a:custGeom>
              <a:avLst/>
              <a:gdLst/>
              <a:ahLst/>
              <a:cxnLst/>
              <a:rect l="l" t="t" r="r" b="b"/>
              <a:pathLst>
                <a:path w="1086" h="1086" fill="none" extrusionOk="0">
                  <a:moveTo>
                    <a:pt x="543" y="1086"/>
                  </a:moveTo>
                  <a:cubicBezTo>
                    <a:pt x="245" y="1086"/>
                    <a:pt x="1" y="841"/>
                    <a:pt x="1" y="543"/>
                  </a:cubicBezTo>
                  <a:cubicBezTo>
                    <a:pt x="1" y="245"/>
                    <a:pt x="245" y="1"/>
                    <a:pt x="543" y="1"/>
                  </a:cubicBezTo>
                  <a:cubicBezTo>
                    <a:pt x="869" y="1"/>
                    <a:pt x="1086" y="245"/>
                    <a:pt x="1086" y="543"/>
                  </a:cubicBezTo>
                  <a:cubicBezTo>
                    <a:pt x="1086" y="841"/>
                    <a:pt x="869" y="1086"/>
                    <a:pt x="543" y="1086"/>
                  </a:cubicBezTo>
                  <a:close/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35"/>
            <p:cNvSpPr/>
            <p:nvPr/>
          </p:nvSpPr>
          <p:spPr>
            <a:xfrm>
              <a:off x="7942984" y="1764367"/>
              <a:ext cx="47977" cy="47977"/>
            </a:xfrm>
            <a:custGeom>
              <a:avLst/>
              <a:gdLst/>
              <a:ahLst/>
              <a:cxnLst/>
              <a:rect l="l" t="t" r="r" b="b"/>
              <a:pathLst>
                <a:path w="1086" h="1086" fill="none" extrusionOk="0">
                  <a:moveTo>
                    <a:pt x="1086" y="543"/>
                  </a:moveTo>
                  <a:cubicBezTo>
                    <a:pt x="1086" y="842"/>
                    <a:pt x="842" y="1086"/>
                    <a:pt x="543" y="1086"/>
                  </a:cubicBezTo>
                  <a:cubicBezTo>
                    <a:pt x="245" y="1086"/>
                    <a:pt x="1" y="842"/>
                    <a:pt x="1" y="543"/>
                  </a:cubicBezTo>
                  <a:cubicBezTo>
                    <a:pt x="1" y="245"/>
                    <a:pt x="245" y="1"/>
                    <a:pt x="543" y="1"/>
                  </a:cubicBezTo>
                  <a:cubicBezTo>
                    <a:pt x="842" y="1"/>
                    <a:pt x="1086" y="245"/>
                    <a:pt x="1086" y="543"/>
                  </a:cubicBezTo>
                  <a:close/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35"/>
            <p:cNvSpPr/>
            <p:nvPr/>
          </p:nvSpPr>
          <p:spPr>
            <a:xfrm>
              <a:off x="7829182" y="1628962"/>
              <a:ext cx="49170" cy="47977"/>
            </a:xfrm>
            <a:custGeom>
              <a:avLst/>
              <a:gdLst/>
              <a:ahLst/>
              <a:cxnLst/>
              <a:rect l="l" t="t" r="r" b="b"/>
              <a:pathLst>
                <a:path w="1113" h="1086" fill="none" extrusionOk="0">
                  <a:moveTo>
                    <a:pt x="543" y="1086"/>
                  </a:moveTo>
                  <a:cubicBezTo>
                    <a:pt x="244" y="1086"/>
                    <a:pt x="0" y="869"/>
                    <a:pt x="0" y="543"/>
                  </a:cubicBezTo>
                  <a:cubicBezTo>
                    <a:pt x="0" y="245"/>
                    <a:pt x="244" y="1"/>
                    <a:pt x="543" y="1"/>
                  </a:cubicBezTo>
                  <a:cubicBezTo>
                    <a:pt x="841" y="1"/>
                    <a:pt x="1085" y="245"/>
                    <a:pt x="1085" y="543"/>
                  </a:cubicBezTo>
                  <a:cubicBezTo>
                    <a:pt x="1112" y="815"/>
                    <a:pt x="841" y="1086"/>
                    <a:pt x="543" y="1086"/>
                  </a:cubicBezTo>
                  <a:close/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35"/>
            <p:cNvSpPr/>
            <p:nvPr/>
          </p:nvSpPr>
          <p:spPr>
            <a:xfrm>
              <a:off x="7026344" y="1924952"/>
              <a:ext cx="47977" cy="47977"/>
            </a:xfrm>
            <a:custGeom>
              <a:avLst/>
              <a:gdLst/>
              <a:ahLst/>
              <a:cxnLst/>
              <a:rect l="l" t="t" r="r" b="b"/>
              <a:pathLst>
                <a:path w="1086" h="1086" fill="none" extrusionOk="0">
                  <a:moveTo>
                    <a:pt x="1085" y="543"/>
                  </a:moveTo>
                  <a:cubicBezTo>
                    <a:pt x="1085" y="841"/>
                    <a:pt x="841" y="1085"/>
                    <a:pt x="543" y="1085"/>
                  </a:cubicBezTo>
                  <a:cubicBezTo>
                    <a:pt x="244" y="1085"/>
                    <a:pt x="0" y="841"/>
                    <a:pt x="0" y="543"/>
                  </a:cubicBezTo>
                  <a:cubicBezTo>
                    <a:pt x="0" y="217"/>
                    <a:pt x="244" y="0"/>
                    <a:pt x="543" y="0"/>
                  </a:cubicBezTo>
                  <a:cubicBezTo>
                    <a:pt x="841" y="0"/>
                    <a:pt x="1085" y="217"/>
                    <a:pt x="1085" y="543"/>
                  </a:cubicBezTo>
                  <a:close/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35"/>
            <p:cNvSpPr/>
            <p:nvPr/>
          </p:nvSpPr>
          <p:spPr>
            <a:xfrm>
              <a:off x="7203673" y="1621806"/>
              <a:ext cx="47977" cy="47977"/>
            </a:xfrm>
            <a:custGeom>
              <a:avLst/>
              <a:gdLst/>
              <a:ahLst/>
              <a:cxnLst/>
              <a:rect l="l" t="t" r="r" b="b"/>
              <a:pathLst>
                <a:path w="1086" h="1086" fill="none" extrusionOk="0">
                  <a:moveTo>
                    <a:pt x="1085" y="543"/>
                  </a:moveTo>
                  <a:cubicBezTo>
                    <a:pt x="1085" y="841"/>
                    <a:pt x="841" y="1085"/>
                    <a:pt x="543" y="1085"/>
                  </a:cubicBezTo>
                  <a:cubicBezTo>
                    <a:pt x="218" y="1085"/>
                    <a:pt x="1" y="841"/>
                    <a:pt x="1" y="543"/>
                  </a:cubicBezTo>
                  <a:cubicBezTo>
                    <a:pt x="1" y="244"/>
                    <a:pt x="218" y="0"/>
                    <a:pt x="543" y="0"/>
                  </a:cubicBezTo>
                  <a:cubicBezTo>
                    <a:pt x="841" y="0"/>
                    <a:pt x="1085" y="244"/>
                    <a:pt x="1085" y="543"/>
                  </a:cubicBezTo>
                  <a:close/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35"/>
            <p:cNvSpPr/>
            <p:nvPr/>
          </p:nvSpPr>
          <p:spPr>
            <a:xfrm>
              <a:off x="7215645" y="2017195"/>
              <a:ext cx="47977" cy="47977"/>
            </a:xfrm>
            <a:custGeom>
              <a:avLst/>
              <a:gdLst/>
              <a:ahLst/>
              <a:cxnLst/>
              <a:rect l="l" t="t" r="r" b="b"/>
              <a:pathLst>
                <a:path w="1086" h="1086" fill="none" extrusionOk="0">
                  <a:moveTo>
                    <a:pt x="1086" y="543"/>
                  </a:moveTo>
                  <a:cubicBezTo>
                    <a:pt x="1086" y="842"/>
                    <a:pt x="842" y="1086"/>
                    <a:pt x="543" y="1086"/>
                  </a:cubicBezTo>
                  <a:cubicBezTo>
                    <a:pt x="218" y="1086"/>
                    <a:pt x="1" y="842"/>
                    <a:pt x="1" y="543"/>
                  </a:cubicBezTo>
                  <a:cubicBezTo>
                    <a:pt x="1" y="245"/>
                    <a:pt x="218" y="1"/>
                    <a:pt x="543" y="1"/>
                  </a:cubicBezTo>
                  <a:cubicBezTo>
                    <a:pt x="842" y="1"/>
                    <a:pt x="1086" y="245"/>
                    <a:pt x="1086" y="543"/>
                  </a:cubicBezTo>
                  <a:close/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263;p35"/>
            <p:cNvSpPr/>
            <p:nvPr/>
          </p:nvSpPr>
          <p:spPr>
            <a:xfrm>
              <a:off x="7131796" y="2101088"/>
              <a:ext cx="47977" cy="47977"/>
            </a:xfrm>
            <a:custGeom>
              <a:avLst/>
              <a:gdLst/>
              <a:ahLst/>
              <a:cxnLst/>
              <a:rect l="l" t="t" r="r" b="b"/>
              <a:pathLst>
                <a:path w="1086" h="1086" fill="none" extrusionOk="0">
                  <a:moveTo>
                    <a:pt x="543" y="1"/>
                  </a:moveTo>
                  <a:cubicBezTo>
                    <a:pt x="841" y="1"/>
                    <a:pt x="1085" y="245"/>
                    <a:pt x="1085" y="543"/>
                  </a:cubicBezTo>
                  <a:cubicBezTo>
                    <a:pt x="1085" y="841"/>
                    <a:pt x="841" y="1086"/>
                    <a:pt x="543" y="1086"/>
                  </a:cubicBezTo>
                  <a:cubicBezTo>
                    <a:pt x="217" y="1086"/>
                    <a:pt x="0" y="841"/>
                    <a:pt x="0" y="543"/>
                  </a:cubicBezTo>
                  <a:cubicBezTo>
                    <a:pt x="0" y="245"/>
                    <a:pt x="217" y="1"/>
                    <a:pt x="543" y="1"/>
                  </a:cubicBezTo>
                  <a:close/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p35"/>
            <p:cNvSpPr/>
            <p:nvPr/>
          </p:nvSpPr>
          <p:spPr>
            <a:xfrm>
              <a:off x="7371415" y="2278417"/>
              <a:ext cx="47977" cy="47977"/>
            </a:xfrm>
            <a:custGeom>
              <a:avLst/>
              <a:gdLst/>
              <a:ahLst/>
              <a:cxnLst/>
              <a:rect l="l" t="t" r="r" b="b"/>
              <a:pathLst>
                <a:path w="1086" h="1086" fill="none" extrusionOk="0">
                  <a:moveTo>
                    <a:pt x="543" y="1"/>
                  </a:moveTo>
                  <a:cubicBezTo>
                    <a:pt x="842" y="1"/>
                    <a:pt x="1086" y="218"/>
                    <a:pt x="1086" y="543"/>
                  </a:cubicBezTo>
                  <a:cubicBezTo>
                    <a:pt x="1086" y="842"/>
                    <a:pt x="842" y="1086"/>
                    <a:pt x="543" y="1086"/>
                  </a:cubicBezTo>
                  <a:cubicBezTo>
                    <a:pt x="218" y="1086"/>
                    <a:pt x="1" y="842"/>
                    <a:pt x="1" y="543"/>
                  </a:cubicBezTo>
                  <a:cubicBezTo>
                    <a:pt x="1" y="272"/>
                    <a:pt x="218" y="1"/>
                    <a:pt x="543" y="1"/>
                  </a:cubicBezTo>
                  <a:close/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35"/>
            <p:cNvSpPr/>
            <p:nvPr/>
          </p:nvSpPr>
          <p:spPr>
            <a:xfrm>
              <a:off x="7493654" y="2285618"/>
              <a:ext cx="47977" cy="47977"/>
            </a:xfrm>
            <a:custGeom>
              <a:avLst/>
              <a:gdLst/>
              <a:ahLst/>
              <a:cxnLst/>
              <a:rect l="l" t="t" r="r" b="b"/>
              <a:pathLst>
                <a:path w="1086" h="1086" fill="none" extrusionOk="0">
                  <a:moveTo>
                    <a:pt x="543" y="1"/>
                  </a:moveTo>
                  <a:cubicBezTo>
                    <a:pt x="841" y="1"/>
                    <a:pt x="1085" y="245"/>
                    <a:pt x="1085" y="543"/>
                  </a:cubicBezTo>
                  <a:cubicBezTo>
                    <a:pt x="1085" y="842"/>
                    <a:pt x="841" y="1086"/>
                    <a:pt x="543" y="1086"/>
                  </a:cubicBezTo>
                  <a:cubicBezTo>
                    <a:pt x="245" y="1086"/>
                    <a:pt x="0" y="842"/>
                    <a:pt x="0" y="543"/>
                  </a:cubicBezTo>
                  <a:cubicBezTo>
                    <a:pt x="0" y="245"/>
                    <a:pt x="245" y="1"/>
                    <a:pt x="543" y="1"/>
                  </a:cubicBezTo>
                  <a:close/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p35"/>
            <p:cNvSpPr/>
            <p:nvPr/>
          </p:nvSpPr>
          <p:spPr>
            <a:xfrm>
              <a:off x="8110770" y="2143013"/>
              <a:ext cx="47977" cy="47977"/>
            </a:xfrm>
            <a:custGeom>
              <a:avLst/>
              <a:gdLst/>
              <a:ahLst/>
              <a:cxnLst/>
              <a:rect l="l" t="t" r="r" b="b"/>
              <a:pathLst>
                <a:path w="1086" h="1086" fill="none" extrusionOk="0">
                  <a:moveTo>
                    <a:pt x="543" y="1"/>
                  </a:moveTo>
                  <a:cubicBezTo>
                    <a:pt x="841" y="1"/>
                    <a:pt x="1085" y="245"/>
                    <a:pt x="1085" y="543"/>
                  </a:cubicBezTo>
                  <a:cubicBezTo>
                    <a:pt x="1085" y="842"/>
                    <a:pt x="841" y="1086"/>
                    <a:pt x="543" y="1086"/>
                  </a:cubicBezTo>
                  <a:cubicBezTo>
                    <a:pt x="244" y="1086"/>
                    <a:pt x="0" y="842"/>
                    <a:pt x="0" y="543"/>
                  </a:cubicBezTo>
                  <a:cubicBezTo>
                    <a:pt x="0" y="245"/>
                    <a:pt x="244" y="1"/>
                    <a:pt x="543" y="1"/>
                  </a:cubicBezTo>
                  <a:close/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35"/>
            <p:cNvSpPr/>
            <p:nvPr/>
          </p:nvSpPr>
          <p:spPr>
            <a:xfrm>
              <a:off x="7125788" y="1832665"/>
              <a:ext cx="47977" cy="47977"/>
            </a:xfrm>
            <a:custGeom>
              <a:avLst/>
              <a:gdLst/>
              <a:ahLst/>
              <a:cxnLst/>
              <a:rect l="l" t="t" r="r" b="b"/>
              <a:pathLst>
                <a:path w="1086" h="1086" fill="none" extrusionOk="0">
                  <a:moveTo>
                    <a:pt x="1085" y="543"/>
                  </a:moveTo>
                  <a:cubicBezTo>
                    <a:pt x="1085" y="842"/>
                    <a:pt x="841" y="1086"/>
                    <a:pt x="543" y="1086"/>
                  </a:cubicBezTo>
                  <a:cubicBezTo>
                    <a:pt x="217" y="1086"/>
                    <a:pt x="0" y="842"/>
                    <a:pt x="0" y="543"/>
                  </a:cubicBezTo>
                  <a:cubicBezTo>
                    <a:pt x="0" y="245"/>
                    <a:pt x="217" y="1"/>
                    <a:pt x="543" y="1"/>
                  </a:cubicBezTo>
                  <a:cubicBezTo>
                    <a:pt x="841" y="1"/>
                    <a:pt x="1085" y="245"/>
                    <a:pt x="1085" y="543"/>
                  </a:cubicBezTo>
                  <a:close/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2268;p35"/>
            <p:cNvSpPr/>
            <p:nvPr/>
          </p:nvSpPr>
          <p:spPr>
            <a:xfrm>
              <a:off x="7239633" y="1543920"/>
              <a:ext cx="487720" cy="473318"/>
            </a:xfrm>
            <a:custGeom>
              <a:avLst/>
              <a:gdLst/>
              <a:ahLst/>
              <a:cxnLst/>
              <a:rect l="l" t="t" r="r" b="b"/>
              <a:pathLst>
                <a:path w="11040" h="10714" fill="none" extrusionOk="0">
                  <a:moveTo>
                    <a:pt x="11040" y="0"/>
                  </a:moveTo>
                  <a:lnTo>
                    <a:pt x="4150" y="6890"/>
                  </a:lnTo>
                  <a:lnTo>
                    <a:pt x="0" y="6890"/>
                  </a:lnTo>
                  <a:lnTo>
                    <a:pt x="0" y="10714"/>
                  </a:lnTo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2269;p35"/>
            <p:cNvSpPr/>
            <p:nvPr/>
          </p:nvSpPr>
          <p:spPr>
            <a:xfrm>
              <a:off x="6978411" y="2143013"/>
              <a:ext cx="393047" cy="160629"/>
            </a:xfrm>
            <a:custGeom>
              <a:avLst/>
              <a:gdLst/>
              <a:ahLst/>
              <a:cxnLst/>
              <a:rect l="l" t="t" r="r" b="b"/>
              <a:pathLst>
                <a:path w="8897" h="3636" fill="none" extrusionOk="0">
                  <a:moveTo>
                    <a:pt x="3635" y="1"/>
                  </a:moveTo>
                  <a:lnTo>
                    <a:pt x="0" y="3636"/>
                  </a:lnTo>
                  <a:lnTo>
                    <a:pt x="8897" y="3636"/>
                  </a:lnTo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2270;p35"/>
            <p:cNvSpPr/>
            <p:nvPr/>
          </p:nvSpPr>
          <p:spPr>
            <a:xfrm>
              <a:off x="7542779" y="2168194"/>
              <a:ext cx="566842" cy="141456"/>
            </a:xfrm>
            <a:custGeom>
              <a:avLst/>
              <a:gdLst/>
              <a:ahLst/>
              <a:cxnLst/>
              <a:rect l="l" t="t" r="r" b="b"/>
              <a:pathLst>
                <a:path w="12831" h="3202" fill="none" extrusionOk="0">
                  <a:moveTo>
                    <a:pt x="1" y="3201"/>
                  </a:moveTo>
                  <a:lnTo>
                    <a:pt x="4964" y="3201"/>
                  </a:lnTo>
                  <a:lnTo>
                    <a:pt x="8138" y="1"/>
                  </a:lnTo>
                  <a:lnTo>
                    <a:pt x="12830" y="1"/>
                  </a:lnTo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35"/>
            <p:cNvSpPr/>
            <p:nvPr/>
          </p:nvSpPr>
          <p:spPr>
            <a:xfrm>
              <a:off x="7236011" y="1820693"/>
              <a:ext cx="358324" cy="353553"/>
            </a:xfrm>
            <a:custGeom>
              <a:avLst/>
              <a:gdLst/>
              <a:ahLst/>
              <a:cxnLst/>
              <a:rect l="l" t="t" r="r" b="b"/>
              <a:pathLst>
                <a:path w="8111" h="8003" fill="none" extrusionOk="0">
                  <a:moveTo>
                    <a:pt x="1" y="8002"/>
                  </a:moveTo>
                  <a:lnTo>
                    <a:pt x="2822" y="5208"/>
                  </a:lnTo>
                  <a:lnTo>
                    <a:pt x="2822" y="3066"/>
                  </a:lnTo>
                  <a:lnTo>
                    <a:pt x="5100" y="3066"/>
                  </a:lnTo>
                  <a:lnTo>
                    <a:pt x="8111" y="1"/>
                  </a:lnTo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2272;p35"/>
            <p:cNvSpPr/>
            <p:nvPr/>
          </p:nvSpPr>
          <p:spPr>
            <a:xfrm>
              <a:off x="7363021" y="2095124"/>
              <a:ext cx="645919" cy="144991"/>
            </a:xfrm>
            <a:custGeom>
              <a:avLst/>
              <a:gdLst/>
              <a:ahLst/>
              <a:cxnLst/>
              <a:rect l="l" t="t" r="r" b="b"/>
              <a:pathLst>
                <a:path w="14621" h="3282" fill="none" extrusionOk="0">
                  <a:moveTo>
                    <a:pt x="1" y="2061"/>
                  </a:moveTo>
                  <a:lnTo>
                    <a:pt x="1981" y="109"/>
                  </a:lnTo>
                  <a:lnTo>
                    <a:pt x="5155" y="3282"/>
                  </a:lnTo>
                  <a:lnTo>
                    <a:pt x="8057" y="3282"/>
                  </a:lnTo>
                  <a:lnTo>
                    <a:pt x="11339" y="0"/>
                  </a:lnTo>
                  <a:lnTo>
                    <a:pt x="14621" y="0"/>
                  </a:lnTo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p35"/>
            <p:cNvSpPr/>
            <p:nvPr/>
          </p:nvSpPr>
          <p:spPr>
            <a:xfrm>
              <a:off x="7522414" y="1960913"/>
              <a:ext cx="390662" cy="194160"/>
            </a:xfrm>
            <a:custGeom>
              <a:avLst/>
              <a:gdLst/>
              <a:ahLst/>
              <a:cxnLst/>
              <a:rect l="l" t="t" r="r" b="b"/>
              <a:pathLst>
                <a:path w="8843" h="4395" fill="none" extrusionOk="0">
                  <a:moveTo>
                    <a:pt x="0" y="2577"/>
                  </a:moveTo>
                  <a:lnTo>
                    <a:pt x="1818" y="4394"/>
                  </a:lnTo>
                  <a:lnTo>
                    <a:pt x="4449" y="4394"/>
                  </a:lnTo>
                  <a:lnTo>
                    <a:pt x="8843" y="0"/>
                  </a:lnTo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2274;p35"/>
            <p:cNvSpPr/>
            <p:nvPr/>
          </p:nvSpPr>
          <p:spPr>
            <a:xfrm>
              <a:off x="7576354" y="1788355"/>
              <a:ext cx="370296" cy="184574"/>
            </a:xfrm>
            <a:custGeom>
              <a:avLst/>
              <a:gdLst/>
              <a:ahLst/>
              <a:cxnLst/>
              <a:rect l="l" t="t" r="r" b="b"/>
              <a:pathLst>
                <a:path w="8382" h="4178" fill="none" extrusionOk="0">
                  <a:moveTo>
                    <a:pt x="0" y="4177"/>
                  </a:moveTo>
                  <a:lnTo>
                    <a:pt x="4177" y="0"/>
                  </a:lnTo>
                  <a:lnTo>
                    <a:pt x="8381" y="0"/>
                  </a:lnTo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2275;p35"/>
            <p:cNvSpPr/>
            <p:nvPr/>
          </p:nvSpPr>
          <p:spPr>
            <a:xfrm>
              <a:off x="7670983" y="1898578"/>
              <a:ext cx="141456" cy="142649"/>
            </a:xfrm>
            <a:custGeom>
              <a:avLst/>
              <a:gdLst/>
              <a:ahLst/>
              <a:cxnLst/>
              <a:rect l="l" t="t" r="r" b="b"/>
              <a:pathLst>
                <a:path w="3202" h="3229" fill="none" extrusionOk="0">
                  <a:moveTo>
                    <a:pt x="1" y="3228"/>
                  </a:moveTo>
                  <a:lnTo>
                    <a:pt x="3201" y="1"/>
                  </a:lnTo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35"/>
            <p:cNvSpPr/>
            <p:nvPr/>
          </p:nvSpPr>
          <p:spPr>
            <a:xfrm>
              <a:off x="7682999" y="1651758"/>
              <a:ext cx="147420" cy="77929"/>
            </a:xfrm>
            <a:custGeom>
              <a:avLst/>
              <a:gdLst/>
              <a:ahLst/>
              <a:cxnLst/>
              <a:rect l="l" t="t" r="r" b="b"/>
              <a:pathLst>
                <a:path w="3337" h="1764" fill="none" extrusionOk="0">
                  <a:moveTo>
                    <a:pt x="0" y="1763"/>
                  </a:moveTo>
                  <a:lnTo>
                    <a:pt x="1763" y="0"/>
                  </a:lnTo>
                  <a:lnTo>
                    <a:pt x="3336" y="0"/>
                  </a:lnTo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35"/>
            <p:cNvSpPr/>
            <p:nvPr/>
          </p:nvSpPr>
          <p:spPr>
            <a:xfrm>
              <a:off x="4976109" y="2965026"/>
              <a:ext cx="983789" cy="685458"/>
            </a:xfrm>
            <a:custGeom>
              <a:avLst/>
              <a:gdLst/>
              <a:ahLst/>
              <a:cxnLst/>
              <a:rect l="l" t="t" r="r" b="b"/>
              <a:pathLst>
                <a:path w="22269" h="15516" fill="none" extrusionOk="0">
                  <a:moveTo>
                    <a:pt x="22269" y="1"/>
                  </a:moveTo>
                  <a:lnTo>
                    <a:pt x="12043" y="10281"/>
                  </a:lnTo>
                  <a:lnTo>
                    <a:pt x="5262" y="10281"/>
                  </a:lnTo>
                  <a:lnTo>
                    <a:pt x="0" y="15516"/>
                  </a:lnTo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35"/>
            <p:cNvSpPr/>
            <p:nvPr/>
          </p:nvSpPr>
          <p:spPr>
            <a:xfrm>
              <a:off x="5053994" y="3021352"/>
              <a:ext cx="961037" cy="858015"/>
            </a:xfrm>
            <a:custGeom>
              <a:avLst/>
              <a:gdLst/>
              <a:ahLst/>
              <a:cxnLst/>
              <a:rect l="l" t="t" r="r" b="b"/>
              <a:pathLst>
                <a:path w="21754" h="19422" fill="none" extrusionOk="0">
                  <a:moveTo>
                    <a:pt x="21754" y="1"/>
                  </a:moveTo>
                  <a:lnTo>
                    <a:pt x="7731" y="14024"/>
                  </a:lnTo>
                  <a:lnTo>
                    <a:pt x="5398" y="14024"/>
                  </a:lnTo>
                  <a:lnTo>
                    <a:pt x="0" y="19421"/>
                  </a:lnTo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35"/>
            <p:cNvSpPr/>
            <p:nvPr/>
          </p:nvSpPr>
          <p:spPr>
            <a:xfrm>
              <a:off x="5581209" y="2897920"/>
              <a:ext cx="311584" cy="311628"/>
            </a:xfrm>
            <a:custGeom>
              <a:avLst/>
              <a:gdLst/>
              <a:ahLst/>
              <a:cxnLst/>
              <a:rect l="l" t="t" r="r" b="b"/>
              <a:pathLst>
                <a:path w="7053" h="7054" fill="none" extrusionOk="0">
                  <a:moveTo>
                    <a:pt x="7053" y="1"/>
                  </a:moveTo>
                  <a:lnTo>
                    <a:pt x="1" y="7053"/>
                  </a:lnTo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35"/>
            <p:cNvSpPr/>
            <p:nvPr/>
          </p:nvSpPr>
          <p:spPr>
            <a:xfrm>
              <a:off x="5319987" y="3078871"/>
              <a:ext cx="753757" cy="752564"/>
            </a:xfrm>
            <a:custGeom>
              <a:avLst/>
              <a:gdLst/>
              <a:ahLst/>
              <a:cxnLst/>
              <a:rect l="l" t="t" r="r" b="b"/>
              <a:pathLst>
                <a:path w="17062" h="17035" fill="none" extrusionOk="0">
                  <a:moveTo>
                    <a:pt x="17062" y="1"/>
                  </a:moveTo>
                  <a:lnTo>
                    <a:pt x="1" y="17034"/>
                  </a:lnTo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35"/>
            <p:cNvSpPr/>
            <p:nvPr/>
          </p:nvSpPr>
          <p:spPr>
            <a:xfrm>
              <a:off x="5464977" y="2802099"/>
              <a:ext cx="370340" cy="492491"/>
            </a:xfrm>
            <a:custGeom>
              <a:avLst/>
              <a:gdLst/>
              <a:ahLst/>
              <a:cxnLst/>
              <a:rect l="l" t="t" r="r" b="b"/>
              <a:pathLst>
                <a:path w="8383" h="11148" fill="none" extrusionOk="0">
                  <a:moveTo>
                    <a:pt x="8382" y="0"/>
                  </a:moveTo>
                  <a:lnTo>
                    <a:pt x="1" y="8354"/>
                  </a:lnTo>
                  <a:lnTo>
                    <a:pt x="1" y="11148"/>
                  </a:lnTo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2282;p35"/>
            <p:cNvSpPr/>
            <p:nvPr/>
          </p:nvSpPr>
          <p:spPr>
            <a:xfrm>
              <a:off x="5019226" y="3530632"/>
              <a:ext cx="345159" cy="209711"/>
            </a:xfrm>
            <a:custGeom>
              <a:avLst/>
              <a:gdLst/>
              <a:ahLst/>
              <a:cxnLst/>
              <a:rect l="l" t="t" r="r" b="b"/>
              <a:pathLst>
                <a:path w="7813" h="4747" fill="none" extrusionOk="0">
                  <a:moveTo>
                    <a:pt x="1" y="4747"/>
                  </a:moveTo>
                  <a:lnTo>
                    <a:pt x="4747" y="0"/>
                  </a:lnTo>
                  <a:lnTo>
                    <a:pt x="7812" y="0"/>
                  </a:lnTo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2283;p35"/>
            <p:cNvSpPr/>
            <p:nvPr/>
          </p:nvSpPr>
          <p:spPr>
            <a:xfrm>
              <a:off x="5278062" y="3825385"/>
              <a:ext cx="47977" cy="47977"/>
            </a:xfrm>
            <a:custGeom>
              <a:avLst/>
              <a:gdLst/>
              <a:ahLst/>
              <a:cxnLst/>
              <a:rect l="l" t="t" r="r" b="b"/>
              <a:pathLst>
                <a:path w="1086" h="1086" fill="none" extrusionOk="0">
                  <a:moveTo>
                    <a:pt x="1085" y="543"/>
                  </a:moveTo>
                  <a:cubicBezTo>
                    <a:pt x="1085" y="842"/>
                    <a:pt x="841" y="1086"/>
                    <a:pt x="543" y="1086"/>
                  </a:cubicBezTo>
                  <a:cubicBezTo>
                    <a:pt x="245" y="1086"/>
                    <a:pt x="0" y="842"/>
                    <a:pt x="0" y="543"/>
                  </a:cubicBezTo>
                  <a:cubicBezTo>
                    <a:pt x="0" y="245"/>
                    <a:pt x="245" y="1"/>
                    <a:pt x="543" y="1"/>
                  </a:cubicBezTo>
                  <a:cubicBezTo>
                    <a:pt x="841" y="1"/>
                    <a:pt x="1085" y="245"/>
                    <a:pt x="1085" y="543"/>
                  </a:cubicBezTo>
                  <a:close/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35"/>
            <p:cNvSpPr/>
            <p:nvPr/>
          </p:nvSpPr>
          <p:spPr>
            <a:xfrm>
              <a:off x="5012025" y="3873317"/>
              <a:ext cx="47977" cy="47977"/>
            </a:xfrm>
            <a:custGeom>
              <a:avLst/>
              <a:gdLst/>
              <a:ahLst/>
              <a:cxnLst/>
              <a:rect l="l" t="t" r="r" b="b"/>
              <a:pathLst>
                <a:path w="1086" h="1086" fill="none" extrusionOk="0">
                  <a:moveTo>
                    <a:pt x="1086" y="543"/>
                  </a:moveTo>
                  <a:cubicBezTo>
                    <a:pt x="1086" y="842"/>
                    <a:pt x="842" y="1086"/>
                    <a:pt x="543" y="1086"/>
                  </a:cubicBezTo>
                  <a:cubicBezTo>
                    <a:pt x="245" y="1086"/>
                    <a:pt x="1" y="842"/>
                    <a:pt x="1" y="543"/>
                  </a:cubicBezTo>
                  <a:cubicBezTo>
                    <a:pt x="1" y="245"/>
                    <a:pt x="245" y="1"/>
                    <a:pt x="543" y="1"/>
                  </a:cubicBezTo>
                  <a:cubicBezTo>
                    <a:pt x="842" y="1"/>
                    <a:pt x="1086" y="245"/>
                    <a:pt x="1086" y="543"/>
                  </a:cubicBezTo>
                  <a:close/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35"/>
            <p:cNvSpPr/>
            <p:nvPr/>
          </p:nvSpPr>
          <p:spPr>
            <a:xfrm>
              <a:off x="4978494" y="3733142"/>
              <a:ext cx="47977" cy="47977"/>
            </a:xfrm>
            <a:custGeom>
              <a:avLst/>
              <a:gdLst/>
              <a:ahLst/>
              <a:cxnLst/>
              <a:rect l="l" t="t" r="r" b="b"/>
              <a:pathLst>
                <a:path w="1086" h="1086" fill="none" extrusionOk="0">
                  <a:moveTo>
                    <a:pt x="1085" y="543"/>
                  </a:moveTo>
                  <a:cubicBezTo>
                    <a:pt x="1085" y="868"/>
                    <a:pt x="841" y="1085"/>
                    <a:pt x="543" y="1085"/>
                  </a:cubicBezTo>
                  <a:cubicBezTo>
                    <a:pt x="245" y="1085"/>
                    <a:pt x="0" y="868"/>
                    <a:pt x="0" y="543"/>
                  </a:cubicBezTo>
                  <a:cubicBezTo>
                    <a:pt x="0" y="244"/>
                    <a:pt x="245" y="0"/>
                    <a:pt x="543" y="0"/>
                  </a:cubicBezTo>
                  <a:cubicBezTo>
                    <a:pt x="841" y="0"/>
                    <a:pt x="1085" y="244"/>
                    <a:pt x="1085" y="543"/>
                  </a:cubicBezTo>
                  <a:close/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35"/>
            <p:cNvSpPr/>
            <p:nvPr/>
          </p:nvSpPr>
          <p:spPr>
            <a:xfrm>
              <a:off x="4936570" y="3640855"/>
              <a:ext cx="47977" cy="47977"/>
            </a:xfrm>
            <a:custGeom>
              <a:avLst/>
              <a:gdLst/>
              <a:ahLst/>
              <a:cxnLst/>
              <a:rect l="l" t="t" r="r" b="b"/>
              <a:pathLst>
                <a:path w="1086" h="1086" fill="none" extrusionOk="0">
                  <a:moveTo>
                    <a:pt x="1085" y="543"/>
                  </a:moveTo>
                  <a:cubicBezTo>
                    <a:pt x="1085" y="842"/>
                    <a:pt x="841" y="1086"/>
                    <a:pt x="543" y="1086"/>
                  </a:cubicBezTo>
                  <a:cubicBezTo>
                    <a:pt x="244" y="1086"/>
                    <a:pt x="0" y="842"/>
                    <a:pt x="0" y="543"/>
                  </a:cubicBezTo>
                  <a:cubicBezTo>
                    <a:pt x="0" y="245"/>
                    <a:pt x="244" y="1"/>
                    <a:pt x="543" y="1"/>
                  </a:cubicBezTo>
                  <a:cubicBezTo>
                    <a:pt x="841" y="1"/>
                    <a:pt x="1085" y="245"/>
                    <a:pt x="1085" y="543"/>
                  </a:cubicBezTo>
                  <a:close/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35"/>
            <p:cNvSpPr/>
            <p:nvPr/>
          </p:nvSpPr>
          <p:spPr>
            <a:xfrm>
              <a:off x="4846669" y="3624067"/>
              <a:ext cx="47977" cy="47977"/>
            </a:xfrm>
            <a:custGeom>
              <a:avLst/>
              <a:gdLst/>
              <a:ahLst/>
              <a:cxnLst/>
              <a:rect l="l" t="t" r="r" b="b"/>
              <a:pathLst>
                <a:path w="1086" h="1086" fill="none" extrusionOk="0">
                  <a:moveTo>
                    <a:pt x="1086" y="543"/>
                  </a:moveTo>
                  <a:cubicBezTo>
                    <a:pt x="1086" y="842"/>
                    <a:pt x="842" y="1086"/>
                    <a:pt x="543" y="1086"/>
                  </a:cubicBezTo>
                  <a:cubicBezTo>
                    <a:pt x="245" y="1086"/>
                    <a:pt x="1" y="842"/>
                    <a:pt x="1" y="543"/>
                  </a:cubicBezTo>
                  <a:cubicBezTo>
                    <a:pt x="1" y="245"/>
                    <a:pt x="245" y="1"/>
                    <a:pt x="543" y="1"/>
                  </a:cubicBezTo>
                  <a:cubicBezTo>
                    <a:pt x="842" y="1"/>
                    <a:pt x="1086" y="245"/>
                    <a:pt x="1086" y="543"/>
                  </a:cubicBezTo>
                  <a:close/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35"/>
            <p:cNvSpPr/>
            <p:nvPr/>
          </p:nvSpPr>
          <p:spPr>
            <a:xfrm>
              <a:off x="5366727" y="2954246"/>
              <a:ext cx="53985" cy="52792"/>
            </a:xfrm>
            <a:custGeom>
              <a:avLst/>
              <a:gdLst/>
              <a:ahLst/>
              <a:cxnLst/>
              <a:rect l="l" t="t" r="r" b="b"/>
              <a:pathLst>
                <a:path w="1222" h="1195" fill="none" extrusionOk="0">
                  <a:moveTo>
                    <a:pt x="245" y="218"/>
                  </a:moveTo>
                  <a:cubicBezTo>
                    <a:pt x="435" y="1"/>
                    <a:pt x="814" y="1"/>
                    <a:pt x="1004" y="218"/>
                  </a:cubicBezTo>
                  <a:cubicBezTo>
                    <a:pt x="1221" y="435"/>
                    <a:pt x="1221" y="787"/>
                    <a:pt x="1004" y="1004"/>
                  </a:cubicBezTo>
                  <a:cubicBezTo>
                    <a:pt x="814" y="1194"/>
                    <a:pt x="435" y="1194"/>
                    <a:pt x="245" y="1004"/>
                  </a:cubicBezTo>
                  <a:cubicBezTo>
                    <a:pt x="1" y="787"/>
                    <a:pt x="1" y="462"/>
                    <a:pt x="245" y="218"/>
                  </a:cubicBezTo>
                  <a:close/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35"/>
            <p:cNvSpPr/>
            <p:nvPr/>
          </p:nvSpPr>
          <p:spPr>
            <a:xfrm>
              <a:off x="4978494" y="3348487"/>
              <a:ext cx="47977" cy="47977"/>
            </a:xfrm>
            <a:custGeom>
              <a:avLst/>
              <a:gdLst/>
              <a:ahLst/>
              <a:cxnLst/>
              <a:rect l="l" t="t" r="r" b="b"/>
              <a:pathLst>
                <a:path w="1086" h="1086" fill="none" extrusionOk="0">
                  <a:moveTo>
                    <a:pt x="1085" y="543"/>
                  </a:moveTo>
                  <a:cubicBezTo>
                    <a:pt x="1085" y="841"/>
                    <a:pt x="841" y="1085"/>
                    <a:pt x="543" y="1085"/>
                  </a:cubicBezTo>
                  <a:cubicBezTo>
                    <a:pt x="245" y="1085"/>
                    <a:pt x="0" y="841"/>
                    <a:pt x="0" y="543"/>
                  </a:cubicBezTo>
                  <a:cubicBezTo>
                    <a:pt x="0" y="245"/>
                    <a:pt x="245" y="1"/>
                    <a:pt x="543" y="1"/>
                  </a:cubicBezTo>
                  <a:cubicBezTo>
                    <a:pt x="841" y="1"/>
                    <a:pt x="1085" y="245"/>
                    <a:pt x="1085" y="543"/>
                  </a:cubicBezTo>
                  <a:close/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35"/>
            <p:cNvSpPr/>
            <p:nvPr/>
          </p:nvSpPr>
          <p:spPr>
            <a:xfrm>
              <a:off x="4660946" y="3208312"/>
              <a:ext cx="47977" cy="47933"/>
            </a:xfrm>
            <a:custGeom>
              <a:avLst/>
              <a:gdLst/>
              <a:ahLst/>
              <a:cxnLst/>
              <a:rect l="l" t="t" r="r" b="b"/>
              <a:pathLst>
                <a:path w="1086" h="1085" fill="none" extrusionOk="0">
                  <a:moveTo>
                    <a:pt x="1086" y="543"/>
                  </a:moveTo>
                  <a:cubicBezTo>
                    <a:pt x="1086" y="841"/>
                    <a:pt x="842" y="1085"/>
                    <a:pt x="543" y="1085"/>
                  </a:cubicBezTo>
                  <a:cubicBezTo>
                    <a:pt x="245" y="1085"/>
                    <a:pt x="1" y="841"/>
                    <a:pt x="1" y="543"/>
                  </a:cubicBezTo>
                  <a:cubicBezTo>
                    <a:pt x="1" y="244"/>
                    <a:pt x="245" y="0"/>
                    <a:pt x="543" y="0"/>
                  </a:cubicBezTo>
                  <a:cubicBezTo>
                    <a:pt x="842" y="0"/>
                    <a:pt x="1086" y="244"/>
                    <a:pt x="1086" y="543"/>
                  </a:cubicBezTo>
                  <a:close/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35"/>
            <p:cNvSpPr/>
            <p:nvPr/>
          </p:nvSpPr>
          <p:spPr>
            <a:xfrm>
              <a:off x="4761627" y="3269409"/>
              <a:ext cx="47977" cy="47977"/>
            </a:xfrm>
            <a:custGeom>
              <a:avLst/>
              <a:gdLst/>
              <a:ahLst/>
              <a:cxnLst/>
              <a:rect l="l" t="t" r="r" b="b"/>
              <a:pathLst>
                <a:path w="1086" h="1086" fill="none" extrusionOk="0">
                  <a:moveTo>
                    <a:pt x="1085" y="543"/>
                  </a:moveTo>
                  <a:cubicBezTo>
                    <a:pt x="1085" y="841"/>
                    <a:pt x="841" y="1085"/>
                    <a:pt x="543" y="1085"/>
                  </a:cubicBezTo>
                  <a:cubicBezTo>
                    <a:pt x="244" y="1085"/>
                    <a:pt x="0" y="841"/>
                    <a:pt x="0" y="543"/>
                  </a:cubicBezTo>
                  <a:cubicBezTo>
                    <a:pt x="0" y="244"/>
                    <a:pt x="244" y="0"/>
                    <a:pt x="543" y="0"/>
                  </a:cubicBezTo>
                  <a:cubicBezTo>
                    <a:pt x="841" y="0"/>
                    <a:pt x="1085" y="244"/>
                    <a:pt x="1085" y="543"/>
                  </a:cubicBezTo>
                  <a:close/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35"/>
            <p:cNvSpPr/>
            <p:nvPr/>
          </p:nvSpPr>
          <p:spPr>
            <a:xfrm>
              <a:off x="4936570" y="3094466"/>
              <a:ext cx="47977" cy="47977"/>
            </a:xfrm>
            <a:custGeom>
              <a:avLst/>
              <a:gdLst/>
              <a:ahLst/>
              <a:cxnLst/>
              <a:rect l="l" t="t" r="r" b="b"/>
              <a:pathLst>
                <a:path w="1086" h="1086" fill="none" extrusionOk="0">
                  <a:moveTo>
                    <a:pt x="1085" y="543"/>
                  </a:moveTo>
                  <a:cubicBezTo>
                    <a:pt x="1085" y="841"/>
                    <a:pt x="841" y="1085"/>
                    <a:pt x="543" y="1085"/>
                  </a:cubicBezTo>
                  <a:cubicBezTo>
                    <a:pt x="244" y="1085"/>
                    <a:pt x="0" y="841"/>
                    <a:pt x="0" y="543"/>
                  </a:cubicBezTo>
                  <a:cubicBezTo>
                    <a:pt x="0" y="244"/>
                    <a:pt x="244" y="0"/>
                    <a:pt x="543" y="0"/>
                  </a:cubicBezTo>
                  <a:cubicBezTo>
                    <a:pt x="841" y="0"/>
                    <a:pt x="1085" y="244"/>
                    <a:pt x="1085" y="543"/>
                  </a:cubicBezTo>
                  <a:close/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35"/>
            <p:cNvSpPr/>
            <p:nvPr/>
          </p:nvSpPr>
          <p:spPr>
            <a:xfrm>
              <a:off x="4922168" y="3406007"/>
              <a:ext cx="47977" cy="47977"/>
            </a:xfrm>
            <a:custGeom>
              <a:avLst/>
              <a:gdLst/>
              <a:ahLst/>
              <a:cxnLst/>
              <a:rect l="l" t="t" r="r" b="b"/>
              <a:pathLst>
                <a:path w="1086" h="1086" extrusionOk="0">
                  <a:moveTo>
                    <a:pt x="543" y="0"/>
                  </a:moveTo>
                  <a:cubicBezTo>
                    <a:pt x="245" y="0"/>
                    <a:pt x="1" y="245"/>
                    <a:pt x="1" y="543"/>
                  </a:cubicBezTo>
                  <a:cubicBezTo>
                    <a:pt x="1" y="841"/>
                    <a:pt x="245" y="1085"/>
                    <a:pt x="543" y="1085"/>
                  </a:cubicBezTo>
                  <a:cubicBezTo>
                    <a:pt x="842" y="1085"/>
                    <a:pt x="1086" y="841"/>
                    <a:pt x="1086" y="543"/>
                  </a:cubicBezTo>
                  <a:cubicBezTo>
                    <a:pt x="1086" y="245"/>
                    <a:pt x="842" y="0"/>
                    <a:pt x="543" y="0"/>
                  </a:cubicBezTo>
                  <a:close/>
                </a:path>
              </a:pathLst>
            </a:custGeom>
            <a:solidFill>
              <a:schemeClr val="lt2"/>
            </a:solidFill>
            <a:ln w="10850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2294;p35"/>
            <p:cNvSpPr/>
            <p:nvPr/>
          </p:nvSpPr>
          <p:spPr>
            <a:xfrm>
              <a:off x="5245724" y="2948282"/>
              <a:ext cx="47977" cy="49170"/>
            </a:xfrm>
            <a:custGeom>
              <a:avLst/>
              <a:gdLst/>
              <a:ahLst/>
              <a:cxnLst/>
              <a:rect l="l" t="t" r="r" b="b"/>
              <a:pathLst>
                <a:path w="1086" h="1113" fill="none" extrusionOk="0">
                  <a:moveTo>
                    <a:pt x="1085" y="570"/>
                  </a:moveTo>
                  <a:cubicBezTo>
                    <a:pt x="1085" y="868"/>
                    <a:pt x="841" y="1112"/>
                    <a:pt x="543" y="1112"/>
                  </a:cubicBezTo>
                  <a:cubicBezTo>
                    <a:pt x="244" y="1112"/>
                    <a:pt x="0" y="868"/>
                    <a:pt x="0" y="570"/>
                  </a:cubicBezTo>
                  <a:cubicBezTo>
                    <a:pt x="0" y="244"/>
                    <a:pt x="244" y="0"/>
                    <a:pt x="543" y="0"/>
                  </a:cubicBezTo>
                  <a:cubicBezTo>
                    <a:pt x="841" y="0"/>
                    <a:pt x="1085" y="244"/>
                    <a:pt x="1085" y="570"/>
                  </a:cubicBezTo>
                  <a:close/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2295;p35"/>
            <p:cNvSpPr/>
            <p:nvPr/>
          </p:nvSpPr>
          <p:spPr>
            <a:xfrm>
              <a:off x="5086332" y="3095659"/>
              <a:ext cx="47977" cy="47977"/>
            </a:xfrm>
            <a:custGeom>
              <a:avLst/>
              <a:gdLst/>
              <a:ahLst/>
              <a:cxnLst/>
              <a:rect l="l" t="t" r="r" b="b"/>
              <a:pathLst>
                <a:path w="1086" h="1086" fill="none" extrusionOk="0">
                  <a:moveTo>
                    <a:pt x="1086" y="543"/>
                  </a:moveTo>
                  <a:cubicBezTo>
                    <a:pt x="1086" y="841"/>
                    <a:pt x="841" y="1085"/>
                    <a:pt x="543" y="1085"/>
                  </a:cubicBezTo>
                  <a:cubicBezTo>
                    <a:pt x="245" y="1085"/>
                    <a:pt x="1" y="841"/>
                    <a:pt x="1" y="543"/>
                  </a:cubicBezTo>
                  <a:cubicBezTo>
                    <a:pt x="1" y="245"/>
                    <a:pt x="245" y="0"/>
                    <a:pt x="543" y="0"/>
                  </a:cubicBezTo>
                  <a:cubicBezTo>
                    <a:pt x="841" y="0"/>
                    <a:pt x="1086" y="245"/>
                    <a:pt x="1086" y="543"/>
                  </a:cubicBezTo>
                  <a:close/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35"/>
            <p:cNvSpPr/>
            <p:nvPr/>
          </p:nvSpPr>
          <p:spPr>
            <a:xfrm>
              <a:off x="5031198" y="3161572"/>
              <a:ext cx="47977" cy="47977"/>
            </a:xfrm>
            <a:custGeom>
              <a:avLst/>
              <a:gdLst/>
              <a:ahLst/>
              <a:cxnLst/>
              <a:rect l="l" t="t" r="r" b="b"/>
              <a:pathLst>
                <a:path w="1086" h="1086" fill="none" extrusionOk="0">
                  <a:moveTo>
                    <a:pt x="1086" y="543"/>
                  </a:moveTo>
                  <a:cubicBezTo>
                    <a:pt x="1086" y="841"/>
                    <a:pt x="842" y="1085"/>
                    <a:pt x="543" y="1085"/>
                  </a:cubicBezTo>
                  <a:cubicBezTo>
                    <a:pt x="245" y="1085"/>
                    <a:pt x="1" y="841"/>
                    <a:pt x="1" y="543"/>
                  </a:cubicBezTo>
                  <a:cubicBezTo>
                    <a:pt x="1" y="244"/>
                    <a:pt x="245" y="0"/>
                    <a:pt x="543" y="0"/>
                  </a:cubicBezTo>
                  <a:cubicBezTo>
                    <a:pt x="842" y="0"/>
                    <a:pt x="1086" y="244"/>
                    <a:pt x="1086" y="543"/>
                  </a:cubicBezTo>
                  <a:close/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35"/>
            <p:cNvSpPr/>
            <p:nvPr/>
          </p:nvSpPr>
          <p:spPr>
            <a:xfrm>
              <a:off x="4557924" y="3057313"/>
              <a:ext cx="47933" cy="47977"/>
            </a:xfrm>
            <a:custGeom>
              <a:avLst/>
              <a:gdLst/>
              <a:ahLst/>
              <a:cxnLst/>
              <a:rect l="l" t="t" r="r" b="b"/>
              <a:pathLst>
                <a:path w="1085" h="1086" fill="none" extrusionOk="0">
                  <a:moveTo>
                    <a:pt x="542" y="0"/>
                  </a:moveTo>
                  <a:cubicBezTo>
                    <a:pt x="841" y="0"/>
                    <a:pt x="1085" y="217"/>
                    <a:pt x="1085" y="543"/>
                  </a:cubicBezTo>
                  <a:cubicBezTo>
                    <a:pt x="1085" y="841"/>
                    <a:pt x="841" y="1085"/>
                    <a:pt x="542" y="1085"/>
                  </a:cubicBezTo>
                  <a:cubicBezTo>
                    <a:pt x="244" y="1085"/>
                    <a:pt x="0" y="841"/>
                    <a:pt x="0" y="543"/>
                  </a:cubicBezTo>
                  <a:cubicBezTo>
                    <a:pt x="0" y="217"/>
                    <a:pt x="244" y="0"/>
                    <a:pt x="542" y="0"/>
                  </a:cubicBezTo>
                  <a:close/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35"/>
            <p:cNvSpPr/>
            <p:nvPr/>
          </p:nvSpPr>
          <p:spPr>
            <a:xfrm>
              <a:off x="4623793" y="3364082"/>
              <a:ext cx="47977" cy="47977"/>
            </a:xfrm>
            <a:custGeom>
              <a:avLst/>
              <a:gdLst/>
              <a:ahLst/>
              <a:cxnLst/>
              <a:rect l="l" t="t" r="r" b="b"/>
              <a:pathLst>
                <a:path w="1086" h="1086" fill="none" extrusionOk="0">
                  <a:moveTo>
                    <a:pt x="1086" y="543"/>
                  </a:moveTo>
                  <a:cubicBezTo>
                    <a:pt x="1086" y="841"/>
                    <a:pt x="842" y="1085"/>
                    <a:pt x="543" y="1085"/>
                  </a:cubicBezTo>
                  <a:cubicBezTo>
                    <a:pt x="245" y="1085"/>
                    <a:pt x="1" y="841"/>
                    <a:pt x="1" y="543"/>
                  </a:cubicBezTo>
                  <a:cubicBezTo>
                    <a:pt x="1" y="244"/>
                    <a:pt x="245" y="0"/>
                    <a:pt x="543" y="0"/>
                  </a:cubicBezTo>
                  <a:cubicBezTo>
                    <a:pt x="842" y="0"/>
                    <a:pt x="1086" y="244"/>
                    <a:pt x="1086" y="543"/>
                  </a:cubicBezTo>
                  <a:close/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35"/>
            <p:cNvSpPr/>
            <p:nvPr/>
          </p:nvSpPr>
          <p:spPr>
            <a:xfrm>
              <a:off x="4737639" y="3500679"/>
              <a:ext cx="47977" cy="47977"/>
            </a:xfrm>
            <a:custGeom>
              <a:avLst/>
              <a:gdLst/>
              <a:ahLst/>
              <a:cxnLst/>
              <a:rect l="l" t="t" r="r" b="b"/>
              <a:pathLst>
                <a:path w="1086" h="1086" fill="none" extrusionOk="0">
                  <a:moveTo>
                    <a:pt x="543" y="0"/>
                  </a:moveTo>
                  <a:cubicBezTo>
                    <a:pt x="841" y="0"/>
                    <a:pt x="1086" y="217"/>
                    <a:pt x="1086" y="543"/>
                  </a:cubicBezTo>
                  <a:cubicBezTo>
                    <a:pt x="1086" y="841"/>
                    <a:pt x="841" y="1085"/>
                    <a:pt x="543" y="1085"/>
                  </a:cubicBezTo>
                  <a:cubicBezTo>
                    <a:pt x="245" y="1085"/>
                    <a:pt x="1" y="841"/>
                    <a:pt x="1" y="543"/>
                  </a:cubicBezTo>
                  <a:cubicBezTo>
                    <a:pt x="1" y="217"/>
                    <a:pt x="245" y="0"/>
                    <a:pt x="543" y="0"/>
                  </a:cubicBezTo>
                  <a:close/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35"/>
            <p:cNvSpPr/>
            <p:nvPr/>
          </p:nvSpPr>
          <p:spPr>
            <a:xfrm>
              <a:off x="5540477" y="3203496"/>
              <a:ext cx="47977" cy="47977"/>
            </a:xfrm>
            <a:custGeom>
              <a:avLst/>
              <a:gdLst/>
              <a:ahLst/>
              <a:cxnLst/>
              <a:rect l="l" t="t" r="r" b="b"/>
              <a:pathLst>
                <a:path w="1086" h="1086" fill="none" extrusionOk="0">
                  <a:moveTo>
                    <a:pt x="1086" y="543"/>
                  </a:moveTo>
                  <a:cubicBezTo>
                    <a:pt x="1086" y="841"/>
                    <a:pt x="841" y="1085"/>
                    <a:pt x="543" y="1085"/>
                  </a:cubicBezTo>
                  <a:cubicBezTo>
                    <a:pt x="245" y="1085"/>
                    <a:pt x="1" y="841"/>
                    <a:pt x="1" y="543"/>
                  </a:cubicBezTo>
                  <a:cubicBezTo>
                    <a:pt x="1" y="245"/>
                    <a:pt x="245" y="1"/>
                    <a:pt x="543" y="1"/>
                  </a:cubicBezTo>
                  <a:cubicBezTo>
                    <a:pt x="841" y="1"/>
                    <a:pt x="1086" y="245"/>
                    <a:pt x="1086" y="543"/>
                  </a:cubicBezTo>
                  <a:close/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35"/>
            <p:cNvSpPr/>
            <p:nvPr/>
          </p:nvSpPr>
          <p:spPr>
            <a:xfrm>
              <a:off x="5363148" y="3506643"/>
              <a:ext cx="47977" cy="47977"/>
            </a:xfrm>
            <a:custGeom>
              <a:avLst/>
              <a:gdLst/>
              <a:ahLst/>
              <a:cxnLst/>
              <a:rect l="l" t="t" r="r" b="b"/>
              <a:pathLst>
                <a:path w="1086" h="1086" fill="none" extrusionOk="0">
                  <a:moveTo>
                    <a:pt x="1085" y="543"/>
                  </a:moveTo>
                  <a:cubicBezTo>
                    <a:pt x="1085" y="842"/>
                    <a:pt x="868" y="1086"/>
                    <a:pt x="543" y="1086"/>
                  </a:cubicBezTo>
                  <a:cubicBezTo>
                    <a:pt x="244" y="1086"/>
                    <a:pt x="0" y="842"/>
                    <a:pt x="0" y="543"/>
                  </a:cubicBezTo>
                  <a:cubicBezTo>
                    <a:pt x="0" y="218"/>
                    <a:pt x="244" y="1"/>
                    <a:pt x="543" y="1"/>
                  </a:cubicBezTo>
                  <a:cubicBezTo>
                    <a:pt x="868" y="1"/>
                    <a:pt x="1085" y="218"/>
                    <a:pt x="1085" y="543"/>
                  </a:cubicBezTo>
                  <a:close/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35"/>
            <p:cNvSpPr/>
            <p:nvPr/>
          </p:nvSpPr>
          <p:spPr>
            <a:xfrm>
              <a:off x="5351176" y="3110017"/>
              <a:ext cx="47933" cy="47977"/>
            </a:xfrm>
            <a:custGeom>
              <a:avLst/>
              <a:gdLst/>
              <a:ahLst/>
              <a:cxnLst/>
              <a:rect l="l" t="t" r="r" b="b"/>
              <a:pathLst>
                <a:path w="1085" h="1086" fill="none" extrusionOk="0">
                  <a:moveTo>
                    <a:pt x="1085" y="543"/>
                  </a:moveTo>
                  <a:cubicBezTo>
                    <a:pt x="1085" y="869"/>
                    <a:pt x="868" y="1086"/>
                    <a:pt x="542" y="1086"/>
                  </a:cubicBezTo>
                  <a:cubicBezTo>
                    <a:pt x="244" y="1086"/>
                    <a:pt x="0" y="869"/>
                    <a:pt x="0" y="543"/>
                  </a:cubicBezTo>
                  <a:cubicBezTo>
                    <a:pt x="0" y="245"/>
                    <a:pt x="244" y="1"/>
                    <a:pt x="542" y="1"/>
                  </a:cubicBezTo>
                  <a:cubicBezTo>
                    <a:pt x="868" y="1"/>
                    <a:pt x="1085" y="245"/>
                    <a:pt x="1085" y="543"/>
                  </a:cubicBezTo>
                  <a:close/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35"/>
            <p:cNvSpPr/>
            <p:nvPr/>
          </p:nvSpPr>
          <p:spPr>
            <a:xfrm>
              <a:off x="5435025" y="3027360"/>
              <a:ext cx="49170" cy="47977"/>
            </a:xfrm>
            <a:custGeom>
              <a:avLst/>
              <a:gdLst/>
              <a:ahLst/>
              <a:cxnLst/>
              <a:rect l="l" t="t" r="r" b="b"/>
              <a:pathLst>
                <a:path w="1113" h="1086" fill="none" extrusionOk="0">
                  <a:moveTo>
                    <a:pt x="570" y="1085"/>
                  </a:moveTo>
                  <a:cubicBezTo>
                    <a:pt x="245" y="1085"/>
                    <a:pt x="1" y="841"/>
                    <a:pt x="1" y="543"/>
                  </a:cubicBezTo>
                  <a:cubicBezTo>
                    <a:pt x="1" y="217"/>
                    <a:pt x="245" y="0"/>
                    <a:pt x="570" y="0"/>
                  </a:cubicBezTo>
                  <a:cubicBezTo>
                    <a:pt x="869" y="0"/>
                    <a:pt x="1113" y="217"/>
                    <a:pt x="1113" y="543"/>
                  </a:cubicBezTo>
                  <a:cubicBezTo>
                    <a:pt x="1113" y="841"/>
                    <a:pt x="869" y="1085"/>
                    <a:pt x="570" y="1085"/>
                  </a:cubicBezTo>
                  <a:close/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35"/>
            <p:cNvSpPr/>
            <p:nvPr/>
          </p:nvSpPr>
          <p:spPr>
            <a:xfrm>
              <a:off x="5195362" y="2850031"/>
              <a:ext cx="49170" cy="47933"/>
            </a:xfrm>
            <a:custGeom>
              <a:avLst/>
              <a:gdLst/>
              <a:ahLst/>
              <a:cxnLst/>
              <a:rect l="l" t="t" r="r" b="b"/>
              <a:pathLst>
                <a:path w="1113" h="1085" fill="none" extrusionOk="0">
                  <a:moveTo>
                    <a:pt x="571" y="1085"/>
                  </a:moveTo>
                  <a:cubicBezTo>
                    <a:pt x="245" y="1085"/>
                    <a:pt x="1" y="841"/>
                    <a:pt x="1" y="542"/>
                  </a:cubicBezTo>
                  <a:cubicBezTo>
                    <a:pt x="1" y="244"/>
                    <a:pt x="245" y="0"/>
                    <a:pt x="571" y="0"/>
                  </a:cubicBezTo>
                  <a:cubicBezTo>
                    <a:pt x="869" y="0"/>
                    <a:pt x="1113" y="244"/>
                    <a:pt x="1113" y="542"/>
                  </a:cubicBezTo>
                  <a:cubicBezTo>
                    <a:pt x="1113" y="841"/>
                    <a:pt x="869" y="1085"/>
                    <a:pt x="571" y="1085"/>
                  </a:cubicBezTo>
                  <a:close/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35"/>
            <p:cNvSpPr/>
            <p:nvPr/>
          </p:nvSpPr>
          <p:spPr>
            <a:xfrm>
              <a:off x="5073167" y="2842830"/>
              <a:ext cx="47977" cy="47977"/>
            </a:xfrm>
            <a:custGeom>
              <a:avLst/>
              <a:gdLst/>
              <a:ahLst/>
              <a:cxnLst/>
              <a:rect l="l" t="t" r="r" b="b"/>
              <a:pathLst>
                <a:path w="1086" h="1086" extrusionOk="0">
                  <a:moveTo>
                    <a:pt x="543" y="0"/>
                  </a:moveTo>
                  <a:cubicBezTo>
                    <a:pt x="244" y="0"/>
                    <a:pt x="0" y="244"/>
                    <a:pt x="0" y="543"/>
                  </a:cubicBezTo>
                  <a:cubicBezTo>
                    <a:pt x="0" y="841"/>
                    <a:pt x="244" y="1085"/>
                    <a:pt x="543" y="1085"/>
                  </a:cubicBezTo>
                  <a:cubicBezTo>
                    <a:pt x="841" y="1085"/>
                    <a:pt x="1085" y="841"/>
                    <a:pt x="1085" y="543"/>
                  </a:cubicBezTo>
                  <a:cubicBezTo>
                    <a:pt x="1085" y="217"/>
                    <a:pt x="841" y="0"/>
                    <a:pt x="543" y="0"/>
                  </a:cubicBezTo>
                  <a:close/>
                </a:path>
              </a:pathLst>
            </a:custGeom>
            <a:solidFill>
              <a:schemeClr val="lt2"/>
            </a:solidFill>
            <a:ln w="10850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35"/>
            <p:cNvSpPr/>
            <p:nvPr/>
          </p:nvSpPr>
          <p:spPr>
            <a:xfrm>
              <a:off x="4457244" y="2984199"/>
              <a:ext cx="47977" cy="49170"/>
            </a:xfrm>
            <a:custGeom>
              <a:avLst/>
              <a:gdLst/>
              <a:ahLst/>
              <a:cxnLst/>
              <a:rect l="l" t="t" r="r" b="b"/>
              <a:pathLst>
                <a:path w="1086" h="1113" fill="none" extrusionOk="0">
                  <a:moveTo>
                    <a:pt x="543" y="1113"/>
                  </a:moveTo>
                  <a:cubicBezTo>
                    <a:pt x="245" y="1113"/>
                    <a:pt x="1" y="869"/>
                    <a:pt x="1" y="570"/>
                  </a:cubicBezTo>
                  <a:cubicBezTo>
                    <a:pt x="1" y="245"/>
                    <a:pt x="245" y="1"/>
                    <a:pt x="543" y="1"/>
                  </a:cubicBezTo>
                  <a:cubicBezTo>
                    <a:pt x="869" y="1"/>
                    <a:pt x="1086" y="245"/>
                    <a:pt x="1086" y="570"/>
                  </a:cubicBezTo>
                  <a:cubicBezTo>
                    <a:pt x="1086" y="842"/>
                    <a:pt x="869" y="1113"/>
                    <a:pt x="543" y="1113"/>
                  </a:cubicBezTo>
                  <a:close/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2307;p35"/>
            <p:cNvSpPr/>
            <p:nvPr/>
          </p:nvSpPr>
          <p:spPr>
            <a:xfrm>
              <a:off x="5441033" y="3294546"/>
              <a:ext cx="47977" cy="47977"/>
            </a:xfrm>
            <a:custGeom>
              <a:avLst/>
              <a:gdLst/>
              <a:ahLst/>
              <a:cxnLst/>
              <a:rect l="l" t="t" r="r" b="b"/>
              <a:pathLst>
                <a:path w="1086" h="1086" fill="none" extrusionOk="0">
                  <a:moveTo>
                    <a:pt x="1085" y="543"/>
                  </a:moveTo>
                  <a:cubicBezTo>
                    <a:pt x="1085" y="842"/>
                    <a:pt x="868" y="1086"/>
                    <a:pt x="543" y="1086"/>
                  </a:cubicBezTo>
                  <a:cubicBezTo>
                    <a:pt x="244" y="1086"/>
                    <a:pt x="0" y="842"/>
                    <a:pt x="0" y="543"/>
                  </a:cubicBezTo>
                  <a:cubicBezTo>
                    <a:pt x="0" y="245"/>
                    <a:pt x="244" y="1"/>
                    <a:pt x="543" y="1"/>
                  </a:cubicBezTo>
                  <a:cubicBezTo>
                    <a:pt x="868" y="1"/>
                    <a:pt x="1085" y="245"/>
                    <a:pt x="1085" y="543"/>
                  </a:cubicBezTo>
                  <a:close/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2308;p35"/>
            <p:cNvSpPr/>
            <p:nvPr/>
          </p:nvSpPr>
          <p:spPr>
            <a:xfrm>
              <a:off x="4887445" y="3160379"/>
              <a:ext cx="487720" cy="472125"/>
            </a:xfrm>
            <a:custGeom>
              <a:avLst/>
              <a:gdLst/>
              <a:ahLst/>
              <a:cxnLst/>
              <a:rect l="l" t="t" r="r" b="b"/>
              <a:pathLst>
                <a:path w="11040" h="10687" fill="none" extrusionOk="0">
                  <a:moveTo>
                    <a:pt x="0" y="10687"/>
                  </a:moveTo>
                  <a:lnTo>
                    <a:pt x="6917" y="3797"/>
                  </a:lnTo>
                  <a:lnTo>
                    <a:pt x="11039" y="3797"/>
                  </a:lnTo>
                  <a:lnTo>
                    <a:pt x="11039" y="0"/>
                  </a:lnTo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2309;p35"/>
            <p:cNvSpPr/>
            <p:nvPr/>
          </p:nvSpPr>
          <p:spPr>
            <a:xfrm>
              <a:off x="5244487" y="2872783"/>
              <a:ext cx="393091" cy="161822"/>
            </a:xfrm>
            <a:custGeom>
              <a:avLst/>
              <a:gdLst/>
              <a:ahLst/>
              <a:cxnLst/>
              <a:rect l="l" t="t" r="r" b="b"/>
              <a:pathLst>
                <a:path w="8898" h="3663" fill="none" extrusionOk="0">
                  <a:moveTo>
                    <a:pt x="5236" y="3662"/>
                  </a:moveTo>
                  <a:lnTo>
                    <a:pt x="8898" y="0"/>
                  </a:lnTo>
                  <a:lnTo>
                    <a:pt x="1" y="0"/>
                  </a:lnTo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2310;p35"/>
            <p:cNvSpPr/>
            <p:nvPr/>
          </p:nvSpPr>
          <p:spPr>
            <a:xfrm>
              <a:off x="4505176" y="2866775"/>
              <a:ext cx="566842" cy="140264"/>
            </a:xfrm>
            <a:custGeom>
              <a:avLst/>
              <a:gdLst/>
              <a:ahLst/>
              <a:cxnLst/>
              <a:rect l="l" t="t" r="r" b="b"/>
              <a:pathLst>
                <a:path w="12831" h="3175" fill="none" extrusionOk="0">
                  <a:moveTo>
                    <a:pt x="12830" y="1"/>
                  </a:moveTo>
                  <a:lnTo>
                    <a:pt x="7866" y="1"/>
                  </a:lnTo>
                  <a:lnTo>
                    <a:pt x="4693" y="3174"/>
                  </a:lnTo>
                  <a:lnTo>
                    <a:pt x="1" y="3174"/>
                  </a:lnTo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35"/>
            <p:cNvSpPr/>
            <p:nvPr/>
          </p:nvSpPr>
          <p:spPr>
            <a:xfrm>
              <a:off x="5020419" y="3000986"/>
              <a:ext cx="358324" cy="353553"/>
            </a:xfrm>
            <a:custGeom>
              <a:avLst/>
              <a:gdLst/>
              <a:ahLst/>
              <a:cxnLst/>
              <a:rect l="l" t="t" r="r" b="b"/>
              <a:pathLst>
                <a:path w="8111" h="8003" fill="none" extrusionOk="0">
                  <a:moveTo>
                    <a:pt x="8111" y="1"/>
                  </a:moveTo>
                  <a:lnTo>
                    <a:pt x="5290" y="2821"/>
                  </a:lnTo>
                  <a:lnTo>
                    <a:pt x="5290" y="4964"/>
                  </a:lnTo>
                  <a:lnTo>
                    <a:pt x="3066" y="4964"/>
                  </a:lnTo>
                  <a:lnTo>
                    <a:pt x="1" y="8002"/>
                  </a:lnTo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35"/>
            <p:cNvSpPr/>
            <p:nvPr/>
          </p:nvSpPr>
          <p:spPr>
            <a:xfrm>
              <a:off x="4605813" y="2935073"/>
              <a:ext cx="645919" cy="146228"/>
            </a:xfrm>
            <a:custGeom>
              <a:avLst/>
              <a:gdLst/>
              <a:ahLst/>
              <a:cxnLst/>
              <a:rect l="l" t="t" r="r" b="b"/>
              <a:pathLst>
                <a:path w="14621" h="3310" fill="none" extrusionOk="0">
                  <a:moveTo>
                    <a:pt x="14621" y="1276"/>
                  </a:moveTo>
                  <a:lnTo>
                    <a:pt x="12641" y="3201"/>
                  </a:lnTo>
                  <a:lnTo>
                    <a:pt x="9467" y="1"/>
                  </a:lnTo>
                  <a:lnTo>
                    <a:pt x="6565" y="1"/>
                  </a:lnTo>
                  <a:lnTo>
                    <a:pt x="3283" y="3310"/>
                  </a:lnTo>
                  <a:lnTo>
                    <a:pt x="1" y="3310"/>
                  </a:lnTo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313;p35"/>
            <p:cNvSpPr/>
            <p:nvPr/>
          </p:nvSpPr>
          <p:spPr>
            <a:xfrm>
              <a:off x="4701678" y="3021352"/>
              <a:ext cx="393091" cy="194160"/>
            </a:xfrm>
            <a:custGeom>
              <a:avLst/>
              <a:gdLst/>
              <a:ahLst/>
              <a:cxnLst/>
              <a:rect l="l" t="t" r="r" b="b"/>
              <a:pathLst>
                <a:path w="8898" h="4395" fill="none" extrusionOk="0">
                  <a:moveTo>
                    <a:pt x="8898" y="1818"/>
                  </a:moveTo>
                  <a:lnTo>
                    <a:pt x="7026" y="1"/>
                  </a:lnTo>
                  <a:lnTo>
                    <a:pt x="4395" y="1"/>
                  </a:lnTo>
                  <a:lnTo>
                    <a:pt x="1" y="4395"/>
                  </a:lnTo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35"/>
            <p:cNvSpPr/>
            <p:nvPr/>
          </p:nvSpPr>
          <p:spPr>
            <a:xfrm>
              <a:off x="4669340" y="3203496"/>
              <a:ext cx="369103" cy="184574"/>
            </a:xfrm>
            <a:custGeom>
              <a:avLst/>
              <a:gdLst/>
              <a:ahLst/>
              <a:cxnLst/>
              <a:rect l="l" t="t" r="r" b="b"/>
              <a:pathLst>
                <a:path w="8355" h="4178" fill="none" extrusionOk="0">
                  <a:moveTo>
                    <a:pt x="8355" y="1"/>
                  </a:moveTo>
                  <a:lnTo>
                    <a:pt x="4205" y="4178"/>
                  </a:lnTo>
                  <a:lnTo>
                    <a:pt x="1" y="4178"/>
                  </a:lnTo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15;p35"/>
            <p:cNvSpPr/>
            <p:nvPr/>
          </p:nvSpPr>
          <p:spPr>
            <a:xfrm>
              <a:off x="4802359" y="3134005"/>
              <a:ext cx="142649" cy="142649"/>
            </a:xfrm>
            <a:custGeom>
              <a:avLst/>
              <a:gdLst/>
              <a:ahLst/>
              <a:cxnLst/>
              <a:rect l="l" t="t" r="r" b="b"/>
              <a:pathLst>
                <a:path w="3229" h="3229" fill="none" extrusionOk="0">
                  <a:moveTo>
                    <a:pt x="3228" y="0"/>
                  </a:moveTo>
                  <a:lnTo>
                    <a:pt x="0" y="3228"/>
                  </a:lnTo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2316;p35"/>
            <p:cNvSpPr/>
            <p:nvPr/>
          </p:nvSpPr>
          <p:spPr>
            <a:xfrm>
              <a:off x="4784378" y="3446738"/>
              <a:ext cx="148613" cy="77929"/>
            </a:xfrm>
            <a:custGeom>
              <a:avLst/>
              <a:gdLst/>
              <a:ahLst/>
              <a:cxnLst/>
              <a:rect l="l" t="t" r="r" b="b"/>
              <a:pathLst>
                <a:path w="3364" h="1764" fill="none" extrusionOk="0">
                  <a:moveTo>
                    <a:pt x="3364" y="1"/>
                  </a:moveTo>
                  <a:lnTo>
                    <a:pt x="1601" y="1764"/>
                  </a:lnTo>
                  <a:lnTo>
                    <a:pt x="0" y="1764"/>
                  </a:lnTo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2317;p35"/>
            <p:cNvSpPr/>
            <p:nvPr/>
          </p:nvSpPr>
          <p:spPr>
            <a:xfrm>
              <a:off x="6684807" y="2935073"/>
              <a:ext cx="684265" cy="985026"/>
            </a:xfrm>
            <a:custGeom>
              <a:avLst/>
              <a:gdLst/>
              <a:ahLst/>
              <a:cxnLst/>
              <a:rect l="l" t="t" r="r" b="b"/>
              <a:pathLst>
                <a:path w="15489" h="22297" fill="none" extrusionOk="0">
                  <a:moveTo>
                    <a:pt x="1" y="1"/>
                  </a:moveTo>
                  <a:lnTo>
                    <a:pt x="10281" y="10254"/>
                  </a:lnTo>
                  <a:lnTo>
                    <a:pt x="10281" y="17062"/>
                  </a:lnTo>
                  <a:lnTo>
                    <a:pt x="15489" y="22297"/>
                  </a:lnTo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2318;p35"/>
            <p:cNvSpPr/>
            <p:nvPr/>
          </p:nvSpPr>
          <p:spPr>
            <a:xfrm>
              <a:off x="6739941" y="2879984"/>
              <a:ext cx="859208" cy="963423"/>
            </a:xfrm>
            <a:custGeom>
              <a:avLst/>
              <a:gdLst/>
              <a:ahLst/>
              <a:cxnLst/>
              <a:rect l="l" t="t" r="r" b="b"/>
              <a:pathLst>
                <a:path w="19449" h="21808" fill="none" extrusionOk="0">
                  <a:moveTo>
                    <a:pt x="1" y="0"/>
                  </a:moveTo>
                  <a:lnTo>
                    <a:pt x="14051" y="14077"/>
                  </a:lnTo>
                  <a:lnTo>
                    <a:pt x="14051" y="16383"/>
                  </a:lnTo>
                  <a:lnTo>
                    <a:pt x="19448" y="21808"/>
                  </a:lnTo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2319;p35"/>
            <p:cNvSpPr/>
            <p:nvPr/>
          </p:nvSpPr>
          <p:spPr>
            <a:xfrm>
              <a:off x="6617702" y="3003372"/>
              <a:ext cx="311628" cy="310391"/>
            </a:xfrm>
            <a:custGeom>
              <a:avLst/>
              <a:gdLst/>
              <a:ahLst/>
              <a:cxnLst/>
              <a:rect l="l" t="t" r="r" b="b"/>
              <a:pathLst>
                <a:path w="7054" h="7026" fill="none" extrusionOk="0">
                  <a:moveTo>
                    <a:pt x="1" y="1"/>
                  </a:moveTo>
                  <a:lnTo>
                    <a:pt x="7053" y="7026"/>
                  </a:lnTo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2320;p35"/>
            <p:cNvSpPr/>
            <p:nvPr/>
          </p:nvSpPr>
          <p:spPr>
            <a:xfrm>
              <a:off x="6798653" y="2823657"/>
              <a:ext cx="752564" cy="751327"/>
            </a:xfrm>
            <a:custGeom>
              <a:avLst/>
              <a:gdLst/>
              <a:ahLst/>
              <a:cxnLst/>
              <a:rect l="l" t="t" r="r" b="b"/>
              <a:pathLst>
                <a:path w="17035" h="17007" fill="none" extrusionOk="0">
                  <a:moveTo>
                    <a:pt x="1" y="0"/>
                  </a:moveTo>
                  <a:lnTo>
                    <a:pt x="17034" y="17007"/>
                  </a:lnTo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2321;p35"/>
            <p:cNvSpPr/>
            <p:nvPr/>
          </p:nvSpPr>
          <p:spPr>
            <a:xfrm>
              <a:off x="6521881" y="3060891"/>
              <a:ext cx="492491" cy="369103"/>
            </a:xfrm>
            <a:custGeom>
              <a:avLst/>
              <a:gdLst/>
              <a:ahLst/>
              <a:cxnLst/>
              <a:rect l="l" t="t" r="r" b="b"/>
              <a:pathLst>
                <a:path w="11148" h="8355" fill="none" extrusionOk="0">
                  <a:moveTo>
                    <a:pt x="0" y="1"/>
                  </a:moveTo>
                  <a:lnTo>
                    <a:pt x="8327" y="8355"/>
                  </a:lnTo>
                  <a:lnTo>
                    <a:pt x="11148" y="8355"/>
                  </a:lnTo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35"/>
            <p:cNvSpPr/>
            <p:nvPr/>
          </p:nvSpPr>
          <p:spPr>
            <a:xfrm>
              <a:off x="7249220" y="3531824"/>
              <a:ext cx="209711" cy="343922"/>
            </a:xfrm>
            <a:custGeom>
              <a:avLst/>
              <a:gdLst/>
              <a:ahLst/>
              <a:cxnLst/>
              <a:rect l="l" t="t" r="r" b="b"/>
              <a:pathLst>
                <a:path w="4747" h="7785" fill="none" extrusionOk="0">
                  <a:moveTo>
                    <a:pt x="4747" y="7785"/>
                  </a:moveTo>
                  <a:lnTo>
                    <a:pt x="0" y="3038"/>
                  </a:lnTo>
                  <a:lnTo>
                    <a:pt x="0" y="0"/>
                  </a:lnTo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35"/>
            <p:cNvSpPr/>
            <p:nvPr/>
          </p:nvSpPr>
          <p:spPr>
            <a:xfrm>
              <a:off x="7545165" y="3568978"/>
              <a:ext cx="47977" cy="47977"/>
            </a:xfrm>
            <a:custGeom>
              <a:avLst/>
              <a:gdLst/>
              <a:ahLst/>
              <a:cxnLst/>
              <a:rect l="l" t="t" r="r" b="b"/>
              <a:pathLst>
                <a:path w="1086" h="1086" fill="none" extrusionOk="0">
                  <a:moveTo>
                    <a:pt x="1086" y="543"/>
                  </a:moveTo>
                  <a:cubicBezTo>
                    <a:pt x="1086" y="841"/>
                    <a:pt x="842" y="1085"/>
                    <a:pt x="543" y="1085"/>
                  </a:cubicBezTo>
                  <a:cubicBezTo>
                    <a:pt x="218" y="1085"/>
                    <a:pt x="1" y="841"/>
                    <a:pt x="1" y="543"/>
                  </a:cubicBezTo>
                  <a:cubicBezTo>
                    <a:pt x="1" y="244"/>
                    <a:pt x="218" y="0"/>
                    <a:pt x="543" y="0"/>
                  </a:cubicBezTo>
                  <a:cubicBezTo>
                    <a:pt x="842" y="0"/>
                    <a:pt x="1086" y="244"/>
                    <a:pt x="1086" y="543"/>
                  </a:cubicBezTo>
                  <a:close/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35"/>
            <p:cNvSpPr/>
            <p:nvPr/>
          </p:nvSpPr>
          <p:spPr>
            <a:xfrm>
              <a:off x="7593098" y="3836164"/>
              <a:ext cx="47977" cy="47977"/>
            </a:xfrm>
            <a:custGeom>
              <a:avLst/>
              <a:gdLst/>
              <a:ahLst/>
              <a:cxnLst/>
              <a:rect l="l" t="t" r="r" b="b"/>
              <a:pathLst>
                <a:path w="1086" h="1086" fill="none" extrusionOk="0">
                  <a:moveTo>
                    <a:pt x="1086" y="543"/>
                  </a:moveTo>
                  <a:cubicBezTo>
                    <a:pt x="1086" y="842"/>
                    <a:pt x="842" y="1086"/>
                    <a:pt x="543" y="1086"/>
                  </a:cubicBezTo>
                  <a:cubicBezTo>
                    <a:pt x="218" y="1086"/>
                    <a:pt x="1" y="842"/>
                    <a:pt x="1" y="543"/>
                  </a:cubicBezTo>
                  <a:cubicBezTo>
                    <a:pt x="1" y="218"/>
                    <a:pt x="218" y="1"/>
                    <a:pt x="543" y="1"/>
                  </a:cubicBezTo>
                  <a:cubicBezTo>
                    <a:pt x="842" y="1"/>
                    <a:pt x="1086" y="218"/>
                    <a:pt x="1086" y="543"/>
                  </a:cubicBezTo>
                  <a:close/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35"/>
            <p:cNvSpPr/>
            <p:nvPr/>
          </p:nvSpPr>
          <p:spPr>
            <a:xfrm>
              <a:off x="7452922" y="3868546"/>
              <a:ext cx="47977" cy="47977"/>
            </a:xfrm>
            <a:custGeom>
              <a:avLst/>
              <a:gdLst/>
              <a:ahLst/>
              <a:cxnLst/>
              <a:rect l="l" t="t" r="r" b="b"/>
              <a:pathLst>
                <a:path w="1086" h="1086" fill="none" extrusionOk="0">
                  <a:moveTo>
                    <a:pt x="1085" y="543"/>
                  </a:moveTo>
                  <a:cubicBezTo>
                    <a:pt x="1085" y="841"/>
                    <a:pt x="841" y="1085"/>
                    <a:pt x="543" y="1085"/>
                  </a:cubicBezTo>
                  <a:cubicBezTo>
                    <a:pt x="244" y="1085"/>
                    <a:pt x="0" y="841"/>
                    <a:pt x="0" y="543"/>
                  </a:cubicBezTo>
                  <a:cubicBezTo>
                    <a:pt x="0" y="244"/>
                    <a:pt x="244" y="0"/>
                    <a:pt x="543" y="0"/>
                  </a:cubicBezTo>
                  <a:cubicBezTo>
                    <a:pt x="841" y="0"/>
                    <a:pt x="1085" y="244"/>
                    <a:pt x="1085" y="543"/>
                  </a:cubicBezTo>
                  <a:close/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35"/>
            <p:cNvSpPr/>
            <p:nvPr/>
          </p:nvSpPr>
          <p:spPr>
            <a:xfrm>
              <a:off x="7360635" y="3910471"/>
              <a:ext cx="47977" cy="47977"/>
            </a:xfrm>
            <a:custGeom>
              <a:avLst/>
              <a:gdLst/>
              <a:ahLst/>
              <a:cxnLst/>
              <a:rect l="l" t="t" r="r" b="b"/>
              <a:pathLst>
                <a:path w="1086" h="1086" fill="none" extrusionOk="0">
                  <a:moveTo>
                    <a:pt x="1086" y="543"/>
                  </a:moveTo>
                  <a:cubicBezTo>
                    <a:pt x="1086" y="841"/>
                    <a:pt x="842" y="1086"/>
                    <a:pt x="543" y="1086"/>
                  </a:cubicBezTo>
                  <a:cubicBezTo>
                    <a:pt x="245" y="1086"/>
                    <a:pt x="1" y="841"/>
                    <a:pt x="1" y="543"/>
                  </a:cubicBezTo>
                  <a:cubicBezTo>
                    <a:pt x="1" y="245"/>
                    <a:pt x="245" y="1"/>
                    <a:pt x="543" y="1"/>
                  </a:cubicBezTo>
                  <a:cubicBezTo>
                    <a:pt x="842" y="1"/>
                    <a:pt x="1086" y="245"/>
                    <a:pt x="1086" y="543"/>
                  </a:cubicBezTo>
                  <a:close/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35"/>
            <p:cNvSpPr/>
            <p:nvPr/>
          </p:nvSpPr>
          <p:spPr>
            <a:xfrm>
              <a:off x="7343892" y="4000328"/>
              <a:ext cx="47933" cy="47977"/>
            </a:xfrm>
            <a:custGeom>
              <a:avLst/>
              <a:gdLst/>
              <a:ahLst/>
              <a:cxnLst/>
              <a:rect l="l" t="t" r="r" b="b"/>
              <a:pathLst>
                <a:path w="1085" h="1086" fill="none" extrusionOk="0">
                  <a:moveTo>
                    <a:pt x="1085" y="543"/>
                  </a:moveTo>
                  <a:cubicBezTo>
                    <a:pt x="1085" y="842"/>
                    <a:pt x="841" y="1086"/>
                    <a:pt x="542" y="1086"/>
                  </a:cubicBezTo>
                  <a:cubicBezTo>
                    <a:pt x="244" y="1086"/>
                    <a:pt x="0" y="842"/>
                    <a:pt x="0" y="543"/>
                  </a:cubicBezTo>
                  <a:cubicBezTo>
                    <a:pt x="0" y="245"/>
                    <a:pt x="244" y="1"/>
                    <a:pt x="542" y="1"/>
                  </a:cubicBezTo>
                  <a:cubicBezTo>
                    <a:pt x="841" y="1"/>
                    <a:pt x="1085" y="245"/>
                    <a:pt x="1085" y="543"/>
                  </a:cubicBezTo>
                  <a:close/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35"/>
            <p:cNvSpPr/>
            <p:nvPr/>
          </p:nvSpPr>
          <p:spPr>
            <a:xfrm>
              <a:off x="6674028" y="3474305"/>
              <a:ext cx="52792" cy="53985"/>
            </a:xfrm>
            <a:custGeom>
              <a:avLst/>
              <a:gdLst/>
              <a:ahLst/>
              <a:cxnLst/>
              <a:rect l="l" t="t" r="r" b="b"/>
              <a:pathLst>
                <a:path w="1195" h="1222" fill="none" extrusionOk="0">
                  <a:moveTo>
                    <a:pt x="218" y="1004"/>
                  </a:moveTo>
                  <a:cubicBezTo>
                    <a:pt x="1" y="787"/>
                    <a:pt x="1" y="407"/>
                    <a:pt x="218" y="218"/>
                  </a:cubicBezTo>
                  <a:cubicBezTo>
                    <a:pt x="408" y="1"/>
                    <a:pt x="787" y="1"/>
                    <a:pt x="1004" y="218"/>
                  </a:cubicBezTo>
                  <a:cubicBezTo>
                    <a:pt x="1194" y="407"/>
                    <a:pt x="1194" y="787"/>
                    <a:pt x="1004" y="1004"/>
                  </a:cubicBezTo>
                  <a:cubicBezTo>
                    <a:pt x="787" y="1221"/>
                    <a:pt x="462" y="1221"/>
                    <a:pt x="218" y="1004"/>
                  </a:cubicBezTo>
                  <a:close/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35"/>
            <p:cNvSpPr/>
            <p:nvPr/>
          </p:nvSpPr>
          <p:spPr>
            <a:xfrm>
              <a:off x="7068268" y="3868546"/>
              <a:ext cx="47977" cy="47977"/>
            </a:xfrm>
            <a:custGeom>
              <a:avLst/>
              <a:gdLst/>
              <a:ahLst/>
              <a:cxnLst/>
              <a:rect l="l" t="t" r="r" b="b"/>
              <a:pathLst>
                <a:path w="1086" h="1086" fill="none" extrusionOk="0">
                  <a:moveTo>
                    <a:pt x="1085" y="543"/>
                  </a:moveTo>
                  <a:cubicBezTo>
                    <a:pt x="1085" y="841"/>
                    <a:pt x="841" y="1085"/>
                    <a:pt x="543" y="1085"/>
                  </a:cubicBezTo>
                  <a:cubicBezTo>
                    <a:pt x="245" y="1085"/>
                    <a:pt x="1" y="841"/>
                    <a:pt x="1" y="543"/>
                  </a:cubicBezTo>
                  <a:cubicBezTo>
                    <a:pt x="1" y="244"/>
                    <a:pt x="245" y="0"/>
                    <a:pt x="543" y="0"/>
                  </a:cubicBezTo>
                  <a:cubicBezTo>
                    <a:pt x="841" y="0"/>
                    <a:pt x="1085" y="244"/>
                    <a:pt x="1085" y="543"/>
                  </a:cubicBezTo>
                  <a:close/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35"/>
            <p:cNvSpPr/>
            <p:nvPr/>
          </p:nvSpPr>
          <p:spPr>
            <a:xfrm>
              <a:off x="6926856" y="4186095"/>
              <a:ext cx="49170" cy="47933"/>
            </a:xfrm>
            <a:custGeom>
              <a:avLst/>
              <a:gdLst/>
              <a:ahLst/>
              <a:cxnLst/>
              <a:rect l="l" t="t" r="r" b="b"/>
              <a:pathLst>
                <a:path w="1113" h="1085" fill="none" extrusionOk="0">
                  <a:moveTo>
                    <a:pt x="1113" y="543"/>
                  </a:moveTo>
                  <a:cubicBezTo>
                    <a:pt x="1113" y="841"/>
                    <a:pt x="869" y="1085"/>
                    <a:pt x="571" y="1085"/>
                  </a:cubicBezTo>
                  <a:cubicBezTo>
                    <a:pt x="245" y="1085"/>
                    <a:pt x="1" y="841"/>
                    <a:pt x="1" y="543"/>
                  </a:cubicBezTo>
                  <a:cubicBezTo>
                    <a:pt x="1" y="244"/>
                    <a:pt x="245" y="0"/>
                    <a:pt x="571" y="0"/>
                  </a:cubicBezTo>
                  <a:cubicBezTo>
                    <a:pt x="869" y="0"/>
                    <a:pt x="1113" y="244"/>
                    <a:pt x="1113" y="543"/>
                  </a:cubicBezTo>
                  <a:close/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35"/>
            <p:cNvSpPr/>
            <p:nvPr/>
          </p:nvSpPr>
          <p:spPr>
            <a:xfrm>
              <a:off x="6989191" y="4085414"/>
              <a:ext cx="47977" cy="47977"/>
            </a:xfrm>
            <a:custGeom>
              <a:avLst/>
              <a:gdLst/>
              <a:ahLst/>
              <a:cxnLst/>
              <a:rect l="l" t="t" r="r" b="b"/>
              <a:pathLst>
                <a:path w="1086" h="1086" extrusionOk="0">
                  <a:moveTo>
                    <a:pt x="543" y="1"/>
                  </a:moveTo>
                  <a:cubicBezTo>
                    <a:pt x="244" y="1"/>
                    <a:pt x="0" y="245"/>
                    <a:pt x="0" y="543"/>
                  </a:cubicBezTo>
                  <a:cubicBezTo>
                    <a:pt x="0" y="841"/>
                    <a:pt x="244" y="1086"/>
                    <a:pt x="543" y="1086"/>
                  </a:cubicBezTo>
                  <a:cubicBezTo>
                    <a:pt x="841" y="1086"/>
                    <a:pt x="1085" y="841"/>
                    <a:pt x="1085" y="543"/>
                  </a:cubicBezTo>
                  <a:cubicBezTo>
                    <a:pt x="1085" y="245"/>
                    <a:pt x="841" y="1"/>
                    <a:pt x="543" y="1"/>
                  </a:cubicBezTo>
                  <a:close/>
                </a:path>
              </a:pathLst>
            </a:custGeom>
            <a:solidFill>
              <a:schemeClr val="lt2"/>
            </a:solidFill>
            <a:ln w="10850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35"/>
            <p:cNvSpPr/>
            <p:nvPr/>
          </p:nvSpPr>
          <p:spPr>
            <a:xfrm>
              <a:off x="6814248" y="3910471"/>
              <a:ext cx="47977" cy="47977"/>
            </a:xfrm>
            <a:custGeom>
              <a:avLst/>
              <a:gdLst/>
              <a:ahLst/>
              <a:cxnLst/>
              <a:rect l="l" t="t" r="r" b="b"/>
              <a:pathLst>
                <a:path w="1086" h="1086" fill="none" extrusionOk="0">
                  <a:moveTo>
                    <a:pt x="1085" y="543"/>
                  </a:moveTo>
                  <a:cubicBezTo>
                    <a:pt x="1085" y="841"/>
                    <a:pt x="841" y="1086"/>
                    <a:pt x="543" y="1086"/>
                  </a:cubicBezTo>
                  <a:cubicBezTo>
                    <a:pt x="217" y="1086"/>
                    <a:pt x="0" y="841"/>
                    <a:pt x="0" y="543"/>
                  </a:cubicBezTo>
                  <a:cubicBezTo>
                    <a:pt x="0" y="245"/>
                    <a:pt x="217" y="1"/>
                    <a:pt x="543" y="1"/>
                  </a:cubicBezTo>
                  <a:cubicBezTo>
                    <a:pt x="841" y="1"/>
                    <a:pt x="1085" y="245"/>
                    <a:pt x="1085" y="543"/>
                  </a:cubicBezTo>
                  <a:close/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333;p35"/>
            <p:cNvSpPr/>
            <p:nvPr/>
          </p:nvSpPr>
          <p:spPr>
            <a:xfrm>
              <a:off x="7125788" y="3926065"/>
              <a:ext cx="47977" cy="47977"/>
            </a:xfrm>
            <a:custGeom>
              <a:avLst/>
              <a:gdLst/>
              <a:ahLst/>
              <a:cxnLst/>
              <a:rect l="l" t="t" r="r" b="b"/>
              <a:pathLst>
                <a:path w="1086" h="1086" fill="none" extrusionOk="0">
                  <a:moveTo>
                    <a:pt x="1085" y="543"/>
                  </a:moveTo>
                  <a:cubicBezTo>
                    <a:pt x="1085" y="841"/>
                    <a:pt x="841" y="1085"/>
                    <a:pt x="543" y="1085"/>
                  </a:cubicBezTo>
                  <a:cubicBezTo>
                    <a:pt x="217" y="1085"/>
                    <a:pt x="0" y="841"/>
                    <a:pt x="0" y="543"/>
                  </a:cubicBezTo>
                  <a:cubicBezTo>
                    <a:pt x="0" y="217"/>
                    <a:pt x="217" y="0"/>
                    <a:pt x="543" y="0"/>
                  </a:cubicBezTo>
                  <a:cubicBezTo>
                    <a:pt x="841" y="0"/>
                    <a:pt x="1085" y="217"/>
                    <a:pt x="1085" y="543"/>
                  </a:cubicBezTo>
                  <a:close/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2334;p35"/>
            <p:cNvSpPr/>
            <p:nvPr/>
          </p:nvSpPr>
          <p:spPr>
            <a:xfrm>
              <a:off x="6668064" y="3603701"/>
              <a:ext cx="47977" cy="47977"/>
            </a:xfrm>
            <a:custGeom>
              <a:avLst/>
              <a:gdLst/>
              <a:ahLst/>
              <a:cxnLst/>
              <a:rect l="l" t="t" r="r" b="b"/>
              <a:pathLst>
                <a:path w="1086" h="1086" fill="none" extrusionOk="0">
                  <a:moveTo>
                    <a:pt x="1085" y="543"/>
                  </a:moveTo>
                  <a:cubicBezTo>
                    <a:pt x="1085" y="842"/>
                    <a:pt x="841" y="1086"/>
                    <a:pt x="543" y="1086"/>
                  </a:cubicBezTo>
                  <a:cubicBezTo>
                    <a:pt x="244" y="1086"/>
                    <a:pt x="0" y="842"/>
                    <a:pt x="0" y="543"/>
                  </a:cubicBezTo>
                  <a:cubicBezTo>
                    <a:pt x="0" y="245"/>
                    <a:pt x="244" y="1"/>
                    <a:pt x="543" y="1"/>
                  </a:cubicBezTo>
                  <a:cubicBezTo>
                    <a:pt x="841" y="1"/>
                    <a:pt x="1085" y="245"/>
                    <a:pt x="1085" y="543"/>
                  </a:cubicBezTo>
                  <a:close/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35"/>
            <p:cNvSpPr/>
            <p:nvPr/>
          </p:nvSpPr>
          <p:spPr>
            <a:xfrm>
              <a:off x="6815440" y="3760708"/>
              <a:ext cx="47977" cy="47977"/>
            </a:xfrm>
            <a:custGeom>
              <a:avLst/>
              <a:gdLst/>
              <a:ahLst/>
              <a:cxnLst/>
              <a:rect l="l" t="t" r="r" b="b"/>
              <a:pathLst>
                <a:path w="1086" h="1086" fill="none" extrusionOk="0">
                  <a:moveTo>
                    <a:pt x="1085" y="543"/>
                  </a:moveTo>
                  <a:cubicBezTo>
                    <a:pt x="1085" y="841"/>
                    <a:pt x="841" y="1085"/>
                    <a:pt x="543" y="1085"/>
                  </a:cubicBezTo>
                  <a:cubicBezTo>
                    <a:pt x="244" y="1085"/>
                    <a:pt x="0" y="841"/>
                    <a:pt x="0" y="543"/>
                  </a:cubicBezTo>
                  <a:cubicBezTo>
                    <a:pt x="0" y="244"/>
                    <a:pt x="244" y="0"/>
                    <a:pt x="543" y="0"/>
                  </a:cubicBezTo>
                  <a:cubicBezTo>
                    <a:pt x="841" y="0"/>
                    <a:pt x="1085" y="244"/>
                    <a:pt x="1085" y="543"/>
                  </a:cubicBezTo>
                  <a:close/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35"/>
            <p:cNvSpPr/>
            <p:nvPr/>
          </p:nvSpPr>
          <p:spPr>
            <a:xfrm>
              <a:off x="6881353" y="3815798"/>
              <a:ext cx="47977" cy="47977"/>
            </a:xfrm>
            <a:custGeom>
              <a:avLst/>
              <a:gdLst/>
              <a:ahLst/>
              <a:cxnLst/>
              <a:rect l="l" t="t" r="r" b="b"/>
              <a:pathLst>
                <a:path w="1086" h="1086" fill="none" extrusionOk="0">
                  <a:moveTo>
                    <a:pt x="1085" y="543"/>
                  </a:moveTo>
                  <a:cubicBezTo>
                    <a:pt x="1085" y="842"/>
                    <a:pt x="841" y="1086"/>
                    <a:pt x="543" y="1086"/>
                  </a:cubicBezTo>
                  <a:cubicBezTo>
                    <a:pt x="244" y="1086"/>
                    <a:pt x="0" y="842"/>
                    <a:pt x="0" y="543"/>
                  </a:cubicBezTo>
                  <a:cubicBezTo>
                    <a:pt x="0" y="245"/>
                    <a:pt x="244" y="1"/>
                    <a:pt x="543" y="1"/>
                  </a:cubicBezTo>
                  <a:cubicBezTo>
                    <a:pt x="841" y="1"/>
                    <a:pt x="1085" y="245"/>
                    <a:pt x="1085" y="543"/>
                  </a:cubicBezTo>
                  <a:close/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35"/>
            <p:cNvSpPr/>
            <p:nvPr/>
          </p:nvSpPr>
          <p:spPr>
            <a:xfrm>
              <a:off x="6775902" y="4289117"/>
              <a:ext cx="47977" cy="47977"/>
            </a:xfrm>
            <a:custGeom>
              <a:avLst/>
              <a:gdLst/>
              <a:ahLst/>
              <a:cxnLst/>
              <a:rect l="l" t="t" r="r" b="b"/>
              <a:pathLst>
                <a:path w="1086" h="1086" fill="none" extrusionOk="0">
                  <a:moveTo>
                    <a:pt x="0" y="543"/>
                  </a:moveTo>
                  <a:cubicBezTo>
                    <a:pt x="0" y="245"/>
                    <a:pt x="244" y="1"/>
                    <a:pt x="543" y="1"/>
                  </a:cubicBezTo>
                  <a:cubicBezTo>
                    <a:pt x="868" y="1"/>
                    <a:pt x="1085" y="245"/>
                    <a:pt x="1085" y="543"/>
                  </a:cubicBezTo>
                  <a:cubicBezTo>
                    <a:pt x="1085" y="869"/>
                    <a:pt x="868" y="1086"/>
                    <a:pt x="543" y="1086"/>
                  </a:cubicBezTo>
                  <a:cubicBezTo>
                    <a:pt x="244" y="1086"/>
                    <a:pt x="0" y="896"/>
                    <a:pt x="0" y="543"/>
                  </a:cubicBezTo>
                  <a:close/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35"/>
            <p:cNvSpPr/>
            <p:nvPr/>
          </p:nvSpPr>
          <p:spPr>
            <a:xfrm>
              <a:off x="7083863" y="4223204"/>
              <a:ext cx="47977" cy="47977"/>
            </a:xfrm>
            <a:custGeom>
              <a:avLst/>
              <a:gdLst/>
              <a:ahLst/>
              <a:cxnLst/>
              <a:rect l="l" t="t" r="r" b="b"/>
              <a:pathLst>
                <a:path w="1086" h="1086" fill="none" extrusionOk="0">
                  <a:moveTo>
                    <a:pt x="1085" y="543"/>
                  </a:moveTo>
                  <a:cubicBezTo>
                    <a:pt x="1085" y="842"/>
                    <a:pt x="841" y="1086"/>
                    <a:pt x="543" y="1086"/>
                  </a:cubicBezTo>
                  <a:cubicBezTo>
                    <a:pt x="217" y="1086"/>
                    <a:pt x="0" y="842"/>
                    <a:pt x="0" y="543"/>
                  </a:cubicBezTo>
                  <a:cubicBezTo>
                    <a:pt x="0" y="245"/>
                    <a:pt x="217" y="1"/>
                    <a:pt x="543" y="1"/>
                  </a:cubicBezTo>
                  <a:cubicBezTo>
                    <a:pt x="841" y="1"/>
                    <a:pt x="1085" y="245"/>
                    <a:pt x="1085" y="543"/>
                  </a:cubicBezTo>
                  <a:close/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35"/>
            <p:cNvSpPr/>
            <p:nvPr/>
          </p:nvSpPr>
          <p:spPr>
            <a:xfrm>
              <a:off x="7219267" y="4109402"/>
              <a:ext cx="47977" cy="50362"/>
            </a:xfrm>
            <a:custGeom>
              <a:avLst/>
              <a:gdLst/>
              <a:ahLst/>
              <a:cxnLst/>
              <a:rect l="l" t="t" r="r" b="b"/>
              <a:pathLst>
                <a:path w="1086" h="1140" fill="none" extrusionOk="0">
                  <a:moveTo>
                    <a:pt x="0" y="543"/>
                  </a:moveTo>
                  <a:cubicBezTo>
                    <a:pt x="0" y="244"/>
                    <a:pt x="244" y="0"/>
                    <a:pt x="543" y="0"/>
                  </a:cubicBezTo>
                  <a:cubicBezTo>
                    <a:pt x="868" y="0"/>
                    <a:pt x="1085" y="244"/>
                    <a:pt x="1085" y="543"/>
                  </a:cubicBezTo>
                  <a:cubicBezTo>
                    <a:pt x="1085" y="868"/>
                    <a:pt x="868" y="1085"/>
                    <a:pt x="543" y="1085"/>
                  </a:cubicBezTo>
                  <a:cubicBezTo>
                    <a:pt x="244" y="1139"/>
                    <a:pt x="0" y="868"/>
                    <a:pt x="0" y="543"/>
                  </a:cubicBezTo>
                  <a:close/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35"/>
            <p:cNvSpPr/>
            <p:nvPr/>
          </p:nvSpPr>
          <p:spPr>
            <a:xfrm>
              <a:off x="6923278" y="3306563"/>
              <a:ext cx="47977" cy="47977"/>
            </a:xfrm>
            <a:custGeom>
              <a:avLst/>
              <a:gdLst/>
              <a:ahLst/>
              <a:cxnLst/>
              <a:rect l="l" t="t" r="r" b="b"/>
              <a:pathLst>
                <a:path w="1086" h="1086" fill="none" extrusionOk="0">
                  <a:moveTo>
                    <a:pt x="1085" y="543"/>
                  </a:moveTo>
                  <a:cubicBezTo>
                    <a:pt x="1085" y="841"/>
                    <a:pt x="841" y="1085"/>
                    <a:pt x="543" y="1085"/>
                  </a:cubicBezTo>
                  <a:cubicBezTo>
                    <a:pt x="245" y="1085"/>
                    <a:pt x="1" y="841"/>
                    <a:pt x="1" y="543"/>
                  </a:cubicBezTo>
                  <a:cubicBezTo>
                    <a:pt x="1" y="244"/>
                    <a:pt x="245" y="0"/>
                    <a:pt x="543" y="0"/>
                  </a:cubicBezTo>
                  <a:cubicBezTo>
                    <a:pt x="841" y="0"/>
                    <a:pt x="1085" y="244"/>
                    <a:pt x="1085" y="543"/>
                  </a:cubicBezTo>
                  <a:close/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35"/>
            <p:cNvSpPr/>
            <p:nvPr/>
          </p:nvSpPr>
          <p:spPr>
            <a:xfrm>
              <a:off x="7225231" y="3483892"/>
              <a:ext cx="47977" cy="47977"/>
            </a:xfrm>
            <a:custGeom>
              <a:avLst/>
              <a:gdLst/>
              <a:ahLst/>
              <a:cxnLst/>
              <a:rect l="l" t="t" r="r" b="b"/>
              <a:pathLst>
                <a:path w="1086" h="1086" extrusionOk="0">
                  <a:moveTo>
                    <a:pt x="543" y="1"/>
                  </a:moveTo>
                  <a:cubicBezTo>
                    <a:pt x="245" y="1"/>
                    <a:pt x="1" y="245"/>
                    <a:pt x="1" y="543"/>
                  </a:cubicBezTo>
                  <a:cubicBezTo>
                    <a:pt x="1" y="841"/>
                    <a:pt x="245" y="1085"/>
                    <a:pt x="543" y="1085"/>
                  </a:cubicBezTo>
                  <a:cubicBezTo>
                    <a:pt x="842" y="1085"/>
                    <a:pt x="1086" y="841"/>
                    <a:pt x="1086" y="543"/>
                  </a:cubicBezTo>
                  <a:cubicBezTo>
                    <a:pt x="1086" y="245"/>
                    <a:pt x="842" y="1"/>
                    <a:pt x="543" y="1"/>
                  </a:cubicBezTo>
                  <a:close/>
                </a:path>
              </a:pathLst>
            </a:custGeom>
            <a:solidFill>
              <a:schemeClr val="lt2"/>
            </a:solidFill>
            <a:ln w="10850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35"/>
            <p:cNvSpPr/>
            <p:nvPr/>
          </p:nvSpPr>
          <p:spPr>
            <a:xfrm>
              <a:off x="6829798" y="3495864"/>
              <a:ext cx="47977" cy="47977"/>
            </a:xfrm>
            <a:custGeom>
              <a:avLst/>
              <a:gdLst/>
              <a:ahLst/>
              <a:cxnLst/>
              <a:rect l="l" t="t" r="r" b="b"/>
              <a:pathLst>
                <a:path w="1086" h="1086" fill="none" extrusionOk="0">
                  <a:moveTo>
                    <a:pt x="1086" y="543"/>
                  </a:moveTo>
                  <a:cubicBezTo>
                    <a:pt x="1086" y="842"/>
                    <a:pt x="842" y="1086"/>
                    <a:pt x="543" y="1086"/>
                  </a:cubicBezTo>
                  <a:cubicBezTo>
                    <a:pt x="245" y="1086"/>
                    <a:pt x="1" y="842"/>
                    <a:pt x="1" y="543"/>
                  </a:cubicBezTo>
                  <a:cubicBezTo>
                    <a:pt x="1" y="245"/>
                    <a:pt x="245" y="1"/>
                    <a:pt x="543" y="1"/>
                  </a:cubicBezTo>
                  <a:cubicBezTo>
                    <a:pt x="842" y="1"/>
                    <a:pt x="1086" y="245"/>
                    <a:pt x="1086" y="543"/>
                  </a:cubicBezTo>
                  <a:close/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35"/>
            <p:cNvSpPr/>
            <p:nvPr/>
          </p:nvSpPr>
          <p:spPr>
            <a:xfrm>
              <a:off x="6748335" y="3412015"/>
              <a:ext cx="47977" cy="47977"/>
            </a:xfrm>
            <a:custGeom>
              <a:avLst/>
              <a:gdLst/>
              <a:ahLst/>
              <a:cxnLst/>
              <a:rect l="l" t="t" r="r" b="b"/>
              <a:pathLst>
                <a:path w="1086" h="1086" fill="none" extrusionOk="0">
                  <a:moveTo>
                    <a:pt x="1085" y="543"/>
                  </a:moveTo>
                  <a:cubicBezTo>
                    <a:pt x="1085" y="841"/>
                    <a:pt x="841" y="1085"/>
                    <a:pt x="543" y="1085"/>
                  </a:cubicBezTo>
                  <a:cubicBezTo>
                    <a:pt x="217" y="1085"/>
                    <a:pt x="0" y="841"/>
                    <a:pt x="0" y="543"/>
                  </a:cubicBezTo>
                  <a:cubicBezTo>
                    <a:pt x="0" y="244"/>
                    <a:pt x="217" y="0"/>
                    <a:pt x="543" y="0"/>
                  </a:cubicBezTo>
                  <a:cubicBezTo>
                    <a:pt x="814" y="0"/>
                    <a:pt x="1085" y="244"/>
                    <a:pt x="1085" y="543"/>
                  </a:cubicBezTo>
                  <a:close/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35"/>
            <p:cNvSpPr/>
            <p:nvPr/>
          </p:nvSpPr>
          <p:spPr>
            <a:xfrm>
              <a:off x="6569769" y="3651634"/>
              <a:ext cx="47977" cy="47977"/>
            </a:xfrm>
            <a:custGeom>
              <a:avLst/>
              <a:gdLst/>
              <a:ahLst/>
              <a:cxnLst/>
              <a:rect l="l" t="t" r="r" b="b"/>
              <a:pathLst>
                <a:path w="1086" h="1086" fill="none" extrusionOk="0">
                  <a:moveTo>
                    <a:pt x="1086" y="543"/>
                  </a:moveTo>
                  <a:cubicBezTo>
                    <a:pt x="1086" y="842"/>
                    <a:pt x="842" y="1086"/>
                    <a:pt x="543" y="1086"/>
                  </a:cubicBezTo>
                  <a:cubicBezTo>
                    <a:pt x="245" y="1086"/>
                    <a:pt x="1" y="842"/>
                    <a:pt x="1" y="543"/>
                  </a:cubicBezTo>
                  <a:cubicBezTo>
                    <a:pt x="1" y="245"/>
                    <a:pt x="245" y="1"/>
                    <a:pt x="543" y="1"/>
                  </a:cubicBezTo>
                  <a:cubicBezTo>
                    <a:pt x="815" y="1"/>
                    <a:pt x="1086" y="245"/>
                    <a:pt x="1086" y="543"/>
                  </a:cubicBezTo>
                  <a:close/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35"/>
            <p:cNvSpPr/>
            <p:nvPr/>
          </p:nvSpPr>
          <p:spPr>
            <a:xfrm>
              <a:off x="6562612" y="3773873"/>
              <a:ext cx="47977" cy="47977"/>
            </a:xfrm>
            <a:custGeom>
              <a:avLst/>
              <a:gdLst/>
              <a:ahLst/>
              <a:cxnLst/>
              <a:rect l="l" t="t" r="r" b="b"/>
              <a:pathLst>
                <a:path w="1086" h="1086" fill="none" extrusionOk="0">
                  <a:moveTo>
                    <a:pt x="1085" y="543"/>
                  </a:moveTo>
                  <a:cubicBezTo>
                    <a:pt x="1085" y="868"/>
                    <a:pt x="841" y="1085"/>
                    <a:pt x="543" y="1085"/>
                  </a:cubicBezTo>
                  <a:cubicBezTo>
                    <a:pt x="217" y="1085"/>
                    <a:pt x="0" y="868"/>
                    <a:pt x="0" y="543"/>
                  </a:cubicBezTo>
                  <a:cubicBezTo>
                    <a:pt x="0" y="245"/>
                    <a:pt x="217" y="0"/>
                    <a:pt x="543" y="0"/>
                  </a:cubicBezTo>
                  <a:cubicBezTo>
                    <a:pt x="841" y="0"/>
                    <a:pt x="1085" y="245"/>
                    <a:pt x="1085" y="543"/>
                  </a:cubicBezTo>
                  <a:close/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35"/>
            <p:cNvSpPr/>
            <p:nvPr/>
          </p:nvSpPr>
          <p:spPr>
            <a:xfrm>
              <a:off x="6703981" y="4390990"/>
              <a:ext cx="47977" cy="47977"/>
            </a:xfrm>
            <a:custGeom>
              <a:avLst/>
              <a:gdLst/>
              <a:ahLst/>
              <a:cxnLst/>
              <a:rect l="l" t="t" r="r" b="b"/>
              <a:pathLst>
                <a:path w="1086" h="1086" fill="none" extrusionOk="0">
                  <a:moveTo>
                    <a:pt x="1086" y="543"/>
                  </a:moveTo>
                  <a:cubicBezTo>
                    <a:pt x="1086" y="841"/>
                    <a:pt x="869" y="1085"/>
                    <a:pt x="543" y="1085"/>
                  </a:cubicBezTo>
                  <a:cubicBezTo>
                    <a:pt x="245" y="1085"/>
                    <a:pt x="1" y="841"/>
                    <a:pt x="1" y="543"/>
                  </a:cubicBezTo>
                  <a:cubicBezTo>
                    <a:pt x="1" y="244"/>
                    <a:pt x="245" y="0"/>
                    <a:pt x="543" y="0"/>
                  </a:cubicBezTo>
                  <a:cubicBezTo>
                    <a:pt x="869" y="0"/>
                    <a:pt x="1086" y="244"/>
                    <a:pt x="1086" y="543"/>
                  </a:cubicBezTo>
                  <a:close/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2347;p35"/>
            <p:cNvSpPr/>
            <p:nvPr/>
          </p:nvSpPr>
          <p:spPr>
            <a:xfrm>
              <a:off x="7014328" y="3406007"/>
              <a:ext cx="47977" cy="47977"/>
            </a:xfrm>
            <a:custGeom>
              <a:avLst/>
              <a:gdLst/>
              <a:ahLst/>
              <a:cxnLst/>
              <a:rect l="l" t="t" r="r" b="b"/>
              <a:pathLst>
                <a:path w="1086" h="1086" fill="none" extrusionOk="0">
                  <a:moveTo>
                    <a:pt x="1086" y="543"/>
                  </a:moveTo>
                  <a:cubicBezTo>
                    <a:pt x="1086" y="841"/>
                    <a:pt x="842" y="1085"/>
                    <a:pt x="543" y="1085"/>
                  </a:cubicBezTo>
                  <a:cubicBezTo>
                    <a:pt x="245" y="1085"/>
                    <a:pt x="1" y="841"/>
                    <a:pt x="1" y="543"/>
                  </a:cubicBezTo>
                  <a:cubicBezTo>
                    <a:pt x="1" y="245"/>
                    <a:pt x="245" y="0"/>
                    <a:pt x="543" y="0"/>
                  </a:cubicBezTo>
                  <a:cubicBezTo>
                    <a:pt x="842" y="0"/>
                    <a:pt x="1086" y="245"/>
                    <a:pt x="1086" y="543"/>
                  </a:cubicBezTo>
                  <a:close/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2348;p35"/>
            <p:cNvSpPr/>
            <p:nvPr/>
          </p:nvSpPr>
          <p:spPr>
            <a:xfrm>
              <a:off x="6880161" y="3519852"/>
              <a:ext cx="470932" cy="487720"/>
            </a:xfrm>
            <a:custGeom>
              <a:avLst/>
              <a:gdLst/>
              <a:ahLst/>
              <a:cxnLst/>
              <a:rect l="l" t="t" r="r" b="b"/>
              <a:pathLst>
                <a:path w="10660" h="11040" fill="none" extrusionOk="0">
                  <a:moveTo>
                    <a:pt x="10660" y="11040"/>
                  </a:moveTo>
                  <a:lnTo>
                    <a:pt x="3797" y="4123"/>
                  </a:lnTo>
                  <a:lnTo>
                    <a:pt x="3797" y="0"/>
                  </a:lnTo>
                  <a:lnTo>
                    <a:pt x="0" y="0"/>
                  </a:lnTo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9" name="Google Shape;2349;p35"/>
            <p:cNvSpPr/>
            <p:nvPr/>
          </p:nvSpPr>
          <p:spPr>
            <a:xfrm>
              <a:off x="6592565" y="3257437"/>
              <a:ext cx="161822" cy="394240"/>
            </a:xfrm>
            <a:custGeom>
              <a:avLst/>
              <a:gdLst/>
              <a:ahLst/>
              <a:cxnLst/>
              <a:rect l="l" t="t" r="r" b="b"/>
              <a:pathLst>
                <a:path w="3663" h="8924" fill="none" extrusionOk="0">
                  <a:moveTo>
                    <a:pt x="3662" y="3662"/>
                  </a:moveTo>
                  <a:lnTo>
                    <a:pt x="0" y="0"/>
                  </a:lnTo>
                  <a:lnTo>
                    <a:pt x="0" y="8924"/>
                  </a:lnTo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" name="Google Shape;2350;p35"/>
            <p:cNvSpPr/>
            <p:nvPr/>
          </p:nvSpPr>
          <p:spPr>
            <a:xfrm>
              <a:off x="6586557" y="3824192"/>
              <a:ext cx="140264" cy="565649"/>
            </a:xfrm>
            <a:custGeom>
              <a:avLst/>
              <a:gdLst/>
              <a:ahLst/>
              <a:cxnLst/>
              <a:rect l="l" t="t" r="r" b="b"/>
              <a:pathLst>
                <a:path w="3175" h="12804" fill="none" extrusionOk="0">
                  <a:moveTo>
                    <a:pt x="1" y="1"/>
                  </a:moveTo>
                  <a:lnTo>
                    <a:pt x="1" y="4937"/>
                  </a:lnTo>
                  <a:lnTo>
                    <a:pt x="3174" y="8111"/>
                  </a:lnTo>
                  <a:lnTo>
                    <a:pt x="3174" y="12803"/>
                  </a:lnTo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35"/>
            <p:cNvSpPr/>
            <p:nvPr/>
          </p:nvSpPr>
          <p:spPr>
            <a:xfrm>
              <a:off x="6720768" y="3516230"/>
              <a:ext cx="353553" cy="358324"/>
            </a:xfrm>
            <a:custGeom>
              <a:avLst/>
              <a:gdLst/>
              <a:ahLst/>
              <a:cxnLst/>
              <a:rect l="l" t="t" r="r" b="b"/>
              <a:pathLst>
                <a:path w="8003" h="8111" fill="none" extrusionOk="0">
                  <a:moveTo>
                    <a:pt x="1" y="1"/>
                  </a:moveTo>
                  <a:lnTo>
                    <a:pt x="2821" y="2822"/>
                  </a:lnTo>
                  <a:lnTo>
                    <a:pt x="4991" y="2822"/>
                  </a:lnTo>
                  <a:lnTo>
                    <a:pt x="4991" y="5100"/>
                  </a:lnTo>
                  <a:lnTo>
                    <a:pt x="8002" y="8111"/>
                  </a:lnTo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35"/>
            <p:cNvSpPr/>
            <p:nvPr/>
          </p:nvSpPr>
          <p:spPr>
            <a:xfrm>
              <a:off x="6654855" y="3644477"/>
              <a:ext cx="145035" cy="644682"/>
            </a:xfrm>
            <a:custGeom>
              <a:avLst/>
              <a:gdLst/>
              <a:ahLst/>
              <a:cxnLst/>
              <a:rect l="l" t="t" r="r" b="b"/>
              <a:pathLst>
                <a:path w="3283" h="14593" fill="none" extrusionOk="0">
                  <a:moveTo>
                    <a:pt x="1248" y="0"/>
                  </a:moveTo>
                  <a:lnTo>
                    <a:pt x="3201" y="1953"/>
                  </a:lnTo>
                  <a:lnTo>
                    <a:pt x="1" y="5154"/>
                  </a:lnTo>
                  <a:lnTo>
                    <a:pt x="1" y="8029"/>
                  </a:lnTo>
                  <a:lnTo>
                    <a:pt x="3283" y="11311"/>
                  </a:lnTo>
                  <a:lnTo>
                    <a:pt x="3283" y="14593"/>
                  </a:lnTo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35"/>
            <p:cNvSpPr/>
            <p:nvPr/>
          </p:nvSpPr>
          <p:spPr>
            <a:xfrm>
              <a:off x="6739941" y="3802633"/>
              <a:ext cx="196546" cy="390662"/>
            </a:xfrm>
            <a:custGeom>
              <a:avLst/>
              <a:gdLst/>
              <a:ahLst/>
              <a:cxnLst/>
              <a:rect l="l" t="t" r="r" b="b"/>
              <a:pathLst>
                <a:path w="4449" h="8843" fill="none" extrusionOk="0">
                  <a:moveTo>
                    <a:pt x="1845" y="0"/>
                  </a:moveTo>
                  <a:lnTo>
                    <a:pt x="1" y="1845"/>
                  </a:lnTo>
                  <a:lnTo>
                    <a:pt x="1" y="4449"/>
                  </a:lnTo>
                  <a:lnTo>
                    <a:pt x="4449" y="8843"/>
                  </a:lnTo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35"/>
            <p:cNvSpPr/>
            <p:nvPr/>
          </p:nvSpPr>
          <p:spPr>
            <a:xfrm>
              <a:off x="6923278" y="3856574"/>
              <a:ext cx="184574" cy="370296"/>
            </a:xfrm>
            <a:custGeom>
              <a:avLst/>
              <a:gdLst/>
              <a:ahLst/>
              <a:cxnLst/>
              <a:rect l="l" t="t" r="r" b="b"/>
              <a:pathLst>
                <a:path w="4178" h="8382" fill="none" extrusionOk="0">
                  <a:moveTo>
                    <a:pt x="1" y="0"/>
                  </a:moveTo>
                  <a:lnTo>
                    <a:pt x="4178" y="4177"/>
                  </a:lnTo>
                  <a:lnTo>
                    <a:pt x="4178" y="8381"/>
                  </a:lnTo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35"/>
            <p:cNvSpPr/>
            <p:nvPr/>
          </p:nvSpPr>
          <p:spPr>
            <a:xfrm>
              <a:off x="6853787" y="3951202"/>
              <a:ext cx="142649" cy="141456"/>
            </a:xfrm>
            <a:custGeom>
              <a:avLst/>
              <a:gdLst/>
              <a:ahLst/>
              <a:cxnLst/>
              <a:rect l="l" t="t" r="r" b="b"/>
              <a:pathLst>
                <a:path w="3229" h="3202" fill="none" extrusionOk="0">
                  <a:moveTo>
                    <a:pt x="0" y="1"/>
                  </a:moveTo>
                  <a:lnTo>
                    <a:pt x="3228" y="3201"/>
                  </a:lnTo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35"/>
            <p:cNvSpPr/>
            <p:nvPr/>
          </p:nvSpPr>
          <p:spPr>
            <a:xfrm>
              <a:off x="7167712" y="3963219"/>
              <a:ext cx="75544" cy="148613"/>
            </a:xfrm>
            <a:custGeom>
              <a:avLst/>
              <a:gdLst/>
              <a:ahLst/>
              <a:cxnLst/>
              <a:rect l="l" t="t" r="r" b="b"/>
              <a:pathLst>
                <a:path w="1710" h="3364" fill="none" extrusionOk="0">
                  <a:moveTo>
                    <a:pt x="1" y="0"/>
                  </a:moveTo>
                  <a:lnTo>
                    <a:pt x="1710" y="1763"/>
                  </a:lnTo>
                  <a:lnTo>
                    <a:pt x="1710" y="3363"/>
                  </a:lnTo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35"/>
            <p:cNvSpPr/>
            <p:nvPr/>
          </p:nvSpPr>
          <p:spPr>
            <a:xfrm>
              <a:off x="5245724" y="1256324"/>
              <a:ext cx="684221" cy="983789"/>
            </a:xfrm>
            <a:custGeom>
              <a:avLst/>
              <a:gdLst/>
              <a:ahLst/>
              <a:cxnLst/>
              <a:rect l="l" t="t" r="r" b="b"/>
              <a:pathLst>
                <a:path w="15488" h="22269" fill="none" extrusionOk="0">
                  <a:moveTo>
                    <a:pt x="15488" y="22269"/>
                  </a:moveTo>
                  <a:lnTo>
                    <a:pt x="5262" y="12043"/>
                  </a:lnTo>
                  <a:lnTo>
                    <a:pt x="5262" y="5262"/>
                  </a:lnTo>
                  <a:lnTo>
                    <a:pt x="0" y="0"/>
                  </a:lnTo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35"/>
            <p:cNvSpPr/>
            <p:nvPr/>
          </p:nvSpPr>
          <p:spPr>
            <a:xfrm>
              <a:off x="5015648" y="1334209"/>
              <a:ext cx="859208" cy="962230"/>
            </a:xfrm>
            <a:custGeom>
              <a:avLst/>
              <a:gdLst/>
              <a:ahLst/>
              <a:cxnLst/>
              <a:rect l="l" t="t" r="r" b="b"/>
              <a:pathLst>
                <a:path w="19449" h="21781" fill="none" extrusionOk="0">
                  <a:moveTo>
                    <a:pt x="19448" y="21781"/>
                  </a:moveTo>
                  <a:lnTo>
                    <a:pt x="5398" y="7704"/>
                  </a:lnTo>
                  <a:lnTo>
                    <a:pt x="5398" y="5398"/>
                  </a:lnTo>
                  <a:lnTo>
                    <a:pt x="0" y="0"/>
                  </a:lnTo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35"/>
            <p:cNvSpPr/>
            <p:nvPr/>
          </p:nvSpPr>
          <p:spPr>
            <a:xfrm>
              <a:off x="5685467" y="1861425"/>
              <a:ext cx="311584" cy="311628"/>
            </a:xfrm>
            <a:custGeom>
              <a:avLst/>
              <a:gdLst/>
              <a:ahLst/>
              <a:cxnLst/>
              <a:rect l="l" t="t" r="r" b="b"/>
              <a:pathLst>
                <a:path w="7053" h="7054" fill="none" extrusionOk="0">
                  <a:moveTo>
                    <a:pt x="7053" y="7053"/>
                  </a:moveTo>
                  <a:lnTo>
                    <a:pt x="1" y="1"/>
                  </a:lnTo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35"/>
            <p:cNvSpPr/>
            <p:nvPr/>
          </p:nvSpPr>
          <p:spPr>
            <a:xfrm>
              <a:off x="5064773" y="1600203"/>
              <a:ext cx="752564" cy="753757"/>
            </a:xfrm>
            <a:custGeom>
              <a:avLst/>
              <a:gdLst/>
              <a:ahLst/>
              <a:cxnLst/>
              <a:rect l="l" t="t" r="r" b="b"/>
              <a:pathLst>
                <a:path w="17035" h="17062" fill="none" extrusionOk="0">
                  <a:moveTo>
                    <a:pt x="17034" y="17062"/>
                  </a:moveTo>
                  <a:lnTo>
                    <a:pt x="0" y="1"/>
                  </a:lnTo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35"/>
            <p:cNvSpPr/>
            <p:nvPr/>
          </p:nvSpPr>
          <p:spPr>
            <a:xfrm>
              <a:off x="5601574" y="1746431"/>
              <a:ext cx="491342" cy="370296"/>
            </a:xfrm>
            <a:custGeom>
              <a:avLst/>
              <a:gdLst/>
              <a:ahLst/>
              <a:cxnLst/>
              <a:rect l="l" t="t" r="r" b="b"/>
              <a:pathLst>
                <a:path w="11122" h="8382" fill="none" extrusionOk="0">
                  <a:moveTo>
                    <a:pt x="11122" y="8381"/>
                  </a:moveTo>
                  <a:lnTo>
                    <a:pt x="2795" y="0"/>
                  </a:lnTo>
                  <a:lnTo>
                    <a:pt x="1" y="0"/>
                  </a:lnTo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35"/>
            <p:cNvSpPr/>
            <p:nvPr/>
          </p:nvSpPr>
          <p:spPr>
            <a:xfrm>
              <a:off x="5155823" y="1299442"/>
              <a:ext cx="209755" cy="345159"/>
            </a:xfrm>
            <a:custGeom>
              <a:avLst/>
              <a:gdLst/>
              <a:ahLst/>
              <a:cxnLst/>
              <a:rect l="l" t="t" r="r" b="b"/>
              <a:pathLst>
                <a:path w="4748" h="7813" fill="none" extrusionOk="0">
                  <a:moveTo>
                    <a:pt x="1" y="1"/>
                  </a:moveTo>
                  <a:lnTo>
                    <a:pt x="4747" y="4747"/>
                  </a:lnTo>
                  <a:lnTo>
                    <a:pt x="4747" y="7812"/>
                  </a:lnTo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35"/>
            <p:cNvSpPr/>
            <p:nvPr/>
          </p:nvSpPr>
          <p:spPr>
            <a:xfrm>
              <a:off x="5024041" y="1559471"/>
              <a:ext cx="47977" cy="47977"/>
            </a:xfrm>
            <a:custGeom>
              <a:avLst/>
              <a:gdLst/>
              <a:ahLst/>
              <a:cxnLst/>
              <a:rect l="l" t="t" r="r" b="b"/>
              <a:pathLst>
                <a:path w="1086" h="1086" fill="none" extrusionOk="0">
                  <a:moveTo>
                    <a:pt x="1085" y="543"/>
                  </a:moveTo>
                  <a:cubicBezTo>
                    <a:pt x="1085" y="842"/>
                    <a:pt x="841" y="1086"/>
                    <a:pt x="543" y="1086"/>
                  </a:cubicBezTo>
                  <a:cubicBezTo>
                    <a:pt x="244" y="1086"/>
                    <a:pt x="0" y="842"/>
                    <a:pt x="0" y="543"/>
                  </a:cubicBezTo>
                  <a:cubicBezTo>
                    <a:pt x="0" y="218"/>
                    <a:pt x="244" y="1"/>
                    <a:pt x="543" y="1"/>
                  </a:cubicBezTo>
                  <a:cubicBezTo>
                    <a:pt x="841" y="1"/>
                    <a:pt x="1085" y="218"/>
                    <a:pt x="1085" y="543"/>
                  </a:cubicBezTo>
                  <a:close/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35"/>
            <p:cNvSpPr/>
            <p:nvPr/>
          </p:nvSpPr>
          <p:spPr>
            <a:xfrm>
              <a:off x="4973679" y="1292285"/>
              <a:ext cx="47977" cy="47977"/>
            </a:xfrm>
            <a:custGeom>
              <a:avLst/>
              <a:gdLst/>
              <a:ahLst/>
              <a:cxnLst/>
              <a:rect l="l" t="t" r="r" b="b"/>
              <a:pathLst>
                <a:path w="1086" h="1086" fill="none" extrusionOk="0">
                  <a:moveTo>
                    <a:pt x="1086" y="543"/>
                  </a:moveTo>
                  <a:cubicBezTo>
                    <a:pt x="1086" y="841"/>
                    <a:pt x="869" y="1085"/>
                    <a:pt x="543" y="1085"/>
                  </a:cubicBezTo>
                  <a:cubicBezTo>
                    <a:pt x="245" y="1085"/>
                    <a:pt x="1" y="841"/>
                    <a:pt x="1" y="543"/>
                  </a:cubicBezTo>
                  <a:cubicBezTo>
                    <a:pt x="1" y="244"/>
                    <a:pt x="245" y="0"/>
                    <a:pt x="543" y="0"/>
                  </a:cubicBezTo>
                  <a:cubicBezTo>
                    <a:pt x="869" y="0"/>
                    <a:pt x="1086" y="244"/>
                    <a:pt x="1086" y="543"/>
                  </a:cubicBezTo>
                  <a:close/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35"/>
            <p:cNvSpPr/>
            <p:nvPr/>
          </p:nvSpPr>
          <p:spPr>
            <a:xfrm>
              <a:off x="5113899" y="1259903"/>
              <a:ext cx="47977" cy="47977"/>
            </a:xfrm>
            <a:custGeom>
              <a:avLst/>
              <a:gdLst/>
              <a:ahLst/>
              <a:cxnLst/>
              <a:rect l="l" t="t" r="r" b="b"/>
              <a:pathLst>
                <a:path w="1086" h="1086" fill="none" extrusionOk="0">
                  <a:moveTo>
                    <a:pt x="1085" y="543"/>
                  </a:moveTo>
                  <a:cubicBezTo>
                    <a:pt x="1085" y="842"/>
                    <a:pt x="841" y="1086"/>
                    <a:pt x="543" y="1086"/>
                  </a:cubicBezTo>
                  <a:cubicBezTo>
                    <a:pt x="245" y="1086"/>
                    <a:pt x="0" y="842"/>
                    <a:pt x="0" y="543"/>
                  </a:cubicBezTo>
                  <a:cubicBezTo>
                    <a:pt x="0" y="218"/>
                    <a:pt x="245" y="1"/>
                    <a:pt x="543" y="1"/>
                  </a:cubicBezTo>
                  <a:cubicBezTo>
                    <a:pt x="841" y="1"/>
                    <a:pt x="1085" y="218"/>
                    <a:pt x="1085" y="543"/>
                  </a:cubicBezTo>
                  <a:close/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35"/>
            <p:cNvSpPr/>
            <p:nvPr/>
          </p:nvSpPr>
          <p:spPr>
            <a:xfrm>
              <a:off x="5206185" y="1216785"/>
              <a:ext cx="47933" cy="47977"/>
            </a:xfrm>
            <a:custGeom>
              <a:avLst/>
              <a:gdLst/>
              <a:ahLst/>
              <a:cxnLst/>
              <a:rect l="l" t="t" r="r" b="b"/>
              <a:pathLst>
                <a:path w="1085" h="1086" fill="none" extrusionOk="0">
                  <a:moveTo>
                    <a:pt x="1085" y="543"/>
                  </a:moveTo>
                  <a:cubicBezTo>
                    <a:pt x="1085" y="868"/>
                    <a:pt x="841" y="1085"/>
                    <a:pt x="542" y="1085"/>
                  </a:cubicBezTo>
                  <a:cubicBezTo>
                    <a:pt x="244" y="1085"/>
                    <a:pt x="0" y="868"/>
                    <a:pt x="0" y="543"/>
                  </a:cubicBezTo>
                  <a:cubicBezTo>
                    <a:pt x="0" y="244"/>
                    <a:pt x="244" y="0"/>
                    <a:pt x="542" y="0"/>
                  </a:cubicBezTo>
                  <a:cubicBezTo>
                    <a:pt x="841" y="0"/>
                    <a:pt x="1085" y="244"/>
                    <a:pt x="1085" y="543"/>
                  </a:cubicBezTo>
                  <a:close/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35"/>
            <p:cNvSpPr/>
            <p:nvPr/>
          </p:nvSpPr>
          <p:spPr>
            <a:xfrm>
              <a:off x="5222929" y="1126884"/>
              <a:ext cx="47977" cy="47977"/>
            </a:xfrm>
            <a:custGeom>
              <a:avLst/>
              <a:gdLst/>
              <a:ahLst/>
              <a:cxnLst/>
              <a:rect l="l" t="t" r="r" b="b"/>
              <a:pathLst>
                <a:path w="1086" h="1086" fill="none" extrusionOk="0">
                  <a:moveTo>
                    <a:pt x="1086" y="543"/>
                  </a:moveTo>
                  <a:cubicBezTo>
                    <a:pt x="1086" y="869"/>
                    <a:pt x="842" y="1086"/>
                    <a:pt x="543" y="1086"/>
                  </a:cubicBezTo>
                  <a:cubicBezTo>
                    <a:pt x="245" y="1086"/>
                    <a:pt x="1" y="869"/>
                    <a:pt x="1" y="543"/>
                  </a:cubicBezTo>
                  <a:cubicBezTo>
                    <a:pt x="1" y="245"/>
                    <a:pt x="245" y="1"/>
                    <a:pt x="543" y="1"/>
                  </a:cubicBezTo>
                  <a:cubicBezTo>
                    <a:pt x="842" y="1"/>
                    <a:pt x="1086" y="245"/>
                    <a:pt x="1086" y="543"/>
                  </a:cubicBezTo>
                  <a:close/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35"/>
            <p:cNvSpPr/>
            <p:nvPr/>
          </p:nvSpPr>
          <p:spPr>
            <a:xfrm>
              <a:off x="5887977" y="1646943"/>
              <a:ext cx="52748" cy="53985"/>
            </a:xfrm>
            <a:custGeom>
              <a:avLst/>
              <a:gdLst/>
              <a:ahLst/>
              <a:cxnLst/>
              <a:rect l="l" t="t" r="r" b="b"/>
              <a:pathLst>
                <a:path w="1194" h="1222" fill="none" extrusionOk="0">
                  <a:moveTo>
                    <a:pt x="977" y="245"/>
                  </a:moveTo>
                  <a:cubicBezTo>
                    <a:pt x="1194" y="462"/>
                    <a:pt x="1194" y="814"/>
                    <a:pt x="977" y="1031"/>
                  </a:cubicBezTo>
                  <a:cubicBezTo>
                    <a:pt x="787" y="1221"/>
                    <a:pt x="407" y="1221"/>
                    <a:pt x="217" y="1031"/>
                  </a:cubicBezTo>
                  <a:cubicBezTo>
                    <a:pt x="1" y="814"/>
                    <a:pt x="1" y="462"/>
                    <a:pt x="217" y="245"/>
                  </a:cubicBezTo>
                  <a:cubicBezTo>
                    <a:pt x="407" y="1"/>
                    <a:pt x="787" y="1"/>
                    <a:pt x="977" y="245"/>
                  </a:cubicBezTo>
                  <a:close/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35"/>
            <p:cNvSpPr/>
            <p:nvPr/>
          </p:nvSpPr>
          <p:spPr>
            <a:xfrm>
              <a:off x="5499745" y="1259903"/>
              <a:ext cx="47977" cy="47977"/>
            </a:xfrm>
            <a:custGeom>
              <a:avLst/>
              <a:gdLst/>
              <a:ahLst/>
              <a:cxnLst/>
              <a:rect l="l" t="t" r="r" b="b"/>
              <a:pathLst>
                <a:path w="1086" h="1086" fill="none" extrusionOk="0">
                  <a:moveTo>
                    <a:pt x="1085" y="543"/>
                  </a:moveTo>
                  <a:cubicBezTo>
                    <a:pt x="1085" y="842"/>
                    <a:pt x="841" y="1086"/>
                    <a:pt x="543" y="1086"/>
                  </a:cubicBezTo>
                  <a:cubicBezTo>
                    <a:pt x="244" y="1086"/>
                    <a:pt x="0" y="842"/>
                    <a:pt x="0" y="543"/>
                  </a:cubicBezTo>
                  <a:cubicBezTo>
                    <a:pt x="0" y="218"/>
                    <a:pt x="244" y="1"/>
                    <a:pt x="543" y="1"/>
                  </a:cubicBezTo>
                  <a:cubicBezTo>
                    <a:pt x="841" y="1"/>
                    <a:pt x="1085" y="218"/>
                    <a:pt x="1085" y="543"/>
                  </a:cubicBezTo>
                  <a:close/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35"/>
            <p:cNvSpPr/>
            <p:nvPr/>
          </p:nvSpPr>
          <p:spPr>
            <a:xfrm>
              <a:off x="5638728" y="941161"/>
              <a:ext cx="49170" cy="49170"/>
            </a:xfrm>
            <a:custGeom>
              <a:avLst/>
              <a:gdLst/>
              <a:ahLst/>
              <a:cxnLst/>
              <a:rect l="l" t="t" r="r" b="b"/>
              <a:pathLst>
                <a:path w="1113" h="1113" fill="none" extrusionOk="0">
                  <a:moveTo>
                    <a:pt x="1113" y="570"/>
                  </a:moveTo>
                  <a:cubicBezTo>
                    <a:pt x="1113" y="869"/>
                    <a:pt x="869" y="1113"/>
                    <a:pt x="570" y="1113"/>
                  </a:cubicBezTo>
                  <a:cubicBezTo>
                    <a:pt x="245" y="1113"/>
                    <a:pt x="1" y="869"/>
                    <a:pt x="1" y="570"/>
                  </a:cubicBezTo>
                  <a:cubicBezTo>
                    <a:pt x="1" y="245"/>
                    <a:pt x="245" y="1"/>
                    <a:pt x="570" y="1"/>
                  </a:cubicBezTo>
                  <a:cubicBezTo>
                    <a:pt x="869" y="1"/>
                    <a:pt x="1113" y="245"/>
                    <a:pt x="1113" y="570"/>
                  </a:cubicBezTo>
                  <a:close/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35"/>
            <p:cNvSpPr/>
            <p:nvPr/>
          </p:nvSpPr>
          <p:spPr>
            <a:xfrm>
              <a:off x="5577630" y="1041842"/>
              <a:ext cx="47977" cy="47977"/>
            </a:xfrm>
            <a:custGeom>
              <a:avLst/>
              <a:gdLst/>
              <a:ahLst/>
              <a:cxnLst/>
              <a:rect l="l" t="t" r="r" b="b"/>
              <a:pathLst>
                <a:path w="1086" h="1086" fill="none" extrusionOk="0">
                  <a:moveTo>
                    <a:pt x="1085" y="543"/>
                  </a:moveTo>
                  <a:cubicBezTo>
                    <a:pt x="1085" y="841"/>
                    <a:pt x="841" y="1085"/>
                    <a:pt x="543" y="1085"/>
                  </a:cubicBezTo>
                  <a:cubicBezTo>
                    <a:pt x="245" y="1085"/>
                    <a:pt x="0" y="841"/>
                    <a:pt x="0" y="543"/>
                  </a:cubicBezTo>
                  <a:cubicBezTo>
                    <a:pt x="0" y="244"/>
                    <a:pt x="245" y="0"/>
                    <a:pt x="543" y="0"/>
                  </a:cubicBezTo>
                  <a:cubicBezTo>
                    <a:pt x="841" y="0"/>
                    <a:pt x="1085" y="244"/>
                    <a:pt x="1085" y="543"/>
                  </a:cubicBezTo>
                  <a:close/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35"/>
            <p:cNvSpPr/>
            <p:nvPr/>
          </p:nvSpPr>
          <p:spPr>
            <a:xfrm>
              <a:off x="5752573" y="1216785"/>
              <a:ext cx="47977" cy="47977"/>
            </a:xfrm>
            <a:custGeom>
              <a:avLst/>
              <a:gdLst/>
              <a:ahLst/>
              <a:cxnLst/>
              <a:rect l="l" t="t" r="r" b="b"/>
              <a:pathLst>
                <a:path w="1086" h="1086" extrusionOk="0">
                  <a:moveTo>
                    <a:pt x="543" y="0"/>
                  </a:moveTo>
                  <a:cubicBezTo>
                    <a:pt x="245" y="0"/>
                    <a:pt x="1" y="244"/>
                    <a:pt x="1" y="543"/>
                  </a:cubicBezTo>
                  <a:cubicBezTo>
                    <a:pt x="1" y="868"/>
                    <a:pt x="245" y="1085"/>
                    <a:pt x="543" y="1085"/>
                  </a:cubicBezTo>
                  <a:cubicBezTo>
                    <a:pt x="868" y="1085"/>
                    <a:pt x="1085" y="868"/>
                    <a:pt x="1085" y="543"/>
                  </a:cubicBezTo>
                  <a:cubicBezTo>
                    <a:pt x="1085" y="244"/>
                    <a:pt x="868" y="0"/>
                    <a:pt x="543" y="0"/>
                  </a:cubicBezTo>
                  <a:close/>
                </a:path>
              </a:pathLst>
            </a:custGeom>
            <a:solidFill>
              <a:schemeClr val="lt2"/>
            </a:solidFill>
            <a:ln w="10850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35"/>
            <p:cNvSpPr/>
            <p:nvPr/>
          </p:nvSpPr>
          <p:spPr>
            <a:xfrm>
              <a:off x="5441033" y="1202383"/>
              <a:ext cx="47977" cy="47977"/>
            </a:xfrm>
            <a:custGeom>
              <a:avLst/>
              <a:gdLst/>
              <a:ahLst/>
              <a:cxnLst/>
              <a:rect l="l" t="t" r="r" b="b"/>
              <a:pathLst>
                <a:path w="1086" h="1086" fill="none" extrusionOk="0">
                  <a:moveTo>
                    <a:pt x="1085" y="543"/>
                  </a:moveTo>
                  <a:cubicBezTo>
                    <a:pt x="1085" y="842"/>
                    <a:pt x="868" y="1086"/>
                    <a:pt x="543" y="1086"/>
                  </a:cubicBezTo>
                  <a:cubicBezTo>
                    <a:pt x="244" y="1086"/>
                    <a:pt x="0" y="842"/>
                    <a:pt x="0" y="543"/>
                  </a:cubicBezTo>
                  <a:cubicBezTo>
                    <a:pt x="0" y="245"/>
                    <a:pt x="244" y="1"/>
                    <a:pt x="543" y="1"/>
                  </a:cubicBezTo>
                  <a:cubicBezTo>
                    <a:pt x="868" y="1"/>
                    <a:pt x="1085" y="245"/>
                    <a:pt x="1085" y="543"/>
                  </a:cubicBezTo>
                  <a:close/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35"/>
            <p:cNvSpPr/>
            <p:nvPr/>
          </p:nvSpPr>
          <p:spPr>
            <a:xfrm>
              <a:off x="5898757" y="1525940"/>
              <a:ext cx="47977" cy="47977"/>
            </a:xfrm>
            <a:custGeom>
              <a:avLst/>
              <a:gdLst/>
              <a:ahLst/>
              <a:cxnLst/>
              <a:rect l="l" t="t" r="r" b="b"/>
              <a:pathLst>
                <a:path w="1086" h="1086" fill="none" extrusionOk="0">
                  <a:moveTo>
                    <a:pt x="1086" y="543"/>
                  </a:moveTo>
                  <a:cubicBezTo>
                    <a:pt x="1086" y="841"/>
                    <a:pt x="841" y="1085"/>
                    <a:pt x="543" y="1085"/>
                  </a:cubicBezTo>
                  <a:cubicBezTo>
                    <a:pt x="245" y="1085"/>
                    <a:pt x="1" y="841"/>
                    <a:pt x="1" y="543"/>
                  </a:cubicBezTo>
                  <a:cubicBezTo>
                    <a:pt x="1" y="244"/>
                    <a:pt x="245" y="0"/>
                    <a:pt x="543" y="0"/>
                  </a:cubicBezTo>
                  <a:cubicBezTo>
                    <a:pt x="841" y="0"/>
                    <a:pt x="1086" y="244"/>
                    <a:pt x="1086" y="543"/>
                  </a:cubicBezTo>
                  <a:close/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35"/>
            <p:cNvSpPr/>
            <p:nvPr/>
          </p:nvSpPr>
          <p:spPr>
            <a:xfrm>
              <a:off x="5751380" y="1366547"/>
              <a:ext cx="47977" cy="47977"/>
            </a:xfrm>
            <a:custGeom>
              <a:avLst/>
              <a:gdLst/>
              <a:ahLst/>
              <a:cxnLst/>
              <a:rect l="l" t="t" r="r" b="b"/>
              <a:pathLst>
                <a:path w="1086" h="1086" fill="none" extrusionOk="0">
                  <a:moveTo>
                    <a:pt x="1085" y="543"/>
                  </a:moveTo>
                  <a:cubicBezTo>
                    <a:pt x="1085" y="869"/>
                    <a:pt x="841" y="1086"/>
                    <a:pt x="543" y="1086"/>
                  </a:cubicBezTo>
                  <a:cubicBezTo>
                    <a:pt x="244" y="1086"/>
                    <a:pt x="0" y="869"/>
                    <a:pt x="0" y="543"/>
                  </a:cubicBezTo>
                  <a:cubicBezTo>
                    <a:pt x="0" y="245"/>
                    <a:pt x="244" y="1"/>
                    <a:pt x="543" y="1"/>
                  </a:cubicBezTo>
                  <a:cubicBezTo>
                    <a:pt x="841" y="1"/>
                    <a:pt x="1085" y="245"/>
                    <a:pt x="1085" y="543"/>
                  </a:cubicBezTo>
                  <a:close/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376;p35"/>
            <p:cNvSpPr/>
            <p:nvPr/>
          </p:nvSpPr>
          <p:spPr>
            <a:xfrm>
              <a:off x="5685467" y="1311458"/>
              <a:ext cx="47977" cy="47977"/>
            </a:xfrm>
            <a:custGeom>
              <a:avLst/>
              <a:gdLst/>
              <a:ahLst/>
              <a:cxnLst/>
              <a:rect l="l" t="t" r="r" b="b"/>
              <a:pathLst>
                <a:path w="1086" h="1086" fill="none" extrusionOk="0">
                  <a:moveTo>
                    <a:pt x="1086" y="543"/>
                  </a:moveTo>
                  <a:cubicBezTo>
                    <a:pt x="1086" y="841"/>
                    <a:pt x="841" y="1085"/>
                    <a:pt x="543" y="1085"/>
                  </a:cubicBezTo>
                  <a:cubicBezTo>
                    <a:pt x="245" y="1085"/>
                    <a:pt x="1" y="841"/>
                    <a:pt x="1" y="543"/>
                  </a:cubicBezTo>
                  <a:cubicBezTo>
                    <a:pt x="1" y="244"/>
                    <a:pt x="245" y="0"/>
                    <a:pt x="543" y="0"/>
                  </a:cubicBezTo>
                  <a:cubicBezTo>
                    <a:pt x="841" y="0"/>
                    <a:pt x="1086" y="244"/>
                    <a:pt x="1086" y="543"/>
                  </a:cubicBezTo>
                  <a:close/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35"/>
            <p:cNvSpPr/>
            <p:nvPr/>
          </p:nvSpPr>
          <p:spPr>
            <a:xfrm>
              <a:off x="5790919" y="836946"/>
              <a:ext cx="47977" cy="49170"/>
            </a:xfrm>
            <a:custGeom>
              <a:avLst/>
              <a:gdLst/>
              <a:ahLst/>
              <a:cxnLst/>
              <a:rect l="l" t="t" r="r" b="b"/>
              <a:pathLst>
                <a:path w="1086" h="1113" fill="none" extrusionOk="0">
                  <a:moveTo>
                    <a:pt x="1085" y="570"/>
                  </a:moveTo>
                  <a:cubicBezTo>
                    <a:pt x="1085" y="895"/>
                    <a:pt x="841" y="1112"/>
                    <a:pt x="543" y="1112"/>
                  </a:cubicBezTo>
                  <a:cubicBezTo>
                    <a:pt x="245" y="1112"/>
                    <a:pt x="0" y="895"/>
                    <a:pt x="0" y="570"/>
                  </a:cubicBezTo>
                  <a:cubicBezTo>
                    <a:pt x="0" y="271"/>
                    <a:pt x="245" y="27"/>
                    <a:pt x="543" y="27"/>
                  </a:cubicBezTo>
                  <a:cubicBezTo>
                    <a:pt x="841" y="0"/>
                    <a:pt x="1085" y="271"/>
                    <a:pt x="1085" y="570"/>
                  </a:cubicBezTo>
                  <a:close/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35"/>
            <p:cNvSpPr/>
            <p:nvPr/>
          </p:nvSpPr>
          <p:spPr>
            <a:xfrm>
              <a:off x="5482958" y="904008"/>
              <a:ext cx="47977" cy="47977"/>
            </a:xfrm>
            <a:custGeom>
              <a:avLst/>
              <a:gdLst/>
              <a:ahLst/>
              <a:cxnLst/>
              <a:rect l="l" t="t" r="r" b="b"/>
              <a:pathLst>
                <a:path w="1086" h="1086" fill="none" extrusionOk="0">
                  <a:moveTo>
                    <a:pt x="1086" y="543"/>
                  </a:moveTo>
                  <a:cubicBezTo>
                    <a:pt x="1086" y="842"/>
                    <a:pt x="869" y="1086"/>
                    <a:pt x="543" y="1086"/>
                  </a:cubicBezTo>
                  <a:cubicBezTo>
                    <a:pt x="245" y="1086"/>
                    <a:pt x="1" y="842"/>
                    <a:pt x="1" y="543"/>
                  </a:cubicBezTo>
                  <a:cubicBezTo>
                    <a:pt x="1" y="245"/>
                    <a:pt x="245" y="1"/>
                    <a:pt x="543" y="1"/>
                  </a:cubicBezTo>
                  <a:cubicBezTo>
                    <a:pt x="869" y="1"/>
                    <a:pt x="1086" y="245"/>
                    <a:pt x="1086" y="543"/>
                  </a:cubicBezTo>
                  <a:close/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2379;p35"/>
            <p:cNvSpPr/>
            <p:nvPr/>
          </p:nvSpPr>
          <p:spPr>
            <a:xfrm>
              <a:off x="5348746" y="1017854"/>
              <a:ext cx="47977" cy="47977"/>
            </a:xfrm>
            <a:custGeom>
              <a:avLst/>
              <a:gdLst/>
              <a:ahLst/>
              <a:cxnLst/>
              <a:rect l="l" t="t" r="r" b="b"/>
              <a:pathLst>
                <a:path w="1086" h="1086" fill="none" extrusionOk="0">
                  <a:moveTo>
                    <a:pt x="1086" y="543"/>
                  </a:moveTo>
                  <a:cubicBezTo>
                    <a:pt x="1086" y="869"/>
                    <a:pt x="842" y="1086"/>
                    <a:pt x="543" y="1086"/>
                  </a:cubicBezTo>
                  <a:cubicBezTo>
                    <a:pt x="245" y="1086"/>
                    <a:pt x="1" y="869"/>
                    <a:pt x="1" y="543"/>
                  </a:cubicBezTo>
                  <a:cubicBezTo>
                    <a:pt x="1" y="245"/>
                    <a:pt x="245" y="1"/>
                    <a:pt x="543" y="1"/>
                  </a:cubicBezTo>
                  <a:cubicBezTo>
                    <a:pt x="842" y="1"/>
                    <a:pt x="1086" y="245"/>
                    <a:pt x="1086" y="543"/>
                  </a:cubicBezTo>
                  <a:close/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2380;p35"/>
            <p:cNvSpPr/>
            <p:nvPr/>
          </p:nvSpPr>
          <p:spPr>
            <a:xfrm>
              <a:off x="5643543" y="1820693"/>
              <a:ext cx="47977" cy="47977"/>
            </a:xfrm>
            <a:custGeom>
              <a:avLst/>
              <a:gdLst/>
              <a:ahLst/>
              <a:cxnLst/>
              <a:rect l="l" t="t" r="r" b="b"/>
              <a:pathLst>
                <a:path w="1086" h="1086" fill="none" extrusionOk="0">
                  <a:moveTo>
                    <a:pt x="1085" y="543"/>
                  </a:moveTo>
                  <a:cubicBezTo>
                    <a:pt x="1085" y="842"/>
                    <a:pt x="841" y="1086"/>
                    <a:pt x="543" y="1086"/>
                  </a:cubicBezTo>
                  <a:cubicBezTo>
                    <a:pt x="244" y="1086"/>
                    <a:pt x="0" y="842"/>
                    <a:pt x="0" y="543"/>
                  </a:cubicBezTo>
                  <a:cubicBezTo>
                    <a:pt x="0" y="245"/>
                    <a:pt x="244" y="1"/>
                    <a:pt x="543" y="1"/>
                  </a:cubicBezTo>
                  <a:cubicBezTo>
                    <a:pt x="841" y="1"/>
                    <a:pt x="1085" y="245"/>
                    <a:pt x="1085" y="543"/>
                  </a:cubicBezTo>
                  <a:close/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35"/>
            <p:cNvSpPr/>
            <p:nvPr/>
          </p:nvSpPr>
          <p:spPr>
            <a:xfrm>
              <a:off x="5341590" y="1644557"/>
              <a:ext cx="47933" cy="47977"/>
            </a:xfrm>
            <a:custGeom>
              <a:avLst/>
              <a:gdLst/>
              <a:ahLst/>
              <a:cxnLst/>
              <a:rect l="l" t="t" r="r" b="b"/>
              <a:pathLst>
                <a:path w="1085" h="1086" extrusionOk="0">
                  <a:moveTo>
                    <a:pt x="542" y="0"/>
                  </a:moveTo>
                  <a:cubicBezTo>
                    <a:pt x="244" y="0"/>
                    <a:pt x="0" y="245"/>
                    <a:pt x="0" y="543"/>
                  </a:cubicBezTo>
                  <a:cubicBezTo>
                    <a:pt x="0" y="841"/>
                    <a:pt x="244" y="1085"/>
                    <a:pt x="542" y="1085"/>
                  </a:cubicBezTo>
                  <a:cubicBezTo>
                    <a:pt x="841" y="1085"/>
                    <a:pt x="1085" y="841"/>
                    <a:pt x="1085" y="543"/>
                  </a:cubicBezTo>
                  <a:cubicBezTo>
                    <a:pt x="1085" y="245"/>
                    <a:pt x="841" y="0"/>
                    <a:pt x="542" y="0"/>
                  </a:cubicBezTo>
                  <a:close/>
                </a:path>
              </a:pathLst>
            </a:custGeom>
            <a:solidFill>
              <a:schemeClr val="lt2"/>
            </a:solidFill>
            <a:ln w="10850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35"/>
            <p:cNvSpPr/>
            <p:nvPr/>
          </p:nvSpPr>
          <p:spPr>
            <a:xfrm>
              <a:off x="5736979" y="1632585"/>
              <a:ext cx="47977" cy="47977"/>
            </a:xfrm>
            <a:custGeom>
              <a:avLst/>
              <a:gdLst/>
              <a:ahLst/>
              <a:cxnLst/>
              <a:rect l="l" t="t" r="r" b="b"/>
              <a:pathLst>
                <a:path w="1086" h="1086" fill="none" extrusionOk="0">
                  <a:moveTo>
                    <a:pt x="1086" y="543"/>
                  </a:moveTo>
                  <a:cubicBezTo>
                    <a:pt x="1086" y="841"/>
                    <a:pt x="842" y="1085"/>
                    <a:pt x="543" y="1085"/>
                  </a:cubicBezTo>
                  <a:cubicBezTo>
                    <a:pt x="245" y="1085"/>
                    <a:pt x="1" y="841"/>
                    <a:pt x="1" y="543"/>
                  </a:cubicBezTo>
                  <a:cubicBezTo>
                    <a:pt x="1" y="244"/>
                    <a:pt x="245" y="0"/>
                    <a:pt x="543" y="0"/>
                  </a:cubicBezTo>
                  <a:cubicBezTo>
                    <a:pt x="842" y="0"/>
                    <a:pt x="1086" y="244"/>
                    <a:pt x="1086" y="543"/>
                  </a:cubicBezTo>
                  <a:close/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2383;p35"/>
            <p:cNvSpPr/>
            <p:nvPr/>
          </p:nvSpPr>
          <p:spPr>
            <a:xfrm>
              <a:off x="5820872" y="1716434"/>
              <a:ext cx="47977" cy="47977"/>
            </a:xfrm>
            <a:custGeom>
              <a:avLst/>
              <a:gdLst/>
              <a:ahLst/>
              <a:cxnLst/>
              <a:rect l="l" t="t" r="r" b="b"/>
              <a:pathLst>
                <a:path w="1086" h="1086" fill="none" extrusionOk="0">
                  <a:moveTo>
                    <a:pt x="1" y="543"/>
                  </a:moveTo>
                  <a:cubicBezTo>
                    <a:pt x="1" y="245"/>
                    <a:pt x="245" y="1"/>
                    <a:pt x="543" y="1"/>
                  </a:cubicBezTo>
                  <a:cubicBezTo>
                    <a:pt x="841" y="1"/>
                    <a:pt x="1086" y="218"/>
                    <a:pt x="1086" y="543"/>
                  </a:cubicBezTo>
                  <a:cubicBezTo>
                    <a:pt x="1086" y="842"/>
                    <a:pt x="841" y="1086"/>
                    <a:pt x="543" y="1086"/>
                  </a:cubicBezTo>
                  <a:cubicBezTo>
                    <a:pt x="245" y="1086"/>
                    <a:pt x="1" y="842"/>
                    <a:pt x="1" y="543"/>
                  </a:cubicBezTo>
                  <a:close/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2384;p35"/>
            <p:cNvSpPr/>
            <p:nvPr/>
          </p:nvSpPr>
          <p:spPr>
            <a:xfrm>
              <a:off x="5999437" y="1476815"/>
              <a:ext cx="47933" cy="47977"/>
            </a:xfrm>
            <a:custGeom>
              <a:avLst/>
              <a:gdLst/>
              <a:ahLst/>
              <a:cxnLst/>
              <a:rect l="l" t="t" r="r" b="b"/>
              <a:pathLst>
                <a:path w="1085" h="1086" fill="none" extrusionOk="0">
                  <a:moveTo>
                    <a:pt x="0" y="543"/>
                  </a:moveTo>
                  <a:cubicBezTo>
                    <a:pt x="0" y="244"/>
                    <a:pt x="217" y="0"/>
                    <a:pt x="543" y="0"/>
                  </a:cubicBezTo>
                  <a:cubicBezTo>
                    <a:pt x="841" y="0"/>
                    <a:pt x="1085" y="217"/>
                    <a:pt x="1085" y="543"/>
                  </a:cubicBezTo>
                  <a:cubicBezTo>
                    <a:pt x="1085" y="841"/>
                    <a:pt x="841" y="1085"/>
                    <a:pt x="543" y="1085"/>
                  </a:cubicBezTo>
                  <a:cubicBezTo>
                    <a:pt x="217" y="1085"/>
                    <a:pt x="0" y="841"/>
                    <a:pt x="0" y="543"/>
                  </a:cubicBezTo>
                  <a:close/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2385;p35"/>
            <p:cNvSpPr/>
            <p:nvPr/>
          </p:nvSpPr>
          <p:spPr>
            <a:xfrm>
              <a:off x="6004208" y="1353382"/>
              <a:ext cx="49170" cy="47977"/>
            </a:xfrm>
            <a:custGeom>
              <a:avLst/>
              <a:gdLst/>
              <a:ahLst/>
              <a:cxnLst/>
              <a:rect l="l" t="t" r="r" b="b"/>
              <a:pathLst>
                <a:path w="1113" h="1086" fill="none" extrusionOk="0">
                  <a:moveTo>
                    <a:pt x="1" y="543"/>
                  </a:moveTo>
                  <a:cubicBezTo>
                    <a:pt x="1" y="245"/>
                    <a:pt x="245" y="0"/>
                    <a:pt x="570" y="0"/>
                  </a:cubicBezTo>
                  <a:cubicBezTo>
                    <a:pt x="868" y="0"/>
                    <a:pt x="1113" y="245"/>
                    <a:pt x="1113" y="543"/>
                  </a:cubicBezTo>
                  <a:cubicBezTo>
                    <a:pt x="1113" y="868"/>
                    <a:pt x="868" y="1085"/>
                    <a:pt x="570" y="1085"/>
                  </a:cubicBezTo>
                  <a:cubicBezTo>
                    <a:pt x="245" y="1085"/>
                    <a:pt x="1" y="868"/>
                    <a:pt x="1" y="543"/>
                  </a:cubicBezTo>
                  <a:close/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2386;p35"/>
            <p:cNvSpPr/>
            <p:nvPr/>
          </p:nvSpPr>
          <p:spPr>
            <a:xfrm>
              <a:off x="5862796" y="737458"/>
              <a:ext cx="47977" cy="49170"/>
            </a:xfrm>
            <a:custGeom>
              <a:avLst/>
              <a:gdLst/>
              <a:ahLst/>
              <a:cxnLst/>
              <a:rect l="l" t="t" r="r" b="b"/>
              <a:pathLst>
                <a:path w="1086" h="1113" fill="none" extrusionOk="0">
                  <a:moveTo>
                    <a:pt x="1" y="543"/>
                  </a:moveTo>
                  <a:cubicBezTo>
                    <a:pt x="1" y="245"/>
                    <a:pt x="245" y="1"/>
                    <a:pt x="543" y="1"/>
                  </a:cubicBezTo>
                  <a:cubicBezTo>
                    <a:pt x="842" y="1"/>
                    <a:pt x="1086" y="245"/>
                    <a:pt x="1086" y="543"/>
                  </a:cubicBezTo>
                  <a:cubicBezTo>
                    <a:pt x="1086" y="869"/>
                    <a:pt x="842" y="1113"/>
                    <a:pt x="543" y="1113"/>
                  </a:cubicBezTo>
                  <a:cubicBezTo>
                    <a:pt x="272" y="1113"/>
                    <a:pt x="1" y="869"/>
                    <a:pt x="1" y="543"/>
                  </a:cubicBezTo>
                  <a:close/>
                </a:path>
              </a:pathLst>
            </a:custGeom>
            <a:noFill/>
            <a:ln w="10850" cap="flat" cmpd="sng">
              <a:solidFill>
                <a:srgbClr val="7ACADA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35"/>
            <p:cNvSpPr/>
            <p:nvPr/>
          </p:nvSpPr>
          <p:spPr>
            <a:xfrm>
              <a:off x="5552449" y="1722442"/>
              <a:ext cx="47977" cy="47977"/>
            </a:xfrm>
            <a:custGeom>
              <a:avLst/>
              <a:gdLst/>
              <a:ahLst/>
              <a:cxnLst/>
              <a:rect l="l" t="t" r="r" b="b"/>
              <a:pathLst>
                <a:path w="1086" h="1086" fill="none" extrusionOk="0">
                  <a:moveTo>
                    <a:pt x="1086" y="543"/>
                  </a:moveTo>
                  <a:cubicBezTo>
                    <a:pt x="1086" y="841"/>
                    <a:pt x="842" y="1085"/>
                    <a:pt x="543" y="1085"/>
                  </a:cubicBezTo>
                  <a:cubicBezTo>
                    <a:pt x="245" y="1085"/>
                    <a:pt x="1" y="841"/>
                    <a:pt x="1" y="543"/>
                  </a:cubicBezTo>
                  <a:cubicBezTo>
                    <a:pt x="1" y="245"/>
                    <a:pt x="245" y="1"/>
                    <a:pt x="543" y="1"/>
                  </a:cubicBezTo>
                  <a:cubicBezTo>
                    <a:pt x="842" y="1"/>
                    <a:pt x="1086" y="245"/>
                    <a:pt x="1086" y="543"/>
                  </a:cubicBezTo>
                  <a:close/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35"/>
            <p:cNvSpPr/>
            <p:nvPr/>
          </p:nvSpPr>
          <p:spPr>
            <a:xfrm>
              <a:off x="5263660" y="1167660"/>
              <a:ext cx="473362" cy="488912"/>
            </a:xfrm>
            <a:custGeom>
              <a:avLst/>
              <a:gdLst/>
              <a:ahLst/>
              <a:cxnLst/>
              <a:rect l="l" t="t" r="r" b="b"/>
              <a:pathLst>
                <a:path w="10715" h="11067" fill="none" extrusionOk="0">
                  <a:moveTo>
                    <a:pt x="1" y="0"/>
                  </a:moveTo>
                  <a:lnTo>
                    <a:pt x="6890" y="6917"/>
                  </a:lnTo>
                  <a:lnTo>
                    <a:pt x="6890" y="11067"/>
                  </a:lnTo>
                  <a:lnTo>
                    <a:pt x="10715" y="11067"/>
                  </a:lnTo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35"/>
            <p:cNvSpPr/>
            <p:nvPr/>
          </p:nvSpPr>
          <p:spPr>
            <a:xfrm>
              <a:off x="5862796" y="1524747"/>
              <a:ext cx="160629" cy="394240"/>
            </a:xfrm>
            <a:custGeom>
              <a:avLst/>
              <a:gdLst/>
              <a:ahLst/>
              <a:cxnLst/>
              <a:rect l="l" t="t" r="r" b="b"/>
              <a:pathLst>
                <a:path w="3636" h="8924" fill="none" extrusionOk="0">
                  <a:moveTo>
                    <a:pt x="1" y="5262"/>
                  </a:moveTo>
                  <a:lnTo>
                    <a:pt x="3636" y="8924"/>
                  </a:lnTo>
                  <a:lnTo>
                    <a:pt x="3636" y="0"/>
                  </a:lnTo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35"/>
            <p:cNvSpPr/>
            <p:nvPr/>
          </p:nvSpPr>
          <p:spPr>
            <a:xfrm>
              <a:off x="5887977" y="786584"/>
              <a:ext cx="141456" cy="565649"/>
            </a:xfrm>
            <a:custGeom>
              <a:avLst/>
              <a:gdLst/>
              <a:ahLst/>
              <a:cxnLst/>
              <a:rect l="l" t="t" r="r" b="b"/>
              <a:pathLst>
                <a:path w="3202" h="12804" fill="none" extrusionOk="0">
                  <a:moveTo>
                    <a:pt x="3201" y="12803"/>
                  </a:moveTo>
                  <a:lnTo>
                    <a:pt x="3201" y="7867"/>
                  </a:lnTo>
                  <a:lnTo>
                    <a:pt x="1" y="4666"/>
                  </a:lnTo>
                  <a:lnTo>
                    <a:pt x="1" y="1"/>
                  </a:lnTo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391;p35"/>
            <p:cNvSpPr/>
            <p:nvPr/>
          </p:nvSpPr>
          <p:spPr>
            <a:xfrm>
              <a:off x="5540477" y="1301871"/>
              <a:ext cx="353553" cy="357087"/>
            </a:xfrm>
            <a:custGeom>
              <a:avLst/>
              <a:gdLst/>
              <a:ahLst/>
              <a:cxnLst/>
              <a:rect l="l" t="t" r="r" b="b"/>
              <a:pathLst>
                <a:path w="8003" h="8083" fill="none" extrusionOk="0">
                  <a:moveTo>
                    <a:pt x="8002" y="8083"/>
                  </a:moveTo>
                  <a:lnTo>
                    <a:pt x="5181" y="5289"/>
                  </a:lnTo>
                  <a:lnTo>
                    <a:pt x="3038" y="5289"/>
                  </a:lnTo>
                  <a:lnTo>
                    <a:pt x="3038" y="3038"/>
                  </a:lnTo>
                  <a:lnTo>
                    <a:pt x="1" y="0"/>
                  </a:lnTo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392;p35"/>
            <p:cNvSpPr/>
            <p:nvPr/>
          </p:nvSpPr>
          <p:spPr>
            <a:xfrm>
              <a:off x="5814863" y="886072"/>
              <a:ext cx="145035" cy="645875"/>
            </a:xfrm>
            <a:custGeom>
              <a:avLst/>
              <a:gdLst/>
              <a:ahLst/>
              <a:cxnLst/>
              <a:rect l="l" t="t" r="r" b="b"/>
              <a:pathLst>
                <a:path w="3283" h="14620" fill="none" extrusionOk="0">
                  <a:moveTo>
                    <a:pt x="2062" y="14620"/>
                  </a:moveTo>
                  <a:lnTo>
                    <a:pt x="109" y="12667"/>
                  </a:lnTo>
                  <a:lnTo>
                    <a:pt x="3283" y="9466"/>
                  </a:lnTo>
                  <a:lnTo>
                    <a:pt x="3283" y="6591"/>
                  </a:lnTo>
                  <a:lnTo>
                    <a:pt x="1" y="3282"/>
                  </a:lnTo>
                  <a:lnTo>
                    <a:pt x="1" y="0"/>
                  </a:lnTo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2393;p35"/>
            <p:cNvSpPr/>
            <p:nvPr/>
          </p:nvSpPr>
          <p:spPr>
            <a:xfrm>
              <a:off x="5679459" y="981937"/>
              <a:ext cx="195397" cy="393047"/>
            </a:xfrm>
            <a:custGeom>
              <a:avLst/>
              <a:gdLst/>
              <a:ahLst/>
              <a:cxnLst/>
              <a:rect l="l" t="t" r="r" b="b"/>
              <a:pathLst>
                <a:path w="4423" h="8897" fill="none" extrusionOk="0">
                  <a:moveTo>
                    <a:pt x="2578" y="8897"/>
                  </a:moveTo>
                  <a:lnTo>
                    <a:pt x="4422" y="7025"/>
                  </a:lnTo>
                  <a:lnTo>
                    <a:pt x="4422" y="4421"/>
                  </a:lnTo>
                  <a:lnTo>
                    <a:pt x="1" y="0"/>
                  </a:lnTo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35"/>
            <p:cNvSpPr/>
            <p:nvPr/>
          </p:nvSpPr>
          <p:spPr>
            <a:xfrm>
              <a:off x="5509332" y="949555"/>
              <a:ext cx="182188" cy="370296"/>
            </a:xfrm>
            <a:custGeom>
              <a:avLst/>
              <a:gdLst/>
              <a:ahLst/>
              <a:cxnLst/>
              <a:rect l="l" t="t" r="r" b="b"/>
              <a:pathLst>
                <a:path w="4124" h="8382" fill="none" extrusionOk="0">
                  <a:moveTo>
                    <a:pt x="4123" y="8382"/>
                  </a:moveTo>
                  <a:lnTo>
                    <a:pt x="0" y="4205"/>
                  </a:lnTo>
                  <a:lnTo>
                    <a:pt x="0" y="1"/>
                  </a:lnTo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35"/>
            <p:cNvSpPr/>
            <p:nvPr/>
          </p:nvSpPr>
          <p:spPr>
            <a:xfrm>
              <a:off x="5618362" y="1082574"/>
              <a:ext cx="142649" cy="142649"/>
            </a:xfrm>
            <a:custGeom>
              <a:avLst/>
              <a:gdLst/>
              <a:ahLst/>
              <a:cxnLst/>
              <a:rect l="l" t="t" r="r" b="b"/>
              <a:pathLst>
                <a:path w="3229" h="3229" fill="none" extrusionOk="0">
                  <a:moveTo>
                    <a:pt x="3228" y="3228"/>
                  </a:moveTo>
                  <a:lnTo>
                    <a:pt x="1" y="0"/>
                  </a:lnTo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35"/>
            <p:cNvSpPr/>
            <p:nvPr/>
          </p:nvSpPr>
          <p:spPr>
            <a:xfrm>
              <a:off x="5371542" y="1064593"/>
              <a:ext cx="77929" cy="148613"/>
            </a:xfrm>
            <a:custGeom>
              <a:avLst/>
              <a:gdLst/>
              <a:ahLst/>
              <a:cxnLst/>
              <a:rect l="l" t="t" r="r" b="b"/>
              <a:pathLst>
                <a:path w="1764" h="3364" fill="none" extrusionOk="0">
                  <a:moveTo>
                    <a:pt x="1763" y="3364"/>
                  </a:moveTo>
                  <a:lnTo>
                    <a:pt x="0" y="1601"/>
                  </a:lnTo>
                  <a:lnTo>
                    <a:pt x="0" y="1"/>
                  </a:lnTo>
                </a:path>
              </a:pathLst>
            </a:custGeom>
            <a:noFill/>
            <a:ln w="10850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97" name="Google Shape;2397;p35"/>
          <p:cNvSpPr txBox="1">
            <a:spLocks noGrp="1"/>
          </p:cNvSpPr>
          <p:nvPr>
            <p:ph type="subTitle" idx="1"/>
          </p:nvPr>
        </p:nvSpPr>
        <p:spPr>
          <a:xfrm>
            <a:off x="394947" y="1893992"/>
            <a:ext cx="4251764" cy="18513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Manages automated backups of SQL Server databases, ensuring regular data protection and recovery readiness.</a:t>
            </a:r>
          </a:p>
        </p:txBody>
      </p:sp>
      <p:grpSp>
        <p:nvGrpSpPr>
          <p:cNvPr id="2399" name="Google Shape;2399;p35"/>
          <p:cNvGrpSpPr/>
          <p:nvPr/>
        </p:nvGrpSpPr>
        <p:grpSpPr>
          <a:xfrm>
            <a:off x="5360289" y="1501333"/>
            <a:ext cx="3195918" cy="2787949"/>
            <a:chOff x="4987065" y="1038096"/>
            <a:chExt cx="3195918" cy="3151364"/>
          </a:xfrm>
        </p:grpSpPr>
        <p:sp>
          <p:nvSpPr>
            <p:cNvPr id="2400" name="Google Shape;2400;p35"/>
            <p:cNvSpPr/>
            <p:nvPr/>
          </p:nvSpPr>
          <p:spPr>
            <a:xfrm>
              <a:off x="5109122" y="1175447"/>
              <a:ext cx="2951804" cy="2876663"/>
            </a:xfrm>
            <a:custGeom>
              <a:avLst/>
              <a:gdLst/>
              <a:ahLst/>
              <a:cxnLst/>
              <a:rect l="l" t="t" r="r" b="b"/>
              <a:pathLst>
                <a:path w="43942" h="43942" extrusionOk="0">
                  <a:moveTo>
                    <a:pt x="21971" y="1"/>
                  </a:moveTo>
                  <a:cubicBezTo>
                    <a:pt x="9846" y="1"/>
                    <a:pt x="1" y="9847"/>
                    <a:pt x="1" y="21971"/>
                  </a:cubicBezTo>
                  <a:cubicBezTo>
                    <a:pt x="1" y="34122"/>
                    <a:pt x="9846" y="43941"/>
                    <a:pt x="21971" y="43941"/>
                  </a:cubicBezTo>
                  <a:cubicBezTo>
                    <a:pt x="34095" y="43941"/>
                    <a:pt x="43941" y="34122"/>
                    <a:pt x="43941" y="21971"/>
                  </a:cubicBezTo>
                  <a:cubicBezTo>
                    <a:pt x="43941" y="9847"/>
                    <a:pt x="34095" y="1"/>
                    <a:pt x="219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01" name="Google Shape;2401;p35"/>
            <p:cNvGrpSpPr/>
            <p:nvPr/>
          </p:nvGrpSpPr>
          <p:grpSpPr>
            <a:xfrm>
              <a:off x="4987065" y="1038096"/>
              <a:ext cx="3195918" cy="3151364"/>
              <a:chOff x="4987076" y="972901"/>
              <a:chExt cx="3195918" cy="3197732"/>
            </a:xfrm>
          </p:grpSpPr>
          <p:sp>
            <p:nvSpPr>
              <p:cNvPr id="2402" name="Google Shape;2402;p35"/>
              <p:cNvSpPr/>
              <p:nvPr/>
            </p:nvSpPr>
            <p:spPr>
              <a:xfrm>
                <a:off x="4987076" y="972901"/>
                <a:ext cx="3195918" cy="3197732"/>
              </a:xfrm>
              <a:custGeom>
                <a:avLst/>
                <a:gdLst/>
                <a:ahLst/>
                <a:cxnLst/>
                <a:rect l="l" t="t" r="r" b="b"/>
                <a:pathLst>
                  <a:path w="47576" h="47603" fill="none" extrusionOk="0">
                    <a:moveTo>
                      <a:pt x="47575" y="23788"/>
                    </a:moveTo>
                    <a:cubicBezTo>
                      <a:pt x="47575" y="36943"/>
                      <a:pt x="36943" y="47603"/>
                      <a:pt x="23788" y="47603"/>
                    </a:cubicBezTo>
                    <a:cubicBezTo>
                      <a:pt x="10633" y="47603"/>
                      <a:pt x="0" y="36943"/>
                      <a:pt x="0" y="23788"/>
                    </a:cubicBezTo>
                    <a:cubicBezTo>
                      <a:pt x="0" y="10660"/>
                      <a:pt x="10633" y="0"/>
                      <a:pt x="23788" y="0"/>
                    </a:cubicBezTo>
                    <a:cubicBezTo>
                      <a:pt x="36943" y="0"/>
                      <a:pt x="47575" y="10660"/>
                      <a:pt x="47575" y="23788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rnd" cmpd="sng">
                <a:solidFill>
                  <a:srgbClr val="BA4C9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3" name="Google Shape;2403;p35"/>
              <p:cNvSpPr/>
              <p:nvPr/>
            </p:nvSpPr>
            <p:spPr>
              <a:xfrm>
                <a:off x="6222418" y="972901"/>
                <a:ext cx="51053" cy="49239"/>
              </a:xfrm>
              <a:custGeom>
                <a:avLst/>
                <a:gdLst/>
                <a:ahLst/>
                <a:cxnLst/>
                <a:rect l="l" t="t" r="r" b="b"/>
                <a:pathLst>
                  <a:path w="760" h="733" extrusionOk="0">
                    <a:moveTo>
                      <a:pt x="380" y="0"/>
                    </a:moveTo>
                    <a:cubicBezTo>
                      <a:pt x="163" y="0"/>
                      <a:pt x="0" y="163"/>
                      <a:pt x="0" y="380"/>
                    </a:cubicBezTo>
                    <a:cubicBezTo>
                      <a:pt x="0" y="570"/>
                      <a:pt x="163" y="733"/>
                      <a:pt x="380" y="733"/>
                    </a:cubicBezTo>
                    <a:cubicBezTo>
                      <a:pt x="570" y="733"/>
                      <a:pt x="760" y="570"/>
                      <a:pt x="760" y="380"/>
                    </a:cubicBezTo>
                    <a:cubicBezTo>
                      <a:pt x="760" y="163"/>
                      <a:pt x="570" y="0"/>
                      <a:pt x="38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4" name="Google Shape;2404;p35"/>
              <p:cNvSpPr/>
              <p:nvPr/>
            </p:nvSpPr>
            <p:spPr>
              <a:xfrm>
                <a:off x="5402484" y="1437480"/>
                <a:ext cx="51053" cy="49306"/>
              </a:xfrm>
              <a:custGeom>
                <a:avLst/>
                <a:gdLst/>
                <a:ahLst/>
                <a:cxnLst/>
                <a:rect l="l" t="t" r="r" b="b"/>
                <a:pathLst>
                  <a:path w="760" h="734" extrusionOk="0">
                    <a:moveTo>
                      <a:pt x="380" y="1"/>
                    </a:moveTo>
                    <a:cubicBezTo>
                      <a:pt x="163" y="1"/>
                      <a:pt x="0" y="164"/>
                      <a:pt x="0" y="381"/>
                    </a:cubicBezTo>
                    <a:cubicBezTo>
                      <a:pt x="0" y="571"/>
                      <a:pt x="163" y="733"/>
                      <a:pt x="380" y="733"/>
                    </a:cubicBezTo>
                    <a:cubicBezTo>
                      <a:pt x="570" y="733"/>
                      <a:pt x="760" y="571"/>
                      <a:pt x="760" y="381"/>
                    </a:cubicBezTo>
                    <a:cubicBezTo>
                      <a:pt x="760" y="164"/>
                      <a:pt x="570" y="1"/>
                      <a:pt x="3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5" name="Google Shape;2405;p35"/>
              <p:cNvSpPr/>
              <p:nvPr/>
            </p:nvSpPr>
            <p:spPr>
              <a:xfrm>
                <a:off x="7789335" y="3567449"/>
                <a:ext cx="51120" cy="49239"/>
              </a:xfrm>
              <a:custGeom>
                <a:avLst/>
                <a:gdLst/>
                <a:ahLst/>
                <a:cxnLst/>
                <a:rect l="l" t="t" r="r" b="b"/>
                <a:pathLst>
                  <a:path w="761" h="733" extrusionOk="0">
                    <a:moveTo>
                      <a:pt x="380" y="1"/>
                    </a:moveTo>
                    <a:cubicBezTo>
                      <a:pt x="191" y="1"/>
                      <a:pt x="1" y="163"/>
                      <a:pt x="1" y="353"/>
                    </a:cubicBezTo>
                    <a:cubicBezTo>
                      <a:pt x="1" y="570"/>
                      <a:pt x="191" y="733"/>
                      <a:pt x="380" y="733"/>
                    </a:cubicBezTo>
                    <a:cubicBezTo>
                      <a:pt x="597" y="733"/>
                      <a:pt x="760" y="570"/>
                      <a:pt x="760" y="353"/>
                    </a:cubicBezTo>
                    <a:cubicBezTo>
                      <a:pt x="760" y="163"/>
                      <a:pt x="597" y="1"/>
                      <a:pt x="3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6" name="Google Shape;2406;p35"/>
              <p:cNvSpPr/>
              <p:nvPr/>
            </p:nvSpPr>
            <p:spPr>
              <a:xfrm>
                <a:off x="7951495" y="3336033"/>
                <a:ext cx="51120" cy="51120"/>
              </a:xfrm>
              <a:custGeom>
                <a:avLst/>
                <a:gdLst/>
                <a:ahLst/>
                <a:cxnLst/>
                <a:rect l="l" t="t" r="r" b="b"/>
                <a:pathLst>
                  <a:path w="761" h="761" extrusionOk="0">
                    <a:moveTo>
                      <a:pt x="381" y="1"/>
                    </a:moveTo>
                    <a:cubicBezTo>
                      <a:pt x="164" y="1"/>
                      <a:pt x="1" y="191"/>
                      <a:pt x="1" y="381"/>
                    </a:cubicBezTo>
                    <a:cubicBezTo>
                      <a:pt x="1" y="598"/>
                      <a:pt x="164" y="760"/>
                      <a:pt x="381" y="760"/>
                    </a:cubicBezTo>
                    <a:cubicBezTo>
                      <a:pt x="570" y="760"/>
                      <a:pt x="760" y="598"/>
                      <a:pt x="760" y="381"/>
                    </a:cubicBezTo>
                    <a:cubicBezTo>
                      <a:pt x="760" y="191"/>
                      <a:pt x="570" y="1"/>
                      <a:pt x="38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7" name="Google Shape;2407;p35"/>
              <p:cNvSpPr/>
              <p:nvPr/>
            </p:nvSpPr>
            <p:spPr>
              <a:xfrm>
                <a:off x="7741977" y="1463006"/>
                <a:ext cx="51053" cy="49239"/>
              </a:xfrm>
              <a:custGeom>
                <a:avLst/>
                <a:gdLst/>
                <a:ahLst/>
                <a:cxnLst/>
                <a:rect l="l" t="t" r="r" b="b"/>
                <a:pathLst>
                  <a:path w="760" h="733" extrusionOk="0">
                    <a:moveTo>
                      <a:pt x="380" y="1"/>
                    </a:moveTo>
                    <a:cubicBezTo>
                      <a:pt x="163" y="1"/>
                      <a:pt x="1" y="163"/>
                      <a:pt x="1" y="353"/>
                    </a:cubicBezTo>
                    <a:cubicBezTo>
                      <a:pt x="1" y="570"/>
                      <a:pt x="163" y="733"/>
                      <a:pt x="380" y="733"/>
                    </a:cubicBezTo>
                    <a:cubicBezTo>
                      <a:pt x="570" y="733"/>
                      <a:pt x="760" y="570"/>
                      <a:pt x="760" y="353"/>
                    </a:cubicBezTo>
                    <a:cubicBezTo>
                      <a:pt x="760" y="163"/>
                      <a:pt x="570" y="1"/>
                      <a:pt x="3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35" name="Google Shape;2413;p36">
            <a:extLst>
              <a:ext uri="{FF2B5EF4-FFF2-40B4-BE49-F238E27FC236}">
                <a16:creationId xmlns:a16="http://schemas.microsoft.com/office/drawing/2014/main" id="{2AE9BA74-CD49-4164-8EBC-0F2394B73A9C}"/>
              </a:ext>
            </a:extLst>
          </p:cNvPr>
          <p:cNvGrpSpPr/>
          <p:nvPr/>
        </p:nvGrpSpPr>
        <p:grpSpPr>
          <a:xfrm>
            <a:off x="127006" y="53230"/>
            <a:ext cx="1421351" cy="1419663"/>
            <a:chOff x="4159368" y="3216512"/>
            <a:chExt cx="825263" cy="824283"/>
          </a:xfrm>
        </p:grpSpPr>
        <p:sp>
          <p:nvSpPr>
            <p:cNvPr id="336" name="Google Shape;2414;p36">
              <a:extLst>
                <a:ext uri="{FF2B5EF4-FFF2-40B4-BE49-F238E27FC236}">
                  <a16:creationId xmlns:a16="http://schemas.microsoft.com/office/drawing/2014/main" id="{D5E05DA5-70C4-4A83-A0F6-B0DF21CD4A6A}"/>
                </a:ext>
              </a:extLst>
            </p:cNvPr>
            <p:cNvSpPr/>
            <p:nvPr/>
          </p:nvSpPr>
          <p:spPr>
            <a:xfrm>
              <a:off x="4159368" y="3216512"/>
              <a:ext cx="825263" cy="824283"/>
            </a:xfrm>
            <a:custGeom>
              <a:avLst/>
              <a:gdLst/>
              <a:ahLst/>
              <a:cxnLst/>
              <a:rect l="l" t="t" r="r" b="b"/>
              <a:pathLst>
                <a:path w="3169" h="3167" extrusionOk="0">
                  <a:moveTo>
                    <a:pt x="1584" y="1"/>
                  </a:moveTo>
                  <a:cubicBezTo>
                    <a:pt x="710" y="1"/>
                    <a:pt x="1" y="709"/>
                    <a:pt x="1" y="1583"/>
                  </a:cubicBezTo>
                  <a:cubicBezTo>
                    <a:pt x="1" y="2457"/>
                    <a:pt x="710" y="3167"/>
                    <a:pt x="1584" y="3167"/>
                  </a:cubicBezTo>
                  <a:cubicBezTo>
                    <a:pt x="2459" y="3167"/>
                    <a:pt x="3168" y="2457"/>
                    <a:pt x="3168" y="1583"/>
                  </a:cubicBezTo>
                  <a:cubicBezTo>
                    <a:pt x="3168" y="709"/>
                    <a:pt x="2459" y="1"/>
                    <a:pt x="1584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2415;p36">
              <a:extLst>
                <a:ext uri="{FF2B5EF4-FFF2-40B4-BE49-F238E27FC236}">
                  <a16:creationId xmlns:a16="http://schemas.microsoft.com/office/drawing/2014/main" id="{2A7FE3FC-329A-4BD4-8AA1-4C63D4BC3B80}"/>
                </a:ext>
              </a:extLst>
            </p:cNvPr>
            <p:cNvSpPr/>
            <p:nvPr/>
          </p:nvSpPr>
          <p:spPr>
            <a:xfrm flipH="1">
              <a:off x="4159375" y="3745684"/>
              <a:ext cx="51321" cy="51338"/>
            </a:xfrm>
            <a:custGeom>
              <a:avLst/>
              <a:gdLst/>
              <a:ahLst/>
              <a:cxnLst/>
              <a:rect l="l" t="t" r="r" b="b"/>
              <a:pathLst>
                <a:path w="3392" h="3392" extrusionOk="0">
                  <a:moveTo>
                    <a:pt x="1710" y="1"/>
                  </a:moveTo>
                  <a:cubicBezTo>
                    <a:pt x="787" y="1"/>
                    <a:pt x="1" y="733"/>
                    <a:pt x="1" y="1682"/>
                  </a:cubicBezTo>
                  <a:cubicBezTo>
                    <a:pt x="1" y="2642"/>
                    <a:pt x="760" y="3392"/>
                    <a:pt x="1662" y="3392"/>
                  </a:cubicBezTo>
                  <a:cubicBezTo>
                    <a:pt x="1678" y="3392"/>
                    <a:pt x="1694" y="3391"/>
                    <a:pt x="1710" y="3391"/>
                  </a:cubicBezTo>
                  <a:cubicBezTo>
                    <a:pt x="2605" y="3391"/>
                    <a:pt x="3391" y="2659"/>
                    <a:pt x="3391" y="1682"/>
                  </a:cubicBezTo>
                  <a:cubicBezTo>
                    <a:pt x="3391" y="787"/>
                    <a:pt x="2659" y="1"/>
                    <a:pt x="17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8" name="Google Shape;2447;p36">
            <a:extLst>
              <a:ext uri="{FF2B5EF4-FFF2-40B4-BE49-F238E27FC236}">
                <a16:creationId xmlns:a16="http://schemas.microsoft.com/office/drawing/2014/main" id="{BBF20732-5D40-4893-9A12-593A27AC9D62}"/>
              </a:ext>
            </a:extLst>
          </p:cNvPr>
          <p:cNvSpPr txBox="1">
            <a:spLocks/>
          </p:cNvSpPr>
          <p:nvPr/>
        </p:nvSpPr>
        <p:spPr>
          <a:xfrm>
            <a:off x="1722583" y="255137"/>
            <a:ext cx="6921122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tillium Web SemiBold"/>
              <a:buNone/>
              <a:defRPr sz="4500" b="0" i="0" u="none" strike="noStrike" cap="none">
                <a:solidFill>
                  <a:schemeClr val="dk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tillium Web SemiBold"/>
              <a:buNone/>
              <a:defRPr sz="4000" b="0" i="0" u="none" strike="noStrike" cap="none">
                <a:solidFill>
                  <a:schemeClr val="dk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tillium Web SemiBold"/>
              <a:buNone/>
              <a:defRPr sz="4000" b="0" i="0" u="none" strike="noStrike" cap="none">
                <a:solidFill>
                  <a:schemeClr val="dk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tillium Web SemiBold"/>
              <a:buNone/>
              <a:defRPr sz="4000" b="0" i="0" u="none" strike="noStrike" cap="none">
                <a:solidFill>
                  <a:schemeClr val="dk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tillium Web SemiBold"/>
              <a:buNone/>
              <a:defRPr sz="4000" b="0" i="0" u="none" strike="noStrike" cap="none">
                <a:solidFill>
                  <a:schemeClr val="dk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tillium Web SemiBold"/>
              <a:buNone/>
              <a:defRPr sz="4000" b="0" i="0" u="none" strike="noStrike" cap="none">
                <a:solidFill>
                  <a:schemeClr val="dk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tillium Web SemiBold"/>
              <a:buNone/>
              <a:defRPr sz="4000" b="0" i="0" u="none" strike="noStrike" cap="none">
                <a:solidFill>
                  <a:schemeClr val="dk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tillium Web SemiBold"/>
              <a:buNone/>
              <a:defRPr sz="4000" b="0" i="0" u="none" strike="noStrike" cap="none">
                <a:solidFill>
                  <a:schemeClr val="dk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tillium Web SemiBold"/>
              <a:buNone/>
              <a:defRPr sz="4000" b="0" i="0" u="none" strike="noStrike" cap="none">
                <a:solidFill>
                  <a:schemeClr val="dk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9pPr>
          </a:lstStyle>
          <a:p>
            <a:r>
              <a:rPr lang="en-US" sz="4000" dirty="0"/>
              <a:t>PURPOSE OF THE SERVICE</a:t>
            </a:r>
          </a:p>
        </p:txBody>
      </p:sp>
      <p:sp>
        <p:nvSpPr>
          <p:cNvPr id="339" name="Google Shape;2448;p36">
            <a:extLst>
              <a:ext uri="{FF2B5EF4-FFF2-40B4-BE49-F238E27FC236}">
                <a16:creationId xmlns:a16="http://schemas.microsoft.com/office/drawing/2014/main" id="{F97D4D30-BAFE-4618-A9CC-5A793CF793ED}"/>
              </a:ext>
            </a:extLst>
          </p:cNvPr>
          <p:cNvSpPr txBox="1">
            <a:spLocks/>
          </p:cNvSpPr>
          <p:nvPr/>
        </p:nvSpPr>
        <p:spPr>
          <a:xfrm>
            <a:off x="-729870" y="342148"/>
            <a:ext cx="3150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dk1"/>
              </a:buClr>
              <a:buSzPts val="6000"/>
            </a:pPr>
            <a:r>
              <a:rPr lang="en" sz="6000" dirty="0">
                <a:solidFill>
                  <a:schemeClr val="dk1"/>
                </a:solidFill>
                <a:latin typeface="Titillium Web SemiBold"/>
                <a:sym typeface="Titillium Web SemiBold"/>
              </a:rPr>
              <a:t>01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BBA2FA9-9CBA-4042-A5E8-23069CC15E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3636" y="1479274"/>
            <a:ext cx="2992291" cy="273975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13" name="Google Shape;2413;p36"/>
          <p:cNvGrpSpPr/>
          <p:nvPr/>
        </p:nvGrpSpPr>
        <p:grpSpPr>
          <a:xfrm>
            <a:off x="167296" y="74547"/>
            <a:ext cx="1421351" cy="1419663"/>
            <a:chOff x="4159368" y="3216512"/>
            <a:chExt cx="825263" cy="824283"/>
          </a:xfrm>
        </p:grpSpPr>
        <p:sp>
          <p:nvSpPr>
            <p:cNvPr id="2414" name="Google Shape;2414;p36"/>
            <p:cNvSpPr/>
            <p:nvPr/>
          </p:nvSpPr>
          <p:spPr>
            <a:xfrm>
              <a:off x="4159368" y="3216512"/>
              <a:ext cx="825263" cy="824283"/>
            </a:xfrm>
            <a:custGeom>
              <a:avLst/>
              <a:gdLst/>
              <a:ahLst/>
              <a:cxnLst/>
              <a:rect l="l" t="t" r="r" b="b"/>
              <a:pathLst>
                <a:path w="3169" h="3167" extrusionOk="0">
                  <a:moveTo>
                    <a:pt x="1584" y="1"/>
                  </a:moveTo>
                  <a:cubicBezTo>
                    <a:pt x="710" y="1"/>
                    <a:pt x="1" y="709"/>
                    <a:pt x="1" y="1583"/>
                  </a:cubicBezTo>
                  <a:cubicBezTo>
                    <a:pt x="1" y="2457"/>
                    <a:pt x="710" y="3167"/>
                    <a:pt x="1584" y="3167"/>
                  </a:cubicBezTo>
                  <a:cubicBezTo>
                    <a:pt x="2459" y="3167"/>
                    <a:pt x="3168" y="2457"/>
                    <a:pt x="3168" y="1583"/>
                  </a:cubicBezTo>
                  <a:cubicBezTo>
                    <a:pt x="3168" y="709"/>
                    <a:pt x="2459" y="1"/>
                    <a:pt x="1584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36"/>
            <p:cNvSpPr/>
            <p:nvPr/>
          </p:nvSpPr>
          <p:spPr>
            <a:xfrm flipH="1">
              <a:off x="4159375" y="3745684"/>
              <a:ext cx="51321" cy="51338"/>
            </a:xfrm>
            <a:custGeom>
              <a:avLst/>
              <a:gdLst/>
              <a:ahLst/>
              <a:cxnLst/>
              <a:rect l="l" t="t" r="r" b="b"/>
              <a:pathLst>
                <a:path w="3392" h="3392" extrusionOk="0">
                  <a:moveTo>
                    <a:pt x="1710" y="1"/>
                  </a:moveTo>
                  <a:cubicBezTo>
                    <a:pt x="787" y="1"/>
                    <a:pt x="1" y="733"/>
                    <a:pt x="1" y="1682"/>
                  </a:cubicBezTo>
                  <a:cubicBezTo>
                    <a:pt x="1" y="2642"/>
                    <a:pt x="760" y="3392"/>
                    <a:pt x="1662" y="3392"/>
                  </a:cubicBezTo>
                  <a:cubicBezTo>
                    <a:pt x="1678" y="3392"/>
                    <a:pt x="1694" y="3391"/>
                    <a:pt x="1710" y="3391"/>
                  </a:cubicBezTo>
                  <a:cubicBezTo>
                    <a:pt x="2605" y="3391"/>
                    <a:pt x="3391" y="2659"/>
                    <a:pt x="3391" y="1682"/>
                  </a:cubicBezTo>
                  <a:cubicBezTo>
                    <a:pt x="3391" y="787"/>
                    <a:pt x="2659" y="1"/>
                    <a:pt x="17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16" name="Google Shape;2416;p36"/>
          <p:cNvSpPr/>
          <p:nvPr/>
        </p:nvSpPr>
        <p:spPr>
          <a:xfrm flipH="1">
            <a:off x="5916270" y="1722821"/>
            <a:ext cx="101794" cy="101764"/>
          </a:xfrm>
          <a:custGeom>
            <a:avLst/>
            <a:gdLst/>
            <a:ahLst/>
            <a:cxnLst/>
            <a:rect l="l" t="t" r="r" b="b"/>
            <a:pathLst>
              <a:path w="3392" h="3391" extrusionOk="0">
                <a:moveTo>
                  <a:pt x="1682" y="0"/>
                </a:moveTo>
                <a:cubicBezTo>
                  <a:pt x="787" y="0"/>
                  <a:pt x="1" y="733"/>
                  <a:pt x="1" y="1682"/>
                </a:cubicBezTo>
                <a:cubicBezTo>
                  <a:pt x="1" y="2631"/>
                  <a:pt x="733" y="3391"/>
                  <a:pt x="1682" y="3391"/>
                </a:cubicBezTo>
                <a:cubicBezTo>
                  <a:pt x="2605" y="3391"/>
                  <a:pt x="3391" y="2604"/>
                  <a:pt x="3391" y="1682"/>
                </a:cubicBezTo>
                <a:cubicBezTo>
                  <a:pt x="3391" y="760"/>
                  <a:pt x="2632" y="0"/>
                  <a:pt x="168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7" name="Google Shape;2417;p36"/>
          <p:cNvSpPr/>
          <p:nvPr/>
        </p:nvSpPr>
        <p:spPr>
          <a:xfrm flipH="1">
            <a:off x="5155186" y="716357"/>
            <a:ext cx="51317" cy="51317"/>
          </a:xfrm>
          <a:custGeom>
            <a:avLst/>
            <a:gdLst/>
            <a:ahLst/>
            <a:cxnLst/>
            <a:rect l="l" t="t" r="r" b="b"/>
            <a:pathLst>
              <a:path w="1710" h="1710" fill="none" extrusionOk="0">
                <a:moveTo>
                  <a:pt x="0" y="868"/>
                </a:moveTo>
                <a:cubicBezTo>
                  <a:pt x="0" y="380"/>
                  <a:pt x="380" y="1"/>
                  <a:pt x="868" y="1"/>
                </a:cubicBezTo>
                <a:cubicBezTo>
                  <a:pt x="1329" y="1"/>
                  <a:pt x="1709" y="380"/>
                  <a:pt x="1709" y="868"/>
                </a:cubicBezTo>
                <a:cubicBezTo>
                  <a:pt x="1709" y="1330"/>
                  <a:pt x="1329" y="1709"/>
                  <a:pt x="868" y="1709"/>
                </a:cubicBezTo>
                <a:cubicBezTo>
                  <a:pt x="407" y="1709"/>
                  <a:pt x="0" y="1330"/>
                  <a:pt x="0" y="868"/>
                </a:cubicBezTo>
                <a:close/>
              </a:path>
            </a:pathLst>
          </a:custGeom>
          <a:noFill/>
          <a:ln w="8825" cap="flat" cmpd="sng">
            <a:solidFill>
              <a:schemeClr val="accent1"/>
            </a:solidFill>
            <a:prstDash val="solid"/>
            <a:miter lim="2712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8" name="Google Shape;2418;p36"/>
          <p:cNvSpPr/>
          <p:nvPr/>
        </p:nvSpPr>
        <p:spPr>
          <a:xfrm flipH="1">
            <a:off x="5571155" y="742406"/>
            <a:ext cx="51317" cy="50507"/>
          </a:xfrm>
          <a:custGeom>
            <a:avLst/>
            <a:gdLst/>
            <a:ahLst/>
            <a:cxnLst/>
            <a:rect l="l" t="t" r="r" b="b"/>
            <a:pathLst>
              <a:path w="1710" h="1683" extrusionOk="0">
                <a:moveTo>
                  <a:pt x="842" y="0"/>
                </a:moveTo>
                <a:cubicBezTo>
                  <a:pt x="381" y="0"/>
                  <a:pt x="1" y="353"/>
                  <a:pt x="1" y="841"/>
                </a:cubicBezTo>
                <a:cubicBezTo>
                  <a:pt x="1" y="1302"/>
                  <a:pt x="381" y="1682"/>
                  <a:pt x="842" y="1682"/>
                </a:cubicBezTo>
                <a:cubicBezTo>
                  <a:pt x="1330" y="1682"/>
                  <a:pt x="1710" y="1302"/>
                  <a:pt x="1710" y="841"/>
                </a:cubicBezTo>
                <a:cubicBezTo>
                  <a:pt x="1710" y="353"/>
                  <a:pt x="1303" y="0"/>
                  <a:pt x="842" y="0"/>
                </a:cubicBezTo>
                <a:close/>
              </a:path>
            </a:pathLst>
          </a:custGeom>
          <a:noFill/>
          <a:ln w="8825" cap="flat" cmpd="sng">
            <a:solidFill>
              <a:schemeClr val="lt2"/>
            </a:solidFill>
            <a:prstDash val="solid"/>
            <a:miter lim="2712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9" name="Google Shape;2419;p36"/>
          <p:cNvSpPr/>
          <p:nvPr/>
        </p:nvSpPr>
        <p:spPr>
          <a:xfrm rot="10800000" flipH="1">
            <a:off x="4232603" y="4579598"/>
            <a:ext cx="101794" cy="101764"/>
          </a:xfrm>
          <a:custGeom>
            <a:avLst/>
            <a:gdLst/>
            <a:ahLst/>
            <a:cxnLst/>
            <a:rect l="l" t="t" r="r" b="b"/>
            <a:pathLst>
              <a:path w="3392" h="3391" extrusionOk="0">
                <a:moveTo>
                  <a:pt x="1682" y="0"/>
                </a:moveTo>
                <a:cubicBezTo>
                  <a:pt x="787" y="0"/>
                  <a:pt x="1" y="733"/>
                  <a:pt x="1" y="1682"/>
                </a:cubicBezTo>
                <a:cubicBezTo>
                  <a:pt x="1" y="2631"/>
                  <a:pt x="733" y="3391"/>
                  <a:pt x="1682" y="3391"/>
                </a:cubicBezTo>
                <a:cubicBezTo>
                  <a:pt x="2605" y="3391"/>
                  <a:pt x="3391" y="2604"/>
                  <a:pt x="3391" y="1682"/>
                </a:cubicBezTo>
                <a:cubicBezTo>
                  <a:pt x="3391" y="760"/>
                  <a:pt x="2632" y="0"/>
                  <a:pt x="168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0" name="Google Shape;2420;p36"/>
          <p:cNvSpPr/>
          <p:nvPr/>
        </p:nvSpPr>
        <p:spPr>
          <a:xfrm rot="10800000" flipH="1">
            <a:off x="6069407" y="3981420"/>
            <a:ext cx="51317" cy="50507"/>
          </a:xfrm>
          <a:custGeom>
            <a:avLst/>
            <a:gdLst/>
            <a:ahLst/>
            <a:cxnLst/>
            <a:rect l="l" t="t" r="r" b="b"/>
            <a:pathLst>
              <a:path w="1710" h="1683" extrusionOk="0">
                <a:moveTo>
                  <a:pt x="842" y="0"/>
                </a:moveTo>
                <a:cubicBezTo>
                  <a:pt x="381" y="0"/>
                  <a:pt x="1" y="353"/>
                  <a:pt x="1" y="841"/>
                </a:cubicBezTo>
                <a:cubicBezTo>
                  <a:pt x="1" y="1302"/>
                  <a:pt x="381" y="1682"/>
                  <a:pt x="842" y="1682"/>
                </a:cubicBezTo>
                <a:cubicBezTo>
                  <a:pt x="1330" y="1682"/>
                  <a:pt x="1710" y="1302"/>
                  <a:pt x="1710" y="841"/>
                </a:cubicBezTo>
                <a:cubicBezTo>
                  <a:pt x="1710" y="353"/>
                  <a:pt x="1303" y="0"/>
                  <a:pt x="842" y="0"/>
                </a:cubicBezTo>
                <a:close/>
              </a:path>
            </a:pathLst>
          </a:custGeom>
          <a:noFill/>
          <a:ln w="8825" cap="flat" cmpd="sng">
            <a:solidFill>
              <a:schemeClr val="lt2"/>
            </a:solidFill>
            <a:prstDash val="solid"/>
            <a:miter lim="2712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1" name="Google Shape;2421;p36"/>
          <p:cNvSpPr/>
          <p:nvPr/>
        </p:nvSpPr>
        <p:spPr>
          <a:xfrm rot="10800000" flipH="1">
            <a:off x="6661551" y="3803096"/>
            <a:ext cx="51317" cy="51317"/>
          </a:xfrm>
          <a:custGeom>
            <a:avLst/>
            <a:gdLst/>
            <a:ahLst/>
            <a:cxnLst/>
            <a:rect l="l" t="t" r="r" b="b"/>
            <a:pathLst>
              <a:path w="1710" h="1710" fill="none" extrusionOk="0">
                <a:moveTo>
                  <a:pt x="0" y="868"/>
                </a:moveTo>
                <a:cubicBezTo>
                  <a:pt x="0" y="380"/>
                  <a:pt x="380" y="1"/>
                  <a:pt x="868" y="1"/>
                </a:cubicBezTo>
                <a:cubicBezTo>
                  <a:pt x="1329" y="1"/>
                  <a:pt x="1709" y="380"/>
                  <a:pt x="1709" y="868"/>
                </a:cubicBezTo>
                <a:cubicBezTo>
                  <a:pt x="1709" y="1330"/>
                  <a:pt x="1329" y="1709"/>
                  <a:pt x="868" y="1709"/>
                </a:cubicBezTo>
                <a:cubicBezTo>
                  <a:pt x="407" y="1709"/>
                  <a:pt x="0" y="1330"/>
                  <a:pt x="0" y="868"/>
                </a:cubicBezTo>
                <a:close/>
              </a:path>
            </a:pathLst>
          </a:custGeom>
          <a:noFill/>
          <a:ln w="8825" cap="flat" cmpd="sng">
            <a:solidFill>
              <a:schemeClr val="accent1"/>
            </a:solidFill>
            <a:prstDash val="solid"/>
            <a:miter lim="2712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2" name="Google Shape;2422;p36"/>
          <p:cNvSpPr/>
          <p:nvPr/>
        </p:nvSpPr>
        <p:spPr>
          <a:xfrm flipH="1">
            <a:off x="7266690" y="923096"/>
            <a:ext cx="101764" cy="101794"/>
          </a:xfrm>
          <a:custGeom>
            <a:avLst/>
            <a:gdLst/>
            <a:ahLst/>
            <a:cxnLst/>
            <a:rect l="l" t="t" r="r" b="b"/>
            <a:pathLst>
              <a:path w="3391" h="3392" extrusionOk="0">
                <a:moveTo>
                  <a:pt x="1709" y="1"/>
                </a:moveTo>
                <a:cubicBezTo>
                  <a:pt x="787" y="1"/>
                  <a:pt x="0" y="733"/>
                  <a:pt x="0" y="1683"/>
                </a:cubicBezTo>
                <a:cubicBezTo>
                  <a:pt x="0" y="2659"/>
                  <a:pt x="760" y="3391"/>
                  <a:pt x="1709" y="3391"/>
                </a:cubicBezTo>
                <a:cubicBezTo>
                  <a:pt x="2604" y="3391"/>
                  <a:pt x="3391" y="2659"/>
                  <a:pt x="3391" y="1683"/>
                </a:cubicBezTo>
                <a:cubicBezTo>
                  <a:pt x="3391" y="788"/>
                  <a:pt x="2658" y="1"/>
                  <a:pt x="170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3726;p56">
            <a:extLst>
              <a:ext uri="{FF2B5EF4-FFF2-40B4-BE49-F238E27FC236}">
                <a16:creationId xmlns:a16="http://schemas.microsoft.com/office/drawing/2014/main" id="{E7E93BA0-A842-4235-A02E-421F3160004C}"/>
              </a:ext>
            </a:extLst>
          </p:cNvPr>
          <p:cNvSpPr/>
          <p:nvPr/>
        </p:nvSpPr>
        <p:spPr>
          <a:xfrm>
            <a:off x="1557363" y="3195989"/>
            <a:ext cx="1328037" cy="1294202"/>
          </a:xfrm>
          <a:custGeom>
            <a:avLst/>
            <a:gdLst/>
            <a:ahLst/>
            <a:cxnLst/>
            <a:rect l="l" t="t" r="r" b="b"/>
            <a:pathLst>
              <a:path w="43942" h="43942" extrusionOk="0">
                <a:moveTo>
                  <a:pt x="21971" y="1"/>
                </a:moveTo>
                <a:cubicBezTo>
                  <a:pt x="9846" y="1"/>
                  <a:pt x="1" y="9847"/>
                  <a:pt x="1" y="21971"/>
                </a:cubicBezTo>
                <a:cubicBezTo>
                  <a:pt x="1" y="34122"/>
                  <a:pt x="9846" y="43941"/>
                  <a:pt x="21971" y="43941"/>
                </a:cubicBezTo>
                <a:cubicBezTo>
                  <a:pt x="34095" y="43941"/>
                  <a:pt x="43941" y="34122"/>
                  <a:pt x="43941" y="21971"/>
                </a:cubicBezTo>
                <a:cubicBezTo>
                  <a:pt x="43941" y="9847"/>
                  <a:pt x="34095" y="1"/>
                  <a:pt x="2197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23" name="Google Shape;2423;p36"/>
          <p:cNvGrpSpPr/>
          <p:nvPr/>
        </p:nvGrpSpPr>
        <p:grpSpPr>
          <a:xfrm>
            <a:off x="7263588" y="1538725"/>
            <a:ext cx="1224395" cy="1749262"/>
            <a:chOff x="7263588" y="1538725"/>
            <a:chExt cx="1224395" cy="1749262"/>
          </a:xfrm>
        </p:grpSpPr>
        <p:sp>
          <p:nvSpPr>
            <p:cNvPr id="2424" name="Google Shape;2424;p36"/>
            <p:cNvSpPr/>
            <p:nvPr/>
          </p:nvSpPr>
          <p:spPr>
            <a:xfrm rot="10800000">
              <a:off x="7420349" y="1807928"/>
              <a:ext cx="1005210" cy="944084"/>
            </a:xfrm>
            <a:custGeom>
              <a:avLst/>
              <a:gdLst/>
              <a:ahLst/>
              <a:cxnLst/>
              <a:rect l="l" t="t" r="r" b="b"/>
              <a:pathLst>
                <a:path w="20967" h="19692" fill="none" extrusionOk="0">
                  <a:moveTo>
                    <a:pt x="0" y="19692"/>
                  </a:moveTo>
                  <a:lnTo>
                    <a:pt x="15624" y="4041"/>
                  </a:lnTo>
                  <a:lnTo>
                    <a:pt x="16898" y="4041"/>
                  </a:lnTo>
                  <a:lnTo>
                    <a:pt x="20967" y="0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36"/>
            <p:cNvSpPr/>
            <p:nvPr/>
          </p:nvSpPr>
          <p:spPr>
            <a:xfrm rot="10800000">
              <a:off x="7387767" y="2741561"/>
              <a:ext cx="43004" cy="44299"/>
            </a:xfrm>
            <a:custGeom>
              <a:avLst/>
              <a:gdLst/>
              <a:ahLst/>
              <a:cxnLst/>
              <a:rect l="l" t="t" r="r" b="b"/>
              <a:pathLst>
                <a:path w="897" h="924" fill="none" extrusionOk="0">
                  <a:moveTo>
                    <a:pt x="164" y="733"/>
                  </a:moveTo>
                  <a:cubicBezTo>
                    <a:pt x="1" y="570"/>
                    <a:pt x="1" y="326"/>
                    <a:pt x="164" y="164"/>
                  </a:cubicBezTo>
                  <a:cubicBezTo>
                    <a:pt x="326" y="1"/>
                    <a:pt x="571" y="1"/>
                    <a:pt x="733" y="164"/>
                  </a:cubicBezTo>
                  <a:cubicBezTo>
                    <a:pt x="896" y="326"/>
                    <a:pt x="896" y="570"/>
                    <a:pt x="733" y="733"/>
                  </a:cubicBezTo>
                  <a:cubicBezTo>
                    <a:pt x="571" y="923"/>
                    <a:pt x="326" y="923"/>
                    <a:pt x="164" y="733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36"/>
            <p:cNvSpPr/>
            <p:nvPr/>
          </p:nvSpPr>
          <p:spPr>
            <a:xfrm rot="10800000">
              <a:off x="7512641" y="1538725"/>
              <a:ext cx="975342" cy="1024723"/>
            </a:xfrm>
            <a:custGeom>
              <a:avLst/>
              <a:gdLst/>
              <a:ahLst/>
              <a:cxnLst/>
              <a:rect l="l" t="t" r="r" b="b"/>
              <a:pathLst>
                <a:path w="20344" h="21374" fill="none" extrusionOk="0">
                  <a:moveTo>
                    <a:pt x="0" y="21374"/>
                  </a:moveTo>
                  <a:lnTo>
                    <a:pt x="18607" y="2740"/>
                  </a:lnTo>
                  <a:lnTo>
                    <a:pt x="18607" y="1709"/>
                  </a:lnTo>
                  <a:lnTo>
                    <a:pt x="20343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36"/>
            <p:cNvSpPr/>
            <p:nvPr/>
          </p:nvSpPr>
          <p:spPr>
            <a:xfrm rot="10800000">
              <a:off x="7482696" y="2555634"/>
              <a:ext cx="39073" cy="39025"/>
            </a:xfrm>
            <a:custGeom>
              <a:avLst/>
              <a:gdLst/>
              <a:ahLst/>
              <a:cxnLst/>
              <a:rect l="l" t="t" r="r" b="b"/>
              <a:pathLst>
                <a:path w="815" h="814" fill="none" extrusionOk="0">
                  <a:moveTo>
                    <a:pt x="814" y="407"/>
                  </a:moveTo>
                  <a:cubicBezTo>
                    <a:pt x="814" y="651"/>
                    <a:pt x="624" y="814"/>
                    <a:pt x="407" y="814"/>
                  </a:cubicBezTo>
                  <a:cubicBezTo>
                    <a:pt x="163" y="814"/>
                    <a:pt x="0" y="651"/>
                    <a:pt x="0" y="407"/>
                  </a:cubicBezTo>
                  <a:cubicBezTo>
                    <a:pt x="0" y="190"/>
                    <a:pt x="163" y="0"/>
                    <a:pt x="407" y="0"/>
                  </a:cubicBezTo>
                  <a:cubicBezTo>
                    <a:pt x="624" y="0"/>
                    <a:pt x="814" y="190"/>
                    <a:pt x="814" y="4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36"/>
            <p:cNvSpPr/>
            <p:nvPr/>
          </p:nvSpPr>
          <p:spPr>
            <a:xfrm rot="10800000" flipH="1">
              <a:off x="7263588" y="3186193"/>
              <a:ext cx="101764" cy="101794"/>
            </a:xfrm>
            <a:custGeom>
              <a:avLst/>
              <a:gdLst/>
              <a:ahLst/>
              <a:cxnLst/>
              <a:rect l="l" t="t" r="r" b="b"/>
              <a:pathLst>
                <a:path w="3391" h="3392" extrusionOk="0">
                  <a:moveTo>
                    <a:pt x="1709" y="1"/>
                  </a:moveTo>
                  <a:cubicBezTo>
                    <a:pt x="787" y="1"/>
                    <a:pt x="0" y="733"/>
                    <a:pt x="0" y="1683"/>
                  </a:cubicBezTo>
                  <a:cubicBezTo>
                    <a:pt x="0" y="2659"/>
                    <a:pt x="760" y="3391"/>
                    <a:pt x="1709" y="3391"/>
                  </a:cubicBezTo>
                  <a:cubicBezTo>
                    <a:pt x="2604" y="3391"/>
                    <a:pt x="3391" y="2659"/>
                    <a:pt x="3391" y="1683"/>
                  </a:cubicBezTo>
                  <a:cubicBezTo>
                    <a:pt x="3391" y="788"/>
                    <a:pt x="2658" y="1"/>
                    <a:pt x="17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29" name="Google Shape;2429;p36"/>
          <p:cNvSpPr/>
          <p:nvPr/>
        </p:nvSpPr>
        <p:spPr>
          <a:xfrm>
            <a:off x="440844" y="2391496"/>
            <a:ext cx="1005210" cy="944084"/>
          </a:xfrm>
          <a:custGeom>
            <a:avLst/>
            <a:gdLst/>
            <a:ahLst/>
            <a:cxnLst/>
            <a:rect l="l" t="t" r="r" b="b"/>
            <a:pathLst>
              <a:path w="20967" h="19692" fill="none" extrusionOk="0">
                <a:moveTo>
                  <a:pt x="0" y="19692"/>
                </a:moveTo>
                <a:lnTo>
                  <a:pt x="15624" y="4041"/>
                </a:lnTo>
                <a:lnTo>
                  <a:pt x="16898" y="4041"/>
                </a:lnTo>
                <a:lnTo>
                  <a:pt x="20967" y="0"/>
                </a:lnTo>
              </a:path>
            </a:pathLst>
          </a:custGeom>
          <a:noFill/>
          <a:ln w="9525" cap="flat" cmpd="sng">
            <a:solidFill>
              <a:schemeClr val="lt2"/>
            </a:solidFill>
            <a:prstDash val="solid"/>
            <a:miter lim="2712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0" name="Google Shape;2430;p36"/>
          <p:cNvSpPr/>
          <p:nvPr/>
        </p:nvSpPr>
        <p:spPr>
          <a:xfrm>
            <a:off x="1435632" y="2357647"/>
            <a:ext cx="43004" cy="44299"/>
          </a:xfrm>
          <a:custGeom>
            <a:avLst/>
            <a:gdLst/>
            <a:ahLst/>
            <a:cxnLst/>
            <a:rect l="l" t="t" r="r" b="b"/>
            <a:pathLst>
              <a:path w="897" h="924" fill="none" extrusionOk="0">
                <a:moveTo>
                  <a:pt x="164" y="733"/>
                </a:moveTo>
                <a:cubicBezTo>
                  <a:pt x="1" y="570"/>
                  <a:pt x="1" y="326"/>
                  <a:pt x="164" y="164"/>
                </a:cubicBezTo>
                <a:cubicBezTo>
                  <a:pt x="326" y="1"/>
                  <a:pt x="571" y="1"/>
                  <a:pt x="733" y="164"/>
                </a:cubicBezTo>
                <a:cubicBezTo>
                  <a:pt x="896" y="326"/>
                  <a:pt x="896" y="570"/>
                  <a:pt x="733" y="733"/>
                </a:cubicBezTo>
                <a:cubicBezTo>
                  <a:pt x="571" y="923"/>
                  <a:pt x="326" y="923"/>
                  <a:pt x="164" y="733"/>
                </a:cubicBezTo>
                <a:close/>
              </a:path>
            </a:pathLst>
          </a:custGeom>
          <a:noFill/>
          <a:ln w="9525" cap="flat" cmpd="sng">
            <a:solidFill>
              <a:schemeClr val="lt2"/>
            </a:solidFill>
            <a:prstDash val="solid"/>
            <a:miter lim="2712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C80B3D4-13C1-4199-915F-85B7A3B488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8853" y="3104479"/>
            <a:ext cx="1580692" cy="1383920"/>
          </a:xfrm>
          <a:prstGeom prst="rect">
            <a:avLst/>
          </a:prstGeom>
        </p:spPr>
      </p:pic>
      <p:grpSp>
        <p:nvGrpSpPr>
          <p:cNvPr id="2431" name="Google Shape;2431;p36"/>
          <p:cNvGrpSpPr/>
          <p:nvPr/>
        </p:nvGrpSpPr>
        <p:grpSpPr>
          <a:xfrm>
            <a:off x="7816957" y="168112"/>
            <a:ext cx="1069031" cy="1137815"/>
            <a:chOff x="7816957" y="168112"/>
            <a:chExt cx="1069031" cy="1137815"/>
          </a:xfrm>
        </p:grpSpPr>
        <p:sp>
          <p:nvSpPr>
            <p:cNvPr id="2432" name="Google Shape;2432;p36"/>
            <p:cNvSpPr/>
            <p:nvPr/>
          </p:nvSpPr>
          <p:spPr>
            <a:xfrm rot="10800000">
              <a:off x="7868290" y="248847"/>
              <a:ext cx="944132" cy="1006553"/>
            </a:xfrm>
            <a:custGeom>
              <a:avLst/>
              <a:gdLst/>
              <a:ahLst/>
              <a:cxnLst/>
              <a:rect l="l" t="t" r="r" b="b"/>
              <a:pathLst>
                <a:path w="19693" h="20995" fill="none" extrusionOk="0">
                  <a:moveTo>
                    <a:pt x="0" y="20994"/>
                  </a:moveTo>
                  <a:lnTo>
                    <a:pt x="18634" y="2333"/>
                  </a:lnTo>
                  <a:lnTo>
                    <a:pt x="18634" y="1058"/>
                  </a:lnTo>
                  <a:lnTo>
                    <a:pt x="19692" y="1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36"/>
            <p:cNvSpPr/>
            <p:nvPr/>
          </p:nvSpPr>
          <p:spPr>
            <a:xfrm rot="10800000" flipH="1">
              <a:off x="7816957" y="1255420"/>
              <a:ext cx="51317" cy="50507"/>
            </a:xfrm>
            <a:custGeom>
              <a:avLst/>
              <a:gdLst/>
              <a:ahLst/>
              <a:cxnLst/>
              <a:rect l="l" t="t" r="r" b="b"/>
              <a:pathLst>
                <a:path w="1710" h="1683" extrusionOk="0">
                  <a:moveTo>
                    <a:pt x="842" y="0"/>
                  </a:moveTo>
                  <a:cubicBezTo>
                    <a:pt x="381" y="0"/>
                    <a:pt x="1" y="353"/>
                    <a:pt x="1" y="841"/>
                  </a:cubicBezTo>
                  <a:cubicBezTo>
                    <a:pt x="1" y="1302"/>
                    <a:pt x="381" y="1682"/>
                    <a:pt x="842" y="1682"/>
                  </a:cubicBezTo>
                  <a:cubicBezTo>
                    <a:pt x="1330" y="1682"/>
                    <a:pt x="1710" y="1302"/>
                    <a:pt x="1710" y="841"/>
                  </a:cubicBezTo>
                  <a:cubicBezTo>
                    <a:pt x="1710" y="353"/>
                    <a:pt x="1303" y="0"/>
                    <a:pt x="842" y="0"/>
                  </a:cubicBezTo>
                  <a:close/>
                </a:path>
              </a:pathLst>
            </a:custGeom>
            <a:noFill/>
            <a:ln w="8825" cap="flat" cmpd="sng">
              <a:solidFill>
                <a:schemeClr val="lt2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36"/>
            <p:cNvSpPr/>
            <p:nvPr/>
          </p:nvSpPr>
          <p:spPr>
            <a:xfrm rot="10800000" flipH="1">
              <a:off x="8784239" y="168112"/>
              <a:ext cx="101749" cy="100164"/>
            </a:xfrm>
            <a:custGeom>
              <a:avLst/>
              <a:gdLst/>
              <a:ahLst/>
              <a:cxnLst/>
              <a:rect l="l" t="t" r="r" b="b"/>
              <a:pathLst>
                <a:path w="1710" h="1683" extrusionOk="0">
                  <a:moveTo>
                    <a:pt x="842" y="0"/>
                  </a:moveTo>
                  <a:cubicBezTo>
                    <a:pt x="381" y="0"/>
                    <a:pt x="1" y="353"/>
                    <a:pt x="1" y="841"/>
                  </a:cubicBezTo>
                  <a:cubicBezTo>
                    <a:pt x="1" y="1302"/>
                    <a:pt x="381" y="1682"/>
                    <a:pt x="842" y="1682"/>
                  </a:cubicBezTo>
                  <a:cubicBezTo>
                    <a:pt x="1330" y="1682"/>
                    <a:pt x="1710" y="1302"/>
                    <a:pt x="1710" y="841"/>
                  </a:cubicBezTo>
                  <a:cubicBezTo>
                    <a:pt x="1710" y="353"/>
                    <a:pt x="1303" y="0"/>
                    <a:pt x="842" y="0"/>
                  </a:cubicBezTo>
                  <a:close/>
                </a:path>
              </a:pathLst>
            </a:custGeom>
            <a:noFill/>
            <a:ln w="8825" cap="flat" cmpd="sng">
              <a:solidFill>
                <a:schemeClr val="lt2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35" name="Google Shape;2435;p36"/>
          <p:cNvSpPr/>
          <p:nvPr/>
        </p:nvSpPr>
        <p:spPr>
          <a:xfrm>
            <a:off x="378421" y="2580060"/>
            <a:ext cx="975342" cy="1024723"/>
          </a:xfrm>
          <a:custGeom>
            <a:avLst/>
            <a:gdLst/>
            <a:ahLst/>
            <a:cxnLst/>
            <a:rect l="l" t="t" r="r" b="b"/>
            <a:pathLst>
              <a:path w="20344" h="21374" fill="none" extrusionOk="0">
                <a:moveTo>
                  <a:pt x="0" y="21374"/>
                </a:moveTo>
                <a:lnTo>
                  <a:pt x="18607" y="2740"/>
                </a:lnTo>
                <a:lnTo>
                  <a:pt x="18607" y="1709"/>
                </a:lnTo>
                <a:lnTo>
                  <a:pt x="20343" y="0"/>
                </a:lnTo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miter lim="2712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6" name="Google Shape;2436;p36"/>
          <p:cNvSpPr/>
          <p:nvPr/>
        </p:nvSpPr>
        <p:spPr>
          <a:xfrm>
            <a:off x="1344635" y="2548848"/>
            <a:ext cx="39073" cy="39025"/>
          </a:xfrm>
          <a:custGeom>
            <a:avLst/>
            <a:gdLst/>
            <a:ahLst/>
            <a:cxnLst/>
            <a:rect l="l" t="t" r="r" b="b"/>
            <a:pathLst>
              <a:path w="815" h="814" fill="none" extrusionOk="0">
                <a:moveTo>
                  <a:pt x="814" y="407"/>
                </a:moveTo>
                <a:cubicBezTo>
                  <a:pt x="814" y="651"/>
                  <a:pt x="624" y="814"/>
                  <a:pt x="407" y="814"/>
                </a:cubicBezTo>
                <a:cubicBezTo>
                  <a:pt x="163" y="814"/>
                  <a:pt x="0" y="651"/>
                  <a:pt x="0" y="407"/>
                </a:cubicBezTo>
                <a:cubicBezTo>
                  <a:pt x="0" y="190"/>
                  <a:pt x="163" y="0"/>
                  <a:pt x="407" y="0"/>
                </a:cubicBezTo>
                <a:cubicBezTo>
                  <a:pt x="624" y="0"/>
                  <a:pt x="814" y="190"/>
                  <a:pt x="814" y="407"/>
                </a:cubicBezTo>
                <a:close/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miter lim="2712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7" name="Google Shape;2437;p36"/>
          <p:cNvSpPr/>
          <p:nvPr/>
        </p:nvSpPr>
        <p:spPr>
          <a:xfrm>
            <a:off x="674906" y="1884296"/>
            <a:ext cx="41662" cy="44251"/>
          </a:xfrm>
          <a:custGeom>
            <a:avLst/>
            <a:gdLst/>
            <a:ahLst/>
            <a:cxnLst/>
            <a:rect l="l" t="t" r="r" b="b"/>
            <a:pathLst>
              <a:path w="869" h="923" fill="none" extrusionOk="0">
                <a:moveTo>
                  <a:pt x="136" y="760"/>
                </a:moveTo>
                <a:cubicBezTo>
                  <a:pt x="299" y="923"/>
                  <a:pt x="543" y="923"/>
                  <a:pt x="706" y="760"/>
                </a:cubicBezTo>
                <a:cubicBezTo>
                  <a:pt x="868" y="570"/>
                  <a:pt x="868" y="353"/>
                  <a:pt x="706" y="164"/>
                </a:cubicBezTo>
                <a:cubicBezTo>
                  <a:pt x="543" y="1"/>
                  <a:pt x="299" y="1"/>
                  <a:pt x="136" y="164"/>
                </a:cubicBezTo>
                <a:cubicBezTo>
                  <a:pt x="1" y="353"/>
                  <a:pt x="1" y="570"/>
                  <a:pt x="136" y="760"/>
                </a:cubicBezTo>
                <a:close/>
              </a:path>
            </a:pathLst>
          </a:custGeom>
          <a:noFill/>
          <a:ln w="9525" cap="flat" cmpd="sng">
            <a:solidFill>
              <a:schemeClr val="lt2"/>
            </a:solidFill>
            <a:prstDash val="solid"/>
            <a:miter lim="2712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8" name="Google Shape;2438;p36"/>
          <p:cNvSpPr/>
          <p:nvPr/>
        </p:nvSpPr>
        <p:spPr>
          <a:xfrm>
            <a:off x="1852857" y="1826333"/>
            <a:ext cx="944132" cy="1006553"/>
          </a:xfrm>
          <a:custGeom>
            <a:avLst/>
            <a:gdLst/>
            <a:ahLst/>
            <a:cxnLst/>
            <a:rect l="l" t="t" r="r" b="b"/>
            <a:pathLst>
              <a:path w="19693" h="20995" fill="none" extrusionOk="0">
                <a:moveTo>
                  <a:pt x="0" y="20994"/>
                </a:moveTo>
                <a:lnTo>
                  <a:pt x="18634" y="2333"/>
                </a:lnTo>
                <a:lnTo>
                  <a:pt x="18634" y="1058"/>
                </a:lnTo>
                <a:lnTo>
                  <a:pt x="19692" y="1"/>
                </a:lnTo>
              </a:path>
            </a:pathLst>
          </a:custGeom>
          <a:noFill/>
          <a:ln w="9525" cap="flat" cmpd="sng">
            <a:solidFill>
              <a:schemeClr val="lt2"/>
            </a:solidFill>
            <a:prstDash val="solid"/>
            <a:miter lim="2712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9" name="Google Shape;2439;p36"/>
          <p:cNvSpPr/>
          <p:nvPr/>
        </p:nvSpPr>
        <p:spPr>
          <a:xfrm flipH="1">
            <a:off x="2797005" y="1775806"/>
            <a:ext cx="51317" cy="50507"/>
          </a:xfrm>
          <a:custGeom>
            <a:avLst/>
            <a:gdLst/>
            <a:ahLst/>
            <a:cxnLst/>
            <a:rect l="l" t="t" r="r" b="b"/>
            <a:pathLst>
              <a:path w="1710" h="1683" extrusionOk="0">
                <a:moveTo>
                  <a:pt x="842" y="0"/>
                </a:moveTo>
                <a:cubicBezTo>
                  <a:pt x="381" y="0"/>
                  <a:pt x="1" y="353"/>
                  <a:pt x="1" y="841"/>
                </a:cubicBezTo>
                <a:cubicBezTo>
                  <a:pt x="1" y="1302"/>
                  <a:pt x="381" y="1682"/>
                  <a:pt x="842" y="1682"/>
                </a:cubicBezTo>
                <a:cubicBezTo>
                  <a:pt x="1330" y="1682"/>
                  <a:pt x="1710" y="1302"/>
                  <a:pt x="1710" y="841"/>
                </a:cubicBezTo>
                <a:cubicBezTo>
                  <a:pt x="1710" y="353"/>
                  <a:pt x="1303" y="0"/>
                  <a:pt x="842" y="0"/>
                </a:cubicBezTo>
                <a:close/>
              </a:path>
            </a:pathLst>
          </a:custGeom>
          <a:noFill/>
          <a:ln w="8825" cap="flat" cmpd="sng">
            <a:solidFill>
              <a:schemeClr val="lt2"/>
            </a:solidFill>
            <a:prstDash val="solid"/>
            <a:miter lim="2712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0" name="Google Shape;2440;p36"/>
          <p:cNvSpPr/>
          <p:nvPr/>
        </p:nvSpPr>
        <p:spPr>
          <a:xfrm flipH="1">
            <a:off x="1779290" y="2813457"/>
            <a:ext cx="101749" cy="100164"/>
          </a:xfrm>
          <a:custGeom>
            <a:avLst/>
            <a:gdLst/>
            <a:ahLst/>
            <a:cxnLst/>
            <a:rect l="l" t="t" r="r" b="b"/>
            <a:pathLst>
              <a:path w="1710" h="1683" extrusionOk="0">
                <a:moveTo>
                  <a:pt x="842" y="0"/>
                </a:moveTo>
                <a:cubicBezTo>
                  <a:pt x="381" y="0"/>
                  <a:pt x="1" y="353"/>
                  <a:pt x="1" y="841"/>
                </a:cubicBezTo>
                <a:cubicBezTo>
                  <a:pt x="1" y="1302"/>
                  <a:pt x="381" y="1682"/>
                  <a:pt x="842" y="1682"/>
                </a:cubicBezTo>
                <a:cubicBezTo>
                  <a:pt x="1330" y="1682"/>
                  <a:pt x="1710" y="1302"/>
                  <a:pt x="1710" y="841"/>
                </a:cubicBezTo>
                <a:cubicBezTo>
                  <a:pt x="1710" y="353"/>
                  <a:pt x="1303" y="0"/>
                  <a:pt x="842" y="0"/>
                </a:cubicBezTo>
                <a:close/>
              </a:path>
            </a:pathLst>
          </a:custGeom>
          <a:noFill/>
          <a:ln w="8825" cap="flat" cmpd="sng">
            <a:solidFill>
              <a:schemeClr val="lt2"/>
            </a:solidFill>
            <a:prstDash val="solid"/>
            <a:miter lim="2712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1" name="Google Shape;2441;p36"/>
          <p:cNvSpPr/>
          <p:nvPr/>
        </p:nvSpPr>
        <p:spPr>
          <a:xfrm flipH="1">
            <a:off x="2072882" y="1928546"/>
            <a:ext cx="101794" cy="101764"/>
          </a:xfrm>
          <a:custGeom>
            <a:avLst/>
            <a:gdLst/>
            <a:ahLst/>
            <a:cxnLst/>
            <a:rect l="l" t="t" r="r" b="b"/>
            <a:pathLst>
              <a:path w="3392" h="3391" extrusionOk="0">
                <a:moveTo>
                  <a:pt x="1682" y="0"/>
                </a:moveTo>
                <a:cubicBezTo>
                  <a:pt x="787" y="0"/>
                  <a:pt x="1" y="733"/>
                  <a:pt x="1" y="1682"/>
                </a:cubicBezTo>
                <a:cubicBezTo>
                  <a:pt x="1" y="2631"/>
                  <a:pt x="733" y="3391"/>
                  <a:pt x="1682" y="3391"/>
                </a:cubicBezTo>
                <a:cubicBezTo>
                  <a:pt x="2605" y="3391"/>
                  <a:pt x="3391" y="2604"/>
                  <a:pt x="3391" y="1682"/>
                </a:cubicBezTo>
                <a:cubicBezTo>
                  <a:pt x="3391" y="760"/>
                  <a:pt x="2632" y="0"/>
                  <a:pt x="168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2" name="Google Shape;2442;p36"/>
          <p:cNvSpPr/>
          <p:nvPr/>
        </p:nvSpPr>
        <p:spPr>
          <a:xfrm flipH="1">
            <a:off x="1501052" y="1855521"/>
            <a:ext cx="101764" cy="101794"/>
          </a:xfrm>
          <a:custGeom>
            <a:avLst/>
            <a:gdLst/>
            <a:ahLst/>
            <a:cxnLst/>
            <a:rect l="l" t="t" r="r" b="b"/>
            <a:pathLst>
              <a:path w="3391" h="3392" extrusionOk="0">
                <a:moveTo>
                  <a:pt x="1709" y="1"/>
                </a:moveTo>
                <a:cubicBezTo>
                  <a:pt x="787" y="1"/>
                  <a:pt x="0" y="733"/>
                  <a:pt x="0" y="1683"/>
                </a:cubicBezTo>
                <a:cubicBezTo>
                  <a:pt x="0" y="2659"/>
                  <a:pt x="760" y="3391"/>
                  <a:pt x="1709" y="3391"/>
                </a:cubicBezTo>
                <a:cubicBezTo>
                  <a:pt x="2604" y="3391"/>
                  <a:pt x="3391" y="2659"/>
                  <a:pt x="3391" y="1683"/>
                </a:cubicBezTo>
                <a:cubicBezTo>
                  <a:pt x="3391" y="788"/>
                  <a:pt x="2658" y="1"/>
                  <a:pt x="170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3" name="Google Shape;2443;p36"/>
          <p:cNvSpPr/>
          <p:nvPr/>
        </p:nvSpPr>
        <p:spPr>
          <a:xfrm flipH="1">
            <a:off x="2745680" y="1111581"/>
            <a:ext cx="51317" cy="50507"/>
          </a:xfrm>
          <a:custGeom>
            <a:avLst/>
            <a:gdLst/>
            <a:ahLst/>
            <a:cxnLst/>
            <a:rect l="l" t="t" r="r" b="b"/>
            <a:pathLst>
              <a:path w="1710" h="1683" extrusionOk="0">
                <a:moveTo>
                  <a:pt x="842" y="0"/>
                </a:moveTo>
                <a:cubicBezTo>
                  <a:pt x="381" y="0"/>
                  <a:pt x="1" y="353"/>
                  <a:pt x="1" y="841"/>
                </a:cubicBezTo>
                <a:cubicBezTo>
                  <a:pt x="1" y="1302"/>
                  <a:pt x="381" y="1682"/>
                  <a:pt x="842" y="1682"/>
                </a:cubicBezTo>
                <a:cubicBezTo>
                  <a:pt x="1330" y="1682"/>
                  <a:pt x="1710" y="1302"/>
                  <a:pt x="1710" y="841"/>
                </a:cubicBezTo>
                <a:cubicBezTo>
                  <a:pt x="1710" y="353"/>
                  <a:pt x="1303" y="0"/>
                  <a:pt x="842" y="0"/>
                </a:cubicBezTo>
                <a:close/>
              </a:path>
            </a:pathLst>
          </a:custGeom>
          <a:noFill/>
          <a:ln w="8825" cap="flat" cmpd="sng">
            <a:solidFill>
              <a:schemeClr val="lt2"/>
            </a:solidFill>
            <a:prstDash val="solid"/>
            <a:miter lim="2712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4" name="Google Shape;2444;p36"/>
          <p:cNvSpPr/>
          <p:nvPr/>
        </p:nvSpPr>
        <p:spPr>
          <a:xfrm flipH="1">
            <a:off x="2153536" y="1289095"/>
            <a:ext cx="51317" cy="51317"/>
          </a:xfrm>
          <a:custGeom>
            <a:avLst/>
            <a:gdLst/>
            <a:ahLst/>
            <a:cxnLst/>
            <a:rect l="l" t="t" r="r" b="b"/>
            <a:pathLst>
              <a:path w="1710" h="1710" fill="none" extrusionOk="0">
                <a:moveTo>
                  <a:pt x="0" y="868"/>
                </a:moveTo>
                <a:cubicBezTo>
                  <a:pt x="0" y="380"/>
                  <a:pt x="380" y="1"/>
                  <a:pt x="868" y="1"/>
                </a:cubicBezTo>
                <a:cubicBezTo>
                  <a:pt x="1329" y="1"/>
                  <a:pt x="1709" y="380"/>
                  <a:pt x="1709" y="868"/>
                </a:cubicBezTo>
                <a:cubicBezTo>
                  <a:pt x="1709" y="1330"/>
                  <a:pt x="1329" y="1709"/>
                  <a:pt x="868" y="1709"/>
                </a:cubicBezTo>
                <a:cubicBezTo>
                  <a:pt x="407" y="1709"/>
                  <a:pt x="0" y="1330"/>
                  <a:pt x="0" y="868"/>
                </a:cubicBezTo>
                <a:close/>
              </a:path>
            </a:pathLst>
          </a:custGeom>
          <a:noFill/>
          <a:ln w="8825" cap="flat" cmpd="sng">
            <a:solidFill>
              <a:schemeClr val="accent1"/>
            </a:solidFill>
            <a:prstDash val="solid"/>
            <a:miter lim="2712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5" name="Google Shape;2445;p36"/>
          <p:cNvSpPr/>
          <p:nvPr/>
        </p:nvSpPr>
        <p:spPr>
          <a:xfrm rot="10800000" flipH="1">
            <a:off x="1269113" y="4056155"/>
            <a:ext cx="101764" cy="101794"/>
          </a:xfrm>
          <a:custGeom>
            <a:avLst/>
            <a:gdLst/>
            <a:ahLst/>
            <a:cxnLst/>
            <a:rect l="l" t="t" r="r" b="b"/>
            <a:pathLst>
              <a:path w="3391" h="3392" extrusionOk="0">
                <a:moveTo>
                  <a:pt x="1709" y="1"/>
                </a:moveTo>
                <a:cubicBezTo>
                  <a:pt x="787" y="1"/>
                  <a:pt x="0" y="733"/>
                  <a:pt x="0" y="1683"/>
                </a:cubicBezTo>
                <a:cubicBezTo>
                  <a:pt x="0" y="2659"/>
                  <a:pt x="760" y="3391"/>
                  <a:pt x="1709" y="3391"/>
                </a:cubicBezTo>
                <a:cubicBezTo>
                  <a:pt x="2604" y="3391"/>
                  <a:pt x="3391" y="2659"/>
                  <a:pt x="3391" y="1683"/>
                </a:cubicBezTo>
                <a:cubicBezTo>
                  <a:pt x="3391" y="788"/>
                  <a:pt x="2658" y="1"/>
                  <a:pt x="170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7" name="Google Shape;2447;p36"/>
          <p:cNvSpPr txBox="1">
            <a:spLocks noGrp="1"/>
          </p:cNvSpPr>
          <p:nvPr>
            <p:ph type="title"/>
          </p:nvPr>
        </p:nvSpPr>
        <p:spPr>
          <a:xfrm>
            <a:off x="1863117" y="309005"/>
            <a:ext cx="6921122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HOW IT WORKS ?</a:t>
            </a:r>
          </a:p>
        </p:txBody>
      </p:sp>
      <p:sp>
        <p:nvSpPr>
          <p:cNvPr id="2448" name="Google Shape;2448;p36"/>
          <p:cNvSpPr txBox="1">
            <a:spLocks noGrp="1"/>
          </p:cNvSpPr>
          <p:nvPr>
            <p:ph type="title" idx="2"/>
          </p:nvPr>
        </p:nvSpPr>
        <p:spPr>
          <a:xfrm>
            <a:off x="-689580" y="363465"/>
            <a:ext cx="3150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6576CA-3B5D-4E61-B432-38182764A8DF}"/>
              </a:ext>
            </a:extLst>
          </p:cNvPr>
          <p:cNvSpPr txBox="1"/>
          <p:nvPr/>
        </p:nvSpPr>
        <p:spPr>
          <a:xfrm>
            <a:off x="3126485" y="1420008"/>
            <a:ext cx="6889427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dk1"/>
                </a:solidFill>
                <a:latin typeface="Maven Pro"/>
              </a:rPr>
              <a:t>This service operates periodically and automatically based on a timer.</a:t>
            </a:r>
            <a:endParaRPr lang="ar-DZ" sz="2400" dirty="0">
              <a:solidFill>
                <a:schemeClr val="dk1"/>
              </a:solidFill>
              <a:latin typeface="Maven Pro"/>
            </a:endParaRPr>
          </a:p>
          <a:p>
            <a:endParaRPr lang="en-US" dirty="0"/>
          </a:p>
        </p:txBody>
      </p:sp>
      <p:sp>
        <p:nvSpPr>
          <p:cNvPr id="41" name="Google Shape;3726;p56">
            <a:extLst>
              <a:ext uri="{FF2B5EF4-FFF2-40B4-BE49-F238E27FC236}">
                <a16:creationId xmlns:a16="http://schemas.microsoft.com/office/drawing/2014/main" id="{D605054A-8B89-4B7B-8649-10CE1C7E1149}"/>
              </a:ext>
            </a:extLst>
          </p:cNvPr>
          <p:cNvSpPr/>
          <p:nvPr/>
        </p:nvSpPr>
        <p:spPr>
          <a:xfrm>
            <a:off x="1622251" y="1359970"/>
            <a:ext cx="1328037" cy="1294202"/>
          </a:xfrm>
          <a:custGeom>
            <a:avLst/>
            <a:gdLst/>
            <a:ahLst/>
            <a:cxnLst/>
            <a:rect l="l" t="t" r="r" b="b"/>
            <a:pathLst>
              <a:path w="43942" h="43942" extrusionOk="0">
                <a:moveTo>
                  <a:pt x="21971" y="1"/>
                </a:moveTo>
                <a:cubicBezTo>
                  <a:pt x="9846" y="1"/>
                  <a:pt x="1" y="9847"/>
                  <a:pt x="1" y="21971"/>
                </a:cubicBezTo>
                <a:cubicBezTo>
                  <a:pt x="1" y="34122"/>
                  <a:pt x="9846" y="43941"/>
                  <a:pt x="21971" y="43941"/>
                </a:cubicBezTo>
                <a:cubicBezTo>
                  <a:pt x="34095" y="43941"/>
                  <a:pt x="43941" y="34122"/>
                  <a:pt x="43941" y="21971"/>
                </a:cubicBezTo>
                <a:cubicBezTo>
                  <a:pt x="43941" y="9847"/>
                  <a:pt x="34095" y="1"/>
                  <a:pt x="2197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BDD96D-8FEC-4C10-9215-417755C815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7541" y="1285408"/>
            <a:ext cx="1512619" cy="140323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4B7A237-CCAC-4B77-963F-DA0EA286645C}"/>
              </a:ext>
            </a:extLst>
          </p:cNvPr>
          <p:cNvSpPr txBox="1"/>
          <p:nvPr/>
        </p:nvSpPr>
        <p:spPr>
          <a:xfrm>
            <a:off x="3193139" y="3173076"/>
            <a:ext cx="5310130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dk1"/>
                </a:solidFill>
                <a:latin typeface="Maven Pro"/>
              </a:rPr>
              <a:t>You connect to a custom database in </a:t>
            </a:r>
            <a:r>
              <a:rPr lang="en-US" sz="2400" dirty="0" err="1">
                <a:solidFill>
                  <a:schemeClr val="dk1"/>
                </a:solidFill>
                <a:latin typeface="Maven Pro"/>
              </a:rPr>
              <a:t>sql</a:t>
            </a:r>
            <a:r>
              <a:rPr lang="ar-DZ" sz="2400" dirty="0">
                <a:solidFill>
                  <a:schemeClr val="dk1"/>
                </a:solidFill>
                <a:latin typeface="Maven Pro"/>
              </a:rPr>
              <a:t> </a:t>
            </a:r>
            <a:r>
              <a:rPr lang="en-US" sz="2400" dirty="0">
                <a:solidFill>
                  <a:schemeClr val="dk1"/>
                </a:solidFill>
                <a:latin typeface="Maven Pro"/>
              </a:rPr>
              <a:t>server and make a backup in a specific folder.</a:t>
            </a:r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13" name="Google Shape;2413;p36"/>
          <p:cNvGrpSpPr/>
          <p:nvPr/>
        </p:nvGrpSpPr>
        <p:grpSpPr>
          <a:xfrm>
            <a:off x="167296" y="74547"/>
            <a:ext cx="1421351" cy="1419663"/>
            <a:chOff x="4159368" y="3216512"/>
            <a:chExt cx="825263" cy="824283"/>
          </a:xfrm>
        </p:grpSpPr>
        <p:sp>
          <p:nvSpPr>
            <p:cNvPr id="2414" name="Google Shape;2414;p36"/>
            <p:cNvSpPr/>
            <p:nvPr/>
          </p:nvSpPr>
          <p:spPr>
            <a:xfrm>
              <a:off x="4159368" y="3216512"/>
              <a:ext cx="825263" cy="824283"/>
            </a:xfrm>
            <a:custGeom>
              <a:avLst/>
              <a:gdLst/>
              <a:ahLst/>
              <a:cxnLst/>
              <a:rect l="l" t="t" r="r" b="b"/>
              <a:pathLst>
                <a:path w="3169" h="3167" extrusionOk="0">
                  <a:moveTo>
                    <a:pt x="1584" y="1"/>
                  </a:moveTo>
                  <a:cubicBezTo>
                    <a:pt x="710" y="1"/>
                    <a:pt x="1" y="709"/>
                    <a:pt x="1" y="1583"/>
                  </a:cubicBezTo>
                  <a:cubicBezTo>
                    <a:pt x="1" y="2457"/>
                    <a:pt x="710" y="3167"/>
                    <a:pt x="1584" y="3167"/>
                  </a:cubicBezTo>
                  <a:cubicBezTo>
                    <a:pt x="2459" y="3167"/>
                    <a:pt x="3168" y="2457"/>
                    <a:pt x="3168" y="1583"/>
                  </a:cubicBezTo>
                  <a:cubicBezTo>
                    <a:pt x="3168" y="709"/>
                    <a:pt x="2459" y="1"/>
                    <a:pt x="1584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36"/>
            <p:cNvSpPr/>
            <p:nvPr/>
          </p:nvSpPr>
          <p:spPr>
            <a:xfrm flipH="1">
              <a:off x="4159375" y="3745684"/>
              <a:ext cx="51321" cy="51338"/>
            </a:xfrm>
            <a:custGeom>
              <a:avLst/>
              <a:gdLst/>
              <a:ahLst/>
              <a:cxnLst/>
              <a:rect l="l" t="t" r="r" b="b"/>
              <a:pathLst>
                <a:path w="3392" h="3392" extrusionOk="0">
                  <a:moveTo>
                    <a:pt x="1710" y="1"/>
                  </a:moveTo>
                  <a:cubicBezTo>
                    <a:pt x="787" y="1"/>
                    <a:pt x="1" y="733"/>
                    <a:pt x="1" y="1682"/>
                  </a:cubicBezTo>
                  <a:cubicBezTo>
                    <a:pt x="1" y="2642"/>
                    <a:pt x="760" y="3392"/>
                    <a:pt x="1662" y="3392"/>
                  </a:cubicBezTo>
                  <a:cubicBezTo>
                    <a:pt x="1678" y="3392"/>
                    <a:pt x="1694" y="3391"/>
                    <a:pt x="1710" y="3391"/>
                  </a:cubicBezTo>
                  <a:cubicBezTo>
                    <a:pt x="2605" y="3391"/>
                    <a:pt x="3391" y="2659"/>
                    <a:pt x="3391" y="1682"/>
                  </a:cubicBezTo>
                  <a:cubicBezTo>
                    <a:pt x="3391" y="787"/>
                    <a:pt x="2659" y="1"/>
                    <a:pt x="17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16" name="Google Shape;2416;p36"/>
          <p:cNvSpPr/>
          <p:nvPr/>
        </p:nvSpPr>
        <p:spPr>
          <a:xfrm flipH="1">
            <a:off x="5916270" y="1722821"/>
            <a:ext cx="101794" cy="101764"/>
          </a:xfrm>
          <a:custGeom>
            <a:avLst/>
            <a:gdLst/>
            <a:ahLst/>
            <a:cxnLst/>
            <a:rect l="l" t="t" r="r" b="b"/>
            <a:pathLst>
              <a:path w="3392" h="3391" extrusionOk="0">
                <a:moveTo>
                  <a:pt x="1682" y="0"/>
                </a:moveTo>
                <a:cubicBezTo>
                  <a:pt x="787" y="0"/>
                  <a:pt x="1" y="733"/>
                  <a:pt x="1" y="1682"/>
                </a:cubicBezTo>
                <a:cubicBezTo>
                  <a:pt x="1" y="2631"/>
                  <a:pt x="733" y="3391"/>
                  <a:pt x="1682" y="3391"/>
                </a:cubicBezTo>
                <a:cubicBezTo>
                  <a:pt x="2605" y="3391"/>
                  <a:pt x="3391" y="2604"/>
                  <a:pt x="3391" y="1682"/>
                </a:cubicBezTo>
                <a:cubicBezTo>
                  <a:pt x="3391" y="760"/>
                  <a:pt x="2632" y="0"/>
                  <a:pt x="168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7" name="Google Shape;2417;p36"/>
          <p:cNvSpPr/>
          <p:nvPr/>
        </p:nvSpPr>
        <p:spPr>
          <a:xfrm flipH="1">
            <a:off x="5155186" y="716357"/>
            <a:ext cx="51317" cy="51317"/>
          </a:xfrm>
          <a:custGeom>
            <a:avLst/>
            <a:gdLst/>
            <a:ahLst/>
            <a:cxnLst/>
            <a:rect l="l" t="t" r="r" b="b"/>
            <a:pathLst>
              <a:path w="1710" h="1710" fill="none" extrusionOk="0">
                <a:moveTo>
                  <a:pt x="0" y="868"/>
                </a:moveTo>
                <a:cubicBezTo>
                  <a:pt x="0" y="380"/>
                  <a:pt x="380" y="1"/>
                  <a:pt x="868" y="1"/>
                </a:cubicBezTo>
                <a:cubicBezTo>
                  <a:pt x="1329" y="1"/>
                  <a:pt x="1709" y="380"/>
                  <a:pt x="1709" y="868"/>
                </a:cubicBezTo>
                <a:cubicBezTo>
                  <a:pt x="1709" y="1330"/>
                  <a:pt x="1329" y="1709"/>
                  <a:pt x="868" y="1709"/>
                </a:cubicBezTo>
                <a:cubicBezTo>
                  <a:pt x="407" y="1709"/>
                  <a:pt x="0" y="1330"/>
                  <a:pt x="0" y="868"/>
                </a:cubicBezTo>
                <a:close/>
              </a:path>
            </a:pathLst>
          </a:custGeom>
          <a:noFill/>
          <a:ln w="8825" cap="flat" cmpd="sng">
            <a:solidFill>
              <a:schemeClr val="accent1"/>
            </a:solidFill>
            <a:prstDash val="solid"/>
            <a:miter lim="2712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8" name="Google Shape;2418;p36"/>
          <p:cNvSpPr/>
          <p:nvPr/>
        </p:nvSpPr>
        <p:spPr>
          <a:xfrm flipH="1">
            <a:off x="5571155" y="742406"/>
            <a:ext cx="51317" cy="50507"/>
          </a:xfrm>
          <a:custGeom>
            <a:avLst/>
            <a:gdLst/>
            <a:ahLst/>
            <a:cxnLst/>
            <a:rect l="l" t="t" r="r" b="b"/>
            <a:pathLst>
              <a:path w="1710" h="1683" extrusionOk="0">
                <a:moveTo>
                  <a:pt x="842" y="0"/>
                </a:moveTo>
                <a:cubicBezTo>
                  <a:pt x="381" y="0"/>
                  <a:pt x="1" y="353"/>
                  <a:pt x="1" y="841"/>
                </a:cubicBezTo>
                <a:cubicBezTo>
                  <a:pt x="1" y="1302"/>
                  <a:pt x="381" y="1682"/>
                  <a:pt x="842" y="1682"/>
                </a:cubicBezTo>
                <a:cubicBezTo>
                  <a:pt x="1330" y="1682"/>
                  <a:pt x="1710" y="1302"/>
                  <a:pt x="1710" y="841"/>
                </a:cubicBezTo>
                <a:cubicBezTo>
                  <a:pt x="1710" y="353"/>
                  <a:pt x="1303" y="0"/>
                  <a:pt x="842" y="0"/>
                </a:cubicBezTo>
                <a:close/>
              </a:path>
            </a:pathLst>
          </a:custGeom>
          <a:noFill/>
          <a:ln w="8825" cap="flat" cmpd="sng">
            <a:solidFill>
              <a:schemeClr val="lt2"/>
            </a:solidFill>
            <a:prstDash val="solid"/>
            <a:miter lim="2712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9" name="Google Shape;2419;p36"/>
          <p:cNvSpPr/>
          <p:nvPr/>
        </p:nvSpPr>
        <p:spPr>
          <a:xfrm rot="10800000" flipH="1">
            <a:off x="4232603" y="4579598"/>
            <a:ext cx="101794" cy="101764"/>
          </a:xfrm>
          <a:custGeom>
            <a:avLst/>
            <a:gdLst/>
            <a:ahLst/>
            <a:cxnLst/>
            <a:rect l="l" t="t" r="r" b="b"/>
            <a:pathLst>
              <a:path w="3392" h="3391" extrusionOk="0">
                <a:moveTo>
                  <a:pt x="1682" y="0"/>
                </a:moveTo>
                <a:cubicBezTo>
                  <a:pt x="787" y="0"/>
                  <a:pt x="1" y="733"/>
                  <a:pt x="1" y="1682"/>
                </a:cubicBezTo>
                <a:cubicBezTo>
                  <a:pt x="1" y="2631"/>
                  <a:pt x="733" y="3391"/>
                  <a:pt x="1682" y="3391"/>
                </a:cubicBezTo>
                <a:cubicBezTo>
                  <a:pt x="2605" y="3391"/>
                  <a:pt x="3391" y="2604"/>
                  <a:pt x="3391" y="1682"/>
                </a:cubicBezTo>
                <a:cubicBezTo>
                  <a:pt x="3391" y="760"/>
                  <a:pt x="2632" y="0"/>
                  <a:pt x="168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0" name="Google Shape;2420;p36"/>
          <p:cNvSpPr/>
          <p:nvPr/>
        </p:nvSpPr>
        <p:spPr>
          <a:xfrm rot="10800000" flipH="1">
            <a:off x="6069407" y="3981420"/>
            <a:ext cx="51317" cy="50507"/>
          </a:xfrm>
          <a:custGeom>
            <a:avLst/>
            <a:gdLst/>
            <a:ahLst/>
            <a:cxnLst/>
            <a:rect l="l" t="t" r="r" b="b"/>
            <a:pathLst>
              <a:path w="1710" h="1683" extrusionOk="0">
                <a:moveTo>
                  <a:pt x="842" y="0"/>
                </a:moveTo>
                <a:cubicBezTo>
                  <a:pt x="381" y="0"/>
                  <a:pt x="1" y="353"/>
                  <a:pt x="1" y="841"/>
                </a:cubicBezTo>
                <a:cubicBezTo>
                  <a:pt x="1" y="1302"/>
                  <a:pt x="381" y="1682"/>
                  <a:pt x="842" y="1682"/>
                </a:cubicBezTo>
                <a:cubicBezTo>
                  <a:pt x="1330" y="1682"/>
                  <a:pt x="1710" y="1302"/>
                  <a:pt x="1710" y="841"/>
                </a:cubicBezTo>
                <a:cubicBezTo>
                  <a:pt x="1710" y="353"/>
                  <a:pt x="1303" y="0"/>
                  <a:pt x="842" y="0"/>
                </a:cubicBezTo>
                <a:close/>
              </a:path>
            </a:pathLst>
          </a:custGeom>
          <a:noFill/>
          <a:ln w="8825" cap="flat" cmpd="sng">
            <a:solidFill>
              <a:schemeClr val="lt2"/>
            </a:solidFill>
            <a:prstDash val="solid"/>
            <a:miter lim="2712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1" name="Google Shape;2421;p36"/>
          <p:cNvSpPr/>
          <p:nvPr/>
        </p:nvSpPr>
        <p:spPr>
          <a:xfrm rot="10800000" flipH="1">
            <a:off x="6661551" y="3803096"/>
            <a:ext cx="51317" cy="51317"/>
          </a:xfrm>
          <a:custGeom>
            <a:avLst/>
            <a:gdLst/>
            <a:ahLst/>
            <a:cxnLst/>
            <a:rect l="l" t="t" r="r" b="b"/>
            <a:pathLst>
              <a:path w="1710" h="1710" fill="none" extrusionOk="0">
                <a:moveTo>
                  <a:pt x="0" y="868"/>
                </a:moveTo>
                <a:cubicBezTo>
                  <a:pt x="0" y="380"/>
                  <a:pt x="380" y="1"/>
                  <a:pt x="868" y="1"/>
                </a:cubicBezTo>
                <a:cubicBezTo>
                  <a:pt x="1329" y="1"/>
                  <a:pt x="1709" y="380"/>
                  <a:pt x="1709" y="868"/>
                </a:cubicBezTo>
                <a:cubicBezTo>
                  <a:pt x="1709" y="1330"/>
                  <a:pt x="1329" y="1709"/>
                  <a:pt x="868" y="1709"/>
                </a:cubicBezTo>
                <a:cubicBezTo>
                  <a:pt x="407" y="1709"/>
                  <a:pt x="0" y="1330"/>
                  <a:pt x="0" y="868"/>
                </a:cubicBezTo>
                <a:close/>
              </a:path>
            </a:pathLst>
          </a:custGeom>
          <a:noFill/>
          <a:ln w="8825" cap="flat" cmpd="sng">
            <a:solidFill>
              <a:schemeClr val="accent1"/>
            </a:solidFill>
            <a:prstDash val="solid"/>
            <a:miter lim="2712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2" name="Google Shape;2422;p36"/>
          <p:cNvSpPr/>
          <p:nvPr/>
        </p:nvSpPr>
        <p:spPr>
          <a:xfrm flipH="1">
            <a:off x="7266690" y="923096"/>
            <a:ext cx="101764" cy="101794"/>
          </a:xfrm>
          <a:custGeom>
            <a:avLst/>
            <a:gdLst/>
            <a:ahLst/>
            <a:cxnLst/>
            <a:rect l="l" t="t" r="r" b="b"/>
            <a:pathLst>
              <a:path w="3391" h="3392" extrusionOk="0">
                <a:moveTo>
                  <a:pt x="1709" y="1"/>
                </a:moveTo>
                <a:cubicBezTo>
                  <a:pt x="787" y="1"/>
                  <a:pt x="0" y="733"/>
                  <a:pt x="0" y="1683"/>
                </a:cubicBezTo>
                <a:cubicBezTo>
                  <a:pt x="0" y="2659"/>
                  <a:pt x="760" y="3391"/>
                  <a:pt x="1709" y="3391"/>
                </a:cubicBezTo>
                <a:cubicBezTo>
                  <a:pt x="2604" y="3391"/>
                  <a:pt x="3391" y="2659"/>
                  <a:pt x="3391" y="1683"/>
                </a:cubicBezTo>
                <a:cubicBezTo>
                  <a:pt x="3391" y="788"/>
                  <a:pt x="2658" y="1"/>
                  <a:pt x="170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23" name="Google Shape;2423;p36"/>
          <p:cNvGrpSpPr/>
          <p:nvPr/>
        </p:nvGrpSpPr>
        <p:grpSpPr>
          <a:xfrm>
            <a:off x="7263588" y="1538725"/>
            <a:ext cx="1224395" cy="1749262"/>
            <a:chOff x="7263588" y="1538725"/>
            <a:chExt cx="1224395" cy="1749262"/>
          </a:xfrm>
        </p:grpSpPr>
        <p:sp>
          <p:nvSpPr>
            <p:cNvPr id="2424" name="Google Shape;2424;p36"/>
            <p:cNvSpPr/>
            <p:nvPr/>
          </p:nvSpPr>
          <p:spPr>
            <a:xfrm rot="10800000">
              <a:off x="7420349" y="1807928"/>
              <a:ext cx="1005210" cy="944084"/>
            </a:xfrm>
            <a:custGeom>
              <a:avLst/>
              <a:gdLst/>
              <a:ahLst/>
              <a:cxnLst/>
              <a:rect l="l" t="t" r="r" b="b"/>
              <a:pathLst>
                <a:path w="20967" h="19692" fill="none" extrusionOk="0">
                  <a:moveTo>
                    <a:pt x="0" y="19692"/>
                  </a:moveTo>
                  <a:lnTo>
                    <a:pt x="15624" y="4041"/>
                  </a:lnTo>
                  <a:lnTo>
                    <a:pt x="16898" y="4041"/>
                  </a:lnTo>
                  <a:lnTo>
                    <a:pt x="20967" y="0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36"/>
            <p:cNvSpPr/>
            <p:nvPr/>
          </p:nvSpPr>
          <p:spPr>
            <a:xfrm rot="10800000">
              <a:off x="7387767" y="2741561"/>
              <a:ext cx="43004" cy="44299"/>
            </a:xfrm>
            <a:custGeom>
              <a:avLst/>
              <a:gdLst/>
              <a:ahLst/>
              <a:cxnLst/>
              <a:rect l="l" t="t" r="r" b="b"/>
              <a:pathLst>
                <a:path w="897" h="924" fill="none" extrusionOk="0">
                  <a:moveTo>
                    <a:pt x="164" y="733"/>
                  </a:moveTo>
                  <a:cubicBezTo>
                    <a:pt x="1" y="570"/>
                    <a:pt x="1" y="326"/>
                    <a:pt x="164" y="164"/>
                  </a:cubicBezTo>
                  <a:cubicBezTo>
                    <a:pt x="326" y="1"/>
                    <a:pt x="571" y="1"/>
                    <a:pt x="733" y="164"/>
                  </a:cubicBezTo>
                  <a:cubicBezTo>
                    <a:pt x="896" y="326"/>
                    <a:pt x="896" y="570"/>
                    <a:pt x="733" y="733"/>
                  </a:cubicBezTo>
                  <a:cubicBezTo>
                    <a:pt x="571" y="923"/>
                    <a:pt x="326" y="923"/>
                    <a:pt x="164" y="733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36"/>
            <p:cNvSpPr/>
            <p:nvPr/>
          </p:nvSpPr>
          <p:spPr>
            <a:xfrm rot="10800000">
              <a:off x="7512641" y="1538725"/>
              <a:ext cx="975342" cy="1024723"/>
            </a:xfrm>
            <a:custGeom>
              <a:avLst/>
              <a:gdLst/>
              <a:ahLst/>
              <a:cxnLst/>
              <a:rect l="l" t="t" r="r" b="b"/>
              <a:pathLst>
                <a:path w="20344" h="21374" fill="none" extrusionOk="0">
                  <a:moveTo>
                    <a:pt x="0" y="21374"/>
                  </a:moveTo>
                  <a:lnTo>
                    <a:pt x="18607" y="2740"/>
                  </a:lnTo>
                  <a:lnTo>
                    <a:pt x="18607" y="1709"/>
                  </a:lnTo>
                  <a:lnTo>
                    <a:pt x="20343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36"/>
            <p:cNvSpPr/>
            <p:nvPr/>
          </p:nvSpPr>
          <p:spPr>
            <a:xfrm rot="10800000">
              <a:off x="7482696" y="2555634"/>
              <a:ext cx="39073" cy="39025"/>
            </a:xfrm>
            <a:custGeom>
              <a:avLst/>
              <a:gdLst/>
              <a:ahLst/>
              <a:cxnLst/>
              <a:rect l="l" t="t" r="r" b="b"/>
              <a:pathLst>
                <a:path w="815" h="814" fill="none" extrusionOk="0">
                  <a:moveTo>
                    <a:pt x="814" y="407"/>
                  </a:moveTo>
                  <a:cubicBezTo>
                    <a:pt x="814" y="651"/>
                    <a:pt x="624" y="814"/>
                    <a:pt x="407" y="814"/>
                  </a:cubicBezTo>
                  <a:cubicBezTo>
                    <a:pt x="163" y="814"/>
                    <a:pt x="0" y="651"/>
                    <a:pt x="0" y="407"/>
                  </a:cubicBezTo>
                  <a:cubicBezTo>
                    <a:pt x="0" y="190"/>
                    <a:pt x="163" y="0"/>
                    <a:pt x="407" y="0"/>
                  </a:cubicBezTo>
                  <a:cubicBezTo>
                    <a:pt x="624" y="0"/>
                    <a:pt x="814" y="190"/>
                    <a:pt x="814" y="4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36"/>
            <p:cNvSpPr/>
            <p:nvPr/>
          </p:nvSpPr>
          <p:spPr>
            <a:xfrm rot="10800000" flipH="1">
              <a:off x="7263588" y="3186193"/>
              <a:ext cx="101764" cy="101794"/>
            </a:xfrm>
            <a:custGeom>
              <a:avLst/>
              <a:gdLst/>
              <a:ahLst/>
              <a:cxnLst/>
              <a:rect l="l" t="t" r="r" b="b"/>
              <a:pathLst>
                <a:path w="3391" h="3392" extrusionOk="0">
                  <a:moveTo>
                    <a:pt x="1709" y="1"/>
                  </a:moveTo>
                  <a:cubicBezTo>
                    <a:pt x="787" y="1"/>
                    <a:pt x="0" y="733"/>
                    <a:pt x="0" y="1683"/>
                  </a:cubicBezTo>
                  <a:cubicBezTo>
                    <a:pt x="0" y="2659"/>
                    <a:pt x="760" y="3391"/>
                    <a:pt x="1709" y="3391"/>
                  </a:cubicBezTo>
                  <a:cubicBezTo>
                    <a:pt x="2604" y="3391"/>
                    <a:pt x="3391" y="2659"/>
                    <a:pt x="3391" y="1683"/>
                  </a:cubicBezTo>
                  <a:cubicBezTo>
                    <a:pt x="3391" y="788"/>
                    <a:pt x="2658" y="1"/>
                    <a:pt x="17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29" name="Google Shape;2429;p36"/>
          <p:cNvSpPr/>
          <p:nvPr/>
        </p:nvSpPr>
        <p:spPr>
          <a:xfrm>
            <a:off x="440844" y="2391496"/>
            <a:ext cx="1005210" cy="944084"/>
          </a:xfrm>
          <a:custGeom>
            <a:avLst/>
            <a:gdLst/>
            <a:ahLst/>
            <a:cxnLst/>
            <a:rect l="l" t="t" r="r" b="b"/>
            <a:pathLst>
              <a:path w="20967" h="19692" fill="none" extrusionOk="0">
                <a:moveTo>
                  <a:pt x="0" y="19692"/>
                </a:moveTo>
                <a:lnTo>
                  <a:pt x="15624" y="4041"/>
                </a:lnTo>
                <a:lnTo>
                  <a:pt x="16898" y="4041"/>
                </a:lnTo>
                <a:lnTo>
                  <a:pt x="20967" y="0"/>
                </a:lnTo>
              </a:path>
            </a:pathLst>
          </a:custGeom>
          <a:noFill/>
          <a:ln w="9525" cap="flat" cmpd="sng">
            <a:solidFill>
              <a:schemeClr val="lt2"/>
            </a:solidFill>
            <a:prstDash val="solid"/>
            <a:miter lim="2712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0" name="Google Shape;2430;p36"/>
          <p:cNvSpPr/>
          <p:nvPr/>
        </p:nvSpPr>
        <p:spPr>
          <a:xfrm>
            <a:off x="1435632" y="2357647"/>
            <a:ext cx="43004" cy="44299"/>
          </a:xfrm>
          <a:custGeom>
            <a:avLst/>
            <a:gdLst/>
            <a:ahLst/>
            <a:cxnLst/>
            <a:rect l="l" t="t" r="r" b="b"/>
            <a:pathLst>
              <a:path w="897" h="924" fill="none" extrusionOk="0">
                <a:moveTo>
                  <a:pt x="164" y="733"/>
                </a:moveTo>
                <a:cubicBezTo>
                  <a:pt x="1" y="570"/>
                  <a:pt x="1" y="326"/>
                  <a:pt x="164" y="164"/>
                </a:cubicBezTo>
                <a:cubicBezTo>
                  <a:pt x="326" y="1"/>
                  <a:pt x="571" y="1"/>
                  <a:pt x="733" y="164"/>
                </a:cubicBezTo>
                <a:cubicBezTo>
                  <a:pt x="896" y="326"/>
                  <a:pt x="896" y="570"/>
                  <a:pt x="733" y="733"/>
                </a:cubicBezTo>
                <a:cubicBezTo>
                  <a:pt x="571" y="923"/>
                  <a:pt x="326" y="923"/>
                  <a:pt x="164" y="733"/>
                </a:cubicBezTo>
                <a:close/>
              </a:path>
            </a:pathLst>
          </a:custGeom>
          <a:noFill/>
          <a:ln w="9525" cap="flat" cmpd="sng">
            <a:solidFill>
              <a:schemeClr val="lt2"/>
            </a:solidFill>
            <a:prstDash val="solid"/>
            <a:miter lim="2712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31" name="Google Shape;2431;p36"/>
          <p:cNvGrpSpPr/>
          <p:nvPr/>
        </p:nvGrpSpPr>
        <p:grpSpPr>
          <a:xfrm>
            <a:off x="7816957" y="168112"/>
            <a:ext cx="1069031" cy="1137815"/>
            <a:chOff x="7816957" y="168112"/>
            <a:chExt cx="1069031" cy="1137815"/>
          </a:xfrm>
        </p:grpSpPr>
        <p:sp>
          <p:nvSpPr>
            <p:cNvPr id="2432" name="Google Shape;2432;p36"/>
            <p:cNvSpPr/>
            <p:nvPr/>
          </p:nvSpPr>
          <p:spPr>
            <a:xfrm rot="10800000">
              <a:off x="7868290" y="248847"/>
              <a:ext cx="944132" cy="1006553"/>
            </a:xfrm>
            <a:custGeom>
              <a:avLst/>
              <a:gdLst/>
              <a:ahLst/>
              <a:cxnLst/>
              <a:rect l="l" t="t" r="r" b="b"/>
              <a:pathLst>
                <a:path w="19693" h="20995" fill="none" extrusionOk="0">
                  <a:moveTo>
                    <a:pt x="0" y="20994"/>
                  </a:moveTo>
                  <a:lnTo>
                    <a:pt x="18634" y="2333"/>
                  </a:lnTo>
                  <a:lnTo>
                    <a:pt x="18634" y="1058"/>
                  </a:lnTo>
                  <a:lnTo>
                    <a:pt x="19692" y="1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36"/>
            <p:cNvSpPr/>
            <p:nvPr/>
          </p:nvSpPr>
          <p:spPr>
            <a:xfrm rot="10800000" flipH="1">
              <a:off x="7816957" y="1255420"/>
              <a:ext cx="51317" cy="50507"/>
            </a:xfrm>
            <a:custGeom>
              <a:avLst/>
              <a:gdLst/>
              <a:ahLst/>
              <a:cxnLst/>
              <a:rect l="l" t="t" r="r" b="b"/>
              <a:pathLst>
                <a:path w="1710" h="1683" extrusionOk="0">
                  <a:moveTo>
                    <a:pt x="842" y="0"/>
                  </a:moveTo>
                  <a:cubicBezTo>
                    <a:pt x="381" y="0"/>
                    <a:pt x="1" y="353"/>
                    <a:pt x="1" y="841"/>
                  </a:cubicBezTo>
                  <a:cubicBezTo>
                    <a:pt x="1" y="1302"/>
                    <a:pt x="381" y="1682"/>
                    <a:pt x="842" y="1682"/>
                  </a:cubicBezTo>
                  <a:cubicBezTo>
                    <a:pt x="1330" y="1682"/>
                    <a:pt x="1710" y="1302"/>
                    <a:pt x="1710" y="841"/>
                  </a:cubicBezTo>
                  <a:cubicBezTo>
                    <a:pt x="1710" y="353"/>
                    <a:pt x="1303" y="0"/>
                    <a:pt x="842" y="0"/>
                  </a:cubicBezTo>
                  <a:close/>
                </a:path>
              </a:pathLst>
            </a:custGeom>
            <a:noFill/>
            <a:ln w="8825" cap="flat" cmpd="sng">
              <a:solidFill>
                <a:schemeClr val="lt2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36"/>
            <p:cNvSpPr/>
            <p:nvPr/>
          </p:nvSpPr>
          <p:spPr>
            <a:xfrm rot="10800000" flipH="1">
              <a:off x="8784239" y="168112"/>
              <a:ext cx="101749" cy="100164"/>
            </a:xfrm>
            <a:custGeom>
              <a:avLst/>
              <a:gdLst/>
              <a:ahLst/>
              <a:cxnLst/>
              <a:rect l="l" t="t" r="r" b="b"/>
              <a:pathLst>
                <a:path w="1710" h="1683" extrusionOk="0">
                  <a:moveTo>
                    <a:pt x="842" y="0"/>
                  </a:moveTo>
                  <a:cubicBezTo>
                    <a:pt x="381" y="0"/>
                    <a:pt x="1" y="353"/>
                    <a:pt x="1" y="841"/>
                  </a:cubicBezTo>
                  <a:cubicBezTo>
                    <a:pt x="1" y="1302"/>
                    <a:pt x="381" y="1682"/>
                    <a:pt x="842" y="1682"/>
                  </a:cubicBezTo>
                  <a:cubicBezTo>
                    <a:pt x="1330" y="1682"/>
                    <a:pt x="1710" y="1302"/>
                    <a:pt x="1710" y="841"/>
                  </a:cubicBezTo>
                  <a:cubicBezTo>
                    <a:pt x="1710" y="353"/>
                    <a:pt x="1303" y="0"/>
                    <a:pt x="842" y="0"/>
                  </a:cubicBezTo>
                  <a:close/>
                </a:path>
              </a:pathLst>
            </a:custGeom>
            <a:noFill/>
            <a:ln w="8825" cap="flat" cmpd="sng">
              <a:solidFill>
                <a:schemeClr val="lt2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35" name="Google Shape;2435;p36"/>
          <p:cNvSpPr/>
          <p:nvPr/>
        </p:nvSpPr>
        <p:spPr>
          <a:xfrm>
            <a:off x="378421" y="2580060"/>
            <a:ext cx="975342" cy="1024723"/>
          </a:xfrm>
          <a:custGeom>
            <a:avLst/>
            <a:gdLst/>
            <a:ahLst/>
            <a:cxnLst/>
            <a:rect l="l" t="t" r="r" b="b"/>
            <a:pathLst>
              <a:path w="20344" h="21374" fill="none" extrusionOk="0">
                <a:moveTo>
                  <a:pt x="0" y="21374"/>
                </a:moveTo>
                <a:lnTo>
                  <a:pt x="18607" y="2740"/>
                </a:lnTo>
                <a:lnTo>
                  <a:pt x="18607" y="1709"/>
                </a:lnTo>
                <a:lnTo>
                  <a:pt x="20343" y="0"/>
                </a:lnTo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miter lim="2712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6" name="Google Shape;2436;p36"/>
          <p:cNvSpPr/>
          <p:nvPr/>
        </p:nvSpPr>
        <p:spPr>
          <a:xfrm>
            <a:off x="1344635" y="2548848"/>
            <a:ext cx="39073" cy="39025"/>
          </a:xfrm>
          <a:custGeom>
            <a:avLst/>
            <a:gdLst/>
            <a:ahLst/>
            <a:cxnLst/>
            <a:rect l="l" t="t" r="r" b="b"/>
            <a:pathLst>
              <a:path w="815" h="814" fill="none" extrusionOk="0">
                <a:moveTo>
                  <a:pt x="814" y="407"/>
                </a:moveTo>
                <a:cubicBezTo>
                  <a:pt x="814" y="651"/>
                  <a:pt x="624" y="814"/>
                  <a:pt x="407" y="814"/>
                </a:cubicBezTo>
                <a:cubicBezTo>
                  <a:pt x="163" y="814"/>
                  <a:pt x="0" y="651"/>
                  <a:pt x="0" y="407"/>
                </a:cubicBezTo>
                <a:cubicBezTo>
                  <a:pt x="0" y="190"/>
                  <a:pt x="163" y="0"/>
                  <a:pt x="407" y="0"/>
                </a:cubicBezTo>
                <a:cubicBezTo>
                  <a:pt x="624" y="0"/>
                  <a:pt x="814" y="190"/>
                  <a:pt x="814" y="407"/>
                </a:cubicBezTo>
                <a:close/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miter lim="2712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7" name="Google Shape;2437;p36"/>
          <p:cNvSpPr/>
          <p:nvPr/>
        </p:nvSpPr>
        <p:spPr>
          <a:xfrm>
            <a:off x="674906" y="1884296"/>
            <a:ext cx="41662" cy="44251"/>
          </a:xfrm>
          <a:custGeom>
            <a:avLst/>
            <a:gdLst/>
            <a:ahLst/>
            <a:cxnLst/>
            <a:rect l="l" t="t" r="r" b="b"/>
            <a:pathLst>
              <a:path w="869" h="923" fill="none" extrusionOk="0">
                <a:moveTo>
                  <a:pt x="136" y="760"/>
                </a:moveTo>
                <a:cubicBezTo>
                  <a:pt x="299" y="923"/>
                  <a:pt x="543" y="923"/>
                  <a:pt x="706" y="760"/>
                </a:cubicBezTo>
                <a:cubicBezTo>
                  <a:pt x="868" y="570"/>
                  <a:pt x="868" y="353"/>
                  <a:pt x="706" y="164"/>
                </a:cubicBezTo>
                <a:cubicBezTo>
                  <a:pt x="543" y="1"/>
                  <a:pt x="299" y="1"/>
                  <a:pt x="136" y="164"/>
                </a:cubicBezTo>
                <a:cubicBezTo>
                  <a:pt x="1" y="353"/>
                  <a:pt x="1" y="570"/>
                  <a:pt x="136" y="760"/>
                </a:cubicBezTo>
                <a:close/>
              </a:path>
            </a:pathLst>
          </a:custGeom>
          <a:noFill/>
          <a:ln w="9525" cap="flat" cmpd="sng">
            <a:solidFill>
              <a:schemeClr val="lt2"/>
            </a:solidFill>
            <a:prstDash val="solid"/>
            <a:miter lim="2712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8" name="Google Shape;2438;p36"/>
          <p:cNvSpPr/>
          <p:nvPr/>
        </p:nvSpPr>
        <p:spPr>
          <a:xfrm>
            <a:off x="1852857" y="1826333"/>
            <a:ext cx="944132" cy="1006553"/>
          </a:xfrm>
          <a:custGeom>
            <a:avLst/>
            <a:gdLst/>
            <a:ahLst/>
            <a:cxnLst/>
            <a:rect l="l" t="t" r="r" b="b"/>
            <a:pathLst>
              <a:path w="19693" h="20995" fill="none" extrusionOk="0">
                <a:moveTo>
                  <a:pt x="0" y="20994"/>
                </a:moveTo>
                <a:lnTo>
                  <a:pt x="18634" y="2333"/>
                </a:lnTo>
                <a:lnTo>
                  <a:pt x="18634" y="1058"/>
                </a:lnTo>
                <a:lnTo>
                  <a:pt x="19692" y="1"/>
                </a:lnTo>
              </a:path>
            </a:pathLst>
          </a:custGeom>
          <a:noFill/>
          <a:ln w="9525" cap="flat" cmpd="sng">
            <a:solidFill>
              <a:schemeClr val="lt2"/>
            </a:solidFill>
            <a:prstDash val="solid"/>
            <a:miter lim="2712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9" name="Google Shape;2439;p36"/>
          <p:cNvSpPr/>
          <p:nvPr/>
        </p:nvSpPr>
        <p:spPr>
          <a:xfrm flipH="1">
            <a:off x="2797005" y="1775806"/>
            <a:ext cx="51317" cy="50507"/>
          </a:xfrm>
          <a:custGeom>
            <a:avLst/>
            <a:gdLst/>
            <a:ahLst/>
            <a:cxnLst/>
            <a:rect l="l" t="t" r="r" b="b"/>
            <a:pathLst>
              <a:path w="1710" h="1683" extrusionOk="0">
                <a:moveTo>
                  <a:pt x="842" y="0"/>
                </a:moveTo>
                <a:cubicBezTo>
                  <a:pt x="381" y="0"/>
                  <a:pt x="1" y="353"/>
                  <a:pt x="1" y="841"/>
                </a:cubicBezTo>
                <a:cubicBezTo>
                  <a:pt x="1" y="1302"/>
                  <a:pt x="381" y="1682"/>
                  <a:pt x="842" y="1682"/>
                </a:cubicBezTo>
                <a:cubicBezTo>
                  <a:pt x="1330" y="1682"/>
                  <a:pt x="1710" y="1302"/>
                  <a:pt x="1710" y="841"/>
                </a:cubicBezTo>
                <a:cubicBezTo>
                  <a:pt x="1710" y="353"/>
                  <a:pt x="1303" y="0"/>
                  <a:pt x="842" y="0"/>
                </a:cubicBezTo>
                <a:close/>
              </a:path>
            </a:pathLst>
          </a:custGeom>
          <a:noFill/>
          <a:ln w="8825" cap="flat" cmpd="sng">
            <a:solidFill>
              <a:schemeClr val="lt2"/>
            </a:solidFill>
            <a:prstDash val="solid"/>
            <a:miter lim="2712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0" name="Google Shape;2440;p36"/>
          <p:cNvSpPr/>
          <p:nvPr/>
        </p:nvSpPr>
        <p:spPr>
          <a:xfrm flipH="1">
            <a:off x="1779290" y="2813457"/>
            <a:ext cx="101749" cy="100164"/>
          </a:xfrm>
          <a:custGeom>
            <a:avLst/>
            <a:gdLst/>
            <a:ahLst/>
            <a:cxnLst/>
            <a:rect l="l" t="t" r="r" b="b"/>
            <a:pathLst>
              <a:path w="1710" h="1683" extrusionOk="0">
                <a:moveTo>
                  <a:pt x="842" y="0"/>
                </a:moveTo>
                <a:cubicBezTo>
                  <a:pt x="381" y="0"/>
                  <a:pt x="1" y="353"/>
                  <a:pt x="1" y="841"/>
                </a:cubicBezTo>
                <a:cubicBezTo>
                  <a:pt x="1" y="1302"/>
                  <a:pt x="381" y="1682"/>
                  <a:pt x="842" y="1682"/>
                </a:cubicBezTo>
                <a:cubicBezTo>
                  <a:pt x="1330" y="1682"/>
                  <a:pt x="1710" y="1302"/>
                  <a:pt x="1710" y="841"/>
                </a:cubicBezTo>
                <a:cubicBezTo>
                  <a:pt x="1710" y="353"/>
                  <a:pt x="1303" y="0"/>
                  <a:pt x="842" y="0"/>
                </a:cubicBezTo>
                <a:close/>
              </a:path>
            </a:pathLst>
          </a:custGeom>
          <a:noFill/>
          <a:ln w="8825" cap="flat" cmpd="sng">
            <a:solidFill>
              <a:schemeClr val="lt2"/>
            </a:solidFill>
            <a:prstDash val="solid"/>
            <a:miter lim="2712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1" name="Google Shape;2441;p36"/>
          <p:cNvSpPr/>
          <p:nvPr/>
        </p:nvSpPr>
        <p:spPr>
          <a:xfrm flipH="1">
            <a:off x="2072882" y="1928546"/>
            <a:ext cx="101794" cy="101764"/>
          </a:xfrm>
          <a:custGeom>
            <a:avLst/>
            <a:gdLst/>
            <a:ahLst/>
            <a:cxnLst/>
            <a:rect l="l" t="t" r="r" b="b"/>
            <a:pathLst>
              <a:path w="3392" h="3391" extrusionOk="0">
                <a:moveTo>
                  <a:pt x="1682" y="0"/>
                </a:moveTo>
                <a:cubicBezTo>
                  <a:pt x="787" y="0"/>
                  <a:pt x="1" y="733"/>
                  <a:pt x="1" y="1682"/>
                </a:cubicBezTo>
                <a:cubicBezTo>
                  <a:pt x="1" y="2631"/>
                  <a:pt x="733" y="3391"/>
                  <a:pt x="1682" y="3391"/>
                </a:cubicBezTo>
                <a:cubicBezTo>
                  <a:pt x="2605" y="3391"/>
                  <a:pt x="3391" y="2604"/>
                  <a:pt x="3391" y="1682"/>
                </a:cubicBezTo>
                <a:cubicBezTo>
                  <a:pt x="3391" y="760"/>
                  <a:pt x="2632" y="0"/>
                  <a:pt x="168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2" name="Google Shape;2442;p36"/>
          <p:cNvSpPr/>
          <p:nvPr/>
        </p:nvSpPr>
        <p:spPr>
          <a:xfrm flipH="1">
            <a:off x="1501052" y="1855521"/>
            <a:ext cx="101764" cy="101794"/>
          </a:xfrm>
          <a:custGeom>
            <a:avLst/>
            <a:gdLst/>
            <a:ahLst/>
            <a:cxnLst/>
            <a:rect l="l" t="t" r="r" b="b"/>
            <a:pathLst>
              <a:path w="3391" h="3392" extrusionOk="0">
                <a:moveTo>
                  <a:pt x="1709" y="1"/>
                </a:moveTo>
                <a:cubicBezTo>
                  <a:pt x="787" y="1"/>
                  <a:pt x="0" y="733"/>
                  <a:pt x="0" y="1683"/>
                </a:cubicBezTo>
                <a:cubicBezTo>
                  <a:pt x="0" y="2659"/>
                  <a:pt x="760" y="3391"/>
                  <a:pt x="1709" y="3391"/>
                </a:cubicBezTo>
                <a:cubicBezTo>
                  <a:pt x="2604" y="3391"/>
                  <a:pt x="3391" y="2659"/>
                  <a:pt x="3391" y="1683"/>
                </a:cubicBezTo>
                <a:cubicBezTo>
                  <a:pt x="3391" y="788"/>
                  <a:pt x="2658" y="1"/>
                  <a:pt x="170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3" name="Google Shape;2443;p36"/>
          <p:cNvSpPr/>
          <p:nvPr/>
        </p:nvSpPr>
        <p:spPr>
          <a:xfrm flipH="1">
            <a:off x="2745680" y="1111581"/>
            <a:ext cx="51317" cy="50507"/>
          </a:xfrm>
          <a:custGeom>
            <a:avLst/>
            <a:gdLst/>
            <a:ahLst/>
            <a:cxnLst/>
            <a:rect l="l" t="t" r="r" b="b"/>
            <a:pathLst>
              <a:path w="1710" h="1683" extrusionOk="0">
                <a:moveTo>
                  <a:pt x="842" y="0"/>
                </a:moveTo>
                <a:cubicBezTo>
                  <a:pt x="381" y="0"/>
                  <a:pt x="1" y="353"/>
                  <a:pt x="1" y="841"/>
                </a:cubicBezTo>
                <a:cubicBezTo>
                  <a:pt x="1" y="1302"/>
                  <a:pt x="381" y="1682"/>
                  <a:pt x="842" y="1682"/>
                </a:cubicBezTo>
                <a:cubicBezTo>
                  <a:pt x="1330" y="1682"/>
                  <a:pt x="1710" y="1302"/>
                  <a:pt x="1710" y="841"/>
                </a:cubicBezTo>
                <a:cubicBezTo>
                  <a:pt x="1710" y="353"/>
                  <a:pt x="1303" y="0"/>
                  <a:pt x="842" y="0"/>
                </a:cubicBezTo>
                <a:close/>
              </a:path>
            </a:pathLst>
          </a:custGeom>
          <a:noFill/>
          <a:ln w="8825" cap="flat" cmpd="sng">
            <a:solidFill>
              <a:schemeClr val="lt2"/>
            </a:solidFill>
            <a:prstDash val="solid"/>
            <a:miter lim="2712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4" name="Google Shape;2444;p36"/>
          <p:cNvSpPr/>
          <p:nvPr/>
        </p:nvSpPr>
        <p:spPr>
          <a:xfrm flipH="1">
            <a:off x="2153536" y="1289095"/>
            <a:ext cx="51317" cy="51317"/>
          </a:xfrm>
          <a:custGeom>
            <a:avLst/>
            <a:gdLst/>
            <a:ahLst/>
            <a:cxnLst/>
            <a:rect l="l" t="t" r="r" b="b"/>
            <a:pathLst>
              <a:path w="1710" h="1710" fill="none" extrusionOk="0">
                <a:moveTo>
                  <a:pt x="0" y="868"/>
                </a:moveTo>
                <a:cubicBezTo>
                  <a:pt x="0" y="380"/>
                  <a:pt x="380" y="1"/>
                  <a:pt x="868" y="1"/>
                </a:cubicBezTo>
                <a:cubicBezTo>
                  <a:pt x="1329" y="1"/>
                  <a:pt x="1709" y="380"/>
                  <a:pt x="1709" y="868"/>
                </a:cubicBezTo>
                <a:cubicBezTo>
                  <a:pt x="1709" y="1330"/>
                  <a:pt x="1329" y="1709"/>
                  <a:pt x="868" y="1709"/>
                </a:cubicBezTo>
                <a:cubicBezTo>
                  <a:pt x="407" y="1709"/>
                  <a:pt x="0" y="1330"/>
                  <a:pt x="0" y="868"/>
                </a:cubicBezTo>
                <a:close/>
              </a:path>
            </a:pathLst>
          </a:custGeom>
          <a:noFill/>
          <a:ln w="8825" cap="flat" cmpd="sng">
            <a:solidFill>
              <a:schemeClr val="accent1"/>
            </a:solidFill>
            <a:prstDash val="solid"/>
            <a:miter lim="2712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5" name="Google Shape;2445;p36"/>
          <p:cNvSpPr/>
          <p:nvPr/>
        </p:nvSpPr>
        <p:spPr>
          <a:xfrm rot="10800000" flipH="1">
            <a:off x="1269113" y="4056155"/>
            <a:ext cx="101764" cy="101794"/>
          </a:xfrm>
          <a:custGeom>
            <a:avLst/>
            <a:gdLst/>
            <a:ahLst/>
            <a:cxnLst/>
            <a:rect l="l" t="t" r="r" b="b"/>
            <a:pathLst>
              <a:path w="3391" h="3392" extrusionOk="0">
                <a:moveTo>
                  <a:pt x="1709" y="1"/>
                </a:moveTo>
                <a:cubicBezTo>
                  <a:pt x="787" y="1"/>
                  <a:pt x="0" y="733"/>
                  <a:pt x="0" y="1683"/>
                </a:cubicBezTo>
                <a:cubicBezTo>
                  <a:pt x="0" y="2659"/>
                  <a:pt x="760" y="3391"/>
                  <a:pt x="1709" y="3391"/>
                </a:cubicBezTo>
                <a:cubicBezTo>
                  <a:pt x="2604" y="3391"/>
                  <a:pt x="3391" y="2659"/>
                  <a:pt x="3391" y="1683"/>
                </a:cubicBezTo>
                <a:cubicBezTo>
                  <a:pt x="3391" y="788"/>
                  <a:pt x="2658" y="1"/>
                  <a:pt x="170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7" name="Google Shape;2447;p36"/>
          <p:cNvSpPr txBox="1">
            <a:spLocks noGrp="1"/>
          </p:cNvSpPr>
          <p:nvPr>
            <p:ph type="title"/>
          </p:nvPr>
        </p:nvSpPr>
        <p:spPr>
          <a:xfrm>
            <a:off x="1863117" y="309005"/>
            <a:ext cx="6921122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DESIGN DECISIONS</a:t>
            </a:r>
          </a:p>
        </p:txBody>
      </p:sp>
      <p:sp>
        <p:nvSpPr>
          <p:cNvPr id="2448" name="Google Shape;2448;p36"/>
          <p:cNvSpPr txBox="1">
            <a:spLocks noGrp="1"/>
          </p:cNvSpPr>
          <p:nvPr>
            <p:ph type="title" idx="2"/>
          </p:nvPr>
        </p:nvSpPr>
        <p:spPr>
          <a:xfrm>
            <a:off x="-689580" y="363465"/>
            <a:ext cx="3150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6576CA-3B5D-4E61-B432-38182764A8DF}"/>
              </a:ext>
            </a:extLst>
          </p:cNvPr>
          <p:cNvSpPr txBox="1"/>
          <p:nvPr/>
        </p:nvSpPr>
        <p:spPr>
          <a:xfrm>
            <a:off x="1468683" y="1332025"/>
            <a:ext cx="6889427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dk1"/>
                </a:solidFill>
                <a:latin typeface="Maven Pro"/>
              </a:rPr>
              <a:t>I used C# programming language and Timer class which acts as a specific timer and executes specific code after every specified time intervals.</a:t>
            </a:r>
            <a:endParaRPr lang="ar-DZ" sz="2400" dirty="0">
              <a:solidFill>
                <a:schemeClr val="dk1"/>
              </a:solidFill>
              <a:latin typeface="Maven Pro"/>
            </a:endParaRPr>
          </a:p>
          <a:p>
            <a:endParaRPr lang="ar-DZ" sz="2400" dirty="0">
              <a:solidFill>
                <a:schemeClr val="dk1"/>
              </a:solidFill>
              <a:latin typeface="Maven Pro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dk1"/>
                </a:solidFill>
                <a:latin typeface="Maven Pro"/>
              </a:rPr>
              <a:t>I created a log file in the log folder. It records service start and stop events, successful database backups, and errors during backup or connection.</a:t>
            </a:r>
            <a:endParaRPr lang="ar-DZ" sz="2400" dirty="0">
              <a:solidFill>
                <a:schemeClr val="dk1"/>
              </a:solidFill>
              <a:latin typeface="Maven Pro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2792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13" name="Google Shape;2413;p36"/>
          <p:cNvGrpSpPr/>
          <p:nvPr/>
        </p:nvGrpSpPr>
        <p:grpSpPr>
          <a:xfrm>
            <a:off x="167296" y="74547"/>
            <a:ext cx="1421351" cy="1419663"/>
            <a:chOff x="4159368" y="3216512"/>
            <a:chExt cx="825263" cy="824283"/>
          </a:xfrm>
        </p:grpSpPr>
        <p:sp>
          <p:nvSpPr>
            <p:cNvPr id="2414" name="Google Shape;2414;p36"/>
            <p:cNvSpPr/>
            <p:nvPr/>
          </p:nvSpPr>
          <p:spPr>
            <a:xfrm>
              <a:off x="4159368" y="3216512"/>
              <a:ext cx="825263" cy="824283"/>
            </a:xfrm>
            <a:custGeom>
              <a:avLst/>
              <a:gdLst/>
              <a:ahLst/>
              <a:cxnLst/>
              <a:rect l="l" t="t" r="r" b="b"/>
              <a:pathLst>
                <a:path w="3169" h="3167" extrusionOk="0">
                  <a:moveTo>
                    <a:pt x="1584" y="1"/>
                  </a:moveTo>
                  <a:cubicBezTo>
                    <a:pt x="710" y="1"/>
                    <a:pt x="1" y="709"/>
                    <a:pt x="1" y="1583"/>
                  </a:cubicBezTo>
                  <a:cubicBezTo>
                    <a:pt x="1" y="2457"/>
                    <a:pt x="710" y="3167"/>
                    <a:pt x="1584" y="3167"/>
                  </a:cubicBezTo>
                  <a:cubicBezTo>
                    <a:pt x="2459" y="3167"/>
                    <a:pt x="3168" y="2457"/>
                    <a:pt x="3168" y="1583"/>
                  </a:cubicBezTo>
                  <a:cubicBezTo>
                    <a:pt x="3168" y="709"/>
                    <a:pt x="2459" y="1"/>
                    <a:pt x="1584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36"/>
            <p:cNvSpPr/>
            <p:nvPr/>
          </p:nvSpPr>
          <p:spPr>
            <a:xfrm flipH="1">
              <a:off x="4159375" y="3745684"/>
              <a:ext cx="51321" cy="51338"/>
            </a:xfrm>
            <a:custGeom>
              <a:avLst/>
              <a:gdLst/>
              <a:ahLst/>
              <a:cxnLst/>
              <a:rect l="l" t="t" r="r" b="b"/>
              <a:pathLst>
                <a:path w="3392" h="3392" extrusionOk="0">
                  <a:moveTo>
                    <a:pt x="1710" y="1"/>
                  </a:moveTo>
                  <a:cubicBezTo>
                    <a:pt x="787" y="1"/>
                    <a:pt x="1" y="733"/>
                    <a:pt x="1" y="1682"/>
                  </a:cubicBezTo>
                  <a:cubicBezTo>
                    <a:pt x="1" y="2642"/>
                    <a:pt x="760" y="3392"/>
                    <a:pt x="1662" y="3392"/>
                  </a:cubicBezTo>
                  <a:cubicBezTo>
                    <a:pt x="1678" y="3392"/>
                    <a:pt x="1694" y="3391"/>
                    <a:pt x="1710" y="3391"/>
                  </a:cubicBezTo>
                  <a:cubicBezTo>
                    <a:pt x="2605" y="3391"/>
                    <a:pt x="3391" y="2659"/>
                    <a:pt x="3391" y="1682"/>
                  </a:cubicBezTo>
                  <a:cubicBezTo>
                    <a:pt x="3391" y="787"/>
                    <a:pt x="2659" y="1"/>
                    <a:pt x="17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16" name="Google Shape;2416;p36"/>
          <p:cNvSpPr/>
          <p:nvPr/>
        </p:nvSpPr>
        <p:spPr>
          <a:xfrm flipH="1">
            <a:off x="5916270" y="1722821"/>
            <a:ext cx="101794" cy="101764"/>
          </a:xfrm>
          <a:custGeom>
            <a:avLst/>
            <a:gdLst/>
            <a:ahLst/>
            <a:cxnLst/>
            <a:rect l="l" t="t" r="r" b="b"/>
            <a:pathLst>
              <a:path w="3392" h="3391" extrusionOk="0">
                <a:moveTo>
                  <a:pt x="1682" y="0"/>
                </a:moveTo>
                <a:cubicBezTo>
                  <a:pt x="787" y="0"/>
                  <a:pt x="1" y="733"/>
                  <a:pt x="1" y="1682"/>
                </a:cubicBezTo>
                <a:cubicBezTo>
                  <a:pt x="1" y="2631"/>
                  <a:pt x="733" y="3391"/>
                  <a:pt x="1682" y="3391"/>
                </a:cubicBezTo>
                <a:cubicBezTo>
                  <a:pt x="2605" y="3391"/>
                  <a:pt x="3391" y="2604"/>
                  <a:pt x="3391" y="1682"/>
                </a:cubicBezTo>
                <a:cubicBezTo>
                  <a:pt x="3391" y="760"/>
                  <a:pt x="2632" y="0"/>
                  <a:pt x="168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7" name="Google Shape;2417;p36"/>
          <p:cNvSpPr/>
          <p:nvPr/>
        </p:nvSpPr>
        <p:spPr>
          <a:xfrm flipH="1">
            <a:off x="5155186" y="716357"/>
            <a:ext cx="51317" cy="51317"/>
          </a:xfrm>
          <a:custGeom>
            <a:avLst/>
            <a:gdLst/>
            <a:ahLst/>
            <a:cxnLst/>
            <a:rect l="l" t="t" r="r" b="b"/>
            <a:pathLst>
              <a:path w="1710" h="1710" fill="none" extrusionOk="0">
                <a:moveTo>
                  <a:pt x="0" y="868"/>
                </a:moveTo>
                <a:cubicBezTo>
                  <a:pt x="0" y="380"/>
                  <a:pt x="380" y="1"/>
                  <a:pt x="868" y="1"/>
                </a:cubicBezTo>
                <a:cubicBezTo>
                  <a:pt x="1329" y="1"/>
                  <a:pt x="1709" y="380"/>
                  <a:pt x="1709" y="868"/>
                </a:cubicBezTo>
                <a:cubicBezTo>
                  <a:pt x="1709" y="1330"/>
                  <a:pt x="1329" y="1709"/>
                  <a:pt x="868" y="1709"/>
                </a:cubicBezTo>
                <a:cubicBezTo>
                  <a:pt x="407" y="1709"/>
                  <a:pt x="0" y="1330"/>
                  <a:pt x="0" y="868"/>
                </a:cubicBezTo>
                <a:close/>
              </a:path>
            </a:pathLst>
          </a:custGeom>
          <a:noFill/>
          <a:ln w="8825" cap="flat" cmpd="sng">
            <a:solidFill>
              <a:schemeClr val="accent1"/>
            </a:solidFill>
            <a:prstDash val="solid"/>
            <a:miter lim="2712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8" name="Google Shape;2418;p36"/>
          <p:cNvSpPr/>
          <p:nvPr/>
        </p:nvSpPr>
        <p:spPr>
          <a:xfrm flipH="1">
            <a:off x="5571155" y="742406"/>
            <a:ext cx="51317" cy="50507"/>
          </a:xfrm>
          <a:custGeom>
            <a:avLst/>
            <a:gdLst/>
            <a:ahLst/>
            <a:cxnLst/>
            <a:rect l="l" t="t" r="r" b="b"/>
            <a:pathLst>
              <a:path w="1710" h="1683" extrusionOk="0">
                <a:moveTo>
                  <a:pt x="842" y="0"/>
                </a:moveTo>
                <a:cubicBezTo>
                  <a:pt x="381" y="0"/>
                  <a:pt x="1" y="353"/>
                  <a:pt x="1" y="841"/>
                </a:cubicBezTo>
                <a:cubicBezTo>
                  <a:pt x="1" y="1302"/>
                  <a:pt x="381" y="1682"/>
                  <a:pt x="842" y="1682"/>
                </a:cubicBezTo>
                <a:cubicBezTo>
                  <a:pt x="1330" y="1682"/>
                  <a:pt x="1710" y="1302"/>
                  <a:pt x="1710" y="841"/>
                </a:cubicBezTo>
                <a:cubicBezTo>
                  <a:pt x="1710" y="353"/>
                  <a:pt x="1303" y="0"/>
                  <a:pt x="842" y="0"/>
                </a:cubicBezTo>
                <a:close/>
              </a:path>
            </a:pathLst>
          </a:custGeom>
          <a:noFill/>
          <a:ln w="8825" cap="flat" cmpd="sng">
            <a:solidFill>
              <a:schemeClr val="lt2"/>
            </a:solidFill>
            <a:prstDash val="solid"/>
            <a:miter lim="2712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9" name="Google Shape;2419;p36"/>
          <p:cNvSpPr/>
          <p:nvPr/>
        </p:nvSpPr>
        <p:spPr>
          <a:xfrm rot="10800000" flipH="1">
            <a:off x="4232603" y="4579598"/>
            <a:ext cx="101794" cy="101764"/>
          </a:xfrm>
          <a:custGeom>
            <a:avLst/>
            <a:gdLst/>
            <a:ahLst/>
            <a:cxnLst/>
            <a:rect l="l" t="t" r="r" b="b"/>
            <a:pathLst>
              <a:path w="3392" h="3391" extrusionOk="0">
                <a:moveTo>
                  <a:pt x="1682" y="0"/>
                </a:moveTo>
                <a:cubicBezTo>
                  <a:pt x="787" y="0"/>
                  <a:pt x="1" y="733"/>
                  <a:pt x="1" y="1682"/>
                </a:cubicBezTo>
                <a:cubicBezTo>
                  <a:pt x="1" y="2631"/>
                  <a:pt x="733" y="3391"/>
                  <a:pt x="1682" y="3391"/>
                </a:cubicBezTo>
                <a:cubicBezTo>
                  <a:pt x="2605" y="3391"/>
                  <a:pt x="3391" y="2604"/>
                  <a:pt x="3391" y="1682"/>
                </a:cubicBezTo>
                <a:cubicBezTo>
                  <a:pt x="3391" y="760"/>
                  <a:pt x="2632" y="0"/>
                  <a:pt x="168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0" name="Google Shape;2420;p36"/>
          <p:cNvSpPr/>
          <p:nvPr/>
        </p:nvSpPr>
        <p:spPr>
          <a:xfrm rot="10800000" flipH="1">
            <a:off x="6069407" y="3981420"/>
            <a:ext cx="51317" cy="50507"/>
          </a:xfrm>
          <a:custGeom>
            <a:avLst/>
            <a:gdLst/>
            <a:ahLst/>
            <a:cxnLst/>
            <a:rect l="l" t="t" r="r" b="b"/>
            <a:pathLst>
              <a:path w="1710" h="1683" extrusionOk="0">
                <a:moveTo>
                  <a:pt x="842" y="0"/>
                </a:moveTo>
                <a:cubicBezTo>
                  <a:pt x="381" y="0"/>
                  <a:pt x="1" y="353"/>
                  <a:pt x="1" y="841"/>
                </a:cubicBezTo>
                <a:cubicBezTo>
                  <a:pt x="1" y="1302"/>
                  <a:pt x="381" y="1682"/>
                  <a:pt x="842" y="1682"/>
                </a:cubicBezTo>
                <a:cubicBezTo>
                  <a:pt x="1330" y="1682"/>
                  <a:pt x="1710" y="1302"/>
                  <a:pt x="1710" y="841"/>
                </a:cubicBezTo>
                <a:cubicBezTo>
                  <a:pt x="1710" y="353"/>
                  <a:pt x="1303" y="0"/>
                  <a:pt x="842" y="0"/>
                </a:cubicBezTo>
                <a:close/>
              </a:path>
            </a:pathLst>
          </a:custGeom>
          <a:noFill/>
          <a:ln w="8825" cap="flat" cmpd="sng">
            <a:solidFill>
              <a:schemeClr val="lt2"/>
            </a:solidFill>
            <a:prstDash val="solid"/>
            <a:miter lim="2712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1" name="Google Shape;2421;p36"/>
          <p:cNvSpPr/>
          <p:nvPr/>
        </p:nvSpPr>
        <p:spPr>
          <a:xfrm rot="10800000" flipH="1">
            <a:off x="6661551" y="3803096"/>
            <a:ext cx="51317" cy="51317"/>
          </a:xfrm>
          <a:custGeom>
            <a:avLst/>
            <a:gdLst/>
            <a:ahLst/>
            <a:cxnLst/>
            <a:rect l="l" t="t" r="r" b="b"/>
            <a:pathLst>
              <a:path w="1710" h="1710" fill="none" extrusionOk="0">
                <a:moveTo>
                  <a:pt x="0" y="868"/>
                </a:moveTo>
                <a:cubicBezTo>
                  <a:pt x="0" y="380"/>
                  <a:pt x="380" y="1"/>
                  <a:pt x="868" y="1"/>
                </a:cubicBezTo>
                <a:cubicBezTo>
                  <a:pt x="1329" y="1"/>
                  <a:pt x="1709" y="380"/>
                  <a:pt x="1709" y="868"/>
                </a:cubicBezTo>
                <a:cubicBezTo>
                  <a:pt x="1709" y="1330"/>
                  <a:pt x="1329" y="1709"/>
                  <a:pt x="868" y="1709"/>
                </a:cubicBezTo>
                <a:cubicBezTo>
                  <a:pt x="407" y="1709"/>
                  <a:pt x="0" y="1330"/>
                  <a:pt x="0" y="868"/>
                </a:cubicBezTo>
                <a:close/>
              </a:path>
            </a:pathLst>
          </a:custGeom>
          <a:noFill/>
          <a:ln w="8825" cap="flat" cmpd="sng">
            <a:solidFill>
              <a:schemeClr val="accent1"/>
            </a:solidFill>
            <a:prstDash val="solid"/>
            <a:miter lim="2712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2" name="Google Shape;2422;p36"/>
          <p:cNvSpPr/>
          <p:nvPr/>
        </p:nvSpPr>
        <p:spPr>
          <a:xfrm flipH="1">
            <a:off x="7266690" y="923096"/>
            <a:ext cx="101764" cy="101794"/>
          </a:xfrm>
          <a:custGeom>
            <a:avLst/>
            <a:gdLst/>
            <a:ahLst/>
            <a:cxnLst/>
            <a:rect l="l" t="t" r="r" b="b"/>
            <a:pathLst>
              <a:path w="3391" h="3392" extrusionOk="0">
                <a:moveTo>
                  <a:pt x="1709" y="1"/>
                </a:moveTo>
                <a:cubicBezTo>
                  <a:pt x="787" y="1"/>
                  <a:pt x="0" y="733"/>
                  <a:pt x="0" y="1683"/>
                </a:cubicBezTo>
                <a:cubicBezTo>
                  <a:pt x="0" y="2659"/>
                  <a:pt x="760" y="3391"/>
                  <a:pt x="1709" y="3391"/>
                </a:cubicBezTo>
                <a:cubicBezTo>
                  <a:pt x="2604" y="3391"/>
                  <a:pt x="3391" y="2659"/>
                  <a:pt x="3391" y="1683"/>
                </a:cubicBezTo>
                <a:cubicBezTo>
                  <a:pt x="3391" y="788"/>
                  <a:pt x="2658" y="1"/>
                  <a:pt x="170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23" name="Google Shape;2423;p36"/>
          <p:cNvGrpSpPr/>
          <p:nvPr/>
        </p:nvGrpSpPr>
        <p:grpSpPr>
          <a:xfrm>
            <a:off x="7263588" y="1538725"/>
            <a:ext cx="1224395" cy="1749262"/>
            <a:chOff x="7263588" y="1538725"/>
            <a:chExt cx="1224395" cy="1749262"/>
          </a:xfrm>
        </p:grpSpPr>
        <p:sp>
          <p:nvSpPr>
            <p:cNvPr id="2424" name="Google Shape;2424;p36"/>
            <p:cNvSpPr/>
            <p:nvPr/>
          </p:nvSpPr>
          <p:spPr>
            <a:xfrm rot="10800000">
              <a:off x="7420349" y="1807928"/>
              <a:ext cx="1005210" cy="944084"/>
            </a:xfrm>
            <a:custGeom>
              <a:avLst/>
              <a:gdLst/>
              <a:ahLst/>
              <a:cxnLst/>
              <a:rect l="l" t="t" r="r" b="b"/>
              <a:pathLst>
                <a:path w="20967" h="19692" fill="none" extrusionOk="0">
                  <a:moveTo>
                    <a:pt x="0" y="19692"/>
                  </a:moveTo>
                  <a:lnTo>
                    <a:pt x="15624" y="4041"/>
                  </a:lnTo>
                  <a:lnTo>
                    <a:pt x="16898" y="4041"/>
                  </a:lnTo>
                  <a:lnTo>
                    <a:pt x="20967" y="0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36"/>
            <p:cNvSpPr/>
            <p:nvPr/>
          </p:nvSpPr>
          <p:spPr>
            <a:xfrm rot="10800000">
              <a:off x="7387767" y="2741561"/>
              <a:ext cx="43004" cy="44299"/>
            </a:xfrm>
            <a:custGeom>
              <a:avLst/>
              <a:gdLst/>
              <a:ahLst/>
              <a:cxnLst/>
              <a:rect l="l" t="t" r="r" b="b"/>
              <a:pathLst>
                <a:path w="897" h="924" fill="none" extrusionOk="0">
                  <a:moveTo>
                    <a:pt x="164" y="733"/>
                  </a:moveTo>
                  <a:cubicBezTo>
                    <a:pt x="1" y="570"/>
                    <a:pt x="1" y="326"/>
                    <a:pt x="164" y="164"/>
                  </a:cubicBezTo>
                  <a:cubicBezTo>
                    <a:pt x="326" y="1"/>
                    <a:pt x="571" y="1"/>
                    <a:pt x="733" y="164"/>
                  </a:cubicBezTo>
                  <a:cubicBezTo>
                    <a:pt x="896" y="326"/>
                    <a:pt x="896" y="570"/>
                    <a:pt x="733" y="733"/>
                  </a:cubicBezTo>
                  <a:cubicBezTo>
                    <a:pt x="571" y="923"/>
                    <a:pt x="326" y="923"/>
                    <a:pt x="164" y="733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36"/>
            <p:cNvSpPr/>
            <p:nvPr/>
          </p:nvSpPr>
          <p:spPr>
            <a:xfrm rot="10800000">
              <a:off x="7512641" y="1538725"/>
              <a:ext cx="975342" cy="1024723"/>
            </a:xfrm>
            <a:custGeom>
              <a:avLst/>
              <a:gdLst/>
              <a:ahLst/>
              <a:cxnLst/>
              <a:rect l="l" t="t" r="r" b="b"/>
              <a:pathLst>
                <a:path w="20344" h="21374" fill="none" extrusionOk="0">
                  <a:moveTo>
                    <a:pt x="0" y="21374"/>
                  </a:moveTo>
                  <a:lnTo>
                    <a:pt x="18607" y="2740"/>
                  </a:lnTo>
                  <a:lnTo>
                    <a:pt x="18607" y="1709"/>
                  </a:lnTo>
                  <a:lnTo>
                    <a:pt x="20343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36"/>
            <p:cNvSpPr/>
            <p:nvPr/>
          </p:nvSpPr>
          <p:spPr>
            <a:xfrm rot="10800000">
              <a:off x="7482696" y="2555634"/>
              <a:ext cx="39073" cy="39025"/>
            </a:xfrm>
            <a:custGeom>
              <a:avLst/>
              <a:gdLst/>
              <a:ahLst/>
              <a:cxnLst/>
              <a:rect l="l" t="t" r="r" b="b"/>
              <a:pathLst>
                <a:path w="815" h="814" fill="none" extrusionOk="0">
                  <a:moveTo>
                    <a:pt x="814" y="407"/>
                  </a:moveTo>
                  <a:cubicBezTo>
                    <a:pt x="814" y="651"/>
                    <a:pt x="624" y="814"/>
                    <a:pt x="407" y="814"/>
                  </a:cubicBezTo>
                  <a:cubicBezTo>
                    <a:pt x="163" y="814"/>
                    <a:pt x="0" y="651"/>
                    <a:pt x="0" y="407"/>
                  </a:cubicBezTo>
                  <a:cubicBezTo>
                    <a:pt x="0" y="190"/>
                    <a:pt x="163" y="0"/>
                    <a:pt x="407" y="0"/>
                  </a:cubicBezTo>
                  <a:cubicBezTo>
                    <a:pt x="624" y="0"/>
                    <a:pt x="814" y="190"/>
                    <a:pt x="814" y="4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36"/>
            <p:cNvSpPr/>
            <p:nvPr/>
          </p:nvSpPr>
          <p:spPr>
            <a:xfrm rot="10800000" flipH="1">
              <a:off x="7263588" y="3186193"/>
              <a:ext cx="101764" cy="101794"/>
            </a:xfrm>
            <a:custGeom>
              <a:avLst/>
              <a:gdLst/>
              <a:ahLst/>
              <a:cxnLst/>
              <a:rect l="l" t="t" r="r" b="b"/>
              <a:pathLst>
                <a:path w="3391" h="3392" extrusionOk="0">
                  <a:moveTo>
                    <a:pt x="1709" y="1"/>
                  </a:moveTo>
                  <a:cubicBezTo>
                    <a:pt x="787" y="1"/>
                    <a:pt x="0" y="733"/>
                    <a:pt x="0" y="1683"/>
                  </a:cubicBezTo>
                  <a:cubicBezTo>
                    <a:pt x="0" y="2659"/>
                    <a:pt x="760" y="3391"/>
                    <a:pt x="1709" y="3391"/>
                  </a:cubicBezTo>
                  <a:cubicBezTo>
                    <a:pt x="2604" y="3391"/>
                    <a:pt x="3391" y="2659"/>
                    <a:pt x="3391" y="1683"/>
                  </a:cubicBezTo>
                  <a:cubicBezTo>
                    <a:pt x="3391" y="788"/>
                    <a:pt x="2658" y="1"/>
                    <a:pt x="17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29" name="Google Shape;2429;p36"/>
          <p:cNvSpPr/>
          <p:nvPr/>
        </p:nvSpPr>
        <p:spPr>
          <a:xfrm>
            <a:off x="440844" y="2391496"/>
            <a:ext cx="1005210" cy="944084"/>
          </a:xfrm>
          <a:custGeom>
            <a:avLst/>
            <a:gdLst/>
            <a:ahLst/>
            <a:cxnLst/>
            <a:rect l="l" t="t" r="r" b="b"/>
            <a:pathLst>
              <a:path w="20967" h="19692" fill="none" extrusionOk="0">
                <a:moveTo>
                  <a:pt x="0" y="19692"/>
                </a:moveTo>
                <a:lnTo>
                  <a:pt x="15624" y="4041"/>
                </a:lnTo>
                <a:lnTo>
                  <a:pt x="16898" y="4041"/>
                </a:lnTo>
                <a:lnTo>
                  <a:pt x="20967" y="0"/>
                </a:lnTo>
              </a:path>
            </a:pathLst>
          </a:custGeom>
          <a:noFill/>
          <a:ln w="9525" cap="flat" cmpd="sng">
            <a:solidFill>
              <a:schemeClr val="lt2"/>
            </a:solidFill>
            <a:prstDash val="solid"/>
            <a:miter lim="2712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0" name="Google Shape;2430;p36"/>
          <p:cNvSpPr/>
          <p:nvPr/>
        </p:nvSpPr>
        <p:spPr>
          <a:xfrm>
            <a:off x="1435632" y="2357647"/>
            <a:ext cx="43004" cy="44299"/>
          </a:xfrm>
          <a:custGeom>
            <a:avLst/>
            <a:gdLst/>
            <a:ahLst/>
            <a:cxnLst/>
            <a:rect l="l" t="t" r="r" b="b"/>
            <a:pathLst>
              <a:path w="897" h="924" fill="none" extrusionOk="0">
                <a:moveTo>
                  <a:pt x="164" y="733"/>
                </a:moveTo>
                <a:cubicBezTo>
                  <a:pt x="1" y="570"/>
                  <a:pt x="1" y="326"/>
                  <a:pt x="164" y="164"/>
                </a:cubicBezTo>
                <a:cubicBezTo>
                  <a:pt x="326" y="1"/>
                  <a:pt x="571" y="1"/>
                  <a:pt x="733" y="164"/>
                </a:cubicBezTo>
                <a:cubicBezTo>
                  <a:pt x="896" y="326"/>
                  <a:pt x="896" y="570"/>
                  <a:pt x="733" y="733"/>
                </a:cubicBezTo>
                <a:cubicBezTo>
                  <a:pt x="571" y="923"/>
                  <a:pt x="326" y="923"/>
                  <a:pt x="164" y="733"/>
                </a:cubicBezTo>
                <a:close/>
              </a:path>
            </a:pathLst>
          </a:custGeom>
          <a:noFill/>
          <a:ln w="9525" cap="flat" cmpd="sng">
            <a:solidFill>
              <a:schemeClr val="lt2"/>
            </a:solidFill>
            <a:prstDash val="solid"/>
            <a:miter lim="2712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31" name="Google Shape;2431;p36"/>
          <p:cNvGrpSpPr/>
          <p:nvPr/>
        </p:nvGrpSpPr>
        <p:grpSpPr>
          <a:xfrm>
            <a:off x="7816957" y="168112"/>
            <a:ext cx="1069031" cy="1137815"/>
            <a:chOff x="7816957" y="168112"/>
            <a:chExt cx="1069031" cy="1137815"/>
          </a:xfrm>
        </p:grpSpPr>
        <p:sp>
          <p:nvSpPr>
            <p:cNvPr id="2432" name="Google Shape;2432;p36"/>
            <p:cNvSpPr/>
            <p:nvPr/>
          </p:nvSpPr>
          <p:spPr>
            <a:xfrm rot="10800000">
              <a:off x="7868290" y="248847"/>
              <a:ext cx="944132" cy="1006553"/>
            </a:xfrm>
            <a:custGeom>
              <a:avLst/>
              <a:gdLst/>
              <a:ahLst/>
              <a:cxnLst/>
              <a:rect l="l" t="t" r="r" b="b"/>
              <a:pathLst>
                <a:path w="19693" h="20995" fill="none" extrusionOk="0">
                  <a:moveTo>
                    <a:pt x="0" y="20994"/>
                  </a:moveTo>
                  <a:lnTo>
                    <a:pt x="18634" y="2333"/>
                  </a:lnTo>
                  <a:lnTo>
                    <a:pt x="18634" y="1058"/>
                  </a:lnTo>
                  <a:lnTo>
                    <a:pt x="19692" y="1"/>
                  </a:ln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36"/>
            <p:cNvSpPr/>
            <p:nvPr/>
          </p:nvSpPr>
          <p:spPr>
            <a:xfrm rot="10800000" flipH="1">
              <a:off x="7816957" y="1255420"/>
              <a:ext cx="51317" cy="50507"/>
            </a:xfrm>
            <a:custGeom>
              <a:avLst/>
              <a:gdLst/>
              <a:ahLst/>
              <a:cxnLst/>
              <a:rect l="l" t="t" r="r" b="b"/>
              <a:pathLst>
                <a:path w="1710" h="1683" extrusionOk="0">
                  <a:moveTo>
                    <a:pt x="842" y="0"/>
                  </a:moveTo>
                  <a:cubicBezTo>
                    <a:pt x="381" y="0"/>
                    <a:pt x="1" y="353"/>
                    <a:pt x="1" y="841"/>
                  </a:cubicBezTo>
                  <a:cubicBezTo>
                    <a:pt x="1" y="1302"/>
                    <a:pt x="381" y="1682"/>
                    <a:pt x="842" y="1682"/>
                  </a:cubicBezTo>
                  <a:cubicBezTo>
                    <a:pt x="1330" y="1682"/>
                    <a:pt x="1710" y="1302"/>
                    <a:pt x="1710" y="841"/>
                  </a:cubicBezTo>
                  <a:cubicBezTo>
                    <a:pt x="1710" y="353"/>
                    <a:pt x="1303" y="0"/>
                    <a:pt x="842" y="0"/>
                  </a:cubicBezTo>
                  <a:close/>
                </a:path>
              </a:pathLst>
            </a:custGeom>
            <a:noFill/>
            <a:ln w="8825" cap="flat" cmpd="sng">
              <a:solidFill>
                <a:schemeClr val="lt2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36"/>
            <p:cNvSpPr/>
            <p:nvPr/>
          </p:nvSpPr>
          <p:spPr>
            <a:xfrm rot="10800000" flipH="1">
              <a:off x="8784239" y="168112"/>
              <a:ext cx="101749" cy="100164"/>
            </a:xfrm>
            <a:custGeom>
              <a:avLst/>
              <a:gdLst/>
              <a:ahLst/>
              <a:cxnLst/>
              <a:rect l="l" t="t" r="r" b="b"/>
              <a:pathLst>
                <a:path w="1710" h="1683" extrusionOk="0">
                  <a:moveTo>
                    <a:pt x="842" y="0"/>
                  </a:moveTo>
                  <a:cubicBezTo>
                    <a:pt x="381" y="0"/>
                    <a:pt x="1" y="353"/>
                    <a:pt x="1" y="841"/>
                  </a:cubicBezTo>
                  <a:cubicBezTo>
                    <a:pt x="1" y="1302"/>
                    <a:pt x="381" y="1682"/>
                    <a:pt x="842" y="1682"/>
                  </a:cubicBezTo>
                  <a:cubicBezTo>
                    <a:pt x="1330" y="1682"/>
                    <a:pt x="1710" y="1302"/>
                    <a:pt x="1710" y="841"/>
                  </a:cubicBezTo>
                  <a:cubicBezTo>
                    <a:pt x="1710" y="353"/>
                    <a:pt x="1303" y="0"/>
                    <a:pt x="842" y="0"/>
                  </a:cubicBezTo>
                  <a:close/>
                </a:path>
              </a:pathLst>
            </a:custGeom>
            <a:noFill/>
            <a:ln w="8825" cap="flat" cmpd="sng">
              <a:solidFill>
                <a:schemeClr val="lt2"/>
              </a:solidFill>
              <a:prstDash val="solid"/>
              <a:miter lim="27123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35" name="Google Shape;2435;p36"/>
          <p:cNvSpPr/>
          <p:nvPr/>
        </p:nvSpPr>
        <p:spPr>
          <a:xfrm>
            <a:off x="378421" y="2580060"/>
            <a:ext cx="975342" cy="1024723"/>
          </a:xfrm>
          <a:custGeom>
            <a:avLst/>
            <a:gdLst/>
            <a:ahLst/>
            <a:cxnLst/>
            <a:rect l="l" t="t" r="r" b="b"/>
            <a:pathLst>
              <a:path w="20344" h="21374" fill="none" extrusionOk="0">
                <a:moveTo>
                  <a:pt x="0" y="21374"/>
                </a:moveTo>
                <a:lnTo>
                  <a:pt x="18607" y="2740"/>
                </a:lnTo>
                <a:lnTo>
                  <a:pt x="18607" y="1709"/>
                </a:lnTo>
                <a:lnTo>
                  <a:pt x="20343" y="0"/>
                </a:lnTo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miter lim="2712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6" name="Google Shape;2436;p36"/>
          <p:cNvSpPr/>
          <p:nvPr/>
        </p:nvSpPr>
        <p:spPr>
          <a:xfrm>
            <a:off x="1344635" y="2548848"/>
            <a:ext cx="39073" cy="39025"/>
          </a:xfrm>
          <a:custGeom>
            <a:avLst/>
            <a:gdLst/>
            <a:ahLst/>
            <a:cxnLst/>
            <a:rect l="l" t="t" r="r" b="b"/>
            <a:pathLst>
              <a:path w="815" h="814" fill="none" extrusionOk="0">
                <a:moveTo>
                  <a:pt x="814" y="407"/>
                </a:moveTo>
                <a:cubicBezTo>
                  <a:pt x="814" y="651"/>
                  <a:pt x="624" y="814"/>
                  <a:pt x="407" y="814"/>
                </a:cubicBezTo>
                <a:cubicBezTo>
                  <a:pt x="163" y="814"/>
                  <a:pt x="0" y="651"/>
                  <a:pt x="0" y="407"/>
                </a:cubicBezTo>
                <a:cubicBezTo>
                  <a:pt x="0" y="190"/>
                  <a:pt x="163" y="0"/>
                  <a:pt x="407" y="0"/>
                </a:cubicBezTo>
                <a:cubicBezTo>
                  <a:pt x="624" y="0"/>
                  <a:pt x="814" y="190"/>
                  <a:pt x="814" y="407"/>
                </a:cubicBezTo>
                <a:close/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miter lim="2712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7" name="Google Shape;2437;p36"/>
          <p:cNvSpPr/>
          <p:nvPr/>
        </p:nvSpPr>
        <p:spPr>
          <a:xfrm>
            <a:off x="674906" y="1884296"/>
            <a:ext cx="41662" cy="44251"/>
          </a:xfrm>
          <a:custGeom>
            <a:avLst/>
            <a:gdLst/>
            <a:ahLst/>
            <a:cxnLst/>
            <a:rect l="l" t="t" r="r" b="b"/>
            <a:pathLst>
              <a:path w="869" h="923" fill="none" extrusionOk="0">
                <a:moveTo>
                  <a:pt x="136" y="760"/>
                </a:moveTo>
                <a:cubicBezTo>
                  <a:pt x="299" y="923"/>
                  <a:pt x="543" y="923"/>
                  <a:pt x="706" y="760"/>
                </a:cubicBezTo>
                <a:cubicBezTo>
                  <a:pt x="868" y="570"/>
                  <a:pt x="868" y="353"/>
                  <a:pt x="706" y="164"/>
                </a:cubicBezTo>
                <a:cubicBezTo>
                  <a:pt x="543" y="1"/>
                  <a:pt x="299" y="1"/>
                  <a:pt x="136" y="164"/>
                </a:cubicBezTo>
                <a:cubicBezTo>
                  <a:pt x="1" y="353"/>
                  <a:pt x="1" y="570"/>
                  <a:pt x="136" y="760"/>
                </a:cubicBezTo>
                <a:close/>
              </a:path>
            </a:pathLst>
          </a:custGeom>
          <a:noFill/>
          <a:ln w="9525" cap="flat" cmpd="sng">
            <a:solidFill>
              <a:schemeClr val="lt2"/>
            </a:solidFill>
            <a:prstDash val="solid"/>
            <a:miter lim="2712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8" name="Google Shape;2438;p36"/>
          <p:cNvSpPr/>
          <p:nvPr/>
        </p:nvSpPr>
        <p:spPr>
          <a:xfrm>
            <a:off x="1852857" y="1826333"/>
            <a:ext cx="944132" cy="1006553"/>
          </a:xfrm>
          <a:custGeom>
            <a:avLst/>
            <a:gdLst/>
            <a:ahLst/>
            <a:cxnLst/>
            <a:rect l="l" t="t" r="r" b="b"/>
            <a:pathLst>
              <a:path w="19693" h="20995" fill="none" extrusionOk="0">
                <a:moveTo>
                  <a:pt x="0" y="20994"/>
                </a:moveTo>
                <a:lnTo>
                  <a:pt x="18634" y="2333"/>
                </a:lnTo>
                <a:lnTo>
                  <a:pt x="18634" y="1058"/>
                </a:lnTo>
                <a:lnTo>
                  <a:pt x="19692" y="1"/>
                </a:lnTo>
              </a:path>
            </a:pathLst>
          </a:custGeom>
          <a:noFill/>
          <a:ln w="9525" cap="flat" cmpd="sng">
            <a:solidFill>
              <a:schemeClr val="lt2"/>
            </a:solidFill>
            <a:prstDash val="solid"/>
            <a:miter lim="2712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9" name="Google Shape;2439;p36"/>
          <p:cNvSpPr/>
          <p:nvPr/>
        </p:nvSpPr>
        <p:spPr>
          <a:xfrm flipH="1">
            <a:off x="2797005" y="1775806"/>
            <a:ext cx="51317" cy="50507"/>
          </a:xfrm>
          <a:custGeom>
            <a:avLst/>
            <a:gdLst/>
            <a:ahLst/>
            <a:cxnLst/>
            <a:rect l="l" t="t" r="r" b="b"/>
            <a:pathLst>
              <a:path w="1710" h="1683" extrusionOk="0">
                <a:moveTo>
                  <a:pt x="842" y="0"/>
                </a:moveTo>
                <a:cubicBezTo>
                  <a:pt x="381" y="0"/>
                  <a:pt x="1" y="353"/>
                  <a:pt x="1" y="841"/>
                </a:cubicBezTo>
                <a:cubicBezTo>
                  <a:pt x="1" y="1302"/>
                  <a:pt x="381" y="1682"/>
                  <a:pt x="842" y="1682"/>
                </a:cubicBezTo>
                <a:cubicBezTo>
                  <a:pt x="1330" y="1682"/>
                  <a:pt x="1710" y="1302"/>
                  <a:pt x="1710" y="841"/>
                </a:cubicBezTo>
                <a:cubicBezTo>
                  <a:pt x="1710" y="353"/>
                  <a:pt x="1303" y="0"/>
                  <a:pt x="842" y="0"/>
                </a:cubicBezTo>
                <a:close/>
              </a:path>
            </a:pathLst>
          </a:custGeom>
          <a:noFill/>
          <a:ln w="8825" cap="flat" cmpd="sng">
            <a:solidFill>
              <a:schemeClr val="lt2"/>
            </a:solidFill>
            <a:prstDash val="solid"/>
            <a:miter lim="2712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0" name="Google Shape;2440;p36"/>
          <p:cNvSpPr/>
          <p:nvPr/>
        </p:nvSpPr>
        <p:spPr>
          <a:xfrm flipH="1">
            <a:off x="1779290" y="2813457"/>
            <a:ext cx="101749" cy="100164"/>
          </a:xfrm>
          <a:custGeom>
            <a:avLst/>
            <a:gdLst/>
            <a:ahLst/>
            <a:cxnLst/>
            <a:rect l="l" t="t" r="r" b="b"/>
            <a:pathLst>
              <a:path w="1710" h="1683" extrusionOk="0">
                <a:moveTo>
                  <a:pt x="842" y="0"/>
                </a:moveTo>
                <a:cubicBezTo>
                  <a:pt x="381" y="0"/>
                  <a:pt x="1" y="353"/>
                  <a:pt x="1" y="841"/>
                </a:cubicBezTo>
                <a:cubicBezTo>
                  <a:pt x="1" y="1302"/>
                  <a:pt x="381" y="1682"/>
                  <a:pt x="842" y="1682"/>
                </a:cubicBezTo>
                <a:cubicBezTo>
                  <a:pt x="1330" y="1682"/>
                  <a:pt x="1710" y="1302"/>
                  <a:pt x="1710" y="841"/>
                </a:cubicBezTo>
                <a:cubicBezTo>
                  <a:pt x="1710" y="353"/>
                  <a:pt x="1303" y="0"/>
                  <a:pt x="842" y="0"/>
                </a:cubicBezTo>
                <a:close/>
              </a:path>
            </a:pathLst>
          </a:custGeom>
          <a:noFill/>
          <a:ln w="8825" cap="flat" cmpd="sng">
            <a:solidFill>
              <a:schemeClr val="lt2"/>
            </a:solidFill>
            <a:prstDash val="solid"/>
            <a:miter lim="2712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1" name="Google Shape;2441;p36"/>
          <p:cNvSpPr/>
          <p:nvPr/>
        </p:nvSpPr>
        <p:spPr>
          <a:xfrm flipH="1">
            <a:off x="2072882" y="1928546"/>
            <a:ext cx="101794" cy="101764"/>
          </a:xfrm>
          <a:custGeom>
            <a:avLst/>
            <a:gdLst/>
            <a:ahLst/>
            <a:cxnLst/>
            <a:rect l="l" t="t" r="r" b="b"/>
            <a:pathLst>
              <a:path w="3392" h="3391" extrusionOk="0">
                <a:moveTo>
                  <a:pt x="1682" y="0"/>
                </a:moveTo>
                <a:cubicBezTo>
                  <a:pt x="787" y="0"/>
                  <a:pt x="1" y="733"/>
                  <a:pt x="1" y="1682"/>
                </a:cubicBezTo>
                <a:cubicBezTo>
                  <a:pt x="1" y="2631"/>
                  <a:pt x="733" y="3391"/>
                  <a:pt x="1682" y="3391"/>
                </a:cubicBezTo>
                <a:cubicBezTo>
                  <a:pt x="2605" y="3391"/>
                  <a:pt x="3391" y="2604"/>
                  <a:pt x="3391" y="1682"/>
                </a:cubicBezTo>
                <a:cubicBezTo>
                  <a:pt x="3391" y="760"/>
                  <a:pt x="2632" y="0"/>
                  <a:pt x="168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2" name="Google Shape;2442;p36"/>
          <p:cNvSpPr/>
          <p:nvPr/>
        </p:nvSpPr>
        <p:spPr>
          <a:xfrm flipH="1">
            <a:off x="1501052" y="1855521"/>
            <a:ext cx="101764" cy="101794"/>
          </a:xfrm>
          <a:custGeom>
            <a:avLst/>
            <a:gdLst/>
            <a:ahLst/>
            <a:cxnLst/>
            <a:rect l="l" t="t" r="r" b="b"/>
            <a:pathLst>
              <a:path w="3391" h="3392" extrusionOk="0">
                <a:moveTo>
                  <a:pt x="1709" y="1"/>
                </a:moveTo>
                <a:cubicBezTo>
                  <a:pt x="787" y="1"/>
                  <a:pt x="0" y="733"/>
                  <a:pt x="0" y="1683"/>
                </a:cubicBezTo>
                <a:cubicBezTo>
                  <a:pt x="0" y="2659"/>
                  <a:pt x="760" y="3391"/>
                  <a:pt x="1709" y="3391"/>
                </a:cubicBezTo>
                <a:cubicBezTo>
                  <a:pt x="2604" y="3391"/>
                  <a:pt x="3391" y="2659"/>
                  <a:pt x="3391" y="1683"/>
                </a:cubicBezTo>
                <a:cubicBezTo>
                  <a:pt x="3391" y="788"/>
                  <a:pt x="2658" y="1"/>
                  <a:pt x="170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3" name="Google Shape;2443;p36"/>
          <p:cNvSpPr/>
          <p:nvPr/>
        </p:nvSpPr>
        <p:spPr>
          <a:xfrm flipH="1">
            <a:off x="2745680" y="1111581"/>
            <a:ext cx="51317" cy="50507"/>
          </a:xfrm>
          <a:custGeom>
            <a:avLst/>
            <a:gdLst/>
            <a:ahLst/>
            <a:cxnLst/>
            <a:rect l="l" t="t" r="r" b="b"/>
            <a:pathLst>
              <a:path w="1710" h="1683" extrusionOk="0">
                <a:moveTo>
                  <a:pt x="842" y="0"/>
                </a:moveTo>
                <a:cubicBezTo>
                  <a:pt x="381" y="0"/>
                  <a:pt x="1" y="353"/>
                  <a:pt x="1" y="841"/>
                </a:cubicBezTo>
                <a:cubicBezTo>
                  <a:pt x="1" y="1302"/>
                  <a:pt x="381" y="1682"/>
                  <a:pt x="842" y="1682"/>
                </a:cubicBezTo>
                <a:cubicBezTo>
                  <a:pt x="1330" y="1682"/>
                  <a:pt x="1710" y="1302"/>
                  <a:pt x="1710" y="841"/>
                </a:cubicBezTo>
                <a:cubicBezTo>
                  <a:pt x="1710" y="353"/>
                  <a:pt x="1303" y="0"/>
                  <a:pt x="842" y="0"/>
                </a:cubicBezTo>
                <a:close/>
              </a:path>
            </a:pathLst>
          </a:custGeom>
          <a:noFill/>
          <a:ln w="8825" cap="flat" cmpd="sng">
            <a:solidFill>
              <a:schemeClr val="lt2"/>
            </a:solidFill>
            <a:prstDash val="solid"/>
            <a:miter lim="2712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4" name="Google Shape;2444;p36"/>
          <p:cNvSpPr/>
          <p:nvPr/>
        </p:nvSpPr>
        <p:spPr>
          <a:xfrm flipH="1">
            <a:off x="2153536" y="1289095"/>
            <a:ext cx="51317" cy="51317"/>
          </a:xfrm>
          <a:custGeom>
            <a:avLst/>
            <a:gdLst/>
            <a:ahLst/>
            <a:cxnLst/>
            <a:rect l="l" t="t" r="r" b="b"/>
            <a:pathLst>
              <a:path w="1710" h="1710" fill="none" extrusionOk="0">
                <a:moveTo>
                  <a:pt x="0" y="868"/>
                </a:moveTo>
                <a:cubicBezTo>
                  <a:pt x="0" y="380"/>
                  <a:pt x="380" y="1"/>
                  <a:pt x="868" y="1"/>
                </a:cubicBezTo>
                <a:cubicBezTo>
                  <a:pt x="1329" y="1"/>
                  <a:pt x="1709" y="380"/>
                  <a:pt x="1709" y="868"/>
                </a:cubicBezTo>
                <a:cubicBezTo>
                  <a:pt x="1709" y="1330"/>
                  <a:pt x="1329" y="1709"/>
                  <a:pt x="868" y="1709"/>
                </a:cubicBezTo>
                <a:cubicBezTo>
                  <a:pt x="407" y="1709"/>
                  <a:pt x="0" y="1330"/>
                  <a:pt x="0" y="868"/>
                </a:cubicBezTo>
                <a:close/>
              </a:path>
            </a:pathLst>
          </a:custGeom>
          <a:noFill/>
          <a:ln w="8825" cap="flat" cmpd="sng">
            <a:solidFill>
              <a:schemeClr val="accent1"/>
            </a:solidFill>
            <a:prstDash val="solid"/>
            <a:miter lim="2712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5" name="Google Shape;2445;p36"/>
          <p:cNvSpPr/>
          <p:nvPr/>
        </p:nvSpPr>
        <p:spPr>
          <a:xfrm rot="10800000" flipH="1">
            <a:off x="1269113" y="4056155"/>
            <a:ext cx="101764" cy="101794"/>
          </a:xfrm>
          <a:custGeom>
            <a:avLst/>
            <a:gdLst/>
            <a:ahLst/>
            <a:cxnLst/>
            <a:rect l="l" t="t" r="r" b="b"/>
            <a:pathLst>
              <a:path w="3391" h="3392" extrusionOk="0">
                <a:moveTo>
                  <a:pt x="1709" y="1"/>
                </a:moveTo>
                <a:cubicBezTo>
                  <a:pt x="787" y="1"/>
                  <a:pt x="0" y="733"/>
                  <a:pt x="0" y="1683"/>
                </a:cubicBezTo>
                <a:cubicBezTo>
                  <a:pt x="0" y="2659"/>
                  <a:pt x="760" y="3391"/>
                  <a:pt x="1709" y="3391"/>
                </a:cubicBezTo>
                <a:cubicBezTo>
                  <a:pt x="2604" y="3391"/>
                  <a:pt x="3391" y="2659"/>
                  <a:pt x="3391" y="1683"/>
                </a:cubicBezTo>
                <a:cubicBezTo>
                  <a:pt x="3391" y="788"/>
                  <a:pt x="2658" y="1"/>
                  <a:pt x="170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7" name="Google Shape;2447;p36"/>
          <p:cNvSpPr txBox="1">
            <a:spLocks noGrp="1"/>
          </p:cNvSpPr>
          <p:nvPr>
            <p:ph type="title"/>
          </p:nvPr>
        </p:nvSpPr>
        <p:spPr>
          <a:xfrm>
            <a:off x="1863117" y="309005"/>
            <a:ext cx="6921122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DESIGN DECISIONS</a:t>
            </a:r>
          </a:p>
        </p:txBody>
      </p:sp>
      <p:sp>
        <p:nvSpPr>
          <p:cNvPr id="2448" name="Google Shape;2448;p36"/>
          <p:cNvSpPr txBox="1">
            <a:spLocks noGrp="1"/>
          </p:cNvSpPr>
          <p:nvPr>
            <p:ph type="title" idx="2"/>
          </p:nvPr>
        </p:nvSpPr>
        <p:spPr>
          <a:xfrm>
            <a:off x="-689580" y="363465"/>
            <a:ext cx="3150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6576CA-3B5D-4E61-B432-38182764A8DF}"/>
              </a:ext>
            </a:extLst>
          </p:cNvPr>
          <p:cNvSpPr txBox="1"/>
          <p:nvPr/>
        </p:nvSpPr>
        <p:spPr>
          <a:xfrm>
            <a:off x="1475999" y="1824585"/>
            <a:ext cx="688942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dk1"/>
                </a:solidFill>
                <a:latin typeface="Maven Pro"/>
              </a:rPr>
              <a:t>The service offers flexible configurations with adjustable paths and settings in configuration files.</a:t>
            </a:r>
            <a:endParaRPr lang="ar-DZ" sz="2400" dirty="0">
              <a:solidFill>
                <a:schemeClr val="dk1"/>
              </a:solidFill>
              <a:latin typeface="Maven Pro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ar-DZ" sz="2400" dirty="0">
              <a:solidFill>
                <a:schemeClr val="dk1"/>
              </a:solidFill>
              <a:latin typeface="Maven Pro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dk1"/>
                </a:solidFill>
                <a:latin typeface="Maven Pro"/>
              </a:rPr>
              <a:t>I used ADO .NET to connect and interact with a database.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5591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5" name="Google Shape;3765;p58"/>
          <p:cNvSpPr txBox="1">
            <a:spLocks noGrp="1"/>
          </p:cNvSpPr>
          <p:nvPr>
            <p:ph type="subTitle" idx="1"/>
          </p:nvPr>
        </p:nvSpPr>
        <p:spPr>
          <a:xfrm>
            <a:off x="2425050" y="1704550"/>
            <a:ext cx="4293900" cy="88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Do you have any questions?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mohammedabdelkrimguendouz@gmail.com</a:t>
            </a:r>
            <a:endParaRPr sz="16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+213 668650682</a:t>
            </a:r>
            <a:endParaRPr sz="1600" dirty="0"/>
          </a:p>
        </p:txBody>
      </p:sp>
      <p:grpSp>
        <p:nvGrpSpPr>
          <p:cNvPr id="3766" name="Google Shape;3766;p58"/>
          <p:cNvGrpSpPr/>
          <p:nvPr/>
        </p:nvGrpSpPr>
        <p:grpSpPr>
          <a:xfrm>
            <a:off x="4716327" y="2799151"/>
            <a:ext cx="497740" cy="497191"/>
            <a:chOff x="4323136" y="2799330"/>
            <a:chExt cx="497740" cy="497191"/>
          </a:xfrm>
        </p:grpSpPr>
        <p:grpSp>
          <p:nvGrpSpPr>
            <p:cNvPr id="3767" name="Google Shape;3767;p58"/>
            <p:cNvGrpSpPr/>
            <p:nvPr/>
          </p:nvGrpSpPr>
          <p:grpSpPr>
            <a:xfrm>
              <a:off x="4323136" y="2799330"/>
              <a:ext cx="497740" cy="497191"/>
              <a:chOff x="3709266" y="3774313"/>
              <a:chExt cx="432216" cy="431739"/>
            </a:xfrm>
          </p:grpSpPr>
          <p:sp>
            <p:nvSpPr>
              <p:cNvPr id="3768" name="Google Shape;3768;p58"/>
              <p:cNvSpPr/>
              <p:nvPr/>
            </p:nvSpPr>
            <p:spPr>
              <a:xfrm>
                <a:off x="3709266" y="3774313"/>
                <a:ext cx="432216" cy="431739"/>
              </a:xfrm>
              <a:custGeom>
                <a:avLst/>
                <a:gdLst/>
                <a:ahLst/>
                <a:cxnLst/>
                <a:rect l="l" t="t" r="r" b="b"/>
                <a:pathLst>
                  <a:path w="10872" h="10860" extrusionOk="0">
                    <a:moveTo>
                      <a:pt x="5430" y="334"/>
                    </a:moveTo>
                    <a:cubicBezTo>
                      <a:pt x="8252" y="334"/>
                      <a:pt x="10526" y="2608"/>
                      <a:pt x="10526" y="5430"/>
                    </a:cubicBezTo>
                    <a:cubicBezTo>
                      <a:pt x="10526" y="8240"/>
                      <a:pt x="8228" y="10514"/>
                      <a:pt x="5430" y="10514"/>
                    </a:cubicBezTo>
                    <a:cubicBezTo>
                      <a:pt x="2620" y="10514"/>
                      <a:pt x="346" y="8240"/>
                      <a:pt x="346" y="5430"/>
                    </a:cubicBezTo>
                    <a:cubicBezTo>
                      <a:pt x="346" y="2608"/>
                      <a:pt x="2620" y="334"/>
                      <a:pt x="5430" y="334"/>
                    </a:cubicBezTo>
                    <a:close/>
                    <a:moveTo>
                      <a:pt x="5430" y="1"/>
                    </a:moveTo>
                    <a:cubicBezTo>
                      <a:pt x="3989" y="1"/>
                      <a:pt x="2620" y="560"/>
                      <a:pt x="1596" y="1584"/>
                    </a:cubicBezTo>
                    <a:cubicBezTo>
                      <a:pt x="572" y="2620"/>
                      <a:pt x="1" y="3989"/>
                      <a:pt x="1" y="5430"/>
                    </a:cubicBezTo>
                    <a:cubicBezTo>
                      <a:pt x="1" y="6871"/>
                      <a:pt x="572" y="8240"/>
                      <a:pt x="1596" y="9264"/>
                    </a:cubicBezTo>
                    <a:cubicBezTo>
                      <a:pt x="2620" y="10300"/>
                      <a:pt x="3989" y="10859"/>
                      <a:pt x="5430" y="10859"/>
                    </a:cubicBezTo>
                    <a:cubicBezTo>
                      <a:pt x="6882" y="10859"/>
                      <a:pt x="8252" y="10300"/>
                      <a:pt x="9276" y="9264"/>
                    </a:cubicBezTo>
                    <a:cubicBezTo>
                      <a:pt x="10300" y="8240"/>
                      <a:pt x="10871" y="6871"/>
                      <a:pt x="10871" y="5430"/>
                    </a:cubicBezTo>
                    <a:cubicBezTo>
                      <a:pt x="10871" y="3989"/>
                      <a:pt x="10300" y="2620"/>
                      <a:pt x="9276" y="1584"/>
                    </a:cubicBezTo>
                    <a:cubicBezTo>
                      <a:pt x="8252" y="560"/>
                      <a:pt x="6882" y="1"/>
                      <a:pt x="543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9" name="Google Shape;3769;p58"/>
              <p:cNvSpPr/>
              <p:nvPr/>
            </p:nvSpPr>
            <p:spPr>
              <a:xfrm>
                <a:off x="3831933" y="3955682"/>
                <a:ext cx="47809" cy="120540"/>
              </a:xfrm>
              <a:custGeom>
                <a:avLst/>
                <a:gdLst/>
                <a:ahLst/>
                <a:cxnLst/>
                <a:rect l="l" t="t" r="r" b="b"/>
                <a:pathLst>
                  <a:path w="1502" h="3787" extrusionOk="0">
                    <a:moveTo>
                      <a:pt x="1168" y="346"/>
                    </a:moveTo>
                    <a:lnTo>
                      <a:pt x="1168" y="3430"/>
                    </a:lnTo>
                    <a:lnTo>
                      <a:pt x="358" y="3430"/>
                    </a:lnTo>
                    <a:lnTo>
                      <a:pt x="358" y="346"/>
                    </a:lnTo>
                    <a:close/>
                    <a:moveTo>
                      <a:pt x="180" y="1"/>
                    </a:moveTo>
                    <a:cubicBezTo>
                      <a:pt x="96" y="1"/>
                      <a:pt x="1" y="72"/>
                      <a:pt x="1" y="179"/>
                    </a:cubicBezTo>
                    <a:lnTo>
                      <a:pt x="1" y="3608"/>
                    </a:lnTo>
                    <a:cubicBezTo>
                      <a:pt x="1" y="3703"/>
                      <a:pt x="72" y="3787"/>
                      <a:pt x="180" y="3787"/>
                    </a:cubicBezTo>
                    <a:lnTo>
                      <a:pt x="1323" y="3787"/>
                    </a:lnTo>
                    <a:cubicBezTo>
                      <a:pt x="1418" y="3787"/>
                      <a:pt x="1501" y="3715"/>
                      <a:pt x="1501" y="3608"/>
                    </a:cubicBezTo>
                    <a:lnTo>
                      <a:pt x="1501" y="179"/>
                    </a:lnTo>
                    <a:cubicBezTo>
                      <a:pt x="1501" y="72"/>
                      <a:pt x="1430" y="1"/>
                      <a:pt x="132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0" name="Google Shape;3770;p58"/>
              <p:cNvSpPr/>
              <p:nvPr/>
            </p:nvSpPr>
            <p:spPr>
              <a:xfrm>
                <a:off x="3824739" y="3890112"/>
                <a:ext cx="55002" cy="55002"/>
              </a:xfrm>
              <a:custGeom>
                <a:avLst/>
                <a:gdLst/>
                <a:ahLst/>
                <a:cxnLst/>
                <a:rect l="l" t="t" r="r" b="b"/>
                <a:pathLst>
                  <a:path w="1728" h="1728" extrusionOk="0">
                    <a:moveTo>
                      <a:pt x="870" y="334"/>
                    </a:moveTo>
                    <a:cubicBezTo>
                      <a:pt x="1156" y="334"/>
                      <a:pt x="1394" y="572"/>
                      <a:pt x="1394" y="846"/>
                    </a:cubicBezTo>
                    <a:cubicBezTo>
                      <a:pt x="1394" y="1132"/>
                      <a:pt x="1156" y="1370"/>
                      <a:pt x="870" y="1370"/>
                    </a:cubicBezTo>
                    <a:cubicBezTo>
                      <a:pt x="584" y="1370"/>
                      <a:pt x="346" y="1132"/>
                      <a:pt x="346" y="846"/>
                    </a:cubicBezTo>
                    <a:cubicBezTo>
                      <a:pt x="346" y="572"/>
                      <a:pt x="584" y="334"/>
                      <a:pt x="870" y="334"/>
                    </a:cubicBezTo>
                    <a:close/>
                    <a:moveTo>
                      <a:pt x="870" y="1"/>
                    </a:moveTo>
                    <a:cubicBezTo>
                      <a:pt x="394" y="1"/>
                      <a:pt x="1" y="394"/>
                      <a:pt x="1" y="870"/>
                    </a:cubicBezTo>
                    <a:cubicBezTo>
                      <a:pt x="1" y="1346"/>
                      <a:pt x="394" y="1727"/>
                      <a:pt x="870" y="1727"/>
                    </a:cubicBezTo>
                    <a:cubicBezTo>
                      <a:pt x="1346" y="1727"/>
                      <a:pt x="1727" y="1334"/>
                      <a:pt x="1727" y="870"/>
                    </a:cubicBezTo>
                    <a:cubicBezTo>
                      <a:pt x="1727" y="394"/>
                      <a:pt x="1346" y="1"/>
                      <a:pt x="87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1" name="Google Shape;3771;p58">
                <a:hlinkClick r:id="rId3"/>
              </p:cNvPr>
              <p:cNvSpPr/>
              <p:nvPr/>
            </p:nvSpPr>
            <p:spPr>
              <a:xfrm>
                <a:off x="3904696" y="3955682"/>
                <a:ext cx="128148" cy="120540"/>
              </a:xfrm>
              <a:custGeom>
                <a:avLst/>
                <a:gdLst/>
                <a:ahLst/>
                <a:cxnLst/>
                <a:rect l="l" t="t" r="r" b="b"/>
                <a:pathLst>
                  <a:path w="4026" h="3787" extrusionOk="0">
                    <a:moveTo>
                      <a:pt x="191" y="1"/>
                    </a:moveTo>
                    <a:cubicBezTo>
                      <a:pt x="96" y="1"/>
                      <a:pt x="1" y="72"/>
                      <a:pt x="1" y="179"/>
                    </a:cubicBezTo>
                    <a:lnTo>
                      <a:pt x="1" y="3608"/>
                    </a:lnTo>
                    <a:cubicBezTo>
                      <a:pt x="1" y="3703"/>
                      <a:pt x="84" y="3787"/>
                      <a:pt x="191" y="3787"/>
                    </a:cubicBezTo>
                    <a:lnTo>
                      <a:pt x="1334" y="3787"/>
                    </a:lnTo>
                    <a:cubicBezTo>
                      <a:pt x="1418" y="3787"/>
                      <a:pt x="1513" y="3715"/>
                      <a:pt x="1513" y="3608"/>
                    </a:cubicBezTo>
                    <a:lnTo>
                      <a:pt x="1513" y="2382"/>
                    </a:lnTo>
                    <a:cubicBezTo>
                      <a:pt x="1513" y="1977"/>
                      <a:pt x="1596" y="1501"/>
                      <a:pt x="2037" y="1501"/>
                    </a:cubicBezTo>
                    <a:cubicBezTo>
                      <a:pt x="2347" y="1501"/>
                      <a:pt x="2477" y="1763"/>
                      <a:pt x="2525" y="2060"/>
                    </a:cubicBezTo>
                    <a:cubicBezTo>
                      <a:pt x="2537" y="2156"/>
                      <a:pt x="2608" y="2215"/>
                      <a:pt x="2692" y="2215"/>
                    </a:cubicBezTo>
                    <a:cubicBezTo>
                      <a:pt x="2787" y="2215"/>
                      <a:pt x="2870" y="2120"/>
                      <a:pt x="2847" y="2025"/>
                    </a:cubicBezTo>
                    <a:cubicBezTo>
                      <a:pt x="2763" y="1465"/>
                      <a:pt x="2477" y="1155"/>
                      <a:pt x="2013" y="1155"/>
                    </a:cubicBezTo>
                    <a:cubicBezTo>
                      <a:pt x="1465" y="1155"/>
                      <a:pt x="1156" y="1608"/>
                      <a:pt x="1156" y="2382"/>
                    </a:cubicBezTo>
                    <a:lnTo>
                      <a:pt x="1156" y="3430"/>
                    </a:lnTo>
                    <a:lnTo>
                      <a:pt x="346" y="3430"/>
                    </a:lnTo>
                    <a:lnTo>
                      <a:pt x="346" y="358"/>
                    </a:lnTo>
                    <a:lnTo>
                      <a:pt x="918" y="358"/>
                    </a:lnTo>
                    <a:lnTo>
                      <a:pt x="918" y="572"/>
                    </a:lnTo>
                    <a:cubicBezTo>
                      <a:pt x="918" y="632"/>
                      <a:pt x="930" y="679"/>
                      <a:pt x="977" y="715"/>
                    </a:cubicBezTo>
                    <a:cubicBezTo>
                      <a:pt x="1007" y="733"/>
                      <a:pt x="1043" y="742"/>
                      <a:pt x="1078" y="742"/>
                    </a:cubicBezTo>
                    <a:cubicBezTo>
                      <a:pt x="1114" y="742"/>
                      <a:pt x="1150" y="733"/>
                      <a:pt x="1180" y="715"/>
                    </a:cubicBezTo>
                    <a:cubicBezTo>
                      <a:pt x="1477" y="477"/>
                      <a:pt x="1835" y="358"/>
                      <a:pt x="2227" y="358"/>
                    </a:cubicBezTo>
                    <a:cubicBezTo>
                      <a:pt x="3204" y="358"/>
                      <a:pt x="3656" y="1191"/>
                      <a:pt x="3656" y="2001"/>
                    </a:cubicBezTo>
                    <a:lnTo>
                      <a:pt x="3656" y="3430"/>
                    </a:lnTo>
                    <a:lnTo>
                      <a:pt x="2847" y="3430"/>
                    </a:lnTo>
                    <a:lnTo>
                      <a:pt x="2847" y="2870"/>
                    </a:lnTo>
                    <a:cubicBezTo>
                      <a:pt x="2847" y="2775"/>
                      <a:pt x="2775" y="2703"/>
                      <a:pt x="2692" y="2703"/>
                    </a:cubicBezTo>
                    <a:cubicBezTo>
                      <a:pt x="2597" y="2703"/>
                      <a:pt x="2525" y="2775"/>
                      <a:pt x="2525" y="2870"/>
                    </a:cubicBezTo>
                    <a:lnTo>
                      <a:pt x="2525" y="3596"/>
                    </a:lnTo>
                    <a:cubicBezTo>
                      <a:pt x="2525" y="3691"/>
                      <a:pt x="2597" y="3775"/>
                      <a:pt x="2704" y="3775"/>
                    </a:cubicBezTo>
                    <a:lnTo>
                      <a:pt x="3847" y="3775"/>
                    </a:lnTo>
                    <a:cubicBezTo>
                      <a:pt x="3942" y="3775"/>
                      <a:pt x="4025" y="3703"/>
                      <a:pt x="4025" y="3596"/>
                    </a:cubicBezTo>
                    <a:lnTo>
                      <a:pt x="4025" y="1989"/>
                    </a:lnTo>
                    <a:cubicBezTo>
                      <a:pt x="4025" y="810"/>
                      <a:pt x="3299" y="1"/>
                      <a:pt x="2239" y="1"/>
                    </a:cubicBezTo>
                    <a:cubicBezTo>
                      <a:pt x="1894" y="1"/>
                      <a:pt x="1573" y="84"/>
                      <a:pt x="1275" y="251"/>
                    </a:cubicBezTo>
                    <a:lnTo>
                      <a:pt x="1275" y="179"/>
                    </a:lnTo>
                    <a:cubicBezTo>
                      <a:pt x="1275" y="84"/>
                      <a:pt x="1204" y="1"/>
                      <a:pt x="10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772" name="Google Shape;3772;p58"/>
            <p:cNvSpPr/>
            <p:nvPr/>
          </p:nvSpPr>
          <p:spPr>
            <a:xfrm flipH="1">
              <a:off x="4654421" y="2799354"/>
              <a:ext cx="64100" cy="64117"/>
            </a:xfrm>
            <a:custGeom>
              <a:avLst/>
              <a:gdLst/>
              <a:ahLst/>
              <a:cxnLst/>
              <a:rect l="l" t="t" r="r" b="b"/>
              <a:pathLst>
                <a:path w="3392" h="3392" extrusionOk="0">
                  <a:moveTo>
                    <a:pt x="1710" y="1"/>
                  </a:moveTo>
                  <a:cubicBezTo>
                    <a:pt x="787" y="1"/>
                    <a:pt x="1" y="733"/>
                    <a:pt x="1" y="1682"/>
                  </a:cubicBezTo>
                  <a:cubicBezTo>
                    <a:pt x="1" y="2642"/>
                    <a:pt x="760" y="3392"/>
                    <a:pt x="1662" y="3392"/>
                  </a:cubicBezTo>
                  <a:cubicBezTo>
                    <a:pt x="1678" y="3392"/>
                    <a:pt x="1694" y="3391"/>
                    <a:pt x="1710" y="3391"/>
                  </a:cubicBezTo>
                  <a:cubicBezTo>
                    <a:pt x="2605" y="3391"/>
                    <a:pt x="3391" y="2659"/>
                    <a:pt x="3391" y="1682"/>
                  </a:cubicBezTo>
                  <a:cubicBezTo>
                    <a:pt x="3391" y="787"/>
                    <a:pt x="2659" y="1"/>
                    <a:pt x="17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78" name="Google Shape;3778;p58"/>
          <p:cNvGrpSpPr/>
          <p:nvPr/>
        </p:nvGrpSpPr>
        <p:grpSpPr>
          <a:xfrm>
            <a:off x="3641935" y="2799151"/>
            <a:ext cx="497740" cy="497222"/>
            <a:chOff x="3805976" y="2799314"/>
            <a:chExt cx="497740" cy="497222"/>
          </a:xfrm>
        </p:grpSpPr>
        <p:grpSp>
          <p:nvGrpSpPr>
            <p:cNvPr id="3779" name="Google Shape;3779;p58"/>
            <p:cNvGrpSpPr/>
            <p:nvPr/>
          </p:nvGrpSpPr>
          <p:grpSpPr>
            <a:xfrm>
              <a:off x="3805976" y="2799314"/>
              <a:ext cx="497740" cy="497222"/>
              <a:chOff x="3260186" y="3774299"/>
              <a:chExt cx="432216" cy="431766"/>
            </a:xfrm>
          </p:grpSpPr>
          <p:sp>
            <p:nvSpPr>
              <p:cNvPr id="3780" name="Google Shape;3780;p58"/>
              <p:cNvSpPr/>
              <p:nvPr/>
            </p:nvSpPr>
            <p:spPr>
              <a:xfrm>
                <a:off x="3260186" y="3774299"/>
                <a:ext cx="432216" cy="431766"/>
              </a:xfrm>
              <a:custGeom>
                <a:avLst/>
                <a:gdLst/>
                <a:ahLst/>
                <a:cxnLst/>
                <a:rect l="l" t="t" r="r" b="b"/>
                <a:pathLst>
                  <a:path w="10872" h="10860" extrusionOk="0">
                    <a:moveTo>
                      <a:pt x="5418" y="334"/>
                    </a:moveTo>
                    <a:cubicBezTo>
                      <a:pt x="8228" y="334"/>
                      <a:pt x="10514" y="2608"/>
                      <a:pt x="10514" y="5430"/>
                    </a:cubicBezTo>
                    <a:cubicBezTo>
                      <a:pt x="10514" y="8240"/>
                      <a:pt x="8228" y="10514"/>
                      <a:pt x="5418" y="10514"/>
                    </a:cubicBezTo>
                    <a:cubicBezTo>
                      <a:pt x="2608" y="10514"/>
                      <a:pt x="334" y="8240"/>
                      <a:pt x="334" y="5430"/>
                    </a:cubicBezTo>
                    <a:cubicBezTo>
                      <a:pt x="334" y="2608"/>
                      <a:pt x="2608" y="334"/>
                      <a:pt x="5418" y="334"/>
                    </a:cubicBezTo>
                    <a:close/>
                    <a:moveTo>
                      <a:pt x="5430" y="1"/>
                    </a:moveTo>
                    <a:cubicBezTo>
                      <a:pt x="3989" y="1"/>
                      <a:pt x="2620" y="560"/>
                      <a:pt x="1596" y="1584"/>
                    </a:cubicBezTo>
                    <a:cubicBezTo>
                      <a:pt x="572" y="2620"/>
                      <a:pt x="1" y="3989"/>
                      <a:pt x="1" y="5430"/>
                    </a:cubicBezTo>
                    <a:cubicBezTo>
                      <a:pt x="1" y="6871"/>
                      <a:pt x="572" y="8240"/>
                      <a:pt x="1596" y="9264"/>
                    </a:cubicBezTo>
                    <a:cubicBezTo>
                      <a:pt x="2620" y="10300"/>
                      <a:pt x="3989" y="10859"/>
                      <a:pt x="5430" y="10859"/>
                    </a:cubicBezTo>
                    <a:cubicBezTo>
                      <a:pt x="6883" y="10859"/>
                      <a:pt x="8252" y="10300"/>
                      <a:pt x="9276" y="9264"/>
                    </a:cubicBezTo>
                    <a:cubicBezTo>
                      <a:pt x="10300" y="8240"/>
                      <a:pt x="10871" y="6871"/>
                      <a:pt x="10871" y="5430"/>
                    </a:cubicBezTo>
                    <a:cubicBezTo>
                      <a:pt x="10871" y="3989"/>
                      <a:pt x="10300" y="2620"/>
                      <a:pt x="9276" y="1584"/>
                    </a:cubicBezTo>
                    <a:cubicBezTo>
                      <a:pt x="8252" y="560"/>
                      <a:pt x="6883" y="1"/>
                      <a:pt x="543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1" name="Google Shape;3781;p58"/>
              <p:cNvSpPr/>
              <p:nvPr/>
            </p:nvSpPr>
            <p:spPr>
              <a:xfrm>
                <a:off x="3368074" y="3882537"/>
                <a:ext cx="215298" cy="215298"/>
              </a:xfrm>
              <a:custGeom>
                <a:avLst/>
                <a:gdLst/>
                <a:ahLst/>
                <a:cxnLst/>
                <a:rect l="l" t="t" r="r" b="b"/>
                <a:pathLst>
                  <a:path w="6764" h="6764" extrusionOk="0">
                    <a:moveTo>
                      <a:pt x="5335" y="346"/>
                    </a:moveTo>
                    <a:cubicBezTo>
                      <a:pt x="5930" y="346"/>
                      <a:pt x="6418" y="834"/>
                      <a:pt x="6418" y="1429"/>
                    </a:cubicBezTo>
                    <a:lnTo>
                      <a:pt x="6418" y="5335"/>
                    </a:lnTo>
                    <a:cubicBezTo>
                      <a:pt x="6418" y="5930"/>
                      <a:pt x="5930" y="6418"/>
                      <a:pt x="5335" y="6418"/>
                    </a:cubicBezTo>
                    <a:lnTo>
                      <a:pt x="1429" y="6418"/>
                    </a:lnTo>
                    <a:cubicBezTo>
                      <a:pt x="834" y="6418"/>
                      <a:pt x="346" y="5930"/>
                      <a:pt x="346" y="5335"/>
                    </a:cubicBezTo>
                    <a:lnTo>
                      <a:pt x="346" y="1429"/>
                    </a:lnTo>
                    <a:cubicBezTo>
                      <a:pt x="346" y="834"/>
                      <a:pt x="834" y="346"/>
                      <a:pt x="1429" y="346"/>
                    </a:cubicBezTo>
                    <a:close/>
                    <a:moveTo>
                      <a:pt x="1429" y="1"/>
                    </a:moveTo>
                    <a:cubicBezTo>
                      <a:pt x="644" y="1"/>
                      <a:pt x="1" y="644"/>
                      <a:pt x="1" y="1429"/>
                    </a:cubicBezTo>
                    <a:lnTo>
                      <a:pt x="1" y="5335"/>
                    </a:lnTo>
                    <a:cubicBezTo>
                      <a:pt x="1" y="6120"/>
                      <a:pt x="644" y="6763"/>
                      <a:pt x="1429" y="6763"/>
                    </a:cubicBezTo>
                    <a:lnTo>
                      <a:pt x="5335" y="6763"/>
                    </a:lnTo>
                    <a:cubicBezTo>
                      <a:pt x="6121" y="6763"/>
                      <a:pt x="6763" y="6120"/>
                      <a:pt x="6763" y="5335"/>
                    </a:cubicBezTo>
                    <a:lnTo>
                      <a:pt x="6763" y="1429"/>
                    </a:lnTo>
                    <a:cubicBezTo>
                      <a:pt x="6763" y="644"/>
                      <a:pt x="6121" y="1"/>
                      <a:pt x="53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2" name="Google Shape;3782;p58">
                <a:hlinkClick r:id="rId4"/>
              </p:cNvPr>
              <p:cNvSpPr/>
              <p:nvPr/>
            </p:nvSpPr>
            <p:spPr>
              <a:xfrm>
                <a:off x="3418143" y="3933656"/>
                <a:ext cx="114811" cy="112742"/>
              </a:xfrm>
              <a:custGeom>
                <a:avLst/>
                <a:gdLst/>
                <a:ahLst/>
                <a:cxnLst/>
                <a:rect l="l" t="t" r="r" b="b"/>
                <a:pathLst>
                  <a:path w="3607" h="3542" extrusionOk="0">
                    <a:moveTo>
                      <a:pt x="1822" y="0"/>
                    </a:moveTo>
                    <a:cubicBezTo>
                      <a:pt x="812" y="0"/>
                      <a:pt x="1" y="851"/>
                      <a:pt x="59" y="1859"/>
                    </a:cubicBezTo>
                    <a:cubicBezTo>
                      <a:pt x="95" y="2776"/>
                      <a:pt x="833" y="3502"/>
                      <a:pt x="1726" y="3538"/>
                    </a:cubicBezTo>
                    <a:cubicBezTo>
                      <a:pt x="1764" y="3541"/>
                      <a:pt x="1802" y="3542"/>
                      <a:pt x="1840" y="3542"/>
                    </a:cubicBezTo>
                    <a:cubicBezTo>
                      <a:pt x="2178" y="3542"/>
                      <a:pt x="2494" y="3447"/>
                      <a:pt x="2762" y="3276"/>
                    </a:cubicBezTo>
                    <a:cubicBezTo>
                      <a:pt x="2857" y="3217"/>
                      <a:pt x="2869" y="3086"/>
                      <a:pt x="2797" y="3014"/>
                    </a:cubicBezTo>
                    <a:cubicBezTo>
                      <a:pt x="2761" y="2978"/>
                      <a:pt x="2711" y="2964"/>
                      <a:pt x="2664" y="2964"/>
                    </a:cubicBezTo>
                    <a:cubicBezTo>
                      <a:pt x="2634" y="2964"/>
                      <a:pt x="2606" y="2969"/>
                      <a:pt x="2583" y="2979"/>
                    </a:cubicBezTo>
                    <a:cubicBezTo>
                      <a:pt x="2380" y="3096"/>
                      <a:pt x="2149" y="3185"/>
                      <a:pt x="1897" y="3185"/>
                    </a:cubicBezTo>
                    <a:cubicBezTo>
                      <a:pt x="1868" y="3185"/>
                      <a:pt x="1839" y="3183"/>
                      <a:pt x="1809" y="3181"/>
                    </a:cubicBezTo>
                    <a:cubicBezTo>
                      <a:pt x="1023" y="3169"/>
                      <a:pt x="380" y="2514"/>
                      <a:pt x="392" y="1716"/>
                    </a:cubicBezTo>
                    <a:cubicBezTo>
                      <a:pt x="426" y="948"/>
                      <a:pt x="1028" y="330"/>
                      <a:pt x="1792" y="330"/>
                    </a:cubicBezTo>
                    <a:cubicBezTo>
                      <a:pt x="1833" y="330"/>
                      <a:pt x="1874" y="332"/>
                      <a:pt x="1916" y="335"/>
                    </a:cubicBezTo>
                    <a:cubicBezTo>
                      <a:pt x="2619" y="371"/>
                      <a:pt x="3190" y="943"/>
                      <a:pt x="3250" y="1633"/>
                    </a:cubicBezTo>
                    <a:cubicBezTo>
                      <a:pt x="3285" y="1919"/>
                      <a:pt x="3214" y="2193"/>
                      <a:pt x="3095" y="2431"/>
                    </a:cubicBezTo>
                    <a:cubicBezTo>
                      <a:pt x="3059" y="2490"/>
                      <a:pt x="3059" y="2574"/>
                      <a:pt x="3119" y="2633"/>
                    </a:cubicBezTo>
                    <a:cubicBezTo>
                      <a:pt x="3149" y="2663"/>
                      <a:pt x="3191" y="2678"/>
                      <a:pt x="3234" y="2678"/>
                    </a:cubicBezTo>
                    <a:cubicBezTo>
                      <a:pt x="3295" y="2678"/>
                      <a:pt x="3358" y="2648"/>
                      <a:pt x="3393" y="2586"/>
                    </a:cubicBezTo>
                    <a:cubicBezTo>
                      <a:pt x="3536" y="2324"/>
                      <a:pt x="3607" y="2014"/>
                      <a:pt x="3583" y="1669"/>
                    </a:cubicBezTo>
                    <a:cubicBezTo>
                      <a:pt x="3536" y="764"/>
                      <a:pt x="2797" y="50"/>
                      <a:pt x="1904" y="2"/>
                    </a:cubicBezTo>
                    <a:cubicBezTo>
                      <a:pt x="1877" y="1"/>
                      <a:pt x="1849" y="0"/>
                      <a:pt x="182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3" name="Google Shape;3783;p58"/>
              <p:cNvSpPr/>
              <p:nvPr/>
            </p:nvSpPr>
            <p:spPr>
              <a:xfrm>
                <a:off x="3519298" y="3910197"/>
                <a:ext cx="29570" cy="29220"/>
              </a:xfrm>
              <a:custGeom>
                <a:avLst/>
                <a:gdLst/>
                <a:ahLst/>
                <a:cxnLst/>
                <a:rect l="l" t="t" r="r" b="b"/>
                <a:pathLst>
                  <a:path w="929" h="918" extrusionOk="0">
                    <a:moveTo>
                      <a:pt x="465" y="1"/>
                    </a:moveTo>
                    <a:cubicBezTo>
                      <a:pt x="203" y="1"/>
                      <a:pt x="0" y="203"/>
                      <a:pt x="0" y="453"/>
                    </a:cubicBezTo>
                    <a:cubicBezTo>
                      <a:pt x="0" y="715"/>
                      <a:pt x="203" y="918"/>
                      <a:pt x="465" y="918"/>
                    </a:cubicBezTo>
                    <a:cubicBezTo>
                      <a:pt x="715" y="918"/>
                      <a:pt x="929" y="715"/>
                      <a:pt x="929" y="453"/>
                    </a:cubicBezTo>
                    <a:cubicBezTo>
                      <a:pt x="929" y="203"/>
                      <a:pt x="715" y="1"/>
                      <a:pt x="46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784" name="Google Shape;3784;p58"/>
            <p:cNvSpPr/>
            <p:nvPr/>
          </p:nvSpPr>
          <p:spPr>
            <a:xfrm flipH="1">
              <a:off x="3930921" y="2799338"/>
              <a:ext cx="64100" cy="64126"/>
            </a:xfrm>
            <a:custGeom>
              <a:avLst/>
              <a:gdLst/>
              <a:ahLst/>
              <a:cxnLst/>
              <a:rect l="l" t="t" r="r" b="b"/>
              <a:pathLst>
                <a:path w="3392" h="3392" extrusionOk="0">
                  <a:moveTo>
                    <a:pt x="1710" y="1"/>
                  </a:moveTo>
                  <a:cubicBezTo>
                    <a:pt x="787" y="1"/>
                    <a:pt x="1" y="733"/>
                    <a:pt x="1" y="1682"/>
                  </a:cubicBezTo>
                  <a:cubicBezTo>
                    <a:pt x="1" y="2642"/>
                    <a:pt x="760" y="3392"/>
                    <a:pt x="1662" y="3392"/>
                  </a:cubicBezTo>
                  <a:cubicBezTo>
                    <a:pt x="1678" y="3392"/>
                    <a:pt x="1694" y="3391"/>
                    <a:pt x="1710" y="3391"/>
                  </a:cubicBezTo>
                  <a:cubicBezTo>
                    <a:pt x="2605" y="3391"/>
                    <a:pt x="3391" y="2659"/>
                    <a:pt x="3391" y="1682"/>
                  </a:cubicBezTo>
                  <a:cubicBezTo>
                    <a:pt x="3391" y="787"/>
                    <a:pt x="2659" y="1"/>
                    <a:pt x="17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85" name="Google Shape;3785;p58"/>
          <p:cNvSpPr/>
          <p:nvPr/>
        </p:nvSpPr>
        <p:spPr>
          <a:xfrm rot="10800000">
            <a:off x="7668882" y="703142"/>
            <a:ext cx="101794" cy="101764"/>
          </a:xfrm>
          <a:custGeom>
            <a:avLst/>
            <a:gdLst/>
            <a:ahLst/>
            <a:cxnLst/>
            <a:rect l="l" t="t" r="r" b="b"/>
            <a:pathLst>
              <a:path w="3392" h="3391" extrusionOk="0">
                <a:moveTo>
                  <a:pt x="1682" y="0"/>
                </a:moveTo>
                <a:cubicBezTo>
                  <a:pt x="787" y="0"/>
                  <a:pt x="1" y="733"/>
                  <a:pt x="1" y="1682"/>
                </a:cubicBezTo>
                <a:cubicBezTo>
                  <a:pt x="1" y="2631"/>
                  <a:pt x="733" y="3391"/>
                  <a:pt x="1682" y="3391"/>
                </a:cubicBezTo>
                <a:cubicBezTo>
                  <a:pt x="2605" y="3391"/>
                  <a:pt x="3391" y="2604"/>
                  <a:pt x="3391" y="1682"/>
                </a:cubicBezTo>
                <a:cubicBezTo>
                  <a:pt x="3391" y="760"/>
                  <a:pt x="2632" y="0"/>
                  <a:pt x="1682" y="0"/>
                </a:cubicBezTo>
                <a:close/>
              </a:path>
            </a:pathLst>
          </a:custGeom>
          <a:noFill/>
          <a:ln w="8825" cap="flat" cmpd="sng">
            <a:solidFill>
              <a:schemeClr val="accent1"/>
            </a:solidFill>
            <a:prstDash val="solid"/>
            <a:miter lim="27123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6" name="Google Shape;3786;p58"/>
          <p:cNvSpPr/>
          <p:nvPr/>
        </p:nvSpPr>
        <p:spPr>
          <a:xfrm rot="10800000">
            <a:off x="6830782" y="956630"/>
            <a:ext cx="51321" cy="51338"/>
          </a:xfrm>
          <a:custGeom>
            <a:avLst/>
            <a:gdLst/>
            <a:ahLst/>
            <a:cxnLst/>
            <a:rect l="l" t="t" r="r" b="b"/>
            <a:pathLst>
              <a:path w="3392" h="3392" extrusionOk="0">
                <a:moveTo>
                  <a:pt x="1710" y="1"/>
                </a:moveTo>
                <a:cubicBezTo>
                  <a:pt x="787" y="1"/>
                  <a:pt x="1" y="733"/>
                  <a:pt x="1" y="1682"/>
                </a:cubicBezTo>
                <a:cubicBezTo>
                  <a:pt x="1" y="2642"/>
                  <a:pt x="760" y="3392"/>
                  <a:pt x="1662" y="3392"/>
                </a:cubicBezTo>
                <a:cubicBezTo>
                  <a:pt x="1678" y="3392"/>
                  <a:pt x="1694" y="3391"/>
                  <a:pt x="1710" y="3391"/>
                </a:cubicBezTo>
                <a:cubicBezTo>
                  <a:pt x="2605" y="3391"/>
                  <a:pt x="3391" y="2659"/>
                  <a:pt x="3391" y="1682"/>
                </a:cubicBezTo>
                <a:cubicBezTo>
                  <a:pt x="3391" y="787"/>
                  <a:pt x="2659" y="1"/>
                  <a:pt x="171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91A53D1-A95E-4C95-BBF1-66350B54B615}"/>
              </a:ext>
            </a:extLst>
          </p:cNvPr>
          <p:cNvSpPr/>
          <p:nvPr/>
        </p:nvSpPr>
        <p:spPr>
          <a:xfrm>
            <a:off x="2737691" y="3554182"/>
            <a:ext cx="3668617" cy="673607"/>
          </a:xfrm>
          <a:custGeom>
            <a:avLst/>
            <a:gdLst>
              <a:gd name="connsiteX0" fmla="*/ 0 w 3668617"/>
              <a:gd name="connsiteY0" fmla="*/ 0 h 673607"/>
              <a:gd name="connsiteX1" fmla="*/ 414030 w 3668617"/>
              <a:gd name="connsiteY1" fmla="*/ 0 h 673607"/>
              <a:gd name="connsiteX2" fmla="*/ 938118 w 3668617"/>
              <a:gd name="connsiteY2" fmla="*/ 0 h 673607"/>
              <a:gd name="connsiteX3" fmla="*/ 1498892 w 3668617"/>
              <a:gd name="connsiteY3" fmla="*/ 0 h 673607"/>
              <a:gd name="connsiteX4" fmla="*/ 1986294 w 3668617"/>
              <a:gd name="connsiteY4" fmla="*/ 0 h 673607"/>
              <a:gd name="connsiteX5" fmla="*/ 2400324 w 3668617"/>
              <a:gd name="connsiteY5" fmla="*/ 0 h 673607"/>
              <a:gd name="connsiteX6" fmla="*/ 2851039 w 3668617"/>
              <a:gd name="connsiteY6" fmla="*/ 0 h 673607"/>
              <a:gd name="connsiteX7" fmla="*/ 3668617 w 3668617"/>
              <a:gd name="connsiteY7" fmla="*/ 0 h 673607"/>
              <a:gd name="connsiteX8" fmla="*/ 3668617 w 3668617"/>
              <a:gd name="connsiteY8" fmla="*/ 330067 h 673607"/>
              <a:gd name="connsiteX9" fmla="*/ 3668617 w 3668617"/>
              <a:gd name="connsiteY9" fmla="*/ 673607 h 673607"/>
              <a:gd name="connsiteX10" fmla="*/ 3071157 w 3668617"/>
              <a:gd name="connsiteY10" fmla="*/ 673607 h 673607"/>
              <a:gd name="connsiteX11" fmla="*/ 2547068 w 3668617"/>
              <a:gd name="connsiteY11" fmla="*/ 673607 h 673607"/>
              <a:gd name="connsiteX12" fmla="*/ 2022980 w 3668617"/>
              <a:gd name="connsiteY12" fmla="*/ 673607 h 673607"/>
              <a:gd name="connsiteX13" fmla="*/ 1498892 w 3668617"/>
              <a:gd name="connsiteY13" fmla="*/ 673607 h 673607"/>
              <a:gd name="connsiteX14" fmla="*/ 1011490 w 3668617"/>
              <a:gd name="connsiteY14" fmla="*/ 673607 h 673607"/>
              <a:gd name="connsiteX15" fmla="*/ 597460 w 3668617"/>
              <a:gd name="connsiteY15" fmla="*/ 673607 h 673607"/>
              <a:gd name="connsiteX16" fmla="*/ 0 w 3668617"/>
              <a:gd name="connsiteY16" fmla="*/ 673607 h 673607"/>
              <a:gd name="connsiteX17" fmla="*/ 0 w 3668617"/>
              <a:gd name="connsiteY17" fmla="*/ 323331 h 673607"/>
              <a:gd name="connsiteX18" fmla="*/ 0 w 3668617"/>
              <a:gd name="connsiteY18" fmla="*/ 0 h 673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668617" h="673607" fill="none" extrusionOk="0">
                <a:moveTo>
                  <a:pt x="0" y="0"/>
                </a:moveTo>
                <a:cubicBezTo>
                  <a:pt x="149150" y="-18774"/>
                  <a:pt x="258512" y="21900"/>
                  <a:pt x="414030" y="0"/>
                </a:cubicBezTo>
                <a:cubicBezTo>
                  <a:pt x="569548" y="-21900"/>
                  <a:pt x="677389" y="3011"/>
                  <a:pt x="938118" y="0"/>
                </a:cubicBezTo>
                <a:cubicBezTo>
                  <a:pt x="1198847" y="-3011"/>
                  <a:pt x="1219030" y="28454"/>
                  <a:pt x="1498892" y="0"/>
                </a:cubicBezTo>
                <a:cubicBezTo>
                  <a:pt x="1778754" y="-28454"/>
                  <a:pt x="1745909" y="36684"/>
                  <a:pt x="1986294" y="0"/>
                </a:cubicBezTo>
                <a:cubicBezTo>
                  <a:pt x="2226679" y="-36684"/>
                  <a:pt x="2254707" y="6827"/>
                  <a:pt x="2400324" y="0"/>
                </a:cubicBezTo>
                <a:cubicBezTo>
                  <a:pt x="2545941" y="-6827"/>
                  <a:pt x="2630868" y="50946"/>
                  <a:pt x="2851039" y="0"/>
                </a:cubicBezTo>
                <a:cubicBezTo>
                  <a:pt x="3071210" y="-50946"/>
                  <a:pt x="3285746" y="44986"/>
                  <a:pt x="3668617" y="0"/>
                </a:cubicBezTo>
                <a:cubicBezTo>
                  <a:pt x="3675066" y="129137"/>
                  <a:pt x="3646203" y="249676"/>
                  <a:pt x="3668617" y="330067"/>
                </a:cubicBezTo>
                <a:cubicBezTo>
                  <a:pt x="3691031" y="410458"/>
                  <a:pt x="3656322" y="533903"/>
                  <a:pt x="3668617" y="673607"/>
                </a:cubicBezTo>
                <a:cubicBezTo>
                  <a:pt x="3422282" y="685062"/>
                  <a:pt x="3268449" y="604859"/>
                  <a:pt x="3071157" y="673607"/>
                </a:cubicBezTo>
                <a:cubicBezTo>
                  <a:pt x="2873865" y="742355"/>
                  <a:pt x="2654156" y="673353"/>
                  <a:pt x="2547068" y="673607"/>
                </a:cubicBezTo>
                <a:cubicBezTo>
                  <a:pt x="2439980" y="673861"/>
                  <a:pt x="2147798" y="640338"/>
                  <a:pt x="2022980" y="673607"/>
                </a:cubicBezTo>
                <a:cubicBezTo>
                  <a:pt x="1898162" y="706876"/>
                  <a:pt x="1710163" y="661264"/>
                  <a:pt x="1498892" y="673607"/>
                </a:cubicBezTo>
                <a:cubicBezTo>
                  <a:pt x="1287621" y="685950"/>
                  <a:pt x="1216677" y="660371"/>
                  <a:pt x="1011490" y="673607"/>
                </a:cubicBezTo>
                <a:cubicBezTo>
                  <a:pt x="806303" y="686843"/>
                  <a:pt x="720900" y="654062"/>
                  <a:pt x="597460" y="673607"/>
                </a:cubicBezTo>
                <a:cubicBezTo>
                  <a:pt x="474020" y="693152"/>
                  <a:pt x="249074" y="633632"/>
                  <a:pt x="0" y="673607"/>
                </a:cubicBezTo>
                <a:cubicBezTo>
                  <a:pt x="-33499" y="544071"/>
                  <a:pt x="38597" y="459684"/>
                  <a:pt x="0" y="323331"/>
                </a:cubicBezTo>
                <a:cubicBezTo>
                  <a:pt x="-38597" y="186978"/>
                  <a:pt x="35739" y="150297"/>
                  <a:pt x="0" y="0"/>
                </a:cubicBezTo>
                <a:close/>
              </a:path>
              <a:path w="3668617" h="673607" stroke="0" extrusionOk="0">
                <a:moveTo>
                  <a:pt x="0" y="0"/>
                </a:moveTo>
                <a:cubicBezTo>
                  <a:pt x="235527" y="-42592"/>
                  <a:pt x="344420" y="16596"/>
                  <a:pt x="524088" y="0"/>
                </a:cubicBezTo>
                <a:cubicBezTo>
                  <a:pt x="703756" y="-16596"/>
                  <a:pt x="734284" y="41046"/>
                  <a:pt x="938118" y="0"/>
                </a:cubicBezTo>
                <a:cubicBezTo>
                  <a:pt x="1141952" y="-41046"/>
                  <a:pt x="1318262" y="48228"/>
                  <a:pt x="1498892" y="0"/>
                </a:cubicBezTo>
                <a:cubicBezTo>
                  <a:pt x="1679522" y="-48228"/>
                  <a:pt x="1879840" y="25069"/>
                  <a:pt x="2096353" y="0"/>
                </a:cubicBezTo>
                <a:cubicBezTo>
                  <a:pt x="2312866" y="-25069"/>
                  <a:pt x="2496085" y="18417"/>
                  <a:pt x="2620441" y="0"/>
                </a:cubicBezTo>
                <a:cubicBezTo>
                  <a:pt x="2744797" y="-18417"/>
                  <a:pt x="3056044" y="28600"/>
                  <a:pt x="3181215" y="0"/>
                </a:cubicBezTo>
                <a:cubicBezTo>
                  <a:pt x="3306386" y="-28600"/>
                  <a:pt x="3539174" y="2592"/>
                  <a:pt x="3668617" y="0"/>
                </a:cubicBezTo>
                <a:cubicBezTo>
                  <a:pt x="3704883" y="145518"/>
                  <a:pt x="3630346" y="223231"/>
                  <a:pt x="3668617" y="330067"/>
                </a:cubicBezTo>
                <a:cubicBezTo>
                  <a:pt x="3706888" y="436903"/>
                  <a:pt x="3646374" y="509323"/>
                  <a:pt x="3668617" y="673607"/>
                </a:cubicBezTo>
                <a:cubicBezTo>
                  <a:pt x="3406787" y="708162"/>
                  <a:pt x="3395420" y="629048"/>
                  <a:pt x="3144529" y="673607"/>
                </a:cubicBezTo>
                <a:cubicBezTo>
                  <a:pt x="2893638" y="718166"/>
                  <a:pt x="2880735" y="643758"/>
                  <a:pt x="2730499" y="673607"/>
                </a:cubicBezTo>
                <a:cubicBezTo>
                  <a:pt x="2580263" y="703456"/>
                  <a:pt x="2411264" y="666706"/>
                  <a:pt x="2133039" y="673607"/>
                </a:cubicBezTo>
                <a:cubicBezTo>
                  <a:pt x="1854814" y="680508"/>
                  <a:pt x="1916685" y="634703"/>
                  <a:pt x="1719009" y="673607"/>
                </a:cubicBezTo>
                <a:cubicBezTo>
                  <a:pt x="1521333" y="712511"/>
                  <a:pt x="1417302" y="673606"/>
                  <a:pt x="1268293" y="673607"/>
                </a:cubicBezTo>
                <a:cubicBezTo>
                  <a:pt x="1119284" y="673608"/>
                  <a:pt x="922282" y="617568"/>
                  <a:pt x="707519" y="673607"/>
                </a:cubicBezTo>
                <a:cubicBezTo>
                  <a:pt x="492756" y="729646"/>
                  <a:pt x="151286" y="649565"/>
                  <a:pt x="0" y="673607"/>
                </a:cubicBezTo>
                <a:cubicBezTo>
                  <a:pt x="-26613" y="527910"/>
                  <a:pt x="14282" y="415618"/>
                  <a:pt x="0" y="350276"/>
                </a:cubicBezTo>
                <a:cubicBezTo>
                  <a:pt x="-14282" y="284934"/>
                  <a:pt x="23480" y="160285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3506836589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Google Shape;3764;p58">
            <a:extLst>
              <a:ext uri="{FF2B5EF4-FFF2-40B4-BE49-F238E27FC236}">
                <a16:creationId xmlns:a16="http://schemas.microsoft.com/office/drawing/2014/main" id="{17DC04A8-CF59-42AC-9F8C-3DD7BC0203C1}"/>
              </a:ext>
            </a:extLst>
          </p:cNvPr>
          <p:cNvSpPr txBox="1">
            <a:spLocks/>
          </p:cNvSpPr>
          <p:nvPr/>
        </p:nvSpPr>
        <p:spPr>
          <a:xfrm>
            <a:off x="2376803" y="3420989"/>
            <a:ext cx="4284000" cy="9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Titillium Web SemiBold"/>
              <a:buNone/>
              <a:defRPr sz="5200" b="0" i="0" u="none" strike="noStrike" cap="none">
                <a:solidFill>
                  <a:schemeClr val="dk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Titillium Web SemiBold"/>
              <a:buNone/>
              <a:defRPr sz="5200" b="0" i="0" u="none" strike="noStrike" cap="none">
                <a:solidFill>
                  <a:schemeClr val="dk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Titillium Web SemiBold"/>
              <a:buNone/>
              <a:defRPr sz="5200" b="0" i="0" u="none" strike="noStrike" cap="none">
                <a:solidFill>
                  <a:schemeClr val="dk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Titillium Web SemiBold"/>
              <a:buNone/>
              <a:defRPr sz="5200" b="0" i="0" u="none" strike="noStrike" cap="none">
                <a:solidFill>
                  <a:schemeClr val="dk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Titillium Web SemiBold"/>
              <a:buNone/>
              <a:defRPr sz="5200" b="0" i="0" u="none" strike="noStrike" cap="none">
                <a:solidFill>
                  <a:schemeClr val="dk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Titillium Web SemiBold"/>
              <a:buNone/>
              <a:defRPr sz="5200" b="0" i="0" u="none" strike="noStrike" cap="none">
                <a:solidFill>
                  <a:schemeClr val="dk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Titillium Web SemiBold"/>
              <a:buNone/>
              <a:defRPr sz="5200" b="0" i="0" u="none" strike="noStrike" cap="none">
                <a:solidFill>
                  <a:schemeClr val="dk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Titillium Web SemiBold"/>
              <a:buNone/>
              <a:defRPr sz="5200" b="0" i="0" u="none" strike="noStrike" cap="none">
                <a:solidFill>
                  <a:schemeClr val="dk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Titillium Web SemiBold"/>
              <a:buNone/>
              <a:defRPr sz="5200" b="0" i="0" u="none" strike="noStrike" cap="none">
                <a:solidFill>
                  <a:schemeClr val="dk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9pPr>
          </a:lstStyle>
          <a:p>
            <a:r>
              <a:rPr lang="en-US" dirty="0">
                <a:solidFill>
                  <a:schemeClr val="accent2"/>
                </a:solidFill>
              </a:rPr>
              <a:t>THANKS!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8B7FF6B-BD1C-40B9-8104-2E234105A197}"/>
              </a:ext>
            </a:extLst>
          </p:cNvPr>
          <p:cNvSpPr/>
          <p:nvPr/>
        </p:nvSpPr>
        <p:spPr>
          <a:xfrm>
            <a:off x="2684495" y="900984"/>
            <a:ext cx="3668617" cy="673607"/>
          </a:xfrm>
          <a:custGeom>
            <a:avLst/>
            <a:gdLst>
              <a:gd name="connsiteX0" fmla="*/ 0 w 3668617"/>
              <a:gd name="connsiteY0" fmla="*/ 0 h 673607"/>
              <a:gd name="connsiteX1" fmla="*/ 560774 w 3668617"/>
              <a:gd name="connsiteY1" fmla="*/ 0 h 673607"/>
              <a:gd name="connsiteX2" fmla="*/ 1048176 w 3668617"/>
              <a:gd name="connsiteY2" fmla="*/ 0 h 673607"/>
              <a:gd name="connsiteX3" fmla="*/ 1498892 w 3668617"/>
              <a:gd name="connsiteY3" fmla="*/ 0 h 673607"/>
              <a:gd name="connsiteX4" fmla="*/ 2096353 w 3668617"/>
              <a:gd name="connsiteY4" fmla="*/ 0 h 673607"/>
              <a:gd name="connsiteX5" fmla="*/ 2583755 w 3668617"/>
              <a:gd name="connsiteY5" fmla="*/ 0 h 673607"/>
              <a:gd name="connsiteX6" fmla="*/ 3071157 w 3668617"/>
              <a:gd name="connsiteY6" fmla="*/ 0 h 673607"/>
              <a:gd name="connsiteX7" fmla="*/ 3668617 w 3668617"/>
              <a:gd name="connsiteY7" fmla="*/ 0 h 673607"/>
              <a:gd name="connsiteX8" fmla="*/ 3668617 w 3668617"/>
              <a:gd name="connsiteY8" fmla="*/ 330067 h 673607"/>
              <a:gd name="connsiteX9" fmla="*/ 3668617 w 3668617"/>
              <a:gd name="connsiteY9" fmla="*/ 673607 h 673607"/>
              <a:gd name="connsiteX10" fmla="*/ 3107843 w 3668617"/>
              <a:gd name="connsiteY10" fmla="*/ 673607 h 673607"/>
              <a:gd name="connsiteX11" fmla="*/ 2583755 w 3668617"/>
              <a:gd name="connsiteY11" fmla="*/ 673607 h 673607"/>
              <a:gd name="connsiteX12" fmla="*/ 2059666 w 3668617"/>
              <a:gd name="connsiteY12" fmla="*/ 673607 h 673607"/>
              <a:gd name="connsiteX13" fmla="*/ 1608951 w 3668617"/>
              <a:gd name="connsiteY13" fmla="*/ 673607 h 673607"/>
              <a:gd name="connsiteX14" fmla="*/ 1011490 w 3668617"/>
              <a:gd name="connsiteY14" fmla="*/ 673607 h 673607"/>
              <a:gd name="connsiteX15" fmla="*/ 487402 w 3668617"/>
              <a:gd name="connsiteY15" fmla="*/ 673607 h 673607"/>
              <a:gd name="connsiteX16" fmla="*/ 0 w 3668617"/>
              <a:gd name="connsiteY16" fmla="*/ 673607 h 673607"/>
              <a:gd name="connsiteX17" fmla="*/ 0 w 3668617"/>
              <a:gd name="connsiteY17" fmla="*/ 336804 h 673607"/>
              <a:gd name="connsiteX18" fmla="*/ 0 w 3668617"/>
              <a:gd name="connsiteY18" fmla="*/ 0 h 6736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668617" h="673607" fill="none" extrusionOk="0">
                <a:moveTo>
                  <a:pt x="0" y="0"/>
                </a:moveTo>
                <a:cubicBezTo>
                  <a:pt x="174221" y="-16903"/>
                  <a:pt x="418664" y="57823"/>
                  <a:pt x="560774" y="0"/>
                </a:cubicBezTo>
                <a:cubicBezTo>
                  <a:pt x="702884" y="-57823"/>
                  <a:pt x="886401" y="39448"/>
                  <a:pt x="1048176" y="0"/>
                </a:cubicBezTo>
                <a:cubicBezTo>
                  <a:pt x="1209951" y="-39448"/>
                  <a:pt x="1308580" y="53205"/>
                  <a:pt x="1498892" y="0"/>
                </a:cubicBezTo>
                <a:cubicBezTo>
                  <a:pt x="1689204" y="-53205"/>
                  <a:pt x="1855344" y="53642"/>
                  <a:pt x="2096353" y="0"/>
                </a:cubicBezTo>
                <a:cubicBezTo>
                  <a:pt x="2337362" y="-53642"/>
                  <a:pt x="2432091" y="3317"/>
                  <a:pt x="2583755" y="0"/>
                </a:cubicBezTo>
                <a:cubicBezTo>
                  <a:pt x="2735419" y="-3317"/>
                  <a:pt x="2868522" y="14483"/>
                  <a:pt x="3071157" y="0"/>
                </a:cubicBezTo>
                <a:cubicBezTo>
                  <a:pt x="3273792" y="-14483"/>
                  <a:pt x="3420509" y="43850"/>
                  <a:pt x="3668617" y="0"/>
                </a:cubicBezTo>
                <a:cubicBezTo>
                  <a:pt x="3693856" y="149472"/>
                  <a:pt x="3644801" y="258649"/>
                  <a:pt x="3668617" y="330067"/>
                </a:cubicBezTo>
                <a:cubicBezTo>
                  <a:pt x="3692433" y="401485"/>
                  <a:pt x="3651534" y="572477"/>
                  <a:pt x="3668617" y="673607"/>
                </a:cubicBezTo>
                <a:cubicBezTo>
                  <a:pt x="3399379" y="712181"/>
                  <a:pt x="3309643" y="654296"/>
                  <a:pt x="3107843" y="673607"/>
                </a:cubicBezTo>
                <a:cubicBezTo>
                  <a:pt x="2906043" y="692918"/>
                  <a:pt x="2806857" y="653651"/>
                  <a:pt x="2583755" y="673607"/>
                </a:cubicBezTo>
                <a:cubicBezTo>
                  <a:pt x="2360653" y="693563"/>
                  <a:pt x="2320166" y="633653"/>
                  <a:pt x="2059666" y="673607"/>
                </a:cubicBezTo>
                <a:cubicBezTo>
                  <a:pt x="1799166" y="713561"/>
                  <a:pt x="1722002" y="655774"/>
                  <a:pt x="1608951" y="673607"/>
                </a:cubicBezTo>
                <a:cubicBezTo>
                  <a:pt x="1495901" y="691440"/>
                  <a:pt x="1263502" y="654414"/>
                  <a:pt x="1011490" y="673607"/>
                </a:cubicBezTo>
                <a:cubicBezTo>
                  <a:pt x="759478" y="692800"/>
                  <a:pt x="683339" y="632661"/>
                  <a:pt x="487402" y="673607"/>
                </a:cubicBezTo>
                <a:cubicBezTo>
                  <a:pt x="291465" y="714553"/>
                  <a:pt x="216649" y="626381"/>
                  <a:pt x="0" y="673607"/>
                </a:cubicBezTo>
                <a:cubicBezTo>
                  <a:pt x="-25239" y="524839"/>
                  <a:pt x="37766" y="437899"/>
                  <a:pt x="0" y="336804"/>
                </a:cubicBezTo>
                <a:cubicBezTo>
                  <a:pt x="-37766" y="235709"/>
                  <a:pt x="35048" y="102262"/>
                  <a:pt x="0" y="0"/>
                </a:cubicBezTo>
                <a:close/>
              </a:path>
              <a:path w="3668617" h="673607" stroke="0" extrusionOk="0">
                <a:moveTo>
                  <a:pt x="0" y="0"/>
                </a:moveTo>
                <a:cubicBezTo>
                  <a:pt x="194438" y="-17921"/>
                  <a:pt x="405648" y="48532"/>
                  <a:pt x="560774" y="0"/>
                </a:cubicBezTo>
                <a:cubicBezTo>
                  <a:pt x="715900" y="-48532"/>
                  <a:pt x="893215" y="21336"/>
                  <a:pt x="1011490" y="0"/>
                </a:cubicBezTo>
                <a:cubicBezTo>
                  <a:pt x="1129765" y="-21336"/>
                  <a:pt x="1370115" y="58484"/>
                  <a:pt x="1572264" y="0"/>
                </a:cubicBezTo>
                <a:cubicBezTo>
                  <a:pt x="1774413" y="-58484"/>
                  <a:pt x="1892426" y="16910"/>
                  <a:pt x="2133039" y="0"/>
                </a:cubicBezTo>
                <a:cubicBezTo>
                  <a:pt x="2373653" y="-16910"/>
                  <a:pt x="2443329" y="11116"/>
                  <a:pt x="2583755" y="0"/>
                </a:cubicBezTo>
                <a:cubicBezTo>
                  <a:pt x="2724181" y="-11116"/>
                  <a:pt x="2906751" y="8549"/>
                  <a:pt x="2997784" y="0"/>
                </a:cubicBezTo>
                <a:cubicBezTo>
                  <a:pt x="3088817" y="-8549"/>
                  <a:pt x="3454546" y="26548"/>
                  <a:pt x="3668617" y="0"/>
                </a:cubicBezTo>
                <a:cubicBezTo>
                  <a:pt x="3677690" y="76114"/>
                  <a:pt x="3657408" y="264693"/>
                  <a:pt x="3668617" y="343540"/>
                </a:cubicBezTo>
                <a:cubicBezTo>
                  <a:pt x="3679826" y="422387"/>
                  <a:pt x="3633265" y="560229"/>
                  <a:pt x="3668617" y="673607"/>
                </a:cubicBezTo>
                <a:cubicBezTo>
                  <a:pt x="3494738" y="707741"/>
                  <a:pt x="3453029" y="667076"/>
                  <a:pt x="3254587" y="673607"/>
                </a:cubicBezTo>
                <a:cubicBezTo>
                  <a:pt x="3056145" y="680138"/>
                  <a:pt x="2936946" y="631009"/>
                  <a:pt x="2693813" y="673607"/>
                </a:cubicBezTo>
                <a:cubicBezTo>
                  <a:pt x="2450680" y="716205"/>
                  <a:pt x="2393640" y="651028"/>
                  <a:pt x="2133039" y="673607"/>
                </a:cubicBezTo>
                <a:cubicBezTo>
                  <a:pt x="1872438" y="696186"/>
                  <a:pt x="1748966" y="646339"/>
                  <a:pt x="1535578" y="673607"/>
                </a:cubicBezTo>
                <a:cubicBezTo>
                  <a:pt x="1322190" y="700875"/>
                  <a:pt x="1156757" y="655958"/>
                  <a:pt x="1048176" y="673607"/>
                </a:cubicBezTo>
                <a:cubicBezTo>
                  <a:pt x="939595" y="691256"/>
                  <a:pt x="739278" y="642872"/>
                  <a:pt x="597460" y="673607"/>
                </a:cubicBezTo>
                <a:cubicBezTo>
                  <a:pt x="455642" y="704342"/>
                  <a:pt x="191144" y="640424"/>
                  <a:pt x="0" y="673607"/>
                </a:cubicBezTo>
                <a:cubicBezTo>
                  <a:pt x="-19103" y="541226"/>
                  <a:pt x="25663" y="488271"/>
                  <a:pt x="0" y="357012"/>
                </a:cubicBezTo>
                <a:cubicBezTo>
                  <a:pt x="-25663" y="225753"/>
                  <a:pt x="41312" y="85975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3114902559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Google Shape;3764;p58">
            <a:extLst>
              <a:ext uri="{FF2B5EF4-FFF2-40B4-BE49-F238E27FC236}">
                <a16:creationId xmlns:a16="http://schemas.microsoft.com/office/drawing/2014/main" id="{6CCA50A1-8C80-4EC6-A4A9-95128B49ABD0}"/>
              </a:ext>
            </a:extLst>
          </p:cNvPr>
          <p:cNvSpPr txBox="1">
            <a:spLocks/>
          </p:cNvSpPr>
          <p:nvPr/>
        </p:nvSpPr>
        <p:spPr>
          <a:xfrm>
            <a:off x="2376803" y="738887"/>
            <a:ext cx="4284000" cy="9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Titillium Web SemiBold"/>
              <a:buNone/>
              <a:defRPr sz="5200" b="0" i="0" u="none" strike="noStrike" cap="none">
                <a:solidFill>
                  <a:schemeClr val="dk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Titillium Web SemiBold"/>
              <a:buNone/>
              <a:defRPr sz="5200" b="0" i="0" u="none" strike="noStrike" cap="none">
                <a:solidFill>
                  <a:schemeClr val="dk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Titillium Web SemiBold"/>
              <a:buNone/>
              <a:defRPr sz="5200" b="0" i="0" u="none" strike="noStrike" cap="none">
                <a:solidFill>
                  <a:schemeClr val="dk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Titillium Web SemiBold"/>
              <a:buNone/>
              <a:defRPr sz="5200" b="0" i="0" u="none" strike="noStrike" cap="none">
                <a:solidFill>
                  <a:schemeClr val="dk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Titillium Web SemiBold"/>
              <a:buNone/>
              <a:defRPr sz="5200" b="0" i="0" u="none" strike="noStrike" cap="none">
                <a:solidFill>
                  <a:schemeClr val="dk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Titillium Web SemiBold"/>
              <a:buNone/>
              <a:defRPr sz="5200" b="0" i="0" u="none" strike="noStrike" cap="none">
                <a:solidFill>
                  <a:schemeClr val="dk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Titillium Web SemiBold"/>
              <a:buNone/>
              <a:defRPr sz="5200" b="0" i="0" u="none" strike="noStrike" cap="none">
                <a:solidFill>
                  <a:schemeClr val="dk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Titillium Web SemiBold"/>
              <a:buNone/>
              <a:defRPr sz="5200" b="0" i="0" u="none" strike="noStrike" cap="none">
                <a:solidFill>
                  <a:schemeClr val="dk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Titillium Web SemiBold"/>
              <a:buNone/>
              <a:defRPr sz="5200" b="0" i="0" u="none" strike="noStrike" cap="none">
                <a:solidFill>
                  <a:schemeClr val="dk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defRPr>
            </a:lvl9pPr>
          </a:lstStyle>
          <a:p>
            <a:r>
              <a:rPr lang="en-US" dirty="0">
                <a:solidFill>
                  <a:schemeClr val="accent2"/>
                </a:solidFill>
              </a:rPr>
              <a:t>THANKS!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tructures base template">
  <a:themeElements>
    <a:clrScheme name="Simple Light">
      <a:dk1>
        <a:srgbClr val="FFFFFF"/>
      </a:dk1>
      <a:lt1>
        <a:srgbClr val="161731"/>
      </a:lt1>
      <a:dk2>
        <a:srgbClr val="3130E0"/>
      </a:dk2>
      <a:lt2>
        <a:srgbClr val="6E8FF3"/>
      </a:lt2>
      <a:accent1>
        <a:srgbClr val="6ADCF0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179</Words>
  <Application>Microsoft Office PowerPoint</Application>
  <PresentationFormat>On-screen Show (16:9)</PresentationFormat>
  <Paragraphs>31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Titillium Web SemiBold</vt:lpstr>
      <vt:lpstr>Arial</vt:lpstr>
      <vt:lpstr>Maven Pro</vt:lpstr>
      <vt:lpstr>Wingdings</vt:lpstr>
      <vt:lpstr>Titillium Web</vt:lpstr>
      <vt:lpstr>Structures base template</vt:lpstr>
      <vt:lpstr>DATABASE BACKUP             SERVICE </vt:lpstr>
      <vt:lpstr>PRESENTATION CONTENTS</vt:lpstr>
      <vt:lpstr>PowerPoint Presentation</vt:lpstr>
      <vt:lpstr>HOW IT WORKS ?</vt:lpstr>
      <vt:lpstr>DESIGN DECISIONS</vt:lpstr>
      <vt:lpstr>DESIGN DECISIONS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BACKUP             SERVICE </dc:title>
  <cp:lastModifiedBy>Karim</cp:lastModifiedBy>
  <cp:revision>16</cp:revision>
  <dcterms:modified xsi:type="dcterms:W3CDTF">2025-01-19T14:14:59Z</dcterms:modified>
</cp:coreProperties>
</file>