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80" d="100"/>
          <a:sy n="80" d="100"/>
        </p:scale>
        <p:origin x="3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mbwsi.com/" TargetMode="External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gmail.co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944" y="1447800"/>
            <a:ext cx="11375135" cy="3329581"/>
          </a:xfrm>
        </p:spPr>
        <p:txBody>
          <a:bodyPr/>
          <a:lstStyle/>
          <a:p>
            <a:r>
              <a:rPr lang="en-US" dirty="0" smtClean="0"/>
              <a:t>OFW Monitoring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43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487905" y="1024388"/>
            <a:ext cx="8726905" cy="5207970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17641572">
            <a:off x="2472955" y="2960713"/>
            <a:ext cx="1090160" cy="484632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42773" y="3917270"/>
            <a:ext cx="6388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To add Waiting Applicants, click the Add.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068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307432" y="843915"/>
            <a:ext cx="8450178" cy="531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63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355558" y="855946"/>
            <a:ext cx="8726905" cy="5207970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19323157">
            <a:off x="8554254" y="3360784"/>
            <a:ext cx="747830" cy="484632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90110" y="4024119"/>
            <a:ext cx="63887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You can edit their information just click the pencil button. You can also remove applicant from the list , click the X button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30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705852" y="410779"/>
            <a:ext cx="9184105" cy="60742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01352" y="4242122"/>
            <a:ext cx="6388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Processing applicants meaning accept from the employer , ready to go . In short hired.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 rot="11865447">
            <a:off x="1646552" y="2703558"/>
            <a:ext cx="1305379" cy="484632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11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705852" y="410779"/>
            <a:ext cx="9184105" cy="60742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01352" y="4242122"/>
            <a:ext cx="6388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To add Processing Applicants, click the Add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 rot="17264067">
            <a:off x="2010632" y="2562867"/>
            <a:ext cx="858374" cy="484632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67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705852" y="410779"/>
            <a:ext cx="9184105" cy="60742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01352" y="4242122"/>
            <a:ext cx="6388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You can also add from the list of waiting applicants. Click waiting applicants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 rot="17264067">
            <a:off x="2649477" y="2549014"/>
            <a:ext cx="858374" cy="484632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620253" y="675472"/>
            <a:ext cx="8137358" cy="45342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1195" y="5553564"/>
            <a:ext cx="6388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Select the name of the applicant and it will display their information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6722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528010" y="685801"/>
            <a:ext cx="8386010" cy="49570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50269" y="5830290"/>
            <a:ext cx="6388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Then click the save to add</a:t>
            </a:r>
            <a:endParaRPr lang="en-US" sz="2000" dirty="0"/>
          </a:p>
        </p:txBody>
      </p:sp>
      <p:sp>
        <p:nvSpPr>
          <p:cNvPr id="4" name="Right Arrow 3"/>
          <p:cNvSpPr/>
          <p:nvPr/>
        </p:nvSpPr>
        <p:spPr>
          <a:xfrm rot="2955690">
            <a:off x="1207106" y="4654539"/>
            <a:ext cx="858374" cy="484632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87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705852" y="410779"/>
            <a:ext cx="9184105" cy="60742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01352" y="4242122"/>
            <a:ext cx="6388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You can edit the applicants just click the pencil button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 rot="19753238">
            <a:off x="7919310" y="3205583"/>
            <a:ext cx="858374" cy="484632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5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463841" y="771725"/>
            <a:ext cx="8498305" cy="529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05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565" y="1039729"/>
            <a:ext cx="6559467" cy="3568366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15337806">
            <a:off x="5628836" y="2335071"/>
            <a:ext cx="1518279" cy="667428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67263" y="4920917"/>
            <a:ext cx="6388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 open the system, type </a:t>
            </a:r>
            <a:r>
              <a:rPr lang="en-US" sz="2000" b="1" dirty="0" smtClean="0">
                <a:solidFill>
                  <a:srgbClr val="FFC000"/>
                </a:solidFill>
                <a:hlinkClick r:id="rId3"/>
              </a:rPr>
              <a:t>www.lmbwsi.com</a:t>
            </a:r>
            <a:r>
              <a:rPr lang="en-US" sz="2000" b="1" dirty="0" smtClean="0">
                <a:solidFill>
                  <a:srgbClr val="FFC000"/>
                </a:solidFill>
              </a:rPr>
              <a:t> </a:t>
            </a:r>
            <a:r>
              <a:rPr lang="en-US" sz="2000" dirty="0" smtClean="0"/>
              <a:t>in your google chrome or browser.</a:t>
            </a:r>
            <a:r>
              <a:rPr lang="en-US" sz="2000" b="1" dirty="0" smtClean="0">
                <a:solidFill>
                  <a:srgbClr val="FFC000"/>
                </a:solidFill>
              </a:rPr>
              <a:t> 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6079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439778" y="735631"/>
            <a:ext cx="8510337" cy="52440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1192" y="4675258"/>
            <a:ext cx="63887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In the Status Report ,  you can view the documents submitted by applicants. To add a documents, click add documents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 rot="18206045">
            <a:off x="2540605" y="3506375"/>
            <a:ext cx="858374" cy="484632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57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187115" y="531094"/>
            <a:ext cx="9003631" cy="55207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1192" y="4675258"/>
            <a:ext cx="6388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In the Flight Details,  you can view the details of their flight. To add flight details, click add flight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 rot="17996209">
            <a:off x="4261709" y="3416830"/>
            <a:ext cx="858374" cy="484632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94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138989" y="807820"/>
            <a:ext cx="8943474" cy="496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61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355558" y="639378"/>
            <a:ext cx="8486274" cy="5352348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12707150">
            <a:off x="5873943" y="3073235"/>
            <a:ext cx="858374" cy="484632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04310" y="4668285"/>
            <a:ext cx="63887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In the Schedules, you can set the OWWA and Biometric Schedule of the applicant . You can also set applicants visa number, contract Signed and Date arrival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725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96452" y="697833"/>
            <a:ext cx="8386010" cy="49570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66836" y="4639180"/>
            <a:ext cx="63887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If your done or you want to close , go to application information and at the bottom click Save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12707150">
            <a:off x="2625418" y="2426191"/>
            <a:ext cx="858374" cy="484632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55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331495" y="855946"/>
            <a:ext cx="8233610" cy="50274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66837" y="4639180"/>
            <a:ext cx="6114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In the agent list, you can view the applicants of that agent. Click view Applicants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 rot="12707150">
            <a:off x="2047902" y="2895423"/>
            <a:ext cx="858374" cy="484632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45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379621" y="1012357"/>
            <a:ext cx="8017042" cy="50635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14172" y="4598039"/>
            <a:ext cx="6114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Then you can view the expenses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 rot="12707150">
            <a:off x="8637443" y="3516019"/>
            <a:ext cx="858374" cy="484632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50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561473" y="398745"/>
            <a:ext cx="9833811" cy="59539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45729" y="4441629"/>
            <a:ext cx="6114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You can add expense, edit, remove or deduct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220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223210" y="940166"/>
            <a:ext cx="8763000" cy="54606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14172" y="4598039"/>
            <a:ext cx="6114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In the Add/ Edit , you can add, edit, or remove agent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 rot="12707150">
            <a:off x="1935854" y="3323513"/>
            <a:ext cx="858374" cy="484632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85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644315" y="819851"/>
            <a:ext cx="7571873" cy="482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6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768643" y="1034716"/>
            <a:ext cx="8277726" cy="488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1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355558" y="976261"/>
            <a:ext cx="8486274" cy="48831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14172" y="4598039"/>
            <a:ext cx="6114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In the Job Order, you can add job orders and view the applicants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 rot="12707150">
            <a:off x="2020075" y="3299450"/>
            <a:ext cx="858374" cy="484632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881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752601" y="1204862"/>
            <a:ext cx="8221578" cy="489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23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696452" y="1215189"/>
            <a:ext cx="7820526" cy="48246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22458" y="4586008"/>
            <a:ext cx="6114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In the Employer, you can add , edit or remove Employers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 rot="12707150">
            <a:off x="2192528" y="3189750"/>
            <a:ext cx="858374" cy="484632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26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632284" y="867978"/>
            <a:ext cx="7980948" cy="508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824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331495" y="892040"/>
            <a:ext cx="8125326" cy="46906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84784" y="5728956"/>
            <a:ext cx="6114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the Documents, you can add the required documents for the applicants. You can also edit or remove it</a:t>
            </a:r>
            <a:endParaRPr lang="en-US" sz="2000" dirty="0"/>
          </a:p>
        </p:txBody>
      </p:sp>
      <p:sp>
        <p:nvSpPr>
          <p:cNvPr id="4" name="Right Arrow 3"/>
          <p:cNvSpPr/>
          <p:nvPr/>
        </p:nvSpPr>
        <p:spPr>
          <a:xfrm rot="12707150">
            <a:off x="2012054" y="3322098"/>
            <a:ext cx="858374" cy="484632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504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624261" y="385011"/>
            <a:ext cx="8253663" cy="5029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69795" y="5633302"/>
            <a:ext cx="6114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the Staff, you can add your staffs. You can also edit or remove it</a:t>
            </a:r>
            <a:endParaRPr lang="en-US" sz="2000" dirty="0"/>
          </a:p>
        </p:txBody>
      </p:sp>
      <p:sp>
        <p:nvSpPr>
          <p:cNvPr id="4" name="Right Arrow 3"/>
          <p:cNvSpPr/>
          <p:nvPr/>
        </p:nvSpPr>
        <p:spPr>
          <a:xfrm rot="12707150">
            <a:off x="2300812" y="3286003"/>
            <a:ext cx="858374" cy="484632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774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053390" y="747661"/>
            <a:ext cx="7499684" cy="45221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69795" y="5633302"/>
            <a:ext cx="6114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email Address and the Password will be use to login as Staff or Accounting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84220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981201" y="831883"/>
            <a:ext cx="7607968" cy="47387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69795" y="5633302"/>
            <a:ext cx="6114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the Voucher, you can make your voucher and click print to print it.</a:t>
            </a:r>
            <a:endParaRPr lang="en-US" sz="2000" dirty="0"/>
          </a:p>
        </p:txBody>
      </p:sp>
      <p:sp>
        <p:nvSpPr>
          <p:cNvPr id="4" name="Right Arrow 3"/>
          <p:cNvSpPr/>
          <p:nvPr/>
        </p:nvSpPr>
        <p:spPr>
          <a:xfrm rot="12707150">
            <a:off x="2745980" y="4043993"/>
            <a:ext cx="858374" cy="484632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449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752600" y="964232"/>
            <a:ext cx="8005010" cy="46424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69795" y="5705492"/>
            <a:ext cx="6114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It will open a new tab to display the summary and you can print it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7145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017294" y="651408"/>
            <a:ext cx="7728285" cy="44860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69795" y="5633302"/>
            <a:ext cx="6114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the Voucher List, you can view previous vouchers and you can re print it</a:t>
            </a:r>
            <a:endParaRPr lang="en-US" sz="2000" dirty="0"/>
          </a:p>
        </p:txBody>
      </p:sp>
      <p:sp>
        <p:nvSpPr>
          <p:cNvPr id="4" name="Right Arrow 3"/>
          <p:cNvSpPr/>
          <p:nvPr/>
        </p:nvSpPr>
        <p:spPr>
          <a:xfrm rot="12707150">
            <a:off x="2661759" y="3863518"/>
            <a:ext cx="858374" cy="484632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02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574131" y="531092"/>
            <a:ext cx="8823158" cy="47507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91325" y="5570622"/>
            <a:ext cx="6388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This is the application form where applicants who wants to apply can send their information online</a:t>
            </a:r>
            <a:endParaRPr lang="en-US" sz="2000" dirty="0"/>
          </a:p>
        </p:txBody>
      </p:sp>
      <p:sp>
        <p:nvSpPr>
          <p:cNvPr id="4" name="Right Arrow 3"/>
          <p:cNvSpPr/>
          <p:nvPr/>
        </p:nvSpPr>
        <p:spPr>
          <a:xfrm rot="18583120">
            <a:off x="3924027" y="1499229"/>
            <a:ext cx="653301" cy="484632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879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462463" y="771727"/>
            <a:ext cx="7295148" cy="44379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76004" y="5380639"/>
            <a:ext cx="6114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the Edit Profile, you can edit your information. You can change your email address and password to be used when logging in</a:t>
            </a:r>
            <a:endParaRPr lang="en-US" sz="2000" dirty="0"/>
          </a:p>
        </p:txBody>
      </p:sp>
      <p:sp>
        <p:nvSpPr>
          <p:cNvPr id="4" name="Right Arrow 3"/>
          <p:cNvSpPr/>
          <p:nvPr/>
        </p:nvSpPr>
        <p:spPr>
          <a:xfrm rot="12707150">
            <a:off x="3239275" y="3863518"/>
            <a:ext cx="858374" cy="484632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752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355558" y="880009"/>
            <a:ext cx="8714874" cy="53764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84288" y="3359334"/>
            <a:ext cx="6114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When you logged in as a staff, your access is limited to waiting applicants, processing applicants, job order, employer and edit profile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4347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167063" y="842210"/>
            <a:ext cx="8915400" cy="53901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84288" y="3359334"/>
            <a:ext cx="6114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When you logged in as an accountant, your access is limited to agent list, vouchers and edit profile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3625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4444" y="1939607"/>
            <a:ext cx="61140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you have questions, you can contact us </a:t>
            </a:r>
            <a:r>
              <a:rPr lang="en-US" sz="2400" dirty="0" err="1" smtClean="0"/>
              <a:t>Yaramay</a:t>
            </a:r>
            <a:r>
              <a:rPr lang="en-US" sz="2400" dirty="0" smtClean="0"/>
              <a:t> Computer Maintenance Services</a:t>
            </a:r>
          </a:p>
          <a:p>
            <a:r>
              <a:rPr lang="en-US" sz="2400" dirty="0" smtClean="0"/>
              <a:t>Contact #: 09554562584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361949" y="4522386"/>
            <a:ext cx="4079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THANK YOU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75201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732548" y="433137"/>
            <a:ext cx="8265694" cy="45960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71010" y="5219582"/>
            <a:ext cx="63887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system has three user levels. It can access by the administrator(owner) , staffs and accounting. To access it, just click the Processing and it will redirect you to the login page. </a:t>
            </a:r>
            <a:endParaRPr lang="en-US" sz="2000" dirty="0"/>
          </a:p>
        </p:txBody>
      </p:sp>
      <p:sp>
        <p:nvSpPr>
          <p:cNvPr id="5" name="Right Arrow 4"/>
          <p:cNvSpPr/>
          <p:nvPr/>
        </p:nvSpPr>
        <p:spPr>
          <a:xfrm rot="17608634">
            <a:off x="4718109" y="1439068"/>
            <a:ext cx="653301" cy="484632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36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233862" y="507031"/>
            <a:ext cx="7475621" cy="44379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77287" y="5159423"/>
            <a:ext cx="63887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This is the login page where you can type your email address and your password. In the administrator, the default email address is </a:t>
            </a:r>
            <a:r>
              <a:rPr lang="en-US" sz="2000" dirty="0" smtClean="0">
                <a:hlinkClick r:id="rId3"/>
              </a:rPr>
              <a:t>admin@gmail.com</a:t>
            </a:r>
            <a:r>
              <a:rPr lang="en-US" sz="2000" dirty="0" smtClean="0"/>
              <a:t> and the password is admin123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247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0789" y="433138"/>
            <a:ext cx="10443411" cy="61962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89319" y="3177326"/>
            <a:ext cx="6388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This is the administrator page. It can access all the transactions in the system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3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487905" y="1024388"/>
            <a:ext cx="8726905" cy="5207970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11865447">
            <a:off x="2572983" y="2788996"/>
            <a:ext cx="1305379" cy="484632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42773" y="3917270"/>
            <a:ext cx="63887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Waiting applicants meaning waiting list and it is where application from the application form go or the applicants who sends their information online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487905" y="1024388"/>
            <a:ext cx="8726905" cy="5207970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11865447">
            <a:off x="5155998" y="2527576"/>
            <a:ext cx="1090160" cy="484632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42773" y="3917270"/>
            <a:ext cx="6388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You can show the list of waiting applicants in excel type just click the Get Excel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253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144</TotalTime>
  <Words>609</Words>
  <Application>Microsoft Office PowerPoint</Application>
  <PresentationFormat>Widescreen</PresentationFormat>
  <Paragraphs>38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Century Gothic</vt:lpstr>
      <vt:lpstr>Wingdings 3</vt:lpstr>
      <vt:lpstr>Ion</vt:lpstr>
      <vt:lpstr>OFW Monitoring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OFW Monitoring System</dc:title>
  <dc:creator>Escabusa</dc:creator>
  <cp:lastModifiedBy>Escabusa</cp:lastModifiedBy>
  <cp:revision>14</cp:revision>
  <dcterms:created xsi:type="dcterms:W3CDTF">2018-12-06T01:48:07Z</dcterms:created>
  <dcterms:modified xsi:type="dcterms:W3CDTF">2018-12-06T04:12:19Z</dcterms:modified>
</cp:coreProperties>
</file>