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DAC4-E195-D8AB-512D-64D4D592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4CA4-4C3F-4754-0169-6FE2531B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466F-AC55-9DD2-3857-F2054597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1E25-37DE-7091-E006-DF8C3CD5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4C89-CE6A-2B21-1F91-0F44C60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6CA6-A558-9AD8-7398-88EB47FD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7EE2-3828-67CC-0856-711B3E7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3365-4781-2532-76C1-942C9CD6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BB4F-961E-9E04-1142-44C743D6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DFC6-59E4-1B16-5315-BF7755E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8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8F525-F1BA-FD7D-281C-0F7AC2A4C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1DDE6-B833-3C6C-BCB6-7E706282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2BF6-5195-3642-E3DB-9D78D883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1C449-EE51-FFEC-BAC4-14F7C7F1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91C3-4AC1-62EF-345A-181009AB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FD34-E511-646C-CD68-7E7B5F81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1E62-BDDE-4155-1587-8B6DFA6B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E6A0-77A6-F3C7-24EC-C5944BF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14E3-50CD-28EA-E70B-C2E5DF36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BA09-7DF3-21EF-952C-737C628D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6999-A976-72CD-9A95-EBFA2C8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9AF9-3658-DB20-3944-7A700AB7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311D-C771-5E84-3224-D274BFD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64C8-048A-9025-5C8A-1A0F59F4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FD76-A566-B057-1FED-8332C96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08BB-4C46-068C-5911-DDA3500A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CBF-9C33-DC25-BC14-54D2608F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03DD-2DFA-78E9-9E7F-18F69C1D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76B36-BF2E-CFCD-F926-807711E3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4FC92-763D-3C50-B433-8992915B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9F23-BA22-27AF-4D9D-1AF558A8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8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BA0C-6D59-6300-22E1-116DCE68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2A2B-373B-83D1-6561-7E4DEFBC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8BA2F-E037-4F54-5882-9DADF6FB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20B97-4E82-ED08-DD4B-35D67C0A7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3731F-CF1A-B996-2ECC-2CE45EE67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BB47E-677F-F832-A7FD-08D799AB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7273B-632F-0ADC-0301-061F142F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29919-569F-64D3-F090-BCBF61C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24E-2069-3108-121D-CD88E6E5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0A30-3BE6-9F87-24C2-1C8AE30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5A2CB-D578-3DE3-0CD1-2340BF00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4C4B-6942-D37C-4859-59C4E09F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364C6-B210-843B-BDC6-5312000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F073-F7C1-B47D-45C3-0D8562FC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096AE-4AA8-93C2-DEDA-8E30E0E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C30D-1F51-BF1B-EA32-968447E7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9EC0-3229-FAA1-48CE-D8BFA295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9694-1A62-C024-581C-9D586FC4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6866-69DE-4B99-DDE0-6CB7AC10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ABF2-B563-7645-31D4-7F80308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191C0-6321-7EC8-21E8-36499768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6C5C-AC9F-A975-62E8-B309F68C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BF51F-AD9C-0294-7391-F0655AC6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E6B-8686-69C1-B9BE-5957FAC5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2857-DDAF-2705-03FC-ED2671D1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4C2C-8CC9-1912-1D72-38955A2A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17D77-1700-9D23-E814-C42F7CB0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3">
                <a:lumMod val="20000"/>
                <a:lumOff val="80000"/>
              </a:schemeClr>
            </a:gs>
            <a:gs pos="83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C2E61-3812-C6B9-174E-0F2115EA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45D7-58C5-F582-EACE-0D662CBE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223B-CBD0-8012-8081-E2A2DA6E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A2B2-1EC2-4BD2-BEC9-44A11BAFEA8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FDEF-7959-7E42-BD8B-49AD662DE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BA79-24C5-94FE-3F3C-B220D580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1CB9-C49C-4646-AD23-2F695577B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9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FFFB-B5D9-34A1-A9D2-5F24749E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Verification of I2C (Inter Integrated circuit) 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66538-53BE-7ECB-C524-CF5C43AB9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 Mohammed Abdul Haq (Design Verification Engineer).</a:t>
            </a:r>
          </a:p>
        </p:txBody>
      </p:sp>
    </p:spTree>
    <p:extLst>
      <p:ext uri="{BB962C8B-B14F-4D97-AF65-F5344CB8AC3E}">
        <p14:creationId xmlns:p14="http://schemas.microsoft.com/office/powerpoint/2010/main" val="42763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779-92BA-EA13-0145-4FC15599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be consider before moving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AD63-D4D9-A95A-EC19-D024FB6A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8FE1-3615-EE9C-944F-E96B2AE1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Block Diagram of I2C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CE2924-811C-F9C5-F02F-F03469387CAF}"/>
              </a:ext>
            </a:extLst>
          </p:cNvPr>
          <p:cNvSpPr/>
          <p:nvPr/>
        </p:nvSpPr>
        <p:spPr>
          <a:xfrm>
            <a:off x="1518047" y="2273300"/>
            <a:ext cx="9155906" cy="41624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957822-A7DE-7551-C24B-3C6F18B05CFB}"/>
              </a:ext>
            </a:extLst>
          </p:cNvPr>
          <p:cNvSpPr/>
          <p:nvPr/>
        </p:nvSpPr>
        <p:spPr>
          <a:xfrm>
            <a:off x="784625" y="4097412"/>
            <a:ext cx="1143004" cy="32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1BDEE-18C0-56DC-079C-30D2E9E215D6}"/>
              </a:ext>
            </a:extLst>
          </p:cNvPr>
          <p:cNvCxnSpPr>
            <a:cxnSpLocks/>
          </p:cNvCxnSpPr>
          <p:nvPr/>
        </p:nvCxnSpPr>
        <p:spPr>
          <a:xfrm>
            <a:off x="838200" y="3600450"/>
            <a:ext cx="114300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87D8E-F754-FD95-68F4-98EFBBD6F777}"/>
              </a:ext>
            </a:extLst>
          </p:cNvPr>
          <p:cNvCxnSpPr>
            <a:cxnSpLocks/>
          </p:cNvCxnSpPr>
          <p:nvPr/>
        </p:nvCxnSpPr>
        <p:spPr>
          <a:xfrm>
            <a:off x="838200" y="3886200"/>
            <a:ext cx="1112320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50F23-B40D-EC75-C733-CA9813CC823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44752" y="5528879"/>
            <a:ext cx="115750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659EF63-3832-55A1-2A8D-36A76A7F3C19}"/>
              </a:ext>
            </a:extLst>
          </p:cNvPr>
          <p:cNvSpPr/>
          <p:nvPr/>
        </p:nvSpPr>
        <p:spPr>
          <a:xfrm>
            <a:off x="808435" y="4459363"/>
            <a:ext cx="1143004" cy="32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9EDEE2-195C-36A5-EAF7-A309B3593C79}"/>
              </a:ext>
            </a:extLst>
          </p:cNvPr>
          <p:cNvSpPr txBox="1"/>
          <p:nvPr/>
        </p:nvSpPr>
        <p:spPr>
          <a:xfrm>
            <a:off x="3492941" y="1442264"/>
            <a:ext cx="45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CLK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151C8-9513-B9AD-43DA-13E78B3CD9B6}"/>
              </a:ext>
            </a:extLst>
          </p:cNvPr>
          <p:cNvSpPr txBox="1"/>
          <p:nvPr/>
        </p:nvSpPr>
        <p:spPr>
          <a:xfrm>
            <a:off x="4054916" y="1413689"/>
            <a:ext cx="45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rst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D811C-1A5D-18DD-F925-CEEBBCB8EC63}"/>
              </a:ext>
            </a:extLst>
          </p:cNvPr>
          <p:cNvSpPr txBox="1"/>
          <p:nvPr/>
        </p:nvSpPr>
        <p:spPr>
          <a:xfrm>
            <a:off x="95250" y="3461950"/>
            <a:ext cx="709612" cy="28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newd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10648-9FCD-5D74-AC37-7207E4EDD21E}"/>
              </a:ext>
            </a:extLst>
          </p:cNvPr>
          <p:cNvSpPr txBox="1"/>
          <p:nvPr/>
        </p:nvSpPr>
        <p:spPr>
          <a:xfrm>
            <a:off x="235744" y="3747700"/>
            <a:ext cx="45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wr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9371B1-2AC6-4C77-FB62-A6C3DC203BE1}"/>
              </a:ext>
            </a:extLst>
          </p:cNvPr>
          <p:cNvSpPr txBox="1"/>
          <p:nvPr/>
        </p:nvSpPr>
        <p:spPr>
          <a:xfrm>
            <a:off x="-95249" y="4181089"/>
            <a:ext cx="1019174" cy="27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[7:0] </a:t>
            </a:r>
            <a:r>
              <a:rPr lang="en-IN" sz="1200" dirty="0" err="1"/>
              <a:t>wdata</a:t>
            </a:r>
            <a:endParaRPr lang="en-IN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66D21-FC2B-040C-17B6-454FB1E4BD9E}"/>
              </a:ext>
            </a:extLst>
          </p:cNvPr>
          <p:cNvSpPr txBox="1"/>
          <p:nvPr/>
        </p:nvSpPr>
        <p:spPr>
          <a:xfrm>
            <a:off x="-15479" y="4543039"/>
            <a:ext cx="800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[6:0] </a:t>
            </a:r>
            <a:r>
              <a:rPr lang="en-IN" sz="1200" dirty="0" err="1"/>
              <a:t>addr</a:t>
            </a:r>
            <a:endParaRPr lang="en-IN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9322FF-33C8-9638-DA97-71975F4CFBBC}"/>
              </a:ext>
            </a:extLst>
          </p:cNvPr>
          <p:cNvSpPr txBox="1"/>
          <p:nvPr/>
        </p:nvSpPr>
        <p:spPr>
          <a:xfrm>
            <a:off x="-8927" y="4904604"/>
            <a:ext cx="85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[7:0] </a:t>
            </a:r>
            <a:r>
              <a:rPr lang="en-IN" sz="1200" dirty="0" err="1"/>
              <a:t>rdata</a:t>
            </a:r>
            <a:endParaRPr lang="en-IN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57A2E-D515-E0DB-F118-1B4FD9338373}"/>
              </a:ext>
            </a:extLst>
          </p:cNvPr>
          <p:cNvSpPr txBox="1"/>
          <p:nvPr/>
        </p:nvSpPr>
        <p:spPr>
          <a:xfrm>
            <a:off x="135141" y="5390379"/>
            <a:ext cx="70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Done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BAB1986-E0D6-C036-2261-7A5F2AA9AB9C}"/>
              </a:ext>
            </a:extLst>
          </p:cNvPr>
          <p:cNvSpPr/>
          <p:nvPr/>
        </p:nvSpPr>
        <p:spPr>
          <a:xfrm>
            <a:off x="1981204" y="2705101"/>
            <a:ext cx="2696050" cy="342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eeprom_top</a:t>
            </a:r>
            <a:endParaRPr lang="en-IN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C6919-2CF0-9ED7-5E32-1556E9415EFA}"/>
              </a:ext>
            </a:extLst>
          </p:cNvPr>
          <p:cNvSpPr/>
          <p:nvPr/>
        </p:nvSpPr>
        <p:spPr>
          <a:xfrm>
            <a:off x="7514746" y="2705101"/>
            <a:ext cx="2696050" cy="342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i2cmem_top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B72A78-A2B4-4DEA-EF3B-199400EF68C1}"/>
              </a:ext>
            </a:extLst>
          </p:cNvPr>
          <p:cNvCxnSpPr>
            <a:cxnSpLocks/>
          </p:cNvCxnSpPr>
          <p:nvPr/>
        </p:nvCxnSpPr>
        <p:spPr>
          <a:xfrm>
            <a:off x="3722136" y="1719263"/>
            <a:ext cx="0" cy="5540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7D8B4D-58B2-79CE-2D1E-B3E89F83DCB0}"/>
              </a:ext>
            </a:extLst>
          </p:cNvPr>
          <p:cNvCxnSpPr>
            <a:cxnSpLocks/>
          </p:cNvCxnSpPr>
          <p:nvPr/>
        </p:nvCxnSpPr>
        <p:spPr>
          <a:xfrm>
            <a:off x="4284111" y="1724819"/>
            <a:ext cx="0" cy="5540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C4738A4-C3DA-7786-A81F-F454336B9922}"/>
              </a:ext>
            </a:extLst>
          </p:cNvPr>
          <p:cNvSpPr/>
          <p:nvPr/>
        </p:nvSpPr>
        <p:spPr>
          <a:xfrm>
            <a:off x="4665350" y="3173618"/>
            <a:ext cx="2833920" cy="373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SCL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603E28A-7CA3-A5E4-C9A9-18BB9C51CDB8}"/>
              </a:ext>
            </a:extLst>
          </p:cNvPr>
          <p:cNvSpPr/>
          <p:nvPr/>
        </p:nvSpPr>
        <p:spPr>
          <a:xfrm>
            <a:off x="4679040" y="4233769"/>
            <a:ext cx="2833920" cy="373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SDA</a:t>
            </a:r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75B91BF2-CDA3-76AF-EC63-1EF3860040C5}"/>
              </a:ext>
            </a:extLst>
          </p:cNvPr>
          <p:cNvSpPr/>
          <p:nvPr/>
        </p:nvSpPr>
        <p:spPr>
          <a:xfrm>
            <a:off x="784625" y="4821314"/>
            <a:ext cx="1143006" cy="322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3EB8F1E2-1BFA-9679-8DDE-AE5372FDF043}"/>
              </a:ext>
            </a:extLst>
          </p:cNvPr>
          <p:cNvSpPr/>
          <p:nvPr/>
        </p:nvSpPr>
        <p:spPr>
          <a:xfrm>
            <a:off x="4665350" y="5293919"/>
            <a:ext cx="2833920" cy="3734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42846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60C2-498E-0C69-89C8-79E6FDC6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Consideration for </a:t>
            </a:r>
            <a:r>
              <a:rPr lang="en-IN" dirty="0" err="1"/>
              <a:t>eeprom_top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447F-BB68-6F48-E2D2-B1CCC463B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20clk=1scl</a:t>
            </a:r>
          </a:p>
          <a:p>
            <a:r>
              <a:rPr lang="en-IN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Therfore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every 10 system clock cycles </a:t>
            </a:r>
            <a:r>
              <a:rPr lang="en-IN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gets inverted.</a:t>
            </a:r>
          </a:p>
          <a:p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 </a:t>
            </a:r>
            <a:r>
              <a:rPr lang="en-IN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(( state == </a:t>
            </a:r>
            <a:r>
              <a:rPr lang="en-IN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wstart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|| ( state == </a:t>
            </a:r>
            <a:r>
              <a:rPr lang="en-IN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wstop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|| ( state == </a:t>
            </a:r>
            <a:r>
              <a:rPr lang="en-IN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rstop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)) ? </a:t>
            </a:r>
            <a:r>
              <a:rPr lang="en-IN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sclt</a:t>
            </a:r>
            <a:r>
              <a:rPr lang="en-IN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N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sclk_ref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r>
              <a:rPr lang="en-IN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Sclt</a:t>
            </a: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-&gt; some thing like temp reg/clk.</a:t>
            </a:r>
          </a:p>
          <a:p>
            <a:r>
              <a:rPr lang="en-IN" sz="2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 </a:t>
            </a:r>
            <a:r>
              <a:rPr lang="en-IN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sda</a:t>
            </a:r>
            <a:r>
              <a:rPr lang="en-IN" sz="2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(</a:t>
            </a:r>
            <a:r>
              <a:rPr lang="en-IN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sda_en</a:t>
            </a:r>
            <a:r>
              <a:rPr lang="en-IN" sz="2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== 1'b1) ? </a:t>
            </a:r>
            <a:r>
              <a:rPr lang="en-IN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sdat</a:t>
            </a:r>
            <a:r>
              <a:rPr lang="en-IN" sz="2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1’bz;</a:t>
            </a:r>
          </a:p>
          <a:p>
            <a:endParaRPr lang="en-IN" sz="20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53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CFB7-1A19-30D6-058E-5CADAAB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eeprom_top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04652C-7057-C6AD-E600-1527C36D8271}"/>
              </a:ext>
            </a:extLst>
          </p:cNvPr>
          <p:cNvSpPr/>
          <p:nvPr/>
        </p:nvSpPr>
        <p:spPr>
          <a:xfrm>
            <a:off x="5478860" y="1614489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CB868F-088A-6816-2CE5-83D567C10A45}"/>
              </a:ext>
            </a:extLst>
          </p:cNvPr>
          <p:cNvSpPr/>
          <p:nvPr/>
        </p:nvSpPr>
        <p:spPr>
          <a:xfrm>
            <a:off x="5478860" y="3050382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wstart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8CA5191-2F38-7DD4-4AC1-F30BD568DFAE}"/>
              </a:ext>
            </a:extLst>
          </p:cNvPr>
          <p:cNvSpPr/>
          <p:nvPr/>
        </p:nvSpPr>
        <p:spPr>
          <a:xfrm>
            <a:off x="5531643" y="4486275"/>
            <a:ext cx="1128713" cy="1128713"/>
          </a:xfrm>
          <a:prstGeom prst="diamond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checkwr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4A67F6-F201-367D-5C20-1E0C833F2BB6}"/>
              </a:ext>
            </a:extLst>
          </p:cNvPr>
          <p:cNvSpPr/>
          <p:nvPr/>
        </p:nvSpPr>
        <p:spPr>
          <a:xfrm>
            <a:off x="3493490" y="4727850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wsend_addr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0110F-D41B-9E63-B9B0-BE6FB07C2C67}"/>
              </a:ext>
            </a:extLst>
          </p:cNvPr>
          <p:cNvSpPr/>
          <p:nvPr/>
        </p:nvSpPr>
        <p:spPr>
          <a:xfrm>
            <a:off x="1455338" y="4727850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waddr_ack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0C7676-426C-2879-010F-6B50696575E4}"/>
              </a:ext>
            </a:extLst>
          </p:cNvPr>
          <p:cNvSpPr/>
          <p:nvPr/>
        </p:nvSpPr>
        <p:spPr>
          <a:xfrm>
            <a:off x="221061" y="3645779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wsend_data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A1C48C-0121-4055-D31F-C4C8E76956D2}"/>
              </a:ext>
            </a:extLst>
          </p:cNvPr>
          <p:cNvSpPr/>
          <p:nvPr/>
        </p:nvSpPr>
        <p:spPr>
          <a:xfrm>
            <a:off x="1455338" y="2563709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wdata_ack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1C4D16-343B-B593-29B0-8681919FA73C}"/>
              </a:ext>
            </a:extLst>
          </p:cNvPr>
          <p:cNvSpPr/>
          <p:nvPr/>
        </p:nvSpPr>
        <p:spPr>
          <a:xfrm>
            <a:off x="3284137" y="1759264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wstop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0BD269-CD73-F990-6CB3-7BDABE7D0D23}"/>
              </a:ext>
            </a:extLst>
          </p:cNvPr>
          <p:cNvSpPr/>
          <p:nvPr/>
        </p:nvSpPr>
        <p:spPr>
          <a:xfrm>
            <a:off x="9502382" y="4727850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rsend_ack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2EAD48-1BD4-4A85-CB37-AC3C4370A38B}"/>
              </a:ext>
            </a:extLst>
          </p:cNvPr>
          <p:cNvSpPr/>
          <p:nvPr/>
        </p:nvSpPr>
        <p:spPr>
          <a:xfrm>
            <a:off x="7464232" y="4727850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rsend_add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653A5B-AF99-2F55-5CF0-888E2D684946}"/>
              </a:ext>
            </a:extLst>
          </p:cNvPr>
          <p:cNvSpPr/>
          <p:nvPr/>
        </p:nvSpPr>
        <p:spPr>
          <a:xfrm>
            <a:off x="10736658" y="3645778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rsend_data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CA3471-A405-5B5A-4CAD-DEBF54FD920D}"/>
              </a:ext>
            </a:extLst>
          </p:cNvPr>
          <p:cNvSpPr/>
          <p:nvPr/>
        </p:nvSpPr>
        <p:spPr>
          <a:xfrm>
            <a:off x="7673583" y="1735212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rstop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E1EB7-D937-045E-056F-487365F3C80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5999" y="2260048"/>
            <a:ext cx="0" cy="790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D3A6BE-9535-9F98-EE5C-368E49146A8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16200000" flipH="1">
            <a:off x="5700832" y="4091107"/>
            <a:ext cx="790334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6A4036-9942-3140-65A4-9521137379E8}"/>
              </a:ext>
            </a:extLst>
          </p:cNvPr>
          <p:cNvCxnSpPr>
            <a:stCxn id="5" idx="1"/>
            <a:endCxn id="8" idx="6"/>
          </p:cNvCxnSpPr>
          <p:nvPr/>
        </p:nvCxnSpPr>
        <p:spPr>
          <a:xfrm rot="10800000">
            <a:off x="4727767" y="5050630"/>
            <a:ext cx="803876" cy="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45C8BF-9B07-2C0A-842B-7C49AA6280C8}"/>
              </a:ext>
            </a:extLst>
          </p:cNvPr>
          <p:cNvCxnSpPr>
            <a:stCxn id="8" idx="2"/>
            <a:endCxn id="9" idx="6"/>
          </p:cNvCxnSpPr>
          <p:nvPr/>
        </p:nvCxnSpPr>
        <p:spPr>
          <a:xfrm rot="10800000">
            <a:off x="2689616" y="5050630"/>
            <a:ext cx="803875" cy="127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51478D5-EBCB-9077-E7E9-7E5E7E308B15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10800000">
            <a:off x="838200" y="4291338"/>
            <a:ext cx="617138" cy="7592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3C2B3AD-D4CD-2A88-59D3-D9910AE03E0C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rot="5400000" flipH="1" flipV="1">
            <a:off x="767124" y="2957565"/>
            <a:ext cx="759290" cy="6171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91E0F8-CACC-9E34-4357-081CAC3355C7}"/>
              </a:ext>
            </a:extLst>
          </p:cNvPr>
          <p:cNvCxnSpPr>
            <a:stCxn id="13" idx="6"/>
            <a:endCxn id="14" idx="4"/>
          </p:cNvCxnSpPr>
          <p:nvPr/>
        </p:nvCxnSpPr>
        <p:spPr>
          <a:xfrm flipV="1">
            <a:off x="2689615" y="2404823"/>
            <a:ext cx="1211661" cy="4816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B12C3B-146B-FF97-EFCC-CC25A2EE4CD5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4518414" y="1937269"/>
            <a:ext cx="960446" cy="14477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06A114E-0511-4B7C-BCD2-C06C4DE26AFC}"/>
              </a:ext>
            </a:extLst>
          </p:cNvPr>
          <p:cNvCxnSpPr>
            <a:stCxn id="5" idx="3"/>
            <a:endCxn id="16" idx="2"/>
          </p:cNvCxnSpPr>
          <p:nvPr/>
        </p:nvCxnSpPr>
        <p:spPr>
          <a:xfrm flipV="1">
            <a:off x="6660356" y="5050630"/>
            <a:ext cx="803876" cy="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10AA0C-E06F-627F-5FD1-56A922C7900F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>
            <a:off x="8698509" y="5050630"/>
            <a:ext cx="803873" cy="127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223FDDB-EF55-4BB9-7FEF-28D9BB77C66D}"/>
              </a:ext>
            </a:extLst>
          </p:cNvPr>
          <p:cNvCxnSpPr>
            <a:stCxn id="15" idx="0"/>
            <a:endCxn id="17" idx="4"/>
          </p:cNvCxnSpPr>
          <p:nvPr/>
        </p:nvCxnSpPr>
        <p:spPr>
          <a:xfrm rot="5400000" flipH="1" flipV="1">
            <a:off x="10518403" y="3892456"/>
            <a:ext cx="436513" cy="12342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52B897-0981-C470-A4E3-C6D2ADB112FB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rot="16200000" flipV="1">
            <a:off x="9189757" y="1481737"/>
            <a:ext cx="1265007" cy="30630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241560C-EA5C-BE01-46A8-785552F37BAC}"/>
              </a:ext>
            </a:extLst>
          </p:cNvPr>
          <p:cNvCxnSpPr>
            <a:stCxn id="18" idx="2"/>
            <a:endCxn id="3" idx="6"/>
          </p:cNvCxnSpPr>
          <p:nvPr/>
        </p:nvCxnSpPr>
        <p:spPr>
          <a:xfrm rot="10800000">
            <a:off x="6713137" y="1937270"/>
            <a:ext cx="960446" cy="1207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60C2-498E-0C69-89C8-79E6FDC6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Consideration for i2cmem_top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447F-BB68-6F48-E2D2-B1CCC463B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20clk=1scl</a:t>
            </a:r>
          </a:p>
          <a:p>
            <a:r>
              <a:rPr lang="en-IN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Therfore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every 10 system clock cycles </a:t>
            </a:r>
            <a:r>
              <a:rPr lang="en-IN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scl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gets inverted.</a:t>
            </a:r>
          </a:p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Memory of depth 128 and word size of 8 bits.</a:t>
            </a:r>
          </a:p>
          <a:p>
            <a:r>
              <a:rPr lang="sv-SE" sz="2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 sda = (sda_en == 1'b1) ? 1'bz : sdar;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sv-SE" sz="20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CFB7-1A19-30D6-058E-5CADAAB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i2cmem_top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04652C-7057-C6AD-E600-1527C36D8271}"/>
              </a:ext>
            </a:extLst>
          </p:cNvPr>
          <p:cNvSpPr/>
          <p:nvPr/>
        </p:nvSpPr>
        <p:spPr>
          <a:xfrm>
            <a:off x="5478860" y="1652589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CB868F-088A-6816-2CE5-83D567C10A45}"/>
              </a:ext>
            </a:extLst>
          </p:cNvPr>
          <p:cNvSpPr/>
          <p:nvPr/>
        </p:nvSpPr>
        <p:spPr>
          <a:xfrm>
            <a:off x="5478860" y="3050382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Store_addr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8CA5191-2F38-7DD4-4AC1-F30BD568DFAE}"/>
              </a:ext>
            </a:extLst>
          </p:cNvPr>
          <p:cNvSpPr/>
          <p:nvPr/>
        </p:nvSpPr>
        <p:spPr>
          <a:xfrm>
            <a:off x="5531643" y="4486275"/>
            <a:ext cx="1128713" cy="1128713"/>
          </a:xfrm>
          <a:prstGeom prst="diamond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Ack_addr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4A67F6-F201-367D-5C20-1E0C833F2BB6}"/>
              </a:ext>
            </a:extLst>
          </p:cNvPr>
          <p:cNvSpPr/>
          <p:nvPr/>
        </p:nvSpPr>
        <p:spPr>
          <a:xfrm>
            <a:off x="3493490" y="4727850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Store_data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0110F-D41B-9E63-B9B0-BE6FB07C2C67}"/>
              </a:ext>
            </a:extLst>
          </p:cNvPr>
          <p:cNvSpPr/>
          <p:nvPr/>
        </p:nvSpPr>
        <p:spPr>
          <a:xfrm>
            <a:off x="689976" y="3545575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Ack_data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1C4D16-343B-B593-29B0-8681919FA73C}"/>
              </a:ext>
            </a:extLst>
          </p:cNvPr>
          <p:cNvSpPr/>
          <p:nvPr/>
        </p:nvSpPr>
        <p:spPr>
          <a:xfrm>
            <a:off x="1924253" y="2028706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2EAD48-1BD4-4A85-CB37-AC3C4370A38B}"/>
              </a:ext>
            </a:extLst>
          </p:cNvPr>
          <p:cNvSpPr/>
          <p:nvPr/>
        </p:nvSpPr>
        <p:spPr>
          <a:xfrm>
            <a:off x="9033467" y="3545575"/>
            <a:ext cx="1234277" cy="645559"/>
          </a:xfrm>
          <a:prstGeom prst="ellipse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Send_data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E1EB7-D937-045E-056F-487365F3C80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5999" y="2298148"/>
            <a:ext cx="0" cy="75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D3A6BE-9535-9F98-EE5C-368E49146A8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16200000" flipH="1">
            <a:off x="5700832" y="4091107"/>
            <a:ext cx="790334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6A4036-9942-3140-65A4-9521137379E8}"/>
              </a:ext>
            </a:extLst>
          </p:cNvPr>
          <p:cNvCxnSpPr>
            <a:stCxn id="5" idx="1"/>
            <a:endCxn id="8" idx="6"/>
          </p:cNvCxnSpPr>
          <p:nvPr/>
        </p:nvCxnSpPr>
        <p:spPr>
          <a:xfrm rot="10800000">
            <a:off x="4727767" y="5050630"/>
            <a:ext cx="803876" cy="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45C8BF-9B07-2C0A-842B-7C49AA6280C8}"/>
              </a:ext>
            </a:extLst>
          </p:cNvPr>
          <p:cNvCxnSpPr>
            <a:cxnSpLocks/>
            <a:stCxn id="8" idx="2"/>
            <a:endCxn id="9" idx="4"/>
          </p:cNvCxnSpPr>
          <p:nvPr/>
        </p:nvCxnSpPr>
        <p:spPr>
          <a:xfrm rot="10800000">
            <a:off x="1307116" y="4191134"/>
            <a:ext cx="2186375" cy="8594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B12C3B-146B-FF97-EFCC-CC25A2EE4CD5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58530" y="1975369"/>
            <a:ext cx="2320330" cy="3761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06A114E-0511-4B7C-BCD2-C06C4DE26AFC}"/>
              </a:ext>
            </a:extLst>
          </p:cNvPr>
          <p:cNvCxnSpPr>
            <a:cxnSpLocks/>
            <a:stCxn id="5" idx="3"/>
            <a:endCxn id="16" idx="4"/>
          </p:cNvCxnSpPr>
          <p:nvPr/>
        </p:nvCxnSpPr>
        <p:spPr>
          <a:xfrm flipV="1">
            <a:off x="6660356" y="4191134"/>
            <a:ext cx="2990250" cy="859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200A4F4-E98E-AFE1-961D-18CDE41AD222}"/>
              </a:ext>
            </a:extLst>
          </p:cNvPr>
          <p:cNvCxnSpPr>
            <a:stCxn id="16" idx="0"/>
            <a:endCxn id="3" idx="6"/>
          </p:cNvCxnSpPr>
          <p:nvPr/>
        </p:nvCxnSpPr>
        <p:spPr>
          <a:xfrm rot="16200000" flipV="1">
            <a:off x="7396769" y="1291737"/>
            <a:ext cx="1570206" cy="2937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D346B3F-940D-8C79-0EFA-95DFE84E6B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8641" y="2639962"/>
            <a:ext cx="1194089" cy="6171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</TotalTime>
  <Words>222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</vt:lpstr>
      <vt:lpstr>Office Theme</vt:lpstr>
      <vt:lpstr>Verification of I2C (Inter Integrated circuit) IP</vt:lpstr>
      <vt:lpstr>Things to be consider before moving further</vt:lpstr>
      <vt:lpstr>Block Diagram of I2C </vt:lpstr>
      <vt:lpstr>Consideration for eeprom_top</vt:lpstr>
      <vt:lpstr>eeprom_top</vt:lpstr>
      <vt:lpstr>Consideration for i2cmem_top</vt:lpstr>
      <vt:lpstr>i2cmem_top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HAQ MOHAMMED</dc:creator>
  <cp:lastModifiedBy>ABDUL HAQ MOHAMMED</cp:lastModifiedBy>
  <cp:revision>4</cp:revision>
  <dcterms:created xsi:type="dcterms:W3CDTF">2023-09-03T13:54:23Z</dcterms:created>
  <dcterms:modified xsi:type="dcterms:W3CDTF">2023-09-04T06:15:30Z</dcterms:modified>
</cp:coreProperties>
</file>