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W3.Solutions()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Gerry Chandra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20.30 / 02-04-2022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Hamzah -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Mengerjakan semuanya bersama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Alfian Prasetyo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semuanya bersama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Mohammed Abyannash</a:t>
            </a:r>
            <a:r>
              <a:rPr lang="en-US" sz="1300"/>
              <a:t>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semuanya bersama</a:t>
            </a:r>
            <a:endParaRPr sz="1300"/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hasil pengerjaan stage 0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 membahas hasil EDA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membahas terkait problem yang ditemukan saat EDA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membahas tentang visualisasi dan insight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5"/>
            <a:ext cx="117348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Terdapat banyak kesalahan pada stage 0, 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Visualisasi masih banyak yang sulit dimengerti, 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Mengidentifikasi data leakage dari kolom Customer_care_calls dan Customer_rating, 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Dataset dapat dibagi menjadi train dan test dengan skala 80% 20% atau train, test, </a:t>
            </a:r>
            <a:endParaRPr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Merevisi keseluruhan stage 0 dan juga menambah referensi ekternal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visualisasi agar mudah dimengerti	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Membuat komitmen kedepannya untuk pembagian tugas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Menentukan pembagian dataset</a:t>
            </a:r>
            <a:endParaRPr sz="12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252425" y="5660550"/>
            <a:ext cx="4011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Mencari inssight dari feature-feature yang ada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Memasukan insight eksternal sebagai pembantu hasil temuan. 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252425" y="2988300"/>
            <a:ext cx="4662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5. Membahas tentang pembagian dataset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6. Membahas Correlation high positive and negative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7. Membahas distribusi dari feature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8. Membahas untuk stage kedepannya pembagian tugas lebih spesifik</a:t>
            </a:r>
            <a:endParaRPr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290300" y="1629675"/>
            <a:ext cx="40119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Nama : Gesta Putra G.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semuanya bersama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Nama : Fajar Arif K.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semuanya bersama</a:t>
            </a:r>
            <a:endParaRPr sz="1300"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Nama : Tarsius Gaordo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semuanya bersama</a:t>
            </a:r>
            <a:endParaRPr sz="13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6252425" y="4321400"/>
            <a:ext cx="52839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	Dataset juga bisa dibagi dengan  validation dengan skala 60% 20% 20%. </a:t>
            </a:r>
            <a:endParaRPr sz="1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	P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embagian dataset bisa dilakukan di awal atau saat mau melatih model.</a:t>
            </a:r>
            <a:endParaRPr sz="1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