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Dosis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Dosis-regular.fntdata"/><Relationship Id="rId7" Type="http://schemas.openxmlformats.org/officeDocument/2006/relationships/font" Target="fonts/Dosi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88" name="Google Shape;88;p13"/>
          <p:cNvPicPr preferRelativeResize="0"/>
          <p:nvPr/>
        </p:nvPicPr>
        <p:blipFill rotWithShape="1">
          <a:blip r:embed="rId4">
            <a:alphaModFix amt="52999"/>
          </a:blip>
          <a:srcRect b="0" l="0" r="62945" t="0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3"/>
          <p:cNvGrpSpPr/>
          <p:nvPr/>
        </p:nvGrpSpPr>
        <p:grpSpPr>
          <a:xfrm>
            <a:off x="591850" y="-328527"/>
            <a:ext cx="1386593" cy="1594062"/>
            <a:chOff x="726653" y="-517614"/>
            <a:chExt cx="2170621" cy="2495400"/>
          </a:xfrm>
        </p:grpSpPr>
        <p:sp>
          <p:nvSpPr>
            <p:cNvPr id="90" name="Google Shape;90;p13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fmla="val 8585" name="adj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rotWithShape="0" algn="tl" dir="2700000" dist="38100">
                <a:srgbClr val="000000">
                  <a:alpha val="2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close up of a logo&#10;&#10;Description automatically generated" id="91" name="Google Shape;91;p13"/>
            <p:cNvPicPr preferRelativeResize="0"/>
            <p:nvPr/>
          </p:nvPicPr>
          <p:blipFill rotWithShape="1">
            <a:blip r:embed="rId5">
              <a:alphaModFix/>
            </a:blip>
            <a:srcRect b="32683" l="2416" r="76119" t="34766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13"/>
          <p:cNvSpPr txBox="1"/>
          <p:nvPr/>
        </p:nvSpPr>
        <p:spPr>
          <a:xfrm>
            <a:off x="2023000" y="76577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Kelompok: W3.Solutions()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Gerry Chandra</a:t>
            </a:r>
            <a:endParaRPr b="1" i="0" sz="1800" u="none" cap="none" strike="noStrike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Pukul/ Tanggal: 20.30 / 0</a:t>
            </a:r>
            <a:r>
              <a:rPr b="1" lang="en-US" sz="180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8</a:t>
            </a:r>
            <a:r>
              <a:rPr b="1" i="0" lang="en-US" sz="1800" u="none" cap="none" strike="noStrike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-04-2022</a:t>
            </a:r>
            <a:endParaRPr b="1" i="0" sz="1800" u="none" cap="none" strike="noStrike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228600" y="1385275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11700" y="1385274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 tugas di stage ini: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M. Hamzah - Mengerjakan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handle outlier dan feature transformation</a:t>
            </a:r>
            <a:endParaRPr b="0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M. Alfian Prasetyo - Mengerjakan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feature encoding dan handle class imbalance</a:t>
            </a:r>
            <a:endParaRPr b="0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Mohammed Abyannash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Mengerjakan hand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le duplicate data dan handle  missing data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245400" y="2798188"/>
            <a:ext cx="117348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 pembahasan: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   Membahas hasil pengerjaan stage 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</a:t>
            </a:r>
            <a:endParaRPr b="0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2.  membahas hasil 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pengerjaan tugas masing-masing</a:t>
            </a:r>
            <a:endParaRPr b="0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3.  membahas terkait 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handle outlier</a:t>
            </a:r>
            <a:endParaRPr b="0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4.  membahas 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bagaimana feature tambahan</a:t>
            </a:r>
            <a:endParaRPr b="0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45400" y="4170425"/>
            <a:ext cx="117348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Hasil Diskusi:</a:t>
            </a:r>
            <a:endParaRPr b="1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Dosis"/>
              <a:buAutoNum type="arabicPeriod"/>
            </a:pPr>
            <a:r>
              <a:rPr b="0" i="0" lang="en-US" sz="13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Terdapat </a:t>
            </a:r>
            <a:r>
              <a:rPr lang="en-US" sz="1300">
                <a:latin typeface="Dosis"/>
                <a:ea typeface="Dosis"/>
                <a:cs typeface="Dosis"/>
                <a:sym typeface="Dosis"/>
              </a:rPr>
              <a:t>beberapa tambahan bagian insight business stage 1</a:t>
            </a:r>
            <a:r>
              <a:rPr b="0" i="0" lang="en-US" sz="13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Dosis"/>
              <a:buAutoNum type="arabicPeriod"/>
            </a:pPr>
            <a:r>
              <a:rPr lang="en-US" sz="1300">
                <a:latin typeface="Dosis"/>
                <a:ea typeface="Dosis"/>
                <a:cs typeface="Dosis"/>
                <a:sym typeface="Dosis"/>
              </a:rPr>
              <a:t>Mengetahui bagaimana cara menghandle outlier</a:t>
            </a:r>
            <a:endParaRPr b="0" i="0" sz="13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Dosis"/>
              <a:buAutoNum type="arabicPeriod"/>
            </a:pPr>
            <a:r>
              <a:rPr lang="en-US" sz="1300">
                <a:latin typeface="Dosis"/>
                <a:ea typeface="Dosis"/>
                <a:cs typeface="Dosis"/>
                <a:sym typeface="Dosis"/>
              </a:rPr>
              <a:t>Mengetahui apa saja yang perlu dilakukan saat feature tambahan</a:t>
            </a:r>
            <a:endParaRPr b="0" i="0" sz="13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Dosis"/>
              <a:buAutoNum type="arabicPeriod"/>
            </a:pPr>
            <a:r>
              <a:rPr lang="en-US" sz="1300">
                <a:latin typeface="Dosis"/>
                <a:ea typeface="Dosis"/>
                <a:cs typeface="Dosis"/>
                <a:sym typeface="Dosis"/>
              </a:rPr>
              <a:t>Terdapat berbagai model yang harus dicoba agar mendapat akurasi  tinggi</a:t>
            </a:r>
            <a:endParaRPr b="0" i="0" sz="13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fmla="val 3694" name="adj"/>
            </a:avLst>
          </a:prstGeom>
          <a:solidFill>
            <a:srgbClr val="F2F2F2"/>
          </a:solidFill>
          <a:ln cap="flat" cmpd="sng" w="38100">
            <a:solidFill>
              <a:srgbClr val="01AAB7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01600" rotWithShape="0" algn="tl" dir="2700000" dist="381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 Lanjut:</a:t>
            </a:r>
            <a:endParaRPr b="1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Merevisi 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business insight pada stage 1</a:t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Memperbaiki 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cara melakukan 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handle outlier</a:t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</a:t>
            </a: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emperbaiki cara melakukan feature tambahan</a:t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osis"/>
              <a:buChar char="●"/>
            </a:pPr>
            <a:r>
              <a:rPr lang="en-US" sz="12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Memperbaiki cara melakukan feature transformation</a:t>
            </a:r>
            <a:endParaRPr b="0" i="0" sz="12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6252425" y="5660550"/>
            <a:ext cx="5283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sis"/>
              <a:buChar char="●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Menyiapkan berbagai dataset untuk dicoba di beberapa model.</a:t>
            </a:r>
            <a:endParaRPr b="0" i="0" sz="12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Dosis"/>
              <a:buChar char="●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.Memperbaiki cara melakukan feature extraction</a:t>
            </a:r>
            <a:endParaRPr sz="1200">
              <a:latin typeface="Dosis"/>
              <a:ea typeface="Dosis"/>
              <a:cs typeface="Dosis"/>
              <a:sym typeface="Dosis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osis"/>
              <a:buChar char="●"/>
            </a:pPr>
            <a:r>
              <a:rPr lang="en-US" sz="1200">
                <a:latin typeface="Dosis"/>
                <a:ea typeface="Dosis"/>
                <a:cs typeface="Dosis"/>
                <a:sym typeface="Dosis"/>
              </a:rPr>
              <a:t>Mempelajari beberapa model untuk klasifikasi</a:t>
            </a:r>
            <a:endParaRPr sz="12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6252425" y="2988300"/>
            <a:ext cx="46629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5. Membahas </a:t>
            </a:r>
            <a:r>
              <a:rPr lang="en-US" sz="1300">
                <a:latin typeface="Dosis"/>
                <a:ea typeface="Dosis"/>
                <a:cs typeface="Dosis"/>
                <a:sym typeface="Dosis"/>
              </a:rPr>
              <a:t>model yang akan dipakai pada stage 3</a:t>
            </a:r>
            <a:r>
              <a:rPr b="0" i="0" lang="en-US" sz="13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6. Membahas bagaimana feature transformation</a:t>
            </a:r>
            <a:endParaRPr b="0" i="0" sz="13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7. Membahas bagaimana feature e</a:t>
            </a:r>
            <a:r>
              <a:rPr lang="en-US" sz="1300">
                <a:latin typeface="Dosis"/>
                <a:ea typeface="Dosis"/>
                <a:cs typeface="Dosis"/>
                <a:sym typeface="Dosis"/>
              </a:rPr>
              <a:t>xtraction</a:t>
            </a:r>
            <a:endParaRPr b="0" i="0" sz="13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8. Membahas terkai</a:t>
            </a:r>
            <a:r>
              <a:rPr lang="en-US" sz="1300">
                <a:latin typeface="Dosis"/>
                <a:ea typeface="Dosis"/>
                <a:cs typeface="Dosis"/>
                <a:sym typeface="Dosis"/>
              </a:rPr>
              <a:t>t urutan pengerjaan data pre-processing</a:t>
            </a:r>
            <a:endParaRPr b="0" i="0" sz="13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6290300" y="1629675"/>
            <a:ext cx="40119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Nama : Gesta Putra G. </a:t>
            </a: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Mengerjakan 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feature selection</a:t>
            </a:r>
            <a:endParaRPr b="0" i="0" sz="13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Nama : Fajar Arif K. </a:t>
            </a: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Mengerjakan 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feature extraction</a:t>
            </a:r>
            <a:endParaRPr b="0" i="0" sz="13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Nama : Tarsius Gaordo </a:t>
            </a: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- Mengerjakan 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 feature tambahan</a:t>
            </a:r>
            <a:endParaRPr b="0" i="0" sz="1300" u="none" cap="none" strike="noStrike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6252425" y="4305650"/>
            <a:ext cx="57447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5. 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Mengetahui bagaimana melakukan feature transformation</a:t>
            </a:r>
            <a:endParaRPr b="0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6.</a:t>
            </a: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 Mengetahui bagaimana melakukan feature extraction </a:t>
            </a:r>
            <a:endParaRPr b="0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7.  Tidak ada urutan yang baku terkait pengerjaan data pre-processing karena bisa kembali ke data pre-processing jika terdapat kekurangan pada saat pembuatan model</a:t>
            </a:r>
            <a:endParaRPr b="0" i="0" sz="1300" u="none" cap="none" strike="noStrike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