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Dosi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osis-regular.fntdata"/><Relationship Id="rId7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p13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p13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p13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3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W3.Solutions()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Gerry Chandra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20.30 /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15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-04-2022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M. Hamzah - Me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lakukan pemodelan dengan model Decision Tree &amp; Logistic Regression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M. Alfian Prasetyo - Me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lakukan pemodelan dengan model XGBoost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Mohammed Abyannash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Me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lakukan pemodelan dengan model lightgbm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 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embahas hasil pengerjaan tugas masing-masing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 Membahas terkait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pemilihan metric evaluasi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 Membahas terkait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dataset yang digunakan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45400" y="4170425"/>
            <a:ext cx="117348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"/>
              <a:buAutoNum type="arabicPeriod"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Terdapat beberapa metric evaluasi dan biasanya yang paling signifikan metric AUC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"/>
              <a:buAutoNum type="arabicPeriod"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Dataset yang digunakan harus sama untuk setiap orang agar objektif untuk </a:t>
            </a:r>
            <a:br>
              <a:rPr lang="en-US" sz="1300">
                <a:latin typeface="Dosis"/>
                <a:ea typeface="Dosis"/>
                <a:cs typeface="Dosis"/>
                <a:sym typeface="Dosis"/>
              </a:rPr>
            </a:br>
            <a:r>
              <a:rPr lang="en-US" sz="1300">
                <a:latin typeface="Dosis"/>
                <a:ea typeface="Dosis"/>
                <a:cs typeface="Dosis"/>
                <a:sym typeface="Dosis"/>
              </a:rPr>
              <a:t>dibandingkan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"/>
              <a:buAutoNum type="arabicPeriod"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Tidak ada acuan baku berapa jumlah top feature yang harus digunakan 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 pemodelan dengan dataset yang sama agar gampang dibandingkan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 pemodelan dengan memperhatikan nilai AUC yang paling utama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Mencoba model dengan feature importance yang paling tinggi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290300" y="5660550"/>
            <a:ext cx="528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ntuk kasus project akhir lebih menekankan Recall daripada Precision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Mendiskusikan model yang akan dipilih </a:t>
            </a:r>
            <a:endParaRPr b="0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r>
              <a:rPr lang="en-US" sz="1200">
                <a:latin typeface="Dosis"/>
                <a:ea typeface="Dosis"/>
                <a:cs typeface="Dosis"/>
                <a:sym typeface="Dosis"/>
              </a:rPr>
              <a:t>Mendiskusikan feature apa saja yang digunakan agar lebih objektif</a:t>
            </a:r>
            <a:endParaRPr b="0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290300" y="2988300"/>
            <a:ext cx="46629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 Membahas terkait feature Importance</a:t>
            </a: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5.  Membahas terkait p</a:t>
            </a:r>
            <a:r>
              <a:rPr lang="en-US" sz="1300">
                <a:latin typeface="Dosis"/>
                <a:ea typeface="Dosis"/>
                <a:cs typeface="Dosis"/>
                <a:sym typeface="Dosis"/>
              </a:rPr>
              <a:t>recision dan recall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6.  Membahas terkait pemilihan model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6290300" y="1629675"/>
            <a:ext cx="5154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Nama : Gesta Putra G. </a:t>
            </a: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M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elakukan pemodelan dengan model KNN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Nama : Fajar Arif K. </a:t>
            </a: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 pemodelan dengan model Random Forest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6252425" y="4346925"/>
            <a:ext cx="5744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Precision dan Recall lebih diutamakan pada kasus-kasus tertentu</a:t>
            </a:r>
            <a:endParaRPr sz="13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5.  Diskusikan kemba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li ingin menggunakan model yang gampang diinterpretasikan</a:t>
            </a:r>
            <a:b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 lebih mengutamakan hasil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6.  Fe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ature yang digunakan harus sama untuk setiap orang agar perbandingan objektif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