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9" r:id="rId10"/>
    <p:sldId id="263" r:id="rId11"/>
    <p:sldId id="265" r:id="rId12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9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1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2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28D4F96-F72D-4865-CED3-FE869B25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25609" r="-1" b="18132"/>
          <a:stretch/>
        </p:blipFill>
        <p:spPr>
          <a:xfrm>
            <a:off x="-2" y="36070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61105-10B1-F78B-4AA4-9D8007AA5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64" y="119692"/>
            <a:ext cx="10515600" cy="2387600"/>
          </a:xfrm>
        </p:spPr>
        <p:txBody>
          <a:bodyPr>
            <a:normAutofit/>
          </a:bodyPr>
          <a:lstStyle/>
          <a:p>
            <a: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Tic Tac Toe Game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B6656-03CD-C65A-26B5-CF41F1324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400" y="5155700"/>
            <a:ext cx="3937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Supervised by: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Dr. Mahmoud </a:t>
            </a:r>
            <a:r>
              <a:rPr lang="en-US" sz="1600" b="1" dirty="0" err="1">
                <a:solidFill>
                  <a:schemeClr val="tx1"/>
                </a:solidFill>
              </a:rPr>
              <a:t>Bassiouni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7BE82-AB25-913C-6B9B-CBF6A4325FC3}"/>
              </a:ext>
            </a:extLst>
          </p:cNvPr>
          <p:cNvSpPr txBox="1"/>
          <p:nvPr/>
        </p:nvSpPr>
        <p:spPr>
          <a:xfrm>
            <a:off x="-1282700" y="4642994"/>
            <a:ext cx="402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sz="2800" b="1" dirty="0"/>
              <a:t>:</a:t>
            </a:r>
            <a:r>
              <a:rPr lang="en-US" sz="2800" b="1" dirty="0"/>
              <a:t>Made by</a:t>
            </a:r>
            <a:r>
              <a:rPr lang="ar-SA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961B-434C-8BC3-B8D4-1D3B48DCE83B}"/>
              </a:ext>
            </a:extLst>
          </p:cNvPr>
          <p:cNvSpPr txBox="1"/>
          <p:nvPr/>
        </p:nvSpPr>
        <p:spPr>
          <a:xfrm>
            <a:off x="958060" y="5143557"/>
            <a:ext cx="3570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Mohammed Adham El Sayed</a:t>
            </a:r>
            <a:br>
              <a:rPr lang="en-US" sz="1800" b="1" dirty="0"/>
            </a:br>
            <a:r>
              <a:rPr lang="en-US" sz="1800" b="1" dirty="0"/>
              <a:t>Ali Khaled Ali</a:t>
            </a:r>
            <a:r>
              <a:rPr lang="ar-SA" sz="1800" b="1" dirty="0"/>
              <a:t> </a:t>
            </a:r>
            <a:br>
              <a:rPr lang="ar-SA" sz="1800" b="1" dirty="0"/>
            </a:br>
            <a:r>
              <a:rPr lang="en-US" b="1" dirty="0"/>
              <a:t>Noor Mostafa Saleh</a:t>
            </a:r>
            <a:br>
              <a:rPr lang="en-US" b="1" dirty="0"/>
            </a:br>
            <a:r>
              <a:rPr lang="en-US" b="1" dirty="0"/>
              <a:t>Nada Mohammed Ahmed</a:t>
            </a:r>
            <a:endParaRPr lang="ar-SA" sz="1800" b="1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2302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7C4B-5CF8-8BF4-2C7B-23A684AE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</a:t>
            </a:r>
            <a:endParaRPr lang="ar-SA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351F-486E-D1B1-6653-B6DBF33A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demonstrates how to create a fully functional </a:t>
            </a:r>
            <a:r>
              <a:rPr lang="en-US" b="1" dirty="0"/>
              <a:t>Tic Tac Toe game</a:t>
            </a:r>
            <a:r>
              <a:rPr lang="en-US" dirty="0"/>
              <a:t> using Python and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combines logic, interactivity, and design for a seamless gaming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Python's flexibility for game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Streamlit's</a:t>
            </a:r>
            <a:r>
              <a:rPr lang="en-US" dirty="0"/>
              <a:t> capabilities for building interactive web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importance of modular code for readability and maintainability.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enhancements</a:t>
            </a:r>
            <a:r>
              <a:rPr lang="en-US" dirty="0"/>
              <a:t> could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difficulty levels for the computer opponent.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user authentication for multiplayer gaming.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Improving the UI/UX with advanced styling.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serves as a foundation for exploring more advanced web-based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8308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6B-26C2-AA45-EBC6-7A2F041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pic>
        <p:nvPicPr>
          <p:cNvPr id="5" name="Content Placeholder 4" descr="A blue smoke cloud with black text&#10;&#10;Description automatically generated">
            <a:extLst>
              <a:ext uri="{FF2B5EF4-FFF2-40B4-BE49-F238E27FC236}">
                <a16:creationId xmlns:a16="http://schemas.microsoft.com/office/drawing/2014/main" id="{DBF390BF-4EA8-8EA5-1BEE-520D34D99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85775"/>
            <a:ext cx="10748962" cy="5691188"/>
          </a:xfrm>
        </p:spPr>
      </p:pic>
    </p:spTree>
    <p:extLst>
      <p:ext uri="{BB962C8B-B14F-4D97-AF65-F5344CB8AC3E}">
        <p14:creationId xmlns:p14="http://schemas.microsoft.com/office/powerpoint/2010/main" val="54081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7623-60F2-1769-9273-ADDDF360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Overview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98C7-D737-CEE8-E4EA-C43C625A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merican Typewriter" panose="02090604020004020304" pitchFamily="18" charset="77"/>
              </a:rPr>
              <a:t>What is this project about?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merican Typewriter" panose="02090604020004020304" pitchFamily="18" charset="77"/>
              </a:rPr>
              <a:t>Tic Tac Toe</a:t>
            </a:r>
            <a:r>
              <a:rPr lang="en-US" dirty="0">
                <a:latin typeface="American Typewriter" panose="02090604020004020304" pitchFamily="18" charset="77"/>
              </a:rPr>
              <a:t> game implemented using Python and </a:t>
            </a:r>
            <a:r>
              <a:rPr lang="en-US" dirty="0" err="1">
                <a:latin typeface="American Typewriter" panose="02090604020004020304" pitchFamily="18" charset="77"/>
              </a:rPr>
              <a:t>Streamlit</a:t>
            </a:r>
            <a:r>
              <a:rPr lang="en-US" dirty="0">
                <a:latin typeface="American Typewriter" panose="02090604020004020304" pitchFamily="18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Designed for both </a:t>
            </a:r>
            <a:r>
              <a:rPr lang="en-US" b="1" dirty="0">
                <a:latin typeface="American Typewriter" panose="02090604020004020304" pitchFamily="18" charset="77"/>
              </a:rPr>
              <a:t>Player vs Player</a:t>
            </a:r>
            <a:r>
              <a:rPr lang="en-US" dirty="0">
                <a:latin typeface="American Typewriter" panose="02090604020004020304" pitchFamily="18" charset="77"/>
              </a:rPr>
              <a:t> and </a:t>
            </a:r>
            <a:r>
              <a:rPr lang="en-US" b="1" dirty="0">
                <a:latin typeface="American Typewriter" panose="02090604020004020304" pitchFamily="18" charset="77"/>
              </a:rPr>
              <a:t>Player vs Computer</a:t>
            </a:r>
            <a:r>
              <a:rPr lang="en-US" dirty="0">
                <a:latin typeface="American Typewriter" panose="02090604020004020304" pitchFamily="18" charset="77"/>
              </a:rPr>
              <a:t>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Interactive interface with a modern design.</a:t>
            </a:r>
          </a:p>
        </p:txBody>
      </p:sp>
    </p:spTree>
    <p:extLst>
      <p:ext uri="{BB962C8B-B14F-4D97-AF65-F5344CB8AC3E}">
        <p14:creationId xmlns:p14="http://schemas.microsoft.com/office/powerpoint/2010/main" val="27153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67A-F39D-6A8C-EC82-BEA727B9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760B-35EB-1419-4894-3B2A8DAA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7658100" cy="39983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fun and simple game accessible via a web 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learning experience for </a:t>
            </a:r>
            <a:r>
              <a:rPr lang="en-US" dirty="0" err="1"/>
              <a:t>Streamlit</a:t>
            </a:r>
            <a:r>
              <a:rPr lang="en-US" dirty="0"/>
              <a:t> and Python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Showcase modular and reusable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11771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8147-F10B-EB1F-0FA8-E2C80312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2CBA-4507-667F-0F15-EE29A5FC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Responsive design with styled buttons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Easy to switch between game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Minimalistic and clear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9823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187A-000D-0801-31CA-C898E7BF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4362973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Basic Setup</a:t>
            </a:r>
            <a:endParaRPr lang="ar-S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65E9-3660-440F-D74D-8DBDE5FC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4362974" cy="2986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tx2">
                    <a:alpha val="60000"/>
                  </a:schemeClr>
                </a:solidFill>
              </a:rPr>
              <a:t>Explanation: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>
                    <a:alpha val="60000"/>
                  </a:schemeClr>
                </a:solidFill>
              </a:rPr>
              <a:t>initialize_board</a:t>
            </a:r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: Creates a 3x3 game board.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>
                    <a:alpha val="60000"/>
                  </a:schemeClr>
                </a:solidFill>
              </a:rPr>
              <a:t>check_winner</a:t>
            </a:r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: Checks if a player has won via rows, columns, or diagonals.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These functions are used later to ensure game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A6631-6659-7B33-A9BC-605AF89330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039374" y="1890057"/>
            <a:ext cx="5663269" cy="42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5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77940-AF6E-DEA2-75A2-33A93605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0"/>
            <a:ext cx="5372100" cy="5143499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User Interface with </a:t>
            </a:r>
            <a:r>
              <a:rPr lang="en-US" sz="4400" b="1" dirty="0" err="1">
                <a:solidFill>
                  <a:schemeClr val="tx1"/>
                </a:solidFill>
              </a:rPr>
              <a:t>Streamlit</a:t>
            </a:r>
            <a:endParaRPr lang="ar-SA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9D0C-0EE2-6112-6A4B-8A02BDD6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user interface was built using </a:t>
            </a:r>
            <a:r>
              <a:rPr lang="en-US" sz="2000" b="1" dirty="0" err="1">
                <a:solidFill>
                  <a:schemeClr val="tx1"/>
                </a:solidFill>
              </a:rPr>
              <a:t>Streamlit</a:t>
            </a:r>
            <a:r>
              <a:rPr lang="en-US" sz="2000" dirty="0">
                <a:solidFill>
                  <a:schemeClr val="tx1"/>
                </a:solidFill>
              </a:rPr>
              <a:t>, a platform that allows for easy and fast web application development. Users can upload an image through a simple interface, and the generated caption, translation, and audio are displayed directly.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uploaded image appears on the left side of the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caption, translation, and audio are shown on the right side.</a:t>
            </a:r>
          </a:p>
          <a:p>
            <a:pPr marL="457200" indent="-228600" defTabSz="914400" rtl="1" eaLnBrk="1" latinLnBrk="0" hangingPunct="1"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endParaRPr lang="ar-S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0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4612-469C-FA76-48E7-2907CCE3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User interface</a:t>
            </a:r>
            <a:endParaRPr lang="ar-SA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 screenshot of a game&#10;&#10;Description automatically generated">
            <a:extLst>
              <a:ext uri="{FF2B5EF4-FFF2-40B4-BE49-F238E27FC236}">
                <a16:creationId xmlns:a16="http://schemas.microsoft.com/office/drawing/2014/main" id="{58E2C1AB-9B27-E7FF-9ECE-8448FA6F5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2006600"/>
            <a:ext cx="11087100" cy="4508500"/>
          </a:xfrm>
        </p:spPr>
      </p:pic>
    </p:spTree>
    <p:extLst>
      <p:ext uri="{BB962C8B-B14F-4D97-AF65-F5344CB8AC3E}">
        <p14:creationId xmlns:p14="http://schemas.microsoft.com/office/powerpoint/2010/main" val="2799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DD876-396A-2A37-CB20-8062D9D6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437"/>
            <a:ext cx="5257800" cy="2248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Game Logic</a:t>
            </a:r>
          </a:p>
        </p:txBody>
      </p:sp>
      <p:pic>
        <p:nvPicPr>
          <p:cNvPr id="6" name="Content Placeholder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A78E26A-CDD0-7ADA-8540-58C032F8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966067" y="444617"/>
            <a:ext cx="8181567" cy="31908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E9DFD-5953-4DF2-D911-D1C8161C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4124" y="3934437"/>
            <a:ext cx="5019675" cy="2248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700" b="1">
                <a:solidFill>
                  <a:schemeClr val="tx2">
                    <a:alpha val="60000"/>
                  </a:schemeClr>
                </a:solidFill>
              </a:rPr>
              <a:t>Explanation:</a:t>
            </a:r>
            <a:br>
              <a:rPr lang="en-US" sz="1700" b="1">
                <a:solidFill>
                  <a:schemeClr val="tx2">
                    <a:alpha val="60000"/>
                  </a:schemeClr>
                </a:solidFill>
              </a:rPr>
            </a:br>
            <a:r>
              <a:rPr lang="en-US" sz="1700" b="1">
                <a:solidFill>
                  <a:schemeClr val="tx2">
                    <a:alpha val="60000"/>
                  </a:schemeClr>
                </a:solidFill>
              </a:rPr>
              <a:t>st.session_state</a:t>
            </a:r>
            <a:r>
              <a:rPr lang="en-US" sz="1700">
                <a:solidFill>
                  <a:schemeClr val="tx2">
                    <a:alpha val="60000"/>
                  </a:schemeClr>
                </a:solidFill>
              </a:rPr>
              <a:t>: Stores the game state, such as the board, current player, and game mode.</a:t>
            </a:r>
            <a:br>
              <a:rPr lang="en-US" sz="1700">
                <a:solidFill>
                  <a:schemeClr val="tx2">
                    <a:alpha val="60000"/>
                  </a:schemeClr>
                </a:solidFill>
              </a:rPr>
            </a:br>
            <a:r>
              <a:rPr lang="en-US" sz="1700">
                <a:solidFill>
                  <a:schemeClr val="tx2">
                    <a:alpha val="60000"/>
                  </a:schemeClr>
                </a:solidFill>
              </a:rPr>
              <a:t>A button allows switching between game modes: Player vs Player and Player vs Computer.</a:t>
            </a:r>
            <a:br>
              <a:rPr lang="en-US" sz="1700">
                <a:solidFill>
                  <a:schemeClr val="tx2">
                    <a:alpha val="60000"/>
                  </a:schemeClr>
                </a:solidFill>
              </a:rPr>
            </a:br>
            <a:r>
              <a:rPr lang="en-US" sz="1700">
                <a:solidFill>
                  <a:schemeClr val="tx2">
                    <a:alpha val="60000"/>
                  </a:schemeClr>
                </a:solidFill>
              </a:rPr>
              <a:t>Resets the board when switching modes.</a:t>
            </a:r>
            <a:br>
              <a:rPr lang="en-US" sz="1700">
                <a:solidFill>
                  <a:schemeClr val="tx2">
                    <a:alpha val="60000"/>
                  </a:schemeClr>
                </a:solidFill>
              </a:rPr>
            </a:br>
            <a:endParaRPr lang="en-US" sz="170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2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5CD2-0B02-BAA2-CC32-FCB8EF39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Game Interaction</a:t>
            </a:r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8AC1D09-0680-3046-7B12-93A13393D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0643"/>
            <a:ext cx="6172200" cy="27455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2D0B-6021-4659-A574-207BFDE9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Explanation: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Displays the game board as clickable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Checks the game state after each move to determine if there's a winner or tie.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a "Restart Game" button to reset the game to its initial state.</a:t>
            </a:r>
          </a:p>
          <a:p>
            <a:pPr marL="0" indent="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9582208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434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American Typewriter</vt:lpstr>
      <vt:lpstr>Arial</vt:lpstr>
      <vt:lpstr>Avenir Next LT Pro</vt:lpstr>
      <vt:lpstr>Sabon Next LT</vt:lpstr>
      <vt:lpstr>Wingdings</vt:lpstr>
      <vt:lpstr>LuminousVTI</vt:lpstr>
      <vt:lpstr>Tic Tac Toe Game</vt:lpstr>
      <vt:lpstr>Overview</vt:lpstr>
      <vt:lpstr>Objectives</vt:lpstr>
      <vt:lpstr>Key Features</vt:lpstr>
      <vt:lpstr>Basic Setup</vt:lpstr>
      <vt:lpstr>User Interface with Streamlit</vt:lpstr>
      <vt:lpstr>User interface</vt:lpstr>
      <vt:lpstr>Game Logic</vt:lpstr>
      <vt:lpstr>Game Interaction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Adham Musa Al -Sayed</dc:creator>
  <cp:lastModifiedBy>Muhammad Adham Musa Al -Sayed</cp:lastModifiedBy>
  <cp:revision>4</cp:revision>
  <dcterms:created xsi:type="dcterms:W3CDTF">2024-10-09T19:31:47Z</dcterms:created>
  <dcterms:modified xsi:type="dcterms:W3CDTF">2024-12-20T19:27:48Z</dcterms:modified>
</cp:coreProperties>
</file>