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01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dirty="0" err="1"/>
              <a:t>astering</a:t>
            </a:r>
            <a:r>
              <a:rPr dirty="0"/>
              <a:t> ChatGPT &amp; Next-Gen AI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4-Week In-Depth Hands-on Course Curriculum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 – Foundations of AI &amp;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Introduction to AI: History, Types, Use Cases</a:t>
            </a:r>
          </a:p>
          <a:p>
            <a:r>
              <a:rPr dirty="0"/>
              <a:t>Introduction to ChatGPT: Capabilities, Versions, Free vs Pro</a:t>
            </a:r>
          </a:p>
          <a:p>
            <a:r>
              <a:rPr dirty="0"/>
              <a:t>Prompt Engineering Basics: Prompts, Temperature, Context</a:t>
            </a:r>
          </a:p>
          <a:p>
            <a:r>
              <a:rPr dirty="0"/>
              <a:t>Understanding Role Play, Constraints &amp; System Prompts</a:t>
            </a:r>
          </a:p>
          <a:p>
            <a:r>
              <a:rPr dirty="0"/>
              <a:t>Hands-on: Creating Smart Prompts for Real-Life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2 – ChatGPT in Work, Learning,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ChatGPT for Learning, Teaching &amp; Research</a:t>
            </a:r>
          </a:p>
          <a:p>
            <a:r>
              <a:rPr dirty="0"/>
              <a:t>ChatGPT for Content Writing – Blogs, Posts, Stories</a:t>
            </a:r>
          </a:p>
          <a:p>
            <a:r>
              <a:rPr dirty="0"/>
              <a:t>ChatGPT for Business – Emails, Reports, Pitches</a:t>
            </a:r>
          </a:p>
          <a:p>
            <a:r>
              <a:rPr dirty="0"/>
              <a:t>ChatGPT for Code – Python, SQL, HTML use cases</a:t>
            </a:r>
          </a:p>
          <a:p>
            <a:r>
              <a:rPr dirty="0"/>
              <a:t>Hands-on: Multi-use Prompting + Mini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3 – Exploring Popular AI Tools Beyond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Canva AI &amp; Magic Studio – Smart Design &amp; Writing</a:t>
            </a:r>
          </a:p>
          <a:p>
            <a:r>
              <a:rPr dirty="0" err="1"/>
              <a:t>Tome.app</a:t>
            </a:r>
            <a:r>
              <a:rPr dirty="0"/>
              <a:t> / </a:t>
            </a:r>
            <a:r>
              <a:rPr dirty="0" err="1"/>
              <a:t>Gamma.app</a:t>
            </a:r>
            <a:r>
              <a:rPr dirty="0"/>
              <a:t> – AI for Presentations</a:t>
            </a:r>
          </a:p>
          <a:p>
            <a:r>
              <a:rPr dirty="0" err="1"/>
              <a:t>Pictory</a:t>
            </a:r>
            <a:r>
              <a:rPr dirty="0"/>
              <a:t> / Lumen5 / Animoto – AI for Video Creation</a:t>
            </a:r>
          </a:p>
          <a:p>
            <a:r>
              <a:rPr dirty="0"/>
              <a:t>Voice AI Tools – </a:t>
            </a:r>
            <a:r>
              <a:rPr dirty="0" err="1"/>
              <a:t>ElevenLabs</a:t>
            </a:r>
            <a:r>
              <a:rPr dirty="0"/>
              <a:t>, Murf.ai, </a:t>
            </a:r>
            <a:r>
              <a:rPr dirty="0" err="1"/>
              <a:t>Voicemod</a:t>
            </a:r>
            <a:endParaRPr dirty="0"/>
          </a:p>
          <a:p>
            <a:r>
              <a:rPr dirty="0"/>
              <a:t>Tools for Daily Use – Grammarly, Perplexity, </a:t>
            </a:r>
            <a:r>
              <a:rPr dirty="0" err="1"/>
              <a:t>Quillbot</a:t>
            </a:r>
            <a:r>
              <a:rPr dirty="0"/>
              <a:t>, Notion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4 – Advanced Applications &amp; 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Tools for Freelancers &amp; Entrepreneurs</a:t>
            </a:r>
          </a:p>
          <a:p>
            <a:r>
              <a:rPr dirty="0"/>
              <a:t>Using ChatGPT for Resume &amp; Interview Prep</a:t>
            </a:r>
          </a:p>
          <a:p>
            <a:r>
              <a:rPr dirty="0"/>
              <a:t>AI for Brainstorming, Decision-Making &amp; Planning</a:t>
            </a:r>
          </a:p>
          <a:p>
            <a:r>
              <a:rPr dirty="0"/>
              <a:t>Understanding AI Limitations &amp; Ethical Use of AI</a:t>
            </a:r>
          </a:p>
          <a:p>
            <a:r>
              <a:rPr dirty="0"/>
              <a:t>Final Project Presentation – Combine ChatGPT + 2 AI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Strong hands-on knowledge of ChatGPT &amp; AI tools</a:t>
            </a:r>
          </a:p>
          <a:p>
            <a:r>
              <a:rPr dirty="0"/>
              <a:t>Ability to create effective prompts and apply them to tasks</a:t>
            </a:r>
          </a:p>
          <a:p>
            <a:r>
              <a:rPr dirty="0"/>
              <a:t>Skills to use AI tools for design, presentations, video, content</a:t>
            </a:r>
          </a:p>
          <a:p>
            <a:r>
              <a:rPr dirty="0"/>
              <a:t>Awareness of responsible AI usage and limitations</a:t>
            </a:r>
          </a:p>
          <a:p>
            <a:r>
              <a:rPr dirty="0"/>
              <a:t>Final Project for Portfolio/Resume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277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Mastering ChatGPT &amp; Next-Gen AI Tools</vt:lpstr>
      <vt:lpstr>Week 1 – Foundations of AI &amp; ChatGPT</vt:lpstr>
      <vt:lpstr>Week 2 – ChatGPT in Work, Learning, and Content</vt:lpstr>
      <vt:lpstr>Week 3 – Exploring Popular AI Tools Beyond ChatGPT</vt:lpstr>
      <vt:lpstr>Week 4 – Advanced Applications &amp; AI Ethics</vt:lpstr>
      <vt:lpstr>Course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Aeraf Abuhuseina</cp:lastModifiedBy>
  <cp:revision>2</cp:revision>
  <dcterms:created xsi:type="dcterms:W3CDTF">2013-01-27T09:14:16Z</dcterms:created>
  <dcterms:modified xsi:type="dcterms:W3CDTF">2025-06-25T05:51:23Z</dcterms:modified>
  <cp:category/>
</cp:coreProperties>
</file>