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Raleway ExtraBold"/>
      <p:bold r:id="rId21"/>
      <p:boldItalic r:id="rId22"/>
    </p:embeddedFont>
    <p:embeddedFont>
      <p:font typeface="Roboto"/>
      <p:regular r:id="rId23"/>
      <p:bold r:id="rId24"/>
      <p:italic r:id="rId25"/>
      <p:boldItalic r:id="rId26"/>
    </p:embeddedFont>
    <p:embeddedFont>
      <p:font typeface="Bebas Neue"/>
      <p:regular r:id="rId27"/>
    </p:embeddedFont>
    <p:embeddedFont>
      <p:font typeface="Raleway Black"/>
      <p:bold r:id="rId28"/>
      <p:boldItalic r:id="rId29"/>
    </p:embeddedFont>
    <p:embeddedFont>
      <p:font typeface="Tajawal"/>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alewayExtraBold-boldItalic.fntdata"/><Relationship Id="rId21" Type="http://schemas.openxmlformats.org/officeDocument/2006/relationships/font" Target="fonts/RalewayExtraBold-bold.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alewayBlack-bold.fntdata"/><Relationship Id="rId27"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lack-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ajawal-bold.fntdata"/><Relationship Id="rId30" Type="http://schemas.openxmlformats.org/officeDocument/2006/relationships/font" Target="fonts/Tajawal-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5c91a5f2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5c91a5f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17130de75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17130de75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05c91a5f2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05c91a5f2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0dbcdf23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0dbcdf23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0dbcdf23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0dbcdf23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17130de7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17130de7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5c91a5f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5c91a5f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17130de7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17130de7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5c91a5f2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5c91a5f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5c91a5f2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5c91a5f2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b17130de7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b17130de7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3.xml"/><Relationship Id="rId5"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47" name="Google Shape;147;p11"/>
          <p:cNvGrpSpPr/>
          <p:nvPr/>
        </p:nvGrpSpPr>
        <p:grpSpPr>
          <a:xfrm>
            <a:off x="931900" y="379200"/>
            <a:ext cx="7939200" cy="4385100"/>
            <a:chOff x="931900" y="379200"/>
            <a:chExt cx="7939200" cy="4385100"/>
          </a:xfrm>
        </p:grpSpPr>
        <p:sp>
          <p:nvSpPr>
            <p:cNvPr id="148" name="Google Shape;148;p1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1"/>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2" name="Google Shape;152;p11"/>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53" name="Google Shape;153;p1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4" name="Google Shape;154;p1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5" name="Google Shape;155;p1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6" name="Google Shape;156;p1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7" name="Google Shape;157;p11">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8" name="Google Shape;158;p1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59" name="Google Shape;159;p1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60" name="Google Shape;160;p11">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64" name="Google Shape;164;p13"/>
          <p:cNvGrpSpPr/>
          <p:nvPr/>
        </p:nvGrpSpPr>
        <p:grpSpPr>
          <a:xfrm>
            <a:off x="931900" y="379200"/>
            <a:ext cx="7939200" cy="4385100"/>
            <a:chOff x="931900" y="379200"/>
            <a:chExt cx="7939200" cy="4385100"/>
          </a:xfrm>
        </p:grpSpPr>
        <p:sp>
          <p:nvSpPr>
            <p:cNvPr id="165" name="Google Shape;165;p13"/>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3"/>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9" name="Google Shape;169;p13"/>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a:lnSpc>
                <a:spcPct val="100000"/>
              </a:lnSpc>
              <a:spcBef>
                <a:spcPts val="0"/>
              </a:spcBef>
              <a:spcAft>
                <a:spcPts val="0"/>
              </a:spcAft>
              <a:buClr>
                <a:schemeClr val="dk1"/>
              </a:buClr>
              <a:buSzPts val="1600"/>
              <a:buChar char="●"/>
              <a:defRPr/>
            </a:lvl1pPr>
            <a:lvl2pPr lvl="1" algn="ctr">
              <a:lnSpc>
                <a:spcPct val="100000"/>
              </a:lnSpc>
              <a:spcBef>
                <a:spcPts val="0"/>
              </a:spcBef>
              <a:spcAft>
                <a:spcPts val="0"/>
              </a:spcAft>
              <a:buSzPts val="1600"/>
              <a:buChar char="○"/>
              <a:defRPr/>
            </a:lvl2pPr>
            <a:lvl3pPr lvl="2" algn="ctr">
              <a:lnSpc>
                <a:spcPct val="100000"/>
              </a:lnSpc>
              <a:spcBef>
                <a:spcPts val="0"/>
              </a:spcBef>
              <a:spcAft>
                <a:spcPts val="0"/>
              </a:spcAft>
              <a:buSzPts val="1600"/>
              <a:buChar char="■"/>
              <a:defRPr/>
            </a:lvl3pPr>
            <a:lvl4pPr lvl="3" algn="ctr">
              <a:lnSpc>
                <a:spcPct val="100000"/>
              </a:lnSpc>
              <a:spcBef>
                <a:spcPts val="0"/>
              </a:spcBef>
              <a:spcAft>
                <a:spcPts val="0"/>
              </a:spcAft>
              <a:buSzPts val="1600"/>
              <a:buChar char="●"/>
              <a:defRPr/>
            </a:lvl4pPr>
            <a:lvl5pPr lvl="4" algn="ctr">
              <a:lnSpc>
                <a:spcPct val="100000"/>
              </a:lnSpc>
              <a:spcBef>
                <a:spcPts val="0"/>
              </a:spcBef>
              <a:spcAft>
                <a:spcPts val="0"/>
              </a:spcAft>
              <a:buSzPts val="1600"/>
              <a:buChar char="○"/>
              <a:defRPr/>
            </a:lvl5pPr>
            <a:lvl6pPr lvl="5" algn="ctr">
              <a:lnSpc>
                <a:spcPct val="100000"/>
              </a:lnSpc>
              <a:spcBef>
                <a:spcPts val="0"/>
              </a:spcBef>
              <a:spcAft>
                <a:spcPts val="0"/>
              </a:spcAft>
              <a:buSzPts val="1600"/>
              <a:buChar char="■"/>
              <a:defRPr/>
            </a:lvl6pPr>
            <a:lvl7pPr lvl="6" algn="ctr">
              <a:lnSpc>
                <a:spcPct val="100000"/>
              </a:lnSpc>
              <a:spcBef>
                <a:spcPts val="0"/>
              </a:spcBef>
              <a:spcAft>
                <a:spcPts val="0"/>
              </a:spcAft>
              <a:buSzPts val="1600"/>
              <a:buChar char="●"/>
              <a:defRPr/>
            </a:lvl7pPr>
            <a:lvl8pPr lvl="7" algn="ctr">
              <a:lnSpc>
                <a:spcPct val="100000"/>
              </a:lnSpc>
              <a:spcBef>
                <a:spcPts val="0"/>
              </a:spcBef>
              <a:spcAft>
                <a:spcPts val="0"/>
              </a:spcAft>
              <a:buSzPts val="1600"/>
              <a:buChar char="○"/>
              <a:defRPr/>
            </a:lvl8pPr>
            <a:lvl9pPr lvl="8" algn="ctr">
              <a:lnSpc>
                <a:spcPct val="100000"/>
              </a:lnSpc>
              <a:spcBef>
                <a:spcPts val="0"/>
              </a:spcBef>
              <a:spcAft>
                <a:spcPts val="0"/>
              </a:spcAft>
              <a:buSzPts val="1600"/>
              <a:buChar char="■"/>
              <a:defRPr/>
            </a:lvl9pPr>
          </a:lstStyle>
          <a:p/>
        </p:txBody>
      </p:sp>
      <p:sp>
        <p:nvSpPr>
          <p:cNvPr id="170" name="Google Shape;170;p1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1" name="Google Shape;171;p1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2" name="Google Shape;172;p1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3" name="Google Shape;173;p1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4" name="Google Shape;174;p13">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5" name="Google Shape;175;p1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6" name="Google Shape;176;p1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7" name="Google Shape;177;p13">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8" name="Shape 178"/>
        <p:cNvGrpSpPr/>
        <p:nvPr/>
      </p:nvGrpSpPr>
      <p:grpSpPr>
        <a:xfrm>
          <a:off x="0" y="0"/>
          <a:ext cx="0" cy="0"/>
          <a:chOff x="0" y="0"/>
          <a:chExt cx="0" cy="0"/>
        </a:xfrm>
      </p:grpSpPr>
      <p:pic>
        <p:nvPicPr>
          <p:cNvPr id="179" name="Google Shape;179;p1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0" name="Google Shape;180;p14"/>
          <p:cNvGrpSpPr/>
          <p:nvPr/>
        </p:nvGrpSpPr>
        <p:grpSpPr>
          <a:xfrm>
            <a:off x="931900" y="379200"/>
            <a:ext cx="7939200" cy="4385100"/>
            <a:chOff x="931900" y="379200"/>
            <a:chExt cx="7939200" cy="4385100"/>
          </a:xfrm>
        </p:grpSpPr>
        <p:sp>
          <p:nvSpPr>
            <p:cNvPr id="181" name="Google Shape;181;p1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85" name="Google Shape;185;p14"/>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 name="Google Shape;186;p14"/>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7" name="Google Shape;187;p14"/>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8" name="Google Shape;188;p14"/>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9" name="Google Shape;189;p14">
            <a:hlinkClick action="ppaction://hlinksldjump" r:id="rId3"/>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 name="Google Shape;190;p14"/>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91" name="Google Shape;191;p14"/>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2" name="Google Shape;192;p14"/>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93" name="Google Shape;193;p1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4" name="Google Shape;194;p1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5" name="Google Shape;195;p1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6" name="Google Shape;196;p1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7" name="Google Shape;197;p14">
            <a:hlinkClick action="ppaction://hlinksldjump" r:id="rId4"/>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8" name="Google Shape;198;p1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99" name="Google Shape;199;p1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0" name="Google Shape;200;p14">
            <a:hlinkClick action="ppaction://hlinksldjump" r:id="rId5"/>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1" name="Shape 201"/>
        <p:cNvGrpSpPr/>
        <p:nvPr/>
      </p:nvGrpSpPr>
      <p:grpSpPr>
        <a:xfrm>
          <a:off x="0" y="0"/>
          <a:ext cx="0" cy="0"/>
          <a:chOff x="0" y="0"/>
          <a:chExt cx="0" cy="0"/>
        </a:xfrm>
      </p:grpSpPr>
      <p:pic>
        <p:nvPicPr>
          <p:cNvPr id="202" name="Google Shape;202;p1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03" name="Google Shape;203;p15"/>
          <p:cNvGrpSpPr/>
          <p:nvPr/>
        </p:nvGrpSpPr>
        <p:grpSpPr>
          <a:xfrm>
            <a:off x="1954088" y="379200"/>
            <a:ext cx="5894825" cy="4385100"/>
            <a:chOff x="1954088" y="379200"/>
            <a:chExt cx="5894825" cy="4385100"/>
          </a:xfrm>
        </p:grpSpPr>
        <p:sp>
          <p:nvSpPr>
            <p:cNvPr id="204" name="Google Shape;204;p15"/>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5"/>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a:spcBef>
                <a:spcPts val="0"/>
              </a:spcBef>
              <a:spcAft>
                <a:spcPts val="0"/>
              </a:spcAft>
              <a:buSzPts val="1600"/>
              <a:buNone/>
              <a:defRPr sz="1600">
                <a:latin typeface="Tajawal"/>
                <a:ea typeface="Tajawal"/>
                <a:cs typeface="Tajawal"/>
                <a:sym typeface="Tajawal"/>
              </a:defRPr>
            </a:lvl2pPr>
            <a:lvl3pPr lvl="2">
              <a:spcBef>
                <a:spcPts val="0"/>
              </a:spcBef>
              <a:spcAft>
                <a:spcPts val="0"/>
              </a:spcAft>
              <a:buSzPts val="1600"/>
              <a:buNone/>
              <a:defRPr sz="1600">
                <a:latin typeface="Tajawal"/>
                <a:ea typeface="Tajawal"/>
                <a:cs typeface="Tajawal"/>
                <a:sym typeface="Tajawal"/>
              </a:defRPr>
            </a:lvl3pPr>
            <a:lvl4pPr lvl="3">
              <a:spcBef>
                <a:spcPts val="0"/>
              </a:spcBef>
              <a:spcAft>
                <a:spcPts val="0"/>
              </a:spcAft>
              <a:buSzPts val="1600"/>
              <a:buNone/>
              <a:defRPr sz="1600">
                <a:latin typeface="Tajawal"/>
                <a:ea typeface="Tajawal"/>
                <a:cs typeface="Tajawal"/>
                <a:sym typeface="Tajawal"/>
              </a:defRPr>
            </a:lvl4pPr>
            <a:lvl5pPr lvl="4">
              <a:spcBef>
                <a:spcPts val="0"/>
              </a:spcBef>
              <a:spcAft>
                <a:spcPts val="0"/>
              </a:spcAft>
              <a:buSzPts val="1600"/>
              <a:buNone/>
              <a:defRPr sz="1600">
                <a:latin typeface="Tajawal"/>
                <a:ea typeface="Tajawal"/>
                <a:cs typeface="Tajawal"/>
                <a:sym typeface="Tajawal"/>
              </a:defRPr>
            </a:lvl5pPr>
            <a:lvl6pPr lvl="5">
              <a:spcBef>
                <a:spcPts val="0"/>
              </a:spcBef>
              <a:spcAft>
                <a:spcPts val="0"/>
              </a:spcAft>
              <a:buSzPts val="1600"/>
              <a:buNone/>
              <a:defRPr sz="1600">
                <a:latin typeface="Tajawal"/>
                <a:ea typeface="Tajawal"/>
                <a:cs typeface="Tajawal"/>
                <a:sym typeface="Tajawal"/>
              </a:defRPr>
            </a:lvl6pPr>
            <a:lvl7pPr lvl="6">
              <a:spcBef>
                <a:spcPts val="0"/>
              </a:spcBef>
              <a:spcAft>
                <a:spcPts val="0"/>
              </a:spcAft>
              <a:buSzPts val="1600"/>
              <a:buNone/>
              <a:defRPr sz="1600">
                <a:latin typeface="Tajawal"/>
                <a:ea typeface="Tajawal"/>
                <a:cs typeface="Tajawal"/>
                <a:sym typeface="Tajawal"/>
              </a:defRPr>
            </a:lvl7pPr>
            <a:lvl8pPr lvl="7">
              <a:spcBef>
                <a:spcPts val="0"/>
              </a:spcBef>
              <a:spcAft>
                <a:spcPts val="0"/>
              </a:spcAft>
              <a:buSzPts val="1600"/>
              <a:buNone/>
              <a:defRPr sz="1600">
                <a:latin typeface="Tajawal"/>
                <a:ea typeface="Tajawal"/>
                <a:cs typeface="Tajawal"/>
                <a:sym typeface="Tajawal"/>
              </a:defRPr>
            </a:lvl8pPr>
            <a:lvl9pPr lvl="8">
              <a:spcBef>
                <a:spcPts val="0"/>
              </a:spcBef>
              <a:spcAft>
                <a:spcPts val="0"/>
              </a:spcAft>
              <a:buSzPts val="1600"/>
              <a:buNone/>
              <a:defRPr sz="1600">
                <a:latin typeface="Tajawal"/>
                <a:ea typeface="Tajawal"/>
                <a:cs typeface="Tajawal"/>
                <a:sym typeface="Tajawal"/>
              </a:defRPr>
            </a:lvl9pPr>
          </a:lstStyle>
          <a:p/>
        </p:txBody>
      </p:sp>
      <p:sp>
        <p:nvSpPr>
          <p:cNvPr id="208" name="Google Shape;208;p15"/>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a:spcBef>
                <a:spcPts val="0"/>
              </a:spcBef>
              <a:spcAft>
                <a:spcPts val="0"/>
              </a:spcAft>
              <a:buSzPts val="1600"/>
              <a:buFont typeface="Tajawal"/>
              <a:buNone/>
              <a:defRPr sz="1600">
                <a:latin typeface="Tajawal"/>
                <a:ea typeface="Tajawal"/>
                <a:cs typeface="Tajawal"/>
                <a:sym typeface="Tajawal"/>
              </a:defRPr>
            </a:lvl2pPr>
            <a:lvl3pPr lvl="2">
              <a:spcBef>
                <a:spcPts val="0"/>
              </a:spcBef>
              <a:spcAft>
                <a:spcPts val="0"/>
              </a:spcAft>
              <a:buSzPts val="1600"/>
              <a:buFont typeface="Tajawal"/>
              <a:buNone/>
              <a:defRPr sz="1600">
                <a:latin typeface="Tajawal"/>
                <a:ea typeface="Tajawal"/>
                <a:cs typeface="Tajawal"/>
                <a:sym typeface="Tajawal"/>
              </a:defRPr>
            </a:lvl3pPr>
            <a:lvl4pPr lvl="3">
              <a:spcBef>
                <a:spcPts val="0"/>
              </a:spcBef>
              <a:spcAft>
                <a:spcPts val="0"/>
              </a:spcAft>
              <a:buSzPts val="1600"/>
              <a:buFont typeface="Tajawal"/>
              <a:buNone/>
              <a:defRPr sz="1600">
                <a:latin typeface="Tajawal"/>
                <a:ea typeface="Tajawal"/>
                <a:cs typeface="Tajawal"/>
                <a:sym typeface="Tajawal"/>
              </a:defRPr>
            </a:lvl4pPr>
            <a:lvl5pPr lvl="4">
              <a:spcBef>
                <a:spcPts val="0"/>
              </a:spcBef>
              <a:spcAft>
                <a:spcPts val="0"/>
              </a:spcAft>
              <a:buSzPts val="1600"/>
              <a:buFont typeface="Tajawal"/>
              <a:buNone/>
              <a:defRPr sz="1600">
                <a:latin typeface="Tajawal"/>
                <a:ea typeface="Tajawal"/>
                <a:cs typeface="Tajawal"/>
                <a:sym typeface="Tajawal"/>
              </a:defRPr>
            </a:lvl5pPr>
            <a:lvl6pPr lvl="5">
              <a:spcBef>
                <a:spcPts val="0"/>
              </a:spcBef>
              <a:spcAft>
                <a:spcPts val="0"/>
              </a:spcAft>
              <a:buSzPts val="1600"/>
              <a:buFont typeface="Tajawal"/>
              <a:buNone/>
              <a:defRPr sz="1600">
                <a:latin typeface="Tajawal"/>
                <a:ea typeface="Tajawal"/>
                <a:cs typeface="Tajawal"/>
                <a:sym typeface="Tajawal"/>
              </a:defRPr>
            </a:lvl6pPr>
            <a:lvl7pPr lvl="6">
              <a:spcBef>
                <a:spcPts val="0"/>
              </a:spcBef>
              <a:spcAft>
                <a:spcPts val="0"/>
              </a:spcAft>
              <a:buSzPts val="1600"/>
              <a:buFont typeface="Tajawal"/>
              <a:buNone/>
              <a:defRPr sz="1600">
                <a:latin typeface="Tajawal"/>
                <a:ea typeface="Tajawal"/>
                <a:cs typeface="Tajawal"/>
                <a:sym typeface="Tajawal"/>
              </a:defRPr>
            </a:lvl7pPr>
            <a:lvl8pPr lvl="7">
              <a:spcBef>
                <a:spcPts val="0"/>
              </a:spcBef>
              <a:spcAft>
                <a:spcPts val="0"/>
              </a:spcAft>
              <a:buSzPts val="1600"/>
              <a:buFont typeface="Tajawal"/>
              <a:buNone/>
              <a:defRPr sz="1600">
                <a:latin typeface="Tajawal"/>
                <a:ea typeface="Tajawal"/>
                <a:cs typeface="Tajawal"/>
                <a:sym typeface="Tajawal"/>
              </a:defRPr>
            </a:lvl8pPr>
            <a:lvl9pPr lvl="8">
              <a:spcBef>
                <a:spcPts val="0"/>
              </a:spcBef>
              <a:spcAft>
                <a:spcPts val="0"/>
              </a:spcAft>
              <a:buSzPts val="1600"/>
              <a:buFont typeface="Tajawal"/>
              <a:buNone/>
              <a:defRPr sz="1600">
                <a:latin typeface="Tajawal"/>
                <a:ea typeface="Tajawal"/>
                <a:cs typeface="Tajawal"/>
                <a:sym typeface="Tajawal"/>
              </a:defRPr>
            </a:lvl9pPr>
          </a:lstStyle>
          <a:p/>
        </p:txBody>
      </p:sp>
      <p:sp>
        <p:nvSpPr>
          <p:cNvPr id="209" name="Google Shape;209;p1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0" name="Google Shape;210;p1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1" name="Google Shape;211;p1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2" name="Google Shape;212;p1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3" name="Google Shape;213;p15">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4" name="Google Shape;214;p1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5" name="Google Shape;215;p1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6" name="Google Shape;216;p15">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7" name="Shape 217"/>
        <p:cNvGrpSpPr/>
        <p:nvPr/>
      </p:nvGrpSpPr>
      <p:grpSpPr>
        <a:xfrm>
          <a:off x="0" y="0"/>
          <a:ext cx="0" cy="0"/>
          <a:chOff x="0" y="0"/>
          <a:chExt cx="0" cy="0"/>
        </a:xfrm>
      </p:grpSpPr>
      <p:pic>
        <p:nvPicPr>
          <p:cNvPr id="218" name="Google Shape;218;p1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19" name="Google Shape;219;p16"/>
          <p:cNvGrpSpPr/>
          <p:nvPr/>
        </p:nvGrpSpPr>
        <p:grpSpPr>
          <a:xfrm>
            <a:off x="931900" y="379200"/>
            <a:ext cx="7939200" cy="4385100"/>
            <a:chOff x="931900" y="379200"/>
            <a:chExt cx="7939200" cy="4385100"/>
          </a:xfrm>
        </p:grpSpPr>
        <p:sp>
          <p:nvSpPr>
            <p:cNvPr id="220" name="Google Shape;220;p1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224" name="Google Shape;224;p16"/>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5" name="Google Shape;225;p16"/>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6" name="Google Shape;226;p16"/>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7" name="Google Shape;227;p16"/>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28" name="Google Shape;228;p16"/>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9" name="Google Shape;229;p16"/>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30" name="Google Shape;230;p1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1" name="Google Shape;231;p1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2" name="Google Shape;232;p1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3" name="Google Shape;233;p1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4" name="Google Shape;234;p16">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5" name="Google Shape;235;p1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6" name="Google Shape;236;p1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7" name="Google Shape;237;p16">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8" name="Shape 238"/>
        <p:cNvGrpSpPr/>
        <p:nvPr/>
      </p:nvGrpSpPr>
      <p:grpSpPr>
        <a:xfrm>
          <a:off x="0" y="0"/>
          <a:ext cx="0" cy="0"/>
          <a:chOff x="0" y="0"/>
          <a:chExt cx="0" cy="0"/>
        </a:xfrm>
      </p:grpSpPr>
      <p:pic>
        <p:nvPicPr>
          <p:cNvPr id="239" name="Google Shape;239;p1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40" name="Google Shape;240;p17"/>
          <p:cNvGrpSpPr/>
          <p:nvPr/>
        </p:nvGrpSpPr>
        <p:grpSpPr>
          <a:xfrm>
            <a:off x="931900" y="379200"/>
            <a:ext cx="7939200" cy="4385100"/>
            <a:chOff x="931900" y="379200"/>
            <a:chExt cx="7939200" cy="4385100"/>
          </a:xfrm>
        </p:grpSpPr>
        <p:sp>
          <p:nvSpPr>
            <p:cNvPr id="241" name="Google Shape;241;p1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245" name="Google Shape;245;p17"/>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6" name="Google Shape;246;p17"/>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7" name="Google Shape;247;p17"/>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8" name="Google Shape;248;p17"/>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49" name="Google Shape;249;p17"/>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0" name="Google Shape;250;p17"/>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51" name="Google Shape;251;p17"/>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2" name="Google Shape;252;p17"/>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53" name="Google Shape;253;p17"/>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4" name="Google Shape;254;p17"/>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55" name="Google Shape;255;p17"/>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6" name="Google Shape;256;p17"/>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57" name="Google Shape;257;p1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8" name="Google Shape;258;p1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9" name="Google Shape;259;p1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0" name="Google Shape;260;p1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1" name="Google Shape;261;p17">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2" name="Google Shape;262;p1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3" name="Google Shape;263;p1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4" name="Google Shape;264;p17">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5" name="Shape 265"/>
        <p:cNvGrpSpPr/>
        <p:nvPr/>
      </p:nvGrpSpPr>
      <p:grpSpPr>
        <a:xfrm>
          <a:off x="0" y="0"/>
          <a:ext cx="0" cy="0"/>
          <a:chOff x="0" y="0"/>
          <a:chExt cx="0" cy="0"/>
        </a:xfrm>
      </p:grpSpPr>
      <p:pic>
        <p:nvPicPr>
          <p:cNvPr id="266" name="Google Shape;266;p1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67" name="Google Shape;267;p18"/>
          <p:cNvGrpSpPr/>
          <p:nvPr/>
        </p:nvGrpSpPr>
        <p:grpSpPr>
          <a:xfrm>
            <a:off x="931900" y="379200"/>
            <a:ext cx="7939200" cy="4385100"/>
            <a:chOff x="931900" y="379200"/>
            <a:chExt cx="7939200" cy="4385100"/>
          </a:xfrm>
        </p:grpSpPr>
        <p:sp>
          <p:nvSpPr>
            <p:cNvPr id="268" name="Google Shape;268;p1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8"/>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t>xx%</a:t>
            </a:r>
          </a:p>
        </p:txBody>
      </p:sp>
      <p:sp>
        <p:nvSpPr>
          <p:cNvPr id="272" name="Google Shape;272;p18"/>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73" name="Google Shape;273;p18"/>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t>xx%</a:t>
            </a:r>
          </a:p>
        </p:txBody>
      </p:sp>
      <p:sp>
        <p:nvSpPr>
          <p:cNvPr id="274" name="Google Shape;274;p18"/>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75" name="Google Shape;275;p18"/>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t>xx%</a:t>
            </a:r>
          </a:p>
        </p:txBody>
      </p:sp>
      <p:sp>
        <p:nvSpPr>
          <p:cNvPr id="276" name="Google Shape;276;p18"/>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77" name="Google Shape;277;p18"/>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t>xx%</a:t>
            </a:r>
          </a:p>
        </p:txBody>
      </p:sp>
      <p:sp>
        <p:nvSpPr>
          <p:cNvPr id="278" name="Google Shape;278;p18"/>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79" name="Google Shape;279;p1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0" name="Google Shape;280;p1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1" name="Google Shape;281;p1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2" name="Google Shape;282;p1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3" name="Google Shape;283;p18">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4" name="Google Shape;284;p1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5" name="Google Shape;285;p1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6" name="Google Shape;286;p18">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87" name="Shape 287"/>
        <p:cNvGrpSpPr/>
        <p:nvPr/>
      </p:nvGrpSpPr>
      <p:grpSpPr>
        <a:xfrm>
          <a:off x="0" y="0"/>
          <a:ext cx="0" cy="0"/>
          <a:chOff x="0" y="0"/>
          <a:chExt cx="0" cy="0"/>
        </a:xfrm>
      </p:grpSpPr>
      <p:pic>
        <p:nvPicPr>
          <p:cNvPr id="288" name="Google Shape;288;p1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89" name="Google Shape;289;p19"/>
          <p:cNvGrpSpPr/>
          <p:nvPr/>
        </p:nvGrpSpPr>
        <p:grpSpPr>
          <a:xfrm>
            <a:off x="931900" y="379200"/>
            <a:ext cx="7939200" cy="4385100"/>
            <a:chOff x="931900" y="379200"/>
            <a:chExt cx="7939200" cy="4385100"/>
          </a:xfrm>
        </p:grpSpPr>
        <p:sp>
          <p:nvSpPr>
            <p:cNvPr id="290" name="Google Shape;290;p1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9"/>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294" name="Google Shape;294;p19"/>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95" name="Google Shape;295;p1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6" name="Google Shape;296;p1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7" name="Google Shape;297;p1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8" name="Google Shape;298;p1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9" name="Google Shape;299;p19">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0" name="Google Shape;300;p1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1" name="Google Shape;301;p1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2" name="Google Shape;302;p19">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303" name="Shape 303"/>
        <p:cNvGrpSpPr/>
        <p:nvPr/>
      </p:nvGrpSpPr>
      <p:grpSpPr>
        <a:xfrm>
          <a:off x="0" y="0"/>
          <a:ext cx="0" cy="0"/>
          <a:chOff x="0" y="0"/>
          <a:chExt cx="0" cy="0"/>
        </a:xfrm>
      </p:grpSpPr>
      <p:pic>
        <p:nvPicPr>
          <p:cNvPr id="304" name="Google Shape;304;p2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05" name="Google Shape;305;p20"/>
          <p:cNvGrpSpPr/>
          <p:nvPr/>
        </p:nvGrpSpPr>
        <p:grpSpPr>
          <a:xfrm>
            <a:off x="931900" y="379200"/>
            <a:ext cx="7939200" cy="4385100"/>
            <a:chOff x="931900" y="379200"/>
            <a:chExt cx="7939200" cy="4385100"/>
          </a:xfrm>
        </p:grpSpPr>
        <p:sp>
          <p:nvSpPr>
            <p:cNvPr id="306" name="Google Shape;306;p2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310" name="Google Shape;310;p20"/>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11" name="Google Shape;311;p2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2" name="Google Shape;312;p2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3" name="Google Shape;313;p2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4" name="Google Shape;314;p2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5" name="Google Shape;315;p20">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6" name="Google Shape;316;p2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7" name="Google Shape;317;p2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8" name="Google Shape;318;p20">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1411050" y="829825"/>
              <a:ext cx="6981000" cy="39345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algn="ctr">
              <a:spcBef>
                <a:spcPts val="0"/>
              </a:spcBef>
              <a:spcAft>
                <a:spcPts val="0"/>
              </a:spcAft>
              <a:buSzPts val="4200"/>
              <a:buNone/>
              <a:defRPr sz="4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2" name="Google Shape;22;p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100"/>
              <a:buNone/>
              <a:defRPr sz="20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3" name="Google Shape;23;p3"/>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4" name="Google Shape;24;p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 name="Google Shape;25;p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 name="Google Shape;26;p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7" name="Google Shape;27;p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 name="Google Shape;28;p3">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 name="Google Shape;29;p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 name="Google Shape;30;p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 name="Google Shape;31;p3">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19" name="Shape 319"/>
        <p:cNvGrpSpPr/>
        <p:nvPr/>
      </p:nvGrpSpPr>
      <p:grpSpPr>
        <a:xfrm>
          <a:off x="0" y="0"/>
          <a:ext cx="0" cy="0"/>
          <a:chOff x="0" y="0"/>
          <a:chExt cx="0" cy="0"/>
        </a:xfrm>
      </p:grpSpPr>
      <p:pic>
        <p:nvPicPr>
          <p:cNvPr id="320" name="Google Shape;320;p2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21" name="Google Shape;321;p21"/>
          <p:cNvGrpSpPr/>
          <p:nvPr/>
        </p:nvGrpSpPr>
        <p:grpSpPr>
          <a:xfrm>
            <a:off x="1506650" y="540000"/>
            <a:ext cx="6773700" cy="4063500"/>
            <a:chOff x="1185100" y="540000"/>
            <a:chExt cx="6773700" cy="4063500"/>
          </a:xfrm>
        </p:grpSpPr>
        <p:sp>
          <p:nvSpPr>
            <p:cNvPr id="322" name="Google Shape;322;p21"/>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1"/>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26" name="Google Shape;326;p21"/>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27" name="Google Shape;327;p21"/>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328" name="Google Shape;328;p2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29" name="Google Shape;329;p2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0" name="Google Shape;330;p2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1" name="Google Shape;331;p2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2" name="Google Shape;332;p21">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3" name="Google Shape;333;p2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4" name="Google Shape;334;p2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5" name="Google Shape;335;p21">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 sz="1200">
                <a:solidFill>
                  <a:srgbClr val="043025"/>
                </a:solidFill>
                <a:latin typeface="Tajawal"/>
                <a:ea typeface="Tajawal"/>
                <a:cs typeface="Tajawal"/>
                <a:sym typeface="Tajawal"/>
              </a:rPr>
              <a:t>CREDITS: This presentation template was created by </a:t>
            </a:r>
            <a:r>
              <a:rPr b="1" lang="en" sz="1200">
                <a:solidFill>
                  <a:schemeClr val="dk1"/>
                </a:solidFill>
                <a:uFill>
                  <a:noFill/>
                </a:uFill>
                <a:latin typeface="Tajawal"/>
                <a:ea typeface="Tajawal"/>
                <a:cs typeface="Tajawal"/>
                <a:sym typeface="Tajawal"/>
                <a:hlinkClick r:id="rId5">
                  <a:extLst>
                    <a:ext uri="{A12FA001-AC4F-418D-AE19-62706E023703}">
                      <ahyp:hlinkClr val="tx"/>
                    </a:ext>
                  </a:extLst>
                </a:hlinkClick>
              </a:rPr>
              <a:t>Slidesgo</a:t>
            </a:r>
            <a:r>
              <a:rPr lang="en" sz="1200">
                <a:solidFill>
                  <a:srgbClr val="043025"/>
                </a:solidFill>
                <a:latin typeface="Tajawal"/>
                <a:ea typeface="Tajawal"/>
                <a:cs typeface="Tajawal"/>
                <a:sym typeface="Tajawal"/>
              </a:rPr>
              <a:t>, including icons by </a:t>
            </a:r>
            <a:r>
              <a:rPr b="1" lang="en" sz="1200">
                <a:solidFill>
                  <a:schemeClr val="dk1"/>
                </a:solidFill>
                <a:uFill>
                  <a:noFill/>
                </a:uFill>
                <a:latin typeface="Tajawal"/>
                <a:ea typeface="Tajawal"/>
                <a:cs typeface="Tajawal"/>
                <a:sym typeface="Tajawal"/>
                <a:hlinkClick r:id="rId6">
                  <a:extLst>
                    <a:ext uri="{A12FA001-AC4F-418D-AE19-62706E023703}">
                      <ahyp:hlinkClr val="tx"/>
                    </a:ext>
                  </a:extLst>
                </a:hlinkClick>
              </a:rPr>
              <a:t>Flaticon</a:t>
            </a:r>
            <a:r>
              <a:rPr lang="en" sz="1200">
                <a:solidFill>
                  <a:srgbClr val="043025"/>
                </a:solidFill>
                <a:latin typeface="Tajawal"/>
                <a:ea typeface="Tajawal"/>
                <a:cs typeface="Tajawal"/>
                <a:sym typeface="Tajawal"/>
              </a:rPr>
              <a:t>, and infographics &amp; images by </a:t>
            </a:r>
            <a:r>
              <a:rPr b="1" lang="en" sz="1200">
                <a:solidFill>
                  <a:schemeClr val="dk1"/>
                </a:solidFill>
                <a:uFill>
                  <a:noFill/>
                </a:uFill>
                <a:latin typeface="Tajawal"/>
                <a:ea typeface="Tajawal"/>
                <a:cs typeface="Tajawal"/>
                <a:sym typeface="Tajawal"/>
                <a:hlinkClick r:id="rId7">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337" name="Shape 337"/>
        <p:cNvGrpSpPr/>
        <p:nvPr/>
      </p:nvGrpSpPr>
      <p:grpSpPr>
        <a:xfrm>
          <a:off x="0" y="0"/>
          <a:ext cx="0" cy="0"/>
          <a:chOff x="0" y="0"/>
          <a:chExt cx="0" cy="0"/>
        </a:xfrm>
      </p:grpSpPr>
      <p:pic>
        <p:nvPicPr>
          <p:cNvPr id="338" name="Google Shape;338;p22"/>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4"/>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chemeClr val="dk1"/>
              </a:buClr>
              <a:buSzPts val="1200"/>
              <a:buFont typeface="Livvic"/>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40" name="Google Shape;40;p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1" name="Google Shape;41;p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 name="Google Shape;42;p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 name="Google Shape;43;p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 name="Google Shape;44;p4">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 name="Google Shape;45;p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 name="Google Shape;46;p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 name="Google Shape;47;p4">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5"/>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6" name="Google Shape;56;p5"/>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7" name="Google Shape;57;p5"/>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 name="Google Shape;58;p5"/>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9" name="Google Shape;59;p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 name="Google Shape;60;p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1" name="Google Shape;61;p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 name="Google Shape;62;p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 name="Google Shape;63;p5">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4" name="Google Shape;64;p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 name="Google Shape;65;p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6" name="Google Shape;66;p5">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 name="Google Shape;75;p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 name="Google Shape;76;p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 name="Google Shape;77;p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8" name="Google Shape;78;p6">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9" name="Google Shape;79;p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0" name="Google Shape;80;p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1" name="Google Shape;81;p6">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7"/>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a:lnSpc>
                <a:spcPct val="100000"/>
              </a:lnSpc>
              <a:spcBef>
                <a:spcPts val="0"/>
              </a:spcBef>
              <a:spcAft>
                <a:spcPts val="0"/>
              </a:spcAft>
              <a:buSzPts val="1600"/>
              <a:buNone/>
              <a:defRPr/>
            </a:lvl1pPr>
            <a:lvl2pPr lvl="1">
              <a:lnSpc>
                <a:spcPct val="100000"/>
              </a:lnSpc>
              <a:spcBef>
                <a:spcPts val="0"/>
              </a:spcBef>
              <a:spcAft>
                <a:spcPts val="0"/>
              </a:spcAft>
              <a:buSzPts val="1600"/>
              <a:buNone/>
              <a:defRPr/>
            </a:lvl2pPr>
            <a:lvl3pPr lvl="2">
              <a:lnSpc>
                <a:spcPct val="100000"/>
              </a:lnSpc>
              <a:spcBef>
                <a:spcPts val="0"/>
              </a:spcBef>
              <a:spcAft>
                <a:spcPts val="0"/>
              </a:spcAft>
              <a:buSzPts val="1600"/>
              <a:buNone/>
              <a:defRPr/>
            </a:lvl3pPr>
            <a:lvl4pPr lvl="3">
              <a:lnSpc>
                <a:spcPct val="100000"/>
              </a:lnSpc>
              <a:spcBef>
                <a:spcPts val="0"/>
              </a:spcBef>
              <a:spcAft>
                <a:spcPts val="0"/>
              </a:spcAft>
              <a:buSzPts val="1600"/>
              <a:buNone/>
              <a:defRPr/>
            </a:lvl4pPr>
            <a:lvl5pPr lvl="4">
              <a:lnSpc>
                <a:spcPct val="100000"/>
              </a:lnSpc>
              <a:spcBef>
                <a:spcPts val="0"/>
              </a:spcBef>
              <a:spcAft>
                <a:spcPts val="0"/>
              </a:spcAft>
              <a:buSzPts val="1600"/>
              <a:buNone/>
              <a:defRPr/>
            </a:lvl5pPr>
            <a:lvl6pPr lvl="5">
              <a:lnSpc>
                <a:spcPct val="100000"/>
              </a:lnSpc>
              <a:spcBef>
                <a:spcPts val="0"/>
              </a:spcBef>
              <a:spcAft>
                <a:spcPts val="0"/>
              </a:spcAft>
              <a:buSzPts val="1600"/>
              <a:buNone/>
              <a:defRPr/>
            </a:lvl6pPr>
            <a:lvl7pPr lvl="6">
              <a:lnSpc>
                <a:spcPct val="100000"/>
              </a:lnSpc>
              <a:spcBef>
                <a:spcPts val="0"/>
              </a:spcBef>
              <a:spcAft>
                <a:spcPts val="0"/>
              </a:spcAft>
              <a:buSzPts val="1600"/>
              <a:buNone/>
              <a:defRPr/>
            </a:lvl7pPr>
            <a:lvl8pPr lvl="7">
              <a:lnSpc>
                <a:spcPct val="100000"/>
              </a:lnSpc>
              <a:spcBef>
                <a:spcPts val="0"/>
              </a:spcBef>
              <a:spcAft>
                <a:spcPts val="0"/>
              </a:spcAft>
              <a:buSzPts val="1600"/>
              <a:buNone/>
              <a:defRPr/>
            </a:lvl8pPr>
            <a:lvl9pPr lvl="8">
              <a:lnSpc>
                <a:spcPct val="100000"/>
              </a:lnSpc>
              <a:spcBef>
                <a:spcPts val="0"/>
              </a:spcBef>
              <a:spcAft>
                <a:spcPts val="0"/>
              </a:spcAft>
              <a:buSzPts val="1600"/>
              <a:buNone/>
              <a:defRPr/>
            </a:lvl9pPr>
          </a:lstStyle>
          <a:p/>
        </p:txBody>
      </p:sp>
      <p:sp>
        <p:nvSpPr>
          <p:cNvPr id="90" name="Google Shape;90;p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1" name="Google Shape;91;p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2" name="Google Shape;92;p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3" name="Google Shape;93;p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4" name="Google Shape;94;p7">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5" name="Google Shape;95;p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6" name="Google Shape;96;p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7" name="Google Shape;97;p7">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8"/>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06" name="Google Shape;106;p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7" name="Google Shape;107;p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8" name="Google Shape;108;p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9" name="Google Shape;109;p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0" name="Google Shape;110;p8">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1" name="Google Shape;111;p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2" name="Google Shape;112;p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3" name="Google Shape;113;p8">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360813" y="379200"/>
              <a:ext cx="488100" cy="4569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954088" y="379200"/>
              <a:ext cx="5406600" cy="4569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9"/>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algn="ctr">
              <a:spcBef>
                <a:spcPts val="0"/>
              </a:spcBef>
              <a:spcAft>
                <a:spcPts val="0"/>
              </a:spcAft>
              <a:buSzPts val="4500"/>
              <a:buNone/>
              <a:defRPr sz="40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21" name="Google Shape;121;p9"/>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r">
              <a:lnSpc>
                <a:spcPct val="100000"/>
              </a:lnSpc>
              <a:spcBef>
                <a:spcPts val="0"/>
              </a:spcBef>
              <a:spcAft>
                <a:spcPts val="0"/>
              </a:spcAft>
              <a:buSzPts val="1600"/>
              <a:buNone/>
              <a:defRPr/>
            </a:lvl2pPr>
            <a:lvl3pPr lvl="2" algn="r">
              <a:lnSpc>
                <a:spcPct val="100000"/>
              </a:lnSpc>
              <a:spcBef>
                <a:spcPts val="0"/>
              </a:spcBef>
              <a:spcAft>
                <a:spcPts val="0"/>
              </a:spcAft>
              <a:buSzPts val="1600"/>
              <a:buNone/>
              <a:defRPr/>
            </a:lvl3pPr>
            <a:lvl4pPr lvl="3" algn="r">
              <a:lnSpc>
                <a:spcPct val="100000"/>
              </a:lnSpc>
              <a:spcBef>
                <a:spcPts val="0"/>
              </a:spcBef>
              <a:spcAft>
                <a:spcPts val="0"/>
              </a:spcAft>
              <a:buSzPts val="1600"/>
              <a:buNone/>
              <a:defRPr/>
            </a:lvl4pPr>
            <a:lvl5pPr lvl="4" algn="r">
              <a:lnSpc>
                <a:spcPct val="100000"/>
              </a:lnSpc>
              <a:spcBef>
                <a:spcPts val="0"/>
              </a:spcBef>
              <a:spcAft>
                <a:spcPts val="0"/>
              </a:spcAft>
              <a:buSzPts val="1600"/>
              <a:buNone/>
              <a:defRPr/>
            </a:lvl5pPr>
            <a:lvl6pPr lvl="5" algn="r">
              <a:lnSpc>
                <a:spcPct val="100000"/>
              </a:lnSpc>
              <a:spcBef>
                <a:spcPts val="0"/>
              </a:spcBef>
              <a:spcAft>
                <a:spcPts val="0"/>
              </a:spcAft>
              <a:buSzPts val="1600"/>
              <a:buNone/>
              <a:defRPr/>
            </a:lvl6pPr>
            <a:lvl7pPr lvl="6" algn="r">
              <a:lnSpc>
                <a:spcPct val="100000"/>
              </a:lnSpc>
              <a:spcBef>
                <a:spcPts val="0"/>
              </a:spcBef>
              <a:spcAft>
                <a:spcPts val="0"/>
              </a:spcAft>
              <a:buSzPts val="1600"/>
              <a:buNone/>
              <a:defRPr/>
            </a:lvl7pPr>
            <a:lvl8pPr lvl="7" algn="r">
              <a:lnSpc>
                <a:spcPct val="100000"/>
              </a:lnSpc>
              <a:spcBef>
                <a:spcPts val="0"/>
              </a:spcBef>
              <a:spcAft>
                <a:spcPts val="0"/>
              </a:spcAft>
              <a:buSzPts val="1600"/>
              <a:buNone/>
              <a:defRPr/>
            </a:lvl8pPr>
            <a:lvl9pPr lvl="8" algn="r">
              <a:lnSpc>
                <a:spcPct val="100000"/>
              </a:lnSpc>
              <a:spcBef>
                <a:spcPts val="0"/>
              </a:spcBef>
              <a:spcAft>
                <a:spcPts val="0"/>
              </a:spcAft>
              <a:buSzPts val="1600"/>
              <a:buNone/>
              <a:defRPr/>
            </a:lvl9pPr>
          </a:lstStyle>
          <a:p/>
        </p:txBody>
      </p:sp>
      <p:sp>
        <p:nvSpPr>
          <p:cNvPr id="122" name="Google Shape;122;p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3" name="Google Shape;123;p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4" name="Google Shape;124;p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5" name="Google Shape;125;p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6" name="Google Shape;126;p9">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7" name="Google Shape;127;p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8" name="Google Shape;128;p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9" name="Google Shape;129;p9">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3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7" name="Google Shape;137;p1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8" name="Google Shape;138;p1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 name="Google Shape;139;p1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 name="Google Shape;140;p1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1" name="Google Shape;141;p10">
            <a:hlinkClick action="ppaction://hlinksldjump" r:id="rId3"/>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2" name="Google Shape;142;p1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3" name="Google Shape;143;p1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4" name="Google Shape;144;p10">
            <a:hlinkClick action="ppaction://hlinksldjump" r:id="rId4"/>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indent="-330200" lvl="1" marL="914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indent="-330200" lvl="2" marL="1371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indent="-330200" lvl="3" marL="18288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indent="-330200" lvl="4" marL="22860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indent="-330200" lvl="5" marL="2743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indent="-330200" lvl="6" marL="3200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indent="-330200" lvl="7" marL="3657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indent="-330200" lvl="8" marL="41148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11.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12.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3.png"/><Relationship Id="rId13" Type="http://schemas.openxmlformats.org/officeDocument/2006/relationships/slide" Target="/ppt/slides/slide6.xml"/><Relationship Id="rId12" Type="http://schemas.openxmlformats.org/officeDocument/2006/relationships/slide" Target="/ppt/slides/slide3.xml"/><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9.xml"/><Relationship Id="rId4" Type="http://schemas.openxmlformats.org/officeDocument/2006/relationships/slide" Target="/ppt/slides/slide11.xml"/><Relationship Id="rId9" Type="http://schemas.openxmlformats.org/officeDocument/2006/relationships/image" Target="../media/image6.png"/><Relationship Id="rId15" Type="http://schemas.openxmlformats.org/officeDocument/2006/relationships/slide" Target="/ppt/slides/slide11.xml"/><Relationship Id="rId14" Type="http://schemas.openxmlformats.org/officeDocument/2006/relationships/slide" Target="/ppt/slides/slide9.xml"/><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image" Target="../media/image4.png"/><Relationship Id="rId8"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1" Type="http://schemas.openxmlformats.org/officeDocument/2006/relationships/slide" Target="/ppt/slides/slide9.xml"/><Relationship Id="rId10" Type="http://schemas.openxmlformats.org/officeDocument/2006/relationships/slide" Target="/ppt/slides/slide6.xml"/><Relationship Id="rId12" Type="http://schemas.openxmlformats.org/officeDocument/2006/relationships/slide" Target="/ppt/slides/slide11.xml"/><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4.png"/><Relationship Id="rId9" Type="http://schemas.openxmlformats.org/officeDocument/2006/relationships/slide" Target="/ppt/slides/slide3.xml"/><Relationship Id="rId5" Type="http://schemas.openxmlformats.org/officeDocument/2006/relationships/slide" Target="/ppt/slides/slide2.xml"/><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7.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1" Type="http://schemas.openxmlformats.org/officeDocument/2006/relationships/slide" Target="/ppt/slides/slide11.xml"/><Relationship Id="rId10" Type="http://schemas.openxmlformats.org/officeDocument/2006/relationships/slide" Target="/ppt/slides/slide9.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slide" Target="/ppt/slides/slide2.xml"/><Relationship Id="rId9" Type="http://schemas.openxmlformats.org/officeDocument/2006/relationships/slide" Target="/ppt/slides/slide6.xm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slide" Target="/ppt/slid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3"/>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344" name="Google Shape;344;p23"/>
          <p:cNvSpPr txBox="1"/>
          <p:nvPr>
            <p:ph type="ctrTitle"/>
          </p:nvPr>
        </p:nvSpPr>
        <p:spPr>
          <a:xfrm>
            <a:off x="1649156" y="972725"/>
            <a:ext cx="58458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4700"/>
              <a:t>DEFINITIONS : </a:t>
            </a:r>
            <a:endParaRPr sz="5700">
              <a:latin typeface="Raleway Black"/>
              <a:ea typeface="Raleway Black"/>
              <a:cs typeface="Raleway Black"/>
              <a:sym typeface="Raleway Black"/>
            </a:endParaRPr>
          </a:p>
        </p:txBody>
      </p:sp>
      <p:sp>
        <p:nvSpPr>
          <p:cNvPr id="345" name="Google Shape;345;p23"/>
          <p:cNvSpPr txBox="1"/>
          <p:nvPr>
            <p:ph idx="1" type="subTitle"/>
          </p:nvPr>
        </p:nvSpPr>
        <p:spPr>
          <a:xfrm>
            <a:off x="1698750" y="2628139"/>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Charte graphique,élément d'ergonomie,UI/UX et responsive design</a:t>
            </a:r>
            <a:endParaRPr/>
          </a:p>
        </p:txBody>
      </p:sp>
      <p:sp>
        <p:nvSpPr>
          <p:cNvPr id="346" name="Google Shape;346;p23">
            <a:hlinkClick action="ppaction://hlinksldjump" r:id="rId4"/>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Raleway"/>
                <a:ea typeface="Raleway"/>
                <a:cs typeface="Raleway"/>
                <a:sym typeface="Raleway"/>
              </a:rPr>
              <a:t>ENTER</a:t>
            </a:r>
            <a:endParaRPr b="1">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UX and UI :</a:t>
            </a:r>
            <a:endParaRPr/>
          </a:p>
        </p:txBody>
      </p:sp>
      <p:sp>
        <p:nvSpPr>
          <p:cNvPr id="510" name="Google Shape;510;p32"/>
          <p:cNvSpPr txBox="1"/>
          <p:nvPr>
            <p:ph idx="1" type="subTitle"/>
          </p:nvPr>
        </p:nvSpPr>
        <p:spPr>
          <a:xfrm>
            <a:off x="1171675" y="1181550"/>
            <a:ext cx="7540500" cy="291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A0A0A"/>
                </a:solidFill>
                <a:highlight>
                  <a:srgbClr val="FFFFFF"/>
                </a:highlight>
                <a:latin typeface="Roboto"/>
                <a:ea typeface="Roboto"/>
                <a:cs typeface="Roboto"/>
                <a:sym typeface="Roboto"/>
              </a:rPr>
              <a:t>L’UX design</a:t>
            </a:r>
            <a:r>
              <a:rPr lang="en" sz="1550">
                <a:solidFill>
                  <a:srgbClr val="0A0A0A"/>
                </a:solidFill>
                <a:highlight>
                  <a:srgbClr val="FFFFFF"/>
                </a:highlight>
                <a:latin typeface="Roboto"/>
                <a:ea typeface="Roboto"/>
                <a:cs typeface="Roboto"/>
                <a:sym typeface="Roboto"/>
              </a:rPr>
              <a:t> se réfère à l’étude des attentes et besoins de l’utilisateur pour la création d’un site web et l'application mobile. Il s’agit donc de prendre en compte le ressenti d’un utilisateur quand il navigue sur votre support digital. L’objectif de l’UX design est d’améliorer le parcours de l’internaute pour le rendre plus agréable et instinctif.</a:t>
            </a:r>
            <a:endParaRPr sz="15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rPr lang="en" sz="1550">
                <a:solidFill>
                  <a:srgbClr val="0A0A0A"/>
                </a:solidFill>
                <a:highlight>
                  <a:srgbClr val="FFFFFF"/>
                </a:highlight>
                <a:latin typeface="Roboto"/>
                <a:ea typeface="Roboto"/>
                <a:cs typeface="Roboto"/>
                <a:sym typeface="Roboto"/>
              </a:rPr>
              <a:t> </a:t>
            </a:r>
            <a:r>
              <a:rPr b="1" lang="en" sz="1550">
                <a:solidFill>
                  <a:srgbClr val="0A0A0A"/>
                </a:solidFill>
                <a:highlight>
                  <a:srgbClr val="FFFFFF"/>
                </a:highlight>
                <a:latin typeface="Roboto"/>
                <a:ea typeface="Roboto"/>
                <a:cs typeface="Roboto"/>
                <a:sym typeface="Roboto"/>
              </a:rPr>
              <a:t>L’UI Design</a:t>
            </a:r>
            <a:r>
              <a:rPr lang="en" sz="1550">
                <a:solidFill>
                  <a:srgbClr val="0A0A0A"/>
                </a:solidFill>
                <a:highlight>
                  <a:srgbClr val="FFFFFF"/>
                </a:highlight>
                <a:latin typeface="Roboto"/>
                <a:ea typeface="Roboto"/>
                <a:cs typeface="Roboto"/>
                <a:sym typeface="Roboto"/>
              </a:rPr>
              <a:t> désigne la conception de l’interface utilisateur pour une application, un logiciel ou tout dispositif digital. Le design est le processus qui permet de concevoir l’interface homme-machine. Dans sa définition, l’UI Design englobe donc tout ce qui s’apparente au graphisme, à l’aspect et à l’agencement. </a:t>
            </a:r>
            <a:endParaRPr sz="15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rPr lang="en" sz="1550">
                <a:solidFill>
                  <a:srgbClr val="0A0A0A"/>
                </a:solidFill>
                <a:highlight>
                  <a:srgbClr val="FFFFFF"/>
                </a:highlight>
                <a:latin typeface="Roboto"/>
                <a:ea typeface="Roboto"/>
                <a:cs typeface="Roboto"/>
                <a:sym typeface="Roboto"/>
              </a:rPr>
              <a:t>On y trouve : Logo_ Grille de mise en page _Typographie _Polices de caractères _Icônes Couleurs _Disposition des boutons de navigation_ Charte graphique…</a:t>
            </a:r>
            <a:endParaRPr sz="15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00000"/>
              </a:solidFill>
              <a:highlight>
                <a:srgbClr val="40444B"/>
              </a:highlight>
              <a:latin typeface="Arial"/>
              <a:ea typeface="Arial"/>
              <a:cs typeface="Arial"/>
              <a:sym typeface="Arial"/>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p:txBody>
      </p:sp>
      <p:pic>
        <p:nvPicPr>
          <p:cNvPr id="511" name="Google Shape;511;p3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12" name="Google Shape;512;p32">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513" name="Google Shape;513;p32">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514" name="Google Shape;514;p32">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515" name="Google Shape;515;p32">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516" name="Google Shape;516;p32">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17" name="Google Shape;517;p32">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18" name="Google Shape;518;p32">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19" name="Google Shape;519;p32">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grpSp>
        <p:nvGrpSpPr>
          <p:cNvPr id="524" name="Google Shape;524;p33"/>
          <p:cNvGrpSpPr/>
          <p:nvPr/>
        </p:nvGrpSpPr>
        <p:grpSpPr>
          <a:xfrm>
            <a:off x="2418350" y="3251300"/>
            <a:ext cx="4950300" cy="1725900"/>
            <a:chOff x="2418350" y="3251300"/>
            <a:chExt cx="4950300" cy="1725900"/>
          </a:xfrm>
        </p:grpSpPr>
        <p:sp>
          <p:nvSpPr>
            <p:cNvPr id="525" name="Google Shape;525;p33"/>
            <p:cNvSpPr/>
            <p:nvPr/>
          </p:nvSpPr>
          <p:spPr>
            <a:xfrm>
              <a:off x="2418350" y="3708200"/>
              <a:ext cx="4950300" cy="12690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2418350" y="3251300"/>
              <a:ext cx="49503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6880425" y="32513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33"/>
          <p:cNvSpPr txBox="1"/>
          <p:nvPr>
            <p:ph type="title"/>
          </p:nvPr>
        </p:nvSpPr>
        <p:spPr>
          <a:xfrm>
            <a:off x="2570850" y="2053863"/>
            <a:ext cx="46614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responsive design</a:t>
            </a:r>
            <a:endParaRPr/>
          </a:p>
        </p:txBody>
      </p:sp>
      <p:sp>
        <p:nvSpPr>
          <p:cNvPr id="529" name="Google Shape;529;p3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a:t> la conception vise</a:t>
            </a:r>
            <a:endParaRPr/>
          </a:p>
        </p:txBody>
      </p:sp>
      <p:sp>
        <p:nvSpPr>
          <p:cNvPr id="530" name="Google Shape;530;p33"/>
          <p:cNvSpPr txBox="1"/>
          <p:nvPr>
            <p:ph idx="2" type="title"/>
          </p:nvPr>
        </p:nvSpPr>
        <p:spPr>
          <a:xfrm>
            <a:off x="4252050" y="988287"/>
            <a:ext cx="1299000" cy="106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pic>
        <p:nvPicPr>
          <p:cNvPr id="531" name="Google Shape;531;p33">
            <a:hlinkClick/>
          </p:cNvPr>
          <p:cNvPicPr preferRelativeResize="0"/>
          <p:nvPr/>
        </p:nvPicPr>
        <p:blipFill rotWithShape="1">
          <a:blip r:embed="rId3">
            <a:alphaModFix/>
          </a:blip>
          <a:srcRect b="475" l="0" r="0" t="465"/>
          <a:stretch/>
        </p:blipFill>
        <p:spPr>
          <a:xfrm>
            <a:off x="7533725" y="496125"/>
            <a:ext cx="265550" cy="258850"/>
          </a:xfrm>
          <a:prstGeom prst="rect">
            <a:avLst/>
          </a:prstGeom>
          <a:noFill/>
          <a:ln>
            <a:noFill/>
          </a:ln>
        </p:spPr>
      </p:pic>
      <p:pic>
        <p:nvPicPr>
          <p:cNvPr id="532" name="Google Shape;532;p33">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533" name="Google Shape;533;p33">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534" name="Google Shape;534;p33">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535" name="Google Shape;535;p33">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pic>
        <p:nvPicPr>
          <p:cNvPr id="536" name="Google Shape;536;p33">
            <a:hlinkClick/>
          </p:cNvPr>
          <p:cNvPicPr preferRelativeResize="0"/>
          <p:nvPr/>
        </p:nvPicPr>
        <p:blipFill rotWithShape="1">
          <a:blip r:embed="rId3">
            <a:alphaModFix/>
          </a:blip>
          <a:srcRect b="475" l="0" r="0" t="465"/>
          <a:stretch/>
        </p:blipFill>
        <p:spPr>
          <a:xfrm>
            <a:off x="6991700" y="3350325"/>
            <a:ext cx="265550" cy="258850"/>
          </a:xfrm>
          <a:prstGeom prst="rect">
            <a:avLst/>
          </a:prstGeom>
          <a:noFill/>
          <a:ln>
            <a:noFill/>
          </a:ln>
        </p:spPr>
      </p:pic>
      <p:sp>
        <p:nvSpPr>
          <p:cNvPr id="537" name="Google Shape;537;p33">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38" name="Google Shape;538;p33">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39" name="Google Shape;539;p33">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40" name="Google Shape;540;p33">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responsive design :</a:t>
            </a:r>
            <a:endParaRPr/>
          </a:p>
        </p:txBody>
      </p:sp>
      <p:sp>
        <p:nvSpPr>
          <p:cNvPr id="546" name="Google Shape;546;p34"/>
          <p:cNvSpPr txBox="1"/>
          <p:nvPr>
            <p:ph idx="1" type="subTitle"/>
          </p:nvPr>
        </p:nvSpPr>
        <p:spPr>
          <a:xfrm>
            <a:off x="1032675" y="1181550"/>
            <a:ext cx="7576200" cy="291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750">
                <a:solidFill>
                  <a:srgbClr val="0A0A0A"/>
                </a:solidFill>
                <a:highlight>
                  <a:srgbClr val="FFFFFF"/>
                </a:highlight>
                <a:latin typeface="Roboto"/>
                <a:ea typeface="Roboto"/>
                <a:cs typeface="Roboto"/>
                <a:sym typeface="Roboto"/>
              </a:rPr>
              <a:t>Le Responsive Web Design ajuste automatiquement l’affichage d’une page web à la taille d’écran du terminal utilisé. Cette technique de conception de site web, ou d’interface digitale, répond à un besoin des utilisateurs, toujours plus nombreux à se connecter sur le web depuis un appareil mobile.</a:t>
            </a:r>
            <a:endParaRPr>
              <a:solidFill>
                <a:srgbClr val="000000"/>
              </a:solidFill>
              <a:highlight>
                <a:srgbClr val="36393F"/>
              </a:highlight>
              <a:latin typeface="Arial"/>
              <a:ea typeface="Arial"/>
              <a:cs typeface="Arial"/>
              <a:sym typeface="Arial"/>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00000"/>
              </a:solidFill>
              <a:highlight>
                <a:srgbClr val="40444B"/>
              </a:highlight>
              <a:latin typeface="Arial"/>
              <a:ea typeface="Arial"/>
              <a:cs typeface="Arial"/>
              <a:sym typeface="Arial"/>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p:txBody>
      </p:sp>
      <p:pic>
        <p:nvPicPr>
          <p:cNvPr id="547" name="Google Shape;547;p3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48" name="Google Shape;548;p34">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549" name="Google Shape;549;p34">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550" name="Google Shape;550;p34">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551" name="Google Shape;551;p34">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552" name="Google Shape;552;p34">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53" name="Google Shape;553;p34">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54" name="Google Shape;554;p34">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55" name="Google Shape;555;p34">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24"/>
          <p:cNvGrpSpPr/>
          <p:nvPr/>
        </p:nvGrpSpPr>
        <p:grpSpPr>
          <a:xfrm>
            <a:off x="1639850" y="2972325"/>
            <a:ext cx="2526000" cy="1403100"/>
            <a:chOff x="1639850" y="2972325"/>
            <a:chExt cx="2526000" cy="1403100"/>
          </a:xfrm>
        </p:grpSpPr>
        <p:sp>
          <p:nvSpPr>
            <p:cNvPr id="352" name="Google Shape;352;p24"/>
            <p:cNvSpPr/>
            <p:nvPr/>
          </p:nvSpPr>
          <p:spPr>
            <a:xfrm>
              <a:off x="1801924" y="2972325"/>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1639850" y="3150525"/>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4"/>
          <p:cNvGrpSpPr/>
          <p:nvPr/>
        </p:nvGrpSpPr>
        <p:grpSpPr>
          <a:xfrm>
            <a:off x="5637150" y="2972325"/>
            <a:ext cx="2526000" cy="1403100"/>
            <a:chOff x="5637150" y="2972325"/>
            <a:chExt cx="2526000" cy="1403100"/>
          </a:xfrm>
        </p:grpSpPr>
        <p:sp>
          <p:nvSpPr>
            <p:cNvPr id="355" name="Google Shape;355;p24"/>
            <p:cNvSpPr/>
            <p:nvPr/>
          </p:nvSpPr>
          <p:spPr>
            <a:xfrm>
              <a:off x="5799224" y="2972325"/>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5637150" y="3150525"/>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4"/>
          <p:cNvGrpSpPr/>
          <p:nvPr/>
        </p:nvGrpSpPr>
        <p:grpSpPr>
          <a:xfrm>
            <a:off x="1639850" y="1168762"/>
            <a:ext cx="2526000" cy="1403111"/>
            <a:chOff x="1639850" y="1168762"/>
            <a:chExt cx="2526000" cy="1403111"/>
          </a:xfrm>
        </p:grpSpPr>
        <p:sp>
          <p:nvSpPr>
            <p:cNvPr id="358" name="Google Shape;358;p24"/>
            <p:cNvSpPr/>
            <p:nvPr/>
          </p:nvSpPr>
          <p:spPr>
            <a:xfrm>
              <a:off x="18019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16398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TABLE OF CONTENTS</a:t>
            </a:r>
            <a:endParaRPr/>
          </a:p>
        </p:txBody>
      </p:sp>
      <p:sp>
        <p:nvSpPr>
          <p:cNvPr id="361" name="Google Shape;361;p24">
            <a:hlinkClick action="ppaction://hlinksldjump" r:id="rId3"/>
          </p:cNvPr>
          <p:cNvSpPr txBox="1"/>
          <p:nvPr>
            <p:ph idx="1" type="subTitle"/>
          </p:nvPr>
        </p:nvSpPr>
        <p:spPr>
          <a:xfrm>
            <a:off x="1814598" y="3563079"/>
            <a:ext cx="2176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UX / UI</a:t>
            </a:r>
            <a:endParaRPr/>
          </a:p>
        </p:txBody>
      </p:sp>
      <p:grpSp>
        <p:nvGrpSpPr>
          <p:cNvPr id="362" name="Google Shape;362;p24"/>
          <p:cNvGrpSpPr/>
          <p:nvPr/>
        </p:nvGrpSpPr>
        <p:grpSpPr>
          <a:xfrm>
            <a:off x="5637150" y="1168762"/>
            <a:ext cx="2526000" cy="1403111"/>
            <a:chOff x="5637150" y="1168762"/>
            <a:chExt cx="2526000" cy="1403111"/>
          </a:xfrm>
        </p:grpSpPr>
        <p:sp>
          <p:nvSpPr>
            <p:cNvPr id="363" name="Google Shape;363;p24"/>
            <p:cNvSpPr/>
            <p:nvPr/>
          </p:nvSpPr>
          <p:spPr>
            <a:xfrm>
              <a:off x="5799224" y="1168762"/>
              <a:ext cx="900900" cy="4329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5637150" y="1346973"/>
              <a:ext cx="2526000" cy="1224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24">
            <a:hlinkClick action="ppaction://hlinksldjump" r:id="rId4"/>
          </p:cNvPr>
          <p:cNvSpPr txBox="1"/>
          <p:nvPr>
            <p:ph idx="3" type="subTitle"/>
          </p:nvPr>
        </p:nvSpPr>
        <p:spPr>
          <a:xfrm>
            <a:off x="5811898" y="3438979"/>
            <a:ext cx="21765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responsive design</a:t>
            </a:r>
            <a:endParaRPr/>
          </a:p>
        </p:txBody>
      </p:sp>
      <p:sp>
        <p:nvSpPr>
          <p:cNvPr id="366" name="Google Shape;366;p24">
            <a:hlinkClick action="ppaction://hlinksldjump" r:id="rId5"/>
          </p:cNvPr>
          <p:cNvSpPr txBox="1"/>
          <p:nvPr>
            <p:ph idx="5" type="subTitle"/>
          </p:nvPr>
        </p:nvSpPr>
        <p:spPr>
          <a:xfrm>
            <a:off x="1639850" y="1635413"/>
            <a:ext cx="24510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CHARTE GRAPHIQUE</a:t>
            </a:r>
            <a:endParaRPr/>
          </a:p>
        </p:txBody>
      </p:sp>
      <p:sp>
        <p:nvSpPr>
          <p:cNvPr id="367" name="Google Shape;367;p24">
            <a:hlinkClick action="ppaction://hlinksldjump" r:id="rId6"/>
          </p:cNvPr>
          <p:cNvSpPr txBox="1"/>
          <p:nvPr>
            <p:ph idx="7" type="subTitle"/>
          </p:nvPr>
        </p:nvSpPr>
        <p:spPr>
          <a:xfrm>
            <a:off x="5997125" y="1181550"/>
            <a:ext cx="2715000" cy="105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600">
                <a:latin typeface="Raleway Black"/>
                <a:ea typeface="Raleway Black"/>
                <a:cs typeface="Raleway Black"/>
                <a:sym typeface="Raleway Black"/>
              </a:rPr>
              <a:t>   </a:t>
            </a:r>
            <a:r>
              <a:rPr lang="en"/>
              <a:t>éléments              d'ergonomie</a:t>
            </a:r>
            <a:endParaRPr/>
          </a:p>
        </p:txBody>
      </p:sp>
      <p:pic>
        <p:nvPicPr>
          <p:cNvPr id="368" name="Google Shape;368;p24">
            <a:hlinkClick/>
          </p:cNvPr>
          <p:cNvPicPr preferRelativeResize="0"/>
          <p:nvPr/>
        </p:nvPicPr>
        <p:blipFill rotWithShape="1">
          <a:blip r:embed="rId7">
            <a:alphaModFix/>
          </a:blip>
          <a:srcRect b="475" l="0" r="0" t="465"/>
          <a:stretch/>
        </p:blipFill>
        <p:spPr>
          <a:xfrm>
            <a:off x="8446575" y="550350"/>
            <a:ext cx="265550" cy="258850"/>
          </a:xfrm>
          <a:prstGeom prst="rect">
            <a:avLst/>
          </a:prstGeom>
          <a:noFill/>
          <a:ln>
            <a:noFill/>
          </a:ln>
        </p:spPr>
      </p:pic>
      <p:pic>
        <p:nvPicPr>
          <p:cNvPr id="369" name="Google Shape;369;p24">
            <a:hlinkClick action="ppaction://hlinksldjump" r:id="rId8"/>
          </p:cNvPr>
          <p:cNvPicPr preferRelativeResize="0"/>
          <p:nvPr/>
        </p:nvPicPr>
        <p:blipFill rotWithShape="1">
          <a:blip r:embed="rId9">
            <a:alphaModFix/>
          </a:blip>
          <a:srcRect b="941" l="0" r="0" t="941"/>
          <a:stretch/>
        </p:blipFill>
        <p:spPr>
          <a:xfrm>
            <a:off x="237300" y="550513"/>
            <a:ext cx="294878" cy="230099"/>
          </a:xfrm>
          <a:prstGeom prst="rect">
            <a:avLst/>
          </a:prstGeom>
          <a:noFill/>
          <a:ln>
            <a:noFill/>
          </a:ln>
        </p:spPr>
      </p:pic>
      <p:pic>
        <p:nvPicPr>
          <p:cNvPr id="370" name="Google Shape;370;p24">
            <a:hlinkClick action="ppaction://hlinkshowjump?jump=previousslide"/>
          </p:cNvPr>
          <p:cNvPicPr preferRelativeResize="0"/>
          <p:nvPr/>
        </p:nvPicPr>
        <p:blipFill>
          <a:blip r:embed="rId10">
            <a:alphaModFix/>
          </a:blip>
          <a:stretch>
            <a:fillRect/>
          </a:stretch>
        </p:blipFill>
        <p:spPr>
          <a:xfrm>
            <a:off x="237301" y="1181549"/>
            <a:ext cx="294875" cy="307964"/>
          </a:xfrm>
          <a:prstGeom prst="rect">
            <a:avLst/>
          </a:prstGeom>
          <a:noFill/>
          <a:ln>
            <a:noFill/>
          </a:ln>
        </p:spPr>
      </p:pic>
      <p:pic>
        <p:nvPicPr>
          <p:cNvPr id="371" name="Google Shape;371;p24">
            <a:hlinkClick action="ppaction://hlinkshowjump?jump=nextslide"/>
          </p:cNvPr>
          <p:cNvPicPr preferRelativeResize="0"/>
          <p:nvPr/>
        </p:nvPicPr>
        <p:blipFill>
          <a:blip r:embed="rId10">
            <a:alphaModFix/>
          </a:blip>
          <a:stretch>
            <a:fillRect/>
          </a:stretch>
        </p:blipFill>
        <p:spPr>
          <a:xfrm flipH="1">
            <a:off x="237301" y="3724924"/>
            <a:ext cx="294875" cy="307964"/>
          </a:xfrm>
          <a:prstGeom prst="rect">
            <a:avLst/>
          </a:prstGeom>
          <a:noFill/>
          <a:ln>
            <a:noFill/>
          </a:ln>
        </p:spPr>
      </p:pic>
      <p:pic>
        <p:nvPicPr>
          <p:cNvPr id="372" name="Google Shape;372;p24">
            <a:hlinkClick/>
          </p:cNvPr>
          <p:cNvPicPr preferRelativeResize="0"/>
          <p:nvPr/>
        </p:nvPicPr>
        <p:blipFill rotWithShape="1">
          <a:blip r:embed="rId11">
            <a:alphaModFix/>
          </a:blip>
          <a:srcRect b="0" l="396" r="396" t="0"/>
          <a:stretch/>
        </p:blipFill>
        <p:spPr>
          <a:xfrm>
            <a:off x="228050" y="4350525"/>
            <a:ext cx="302603" cy="307950"/>
          </a:xfrm>
          <a:prstGeom prst="rect">
            <a:avLst/>
          </a:prstGeom>
          <a:noFill/>
          <a:ln>
            <a:noFill/>
          </a:ln>
        </p:spPr>
      </p:pic>
      <p:sp>
        <p:nvSpPr>
          <p:cNvPr id="373" name="Google Shape;373;p24">
            <a:hlinkClick action="ppaction://hlinksldjump" r:id="rId12"/>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374" name="Google Shape;374;p24">
            <a:hlinkClick action="ppaction://hlinksldjump" r:id="rId13"/>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375" name="Google Shape;375;p24">
            <a:hlinkClick action="ppaction://hlinksldjump" r:id="rId14"/>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376" name="Google Shape;376;p24">
            <a:hlinkClick action="ppaction://hlinksldjump" r:id="rId15"/>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25">
            <a:hlinkClick/>
          </p:cNvPr>
          <p:cNvPicPr preferRelativeResize="0"/>
          <p:nvPr/>
        </p:nvPicPr>
        <p:blipFill rotWithShape="1">
          <a:blip r:embed="rId3">
            <a:alphaModFix/>
          </a:blip>
          <a:srcRect b="475" l="0" r="0" t="465"/>
          <a:stretch/>
        </p:blipFill>
        <p:spPr>
          <a:xfrm>
            <a:off x="7533725" y="496125"/>
            <a:ext cx="265550" cy="258850"/>
          </a:xfrm>
          <a:prstGeom prst="rect">
            <a:avLst/>
          </a:prstGeom>
          <a:noFill/>
          <a:ln>
            <a:noFill/>
          </a:ln>
        </p:spPr>
      </p:pic>
      <p:grpSp>
        <p:nvGrpSpPr>
          <p:cNvPr id="382" name="Google Shape;382;p25"/>
          <p:cNvGrpSpPr/>
          <p:nvPr/>
        </p:nvGrpSpPr>
        <p:grpSpPr>
          <a:xfrm>
            <a:off x="2418350" y="3251300"/>
            <a:ext cx="4950300" cy="1725900"/>
            <a:chOff x="2418350" y="3251300"/>
            <a:chExt cx="4950300" cy="1725900"/>
          </a:xfrm>
        </p:grpSpPr>
        <p:sp>
          <p:nvSpPr>
            <p:cNvPr id="383" name="Google Shape;383;p25"/>
            <p:cNvSpPr/>
            <p:nvPr/>
          </p:nvSpPr>
          <p:spPr>
            <a:xfrm>
              <a:off x="2418350" y="3708200"/>
              <a:ext cx="4950300" cy="12690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2418350" y="3251300"/>
              <a:ext cx="49503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6880425" y="32513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5"/>
          <p:cNvSpPr txBox="1"/>
          <p:nvPr>
            <p:ph type="title"/>
          </p:nvPr>
        </p:nvSpPr>
        <p:spPr>
          <a:xfrm>
            <a:off x="2570775" y="2190588"/>
            <a:ext cx="46614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CHARTE GRAPHIQUE</a:t>
            </a:r>
            <a:endParaRPr/>
          </a:p>
        </p:txBody>
      </p:sp>
      <p:sp>
        <p:nvSpPr>
          <p:cNvPr id="387" name="Google Shape;387;p25"/>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a:t>cahier des normes graphiques</a:t>
            </a:r>
            <a:endParaRPr/>
          </a:p>
        </p:txBody>
      </p:sp>
      <p:sp>
        <p:nvSpPr>
          <p:cNvPr id="388" name="Google Shape;388;p25"/>
          <p:cNvSpPr txBox="1"/>
          <p:nvPr>
            <p:ph idx="2" type="title"/>
          </p:nvPr>
        </p:nvSpPr>
        <p:spPr>
          <a:xfrm>
            <a:off x="4164575" y="998187"/>
            <a:ext cx="1299000" cy="106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pic>
        <p:nvPicPr>
          <p:cNvPr id="389" name="Google Shape;389;p25">
            <a:hlinkClick/>
          </p:cNvPr>
          <p:cNvPicPr preferRelativeResize="0"/>
          <p:nvPr/>
        </p:nvPicPr>
        <p:blipFill rotWithShape="1">
          <a:blip r:embed="rId3">
            <a:alphaModFix/>
          </a:blip>
          <a:srcRect b="475" l="0" r="0" t="465"/>
          <a:stretch/>
        </p:blipFill>
        <p:spPr>
          <a:xfrm>
            <a:off x="6991700" y="3350325"/>
            <a:ext cx="265550" cy="258850"/>
          </a:xfrm>
          <a:prstGeom prst="rect">
            <a:avLst/>
          </a:prstGeom>
          <a:noFill/>
          <a:ln>
            <a:noFill/>
          </a:ln>
        </p:spPr>
      </p:pic>
      <p:pic>
        <p:nvPicPr>
          <p:cNvPr id="390" name="Google Shape;390;p25">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391" name="Google Shape;391;p25">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392" name="Google Shape;392;p25">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393" name="Google Shape;393;p25">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394" name="Google Shape;394;p25">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395" name="Google Shape;395;p25">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396" name="Google Shape;396;p25">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397" name="Google Shape;397;p25">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CHARTE GRAPHIQUE : </a:t>
            </a:r>
            <a:endParaRPr/>
          </a:p>
        </p:txBody>
      </p:sp>
      <p:sp>
        <p:nvSpPr>
          <p:cNvPr id="403" name="Google Shape;403;p26"/>
          <p:cNvSpPr txBox="1"/>
          <p:nvPr>
            <p:ph idx="1" type="subTitle"/>
          </p:nvPr>
        </p:nvSpPr>
        <p:spPr>
          <a:xfrm>
            <a:off x="1114050" y="1269900"/>
            <a:ext cx="7504800" cy="260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000"/>
              <a:t>c’est un document qui va contenir toutes les règles d'utilisation de l'ensemble des éléments graphiques de votre entreprise par exemple: les codes couleurs,les polices et le logo. elle doit tenir compte de tout les support de communication(les affiches ,les cartes visite,les sites ,les apps). Elle va permet que l'identité visuelle soit cohérente sur l'ensemble de ces supports.</a:t>
            </a:r>
            <a:endParaRPr sz="2000"/>
          </a:p>
        </p:txBody>
      </p:sp>
      <p:pic>
        <p:nvPicPr>
          <p:cNvPr id="404" name="Google Shape;404;p2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05" name="Google Shape;405;p26">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406" name="Google Shape;406;p26">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07" name="Google Shape;407;p26">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08" name="Google Shape;408;p26">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409" name="Google Shape;409;p26">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10" name="Google Shape;410;p26">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11" name="Google Shape;411;p26">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12" name="Google Shape;412;p26">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7"/>
          <p:cNvSpPr txBox="1"/>
          <p:nvPr>
            <p:ph type="title"/>
          </p:nvPr>
        </p:nvSpPr>
        <p:spPr>
          <a:xfrm>
            <a:off x="999275" y="1476025"/>
            <a:ext cx="2929200" cy="1730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EXEMPLE </a:t>
            </a:r>
            <a:endParaRPr/>
          </a:p>
          <a:p>
            <a:pPr indent="0" lvl="0" marL="0" rtl="0" algn="l">
              <a:spcBef>
                <a:spcPts val="0"/>
              </a:spcBef>
              <a:spcAft>
                <a:spcPts val="0"/>
              </a:spcAft>
              <a:buNone/>
            </a:pPr>
            <a:r>
              <a:rPr lang="en"/>
              <a:t>D’UNE </a:t>
            </a:r>
            <a:endParaRPr/>
          </a:p>
          <a:p>
            <a:pPr indent="0" lvl="0" marL="0" rtl="0" algn="l">
              <a:spcBef>
                <a:spcPts val="0"/>
              </a:spcBef>
              <a:spcAft>
                <a:spcPts val="0"/>
              </a:spcAft>
              <a:buNone/>
            </a:pPr>
            <a:r>
              <a:rPr lang="en"/>
              <a:t>CHRTE </a:t>
            </a:r>
            <a:endParaRPr/>
          </a:p>
          <a:p>
            <a:pPr indent="0" lvl="0" marL="0" rtl="0" algn="l">
              <a:spcBef>
                <a:spcPts val="0"/>
              </a:spcBef>
              <a:spcAft>
                <a:spcPts val="0"/>
              </a:spcAft>
              <a:buNone/>
            </a:pPr>
            <a:r>
              <a:rPr lang="en"/>
              <a:t>GRAPHIQUE </a:t>
            </a:r>
            <a:endParaRPr/>
          </a:p>
        </p:txBody>
      </p:sp>
      <p:grpSp>
        <p:nvGrpSpPr>
          <p:cNvPr id="418" name="Google Shape;418;p27"/>
          <p:cNvGrpSpPr/>
          <p:nvPr/>
        </p:nvGrpSpPr>
        <p:grpSpPr>
          <a:xfrm>
            <a:off x="3382649" y="1090522"/>
            <a:ext cx="5329471" cy="3260002"/>
            <a:chOff x="3909787" y="1245725"/>
            <a:chExt cx="4514206" cy="3245397"/>
          </a:xfrm>
        </p:grpSpPr>
        <p:sp>
          <p:nvSpPr>
            <p:cNvPr id="419" name="Google Shape;419;p27"/>
            <p:cNvSpPr/>
            <p:nvPr/>
          </p:nvSpPr>
          <p:spPr>
            <a:xfrm>
              <a:off x="3909893" y="1702622"/>
              <a:ext cx="4514100" cy="27885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3909787" y="1245728"/>
              <a:ext cx="4514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7935725" y="1245725"/>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2" name="Google Shape;422;p27"/>
          <p:cNvPicPr preferRelativeResize="0"/>
          <p:nvPr/>
        </p:nvPicPr>
        <p:blipFill rotWithShape="1">
          <a:blip r:embed="rId3">
            <a:alphaModFix/>
          </a:blip>
          <a:srcRect b="0" l="4603" r="4603" t="0"/>
          <a:stretch/>
        </p:blipFill>
        <p:spPr>
          <a:xfrm>
            <a:off x="3382650" y="1559513"/>
            <a:ext cx="5329475" cy="2751300"/>
          </a:xfrm>
          <a:prstGeom prst="rect">
            <a:avLst/>
          </a:prstGeom>
          <a:noFill/>
          <a:ln>
            <a:noFill/>
          </a:ln>
        </p:spPr>
      </p:pic>
      <p:pic>
        <p:nvPicPr>
          <p:cNvPr id="423" name="Google Shape;423;p27">
            <a:hlinkClick/>
          </p:cNvPr>
          <p:cNvPicPr preferRelativeResize="0"/>
          <p:nvPr/>
        </p:nvPicPr>
        <p:blipFill rotWithShape="1">
          <a:blip r:embed="rId4">
            <a:alphaModFix/>
          </a:blip>
          <a:srcRect b="475" l="0" r="0" t="465"/>
          <a:stretch/>
        </p:blipFill>
        <p:spPr>
          <a:xfrm>
            <a:off x="8446575" y="550350"/>
            <a:ext cx="265550" cy="258850"/>
          </a:xfrm>
          <a:prstGeom prst="rect">
            <a:avLst/>
          </a:prstGeom>
          <a:noFill/>
          <a:ln>
            <a:noFill/>
          </a:ln>
        </p:spPr>
      </p:pic>
      <p:pic>
        <p:nvPicPr>
          <p:cNvPr id="424" name="Google Shape;424;p27">
            <a:hlinkClick action="ppaction://hlinksldjump" r:id="rId5"/>
          </p:cNvPr>
          <p:cNvPicPr preferRelativeResize="0"/>
          <p:nvPr/>
        </p:nvPicPr>
        <p:blipFill rotWithShape="1">
          <a:blip r:embed="rId6">
            <a:alphaModFix/>
          </a:blip>
          <a:srcRect b="941" l="0" r="0" t="941"/>
          <a:stretch/>
        </p:blipFill>
        <p:spPr>
          <a:xfrm>
            <a:off x="237300" y="550513"/>
            <a:ext cx="294878" cy="230099"/>
          </a:xfrm>
          <a:prstGeom prst="rect">
            <a:avLst/>
          </a:prstGeom>
          <a:noFill/>
          <a:ln>
            <a:noFill/>
          </a:ln>
        </p:spPr>
      </p:pic>
      <p:pic>
        <p:nvPicPr>
          <p:cNvPr id="425" name="Google Shape;425;p27">
            <a:hlinkClick action="ppaction://hlinkshowjump?jump=previousslide"/>
          </p:cNvPr>
          <p:cNvPicPr preferRelativeResize="0"/>
          <p:nvPr/>
        </p:nvPicPr>
        <p:blipFill>
          <a:blip r:embed="rId7">
            <a:alphaModFix/>
          </a:blip>
          <a:stretch>
            <a:fillRect/>
          </a:stretch>
        </p:blipFill>
        <p:spPr>
          <a:xfrm>
            <a:off x="237301" y="1181549"/>
            <a:ext cx="294875" cy="307964"/>
          </a:xfrm>
          <a:prstGeom prst="rect">
            <a:avLst/>
          </a:prstGeom>
          <a:noFill/>
          <a:ln>
            <a:noFill/>
          </a:ln>
        </p:spPr>
      </p:pic>
      <p:pic>
        <p:nvPicPr>
          <p:cNvPr id="426" name="Google Shape;426;p27">
            <a:hlinkClick action="ppaction://hlinkshowjump?jump=nextslide"/>
          </p:cNvPr>
          <p:cNvPicPr preferRelativeResize="0"/>
          <p:nvPr/>
        </p:nvPicPr>
        <p:blipFill>
          <a:blip r:embed="rId7">
            <a:alphaModFix/>
          </a:blip>
          <a:stretch>
            <a:fillRect/>
          </a:stretch>
        </p:blipFill>
        <p:spPr>
          <a:xfrm flipH="1">
            <a:off x="237301" y="3724924"/>
            <a:ext cx="294875" cy="307964"/>
          </a:xfrm>
          <a:prstGeom prst="rect">
            <a:avLst/>
          </a:prstGeom>
          <a:noFill/>
          <a:ln>
            <a:noFill/>
          </a:ln>
        </p:spPr>
      </p:pic>
      <p:pic>
        <p:nvPicPr>
          <p:cNvPr id="427" name="Google Shape;427;p27">
            <a:hlinkClick/>
          </p:cNvPr>
          <p:cNvPicPr preferRelativeResize="0"/>
          <p:nvPr/>
        </p:nvPicPr>
        <p:blipFill rotWithShape="1">
          <a:blip r:embed="rId8">
            <a:alphaModFix/>
          </a:blip>
          <a:srcRect b="0" l="396" r="396" t="0"/>
          <a:stretch/>
        </p:blipFill>
        <p:spPr>
          <a:xfrm>
            <a:off x="228050" y="4350525"/>
            <a:ext cx="302603" cy="307950"/>
          </a:xfrm>
          <a:prstGeom prst="rect">
            <a:avLst/>
          </a:prstGeom>
          <a:noFill/>
          <a:ln>
            <a:noFill/>
          </a:ln>
        </p:spPr>
      </p:pic>
      <p:pic>
        <p:nvPicPr>
          <p:cNvPr id="428" name="Google Shape;428;p27">
            <a:hlinkClick/>
          </p:cNvPr>
          <p:cNvPicPr preferRelativeResize="0"/>
          <p:nvPr/>
        </p:nvPicPr>
        <p:blipFill rotWithShape="1">
          <a:blip r:embed="rId4">
            <a:alphaModFix/>
          </a:blip>
          <a:srcRect b="475" l="0" r="0" t="465"/>
          <a:stretch/>
        </p:blipFill>
        <p:spPr>
          <a:xfrm>
            <a:off x="8245900" y="1206100"/>
            <a:ext cx="265550" cy="258850"/>
          </a:xfrm>
          <a:prstGeom prst="rect">
            <a:avLst/>
          </a:prstGeom>
          <a:noFill/>
          <a:ln>
            <a:noFill/>
          </a:ln>
        </p:spPr>
      </p:pic>
      <p:sp>
        <p:nvSpPr>
          <p:cNvPr id="429" name="Google Shape;429;p27">
            <a:hlinkClick action="ppaction://hlinksldjump" r:id="rId9"/>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30" name="Google Shape;430;p27">
            <a:hlinkClick action="ppaction://hlinksldjump" r:id="rId10"/>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31" name="Google Shape;431;p27">
            <a:hlinkClick action="ppaction://hlinksldjump" r:id="rId11"/>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32" name="Google Shape;432;p27">
            <a:hlinkClick action="ppaction://hlinksldjump" r:id="rId12"/>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txBox="1"/>
          <p:nvPr>
            <p:ph type="title"/>
          </p:nvPr>
        </p:nvSpPr>
        <p:spPr>
          <a:xfrm>
            <a:off x="2558325" y="1944504"/>
            <a:ext cx="4686300" cy="9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      éléments              d'ergonomie</a:t>
            </a:r>
            <a:endParaRPr/>
          </a:p>
        </p:txBody>
      </p:sp>
      <p:grpSp>
        <p:nvGrpSpPr>
          <p:cNvPr id="438" name="Google Shape;438;p28"/>
          <p:cNvGrpSpPr/>
          <p:nvPr/>
        </p:nvGrpSpPr>
        <p:grpSpPr>
          <a:xfrm>
            <a:off x="2418350" y="3251300"/>
            <a:ext cx="4950300" cy="1725900"/>
            <a:chOff x="2418350" y="3251300"/>
            <a:chExt cx="4950300" cy="1725900"/>
          </a:xfrm>
        </p:grpSpPr>
        <p:sp>
          <p:nvSpPr>
            <p:cNvPr id="439" name="Google Shape;439;p28"/>
            <p:cNvSpPr/>
            <p:nvPr/>
          </p:nvSpPr>
          <p:spPr>
            <a:xfrm>
              <a:off x="2418350" y="3708200"/>
              <a:ext cx="4950300" cy="12690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2418350" y="3251300"/>
              <a:ext cx="49503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6880425" y="32513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8"/>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Éléments d'ergonomie incitative ou d'assistance sur formulaires</a:t>
            </a:r>
            <a:endParaRPr/>
          </a:p>
        </p:txBody>
      </p:sp>
      <p:sp>
        <p:nvSpPr>
          <p:cNvPr id="443" name="Google Shape;443;p28"/>
          <p:cNvSpPr txBox="1"/>
          <p:nvPr>
            <p:ph idx="2" type="title"/>
          </p:nvPr>
        </p:nvSpPr>
        <p:spPr>
          <a:xfrm>
            <a:off x="4144700" y="878912"/>
            <a:ext cx="1299000" cy="106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pic>
        <p:nvPicPr>
          <p:cNvPr id="444" name="Google Shape;444;p28">
            <a:hlinkClick/>
          </p:cNvPr>
          <p:cNvPicPr preferRelativeResize="0"/>
          <p:nvPr/>
        </p:nvPicPr>
        <p:blipFill rotWithShape="1">
          <a:blip r:embed="rId3">
            <a:alphaModFix/>
          </a:blip>
          <a:srcRect b="475" l="0" r="0" t="465"/>
          <a:stretch/>
        </p:blipFill>
        <p:spPr>
          <a:xfrm>
            <a:off x="7533725" y="496125"/>
            <a:ext cx="265550" cy="258850"/>
          </a:xfrm>
          <a:prstGeom prst="rect">
            <a:avLst/>
          </a:prstGeom>
          <a:noFill/>
          <a:ln>
            <a:noFill/>
          </a:ln>
        </p:spPr>
      </p:pic>
      <p:pic>
        <p:nvPicPr>
          <p:cNvPr id="445" name="Google Shape;445;p28">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446" name="Google Shape;446;p28">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47" name="Google Shape;447;p28">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48" name="Google Shape;448;p28">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pic>
        <p:nvPicPr>
          <p:cNvPr id="449" name="Google Shape;449;p28">
            <a:hlinkClick/>
          </p:cNvPr>
          <p:cNvPicPr preferRelativeResize="0"/>
          <p:nvPr/>
        </p:nvPicPr>
        <p:blipFill rotWithShape="1">
          <a:blip r:embed="rId3">
            <a:alphaModFix/>
          </a:blip>
          <a:srcRect b="475" l="0" r="0" t="465"/>
          <a:stretch/>
        </p:blipFill>
        <p:spPr>
          <a:xfrm>
            <a:off x="6991700" y="3350325"/>
            <a:ext cx="265550" cy="258850"/>
          </a:xfrm>
          <a:prstGeom prst="rect">
            <a:avLst/>
          </a:prstGeom>
          <a:noFill/>
          <a:ln>
            <a:noFill/>
          </a:ln>
        </p:spPr>
      </p:pic>
      <p:sp>
        <p:nvSpPr>
          <p:cNvPr id="450" name="Google Shape;450;p28">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51" name="Google Shape;451;p28">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52" name="Google Shape;452;p28">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53" name="Google Shape;453;p28">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Éléments d'ergonomie  : </a:t>
            </a:r>
            <a:endParaRPr/>
          </a:p>
        </p:txBody>
      </p:sp>
      <p:sp>
        <p:nvSpPr>
          <p:cNvPr id="459" name="Google Shape;459;p29"/>
          <p:cNvSpPr txBox="1"/>
          <p:nvPr>
            <p:ph idx="1" type="subTitle"/>
          </p:nvPr>
        </p:nvSpPr>
        <p:spPr>
          <a:xfrm>
            <a:off x="1181625" y="1181550"/>
            <a:ext cx="7486800" cy="2998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650">
                <a:solidFill>
                  <a:srgbClr val="0A0A0A"/>
                </a:solidFill>
                <a:highlight>
                  <a:srgbClr val="FFFFFF"/>
                </a:highlight>
                <a:latin typeface="Roboto"/>
                <a:ea typeface="Roboto"/>
                <a:cs typeface="Roboto"/>
                <a:sym typeface="Roboto"/>
              </a:rPr>
              <a:t>L’ergonomie désigne l’ensemble des connaissances servant à la conception de systèmes, machines ou outils pouvant être utilisés par tous avec le maximum de confort, de sécurité et d’efficacité. L’ergonomie rend les choses facilement utilisables et manipulables au plus grand nombre.</a:t>
            </a:r>
            <a:endParaRPr sz="165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50">
              <a:solidFill>
                <a:srgbClr val="0A0A0A"/>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650">
                <a:solidFill>
                  <a:srgbClr val="0A0A0A"/>
                </a:solidFill>
                <a:highlight>
                  <a:srgbClr val="FFFFFF"/>
                </a:highlight>
                <a:latin typeface="Roboto"/>
                <a:ea typeface="Roboto"/>
                <a:cs typeface="Roboto"/>
                <a:sym typeface="Roboto"/>
              </a:rPr>
              <a:t>L’ergonomie a pour mission d’adapter les objets à l’homme pour vous rendre la vie plus facile.</a:t>
            </a:r>
            <a:endParaRPr sz="1500">
              <a:solidFill>
                <a:srgbClr val="000000"/>
              </a:solidFill>
              <a:highlight>
                <a:srgbClr val="40444B"/>
              </a:highlight>
              <a:latin typeface="Arial"/>
              <a:ea typeface="Arial"/>
              <a:cs typeface="Arial"/>
              <a:sym typeface="Arial"/>
            </a:endParaRPr>
          </a:p>
          <a:p>
            <a:pPr indent="0" lvl="0" marL="0" rtl="0" algn="l">
              <a:spcBef>
                <a:spcPts val="0"/>
              </a:spcBef>
              <a:spcAft>
                <a:spcPts val="0"/>
              </a:spcAft>
              <a:buNone/>
            </a:pPr>
            <a:r>
              <a:t/>
            </a:r>
            <a:endParaRPr sz="1350">
              <a:solidFill>
                <a:srgbClr val="0A0A0A"/>
              </a:solidFill>
              <a:highlight>
                <a:srgbClr val="FFFFFF"/>
              </a:highlight>
              <a:latin typeface="Roboto"/>
              <a:ea typeface="Roboto"/>
              <a:cs typeface="Roboto"/>
              <a:sym typeface="Roboto"/>
            </a:endParaRPr>
          </a:p>
        </p:txBody>
      </p:sp>
      <p:pic>
        <p:nvPicPr>
          <p:cNvPr id="460" name="Google Shape;460;p2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61" name="Google Shape;461;p29">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462" name="Google Shape;462;p29">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63" name="Google Shape;463;p29">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64" name="Google Shape;464;p29">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465" name="Google Shape;465;p29">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66" name="Google Shape;466;p29">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67" name="Google Shape;467;p29">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68" name="Google Shape;468;p29">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Éléments d'ergonomie  : </a:t>
            </a:r>
            <a:endParaRPr/>
          </a:p>
        </p:txBody>
      </p:sp>
      <p:sp>
        <p:nvSpPr>
          <p:cNvPr id="474" name="Google Shape;474;p30"/>
          <p:cNvSpPr txBox="1"/>
          <p:nvPr>
            <p:ph idx="1" type="subTitle"/>
          </p:nvPr>
        </p:nvSpPr>
        <p:spPr>
          <a:xfrm>
            <a:off x="1231275" y="1429175"/>
            <a:ext cx="7268400" cy="260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950">
                <a:solidFill>
                  <a:srgbClr val="0A0A0A"/>
                </a:solidFill>
                <a:highlight>
                  <a:srgbClr val="FFFFFF"/>
                </a:highlight>
                <a:latin typeface="Roboto"/>
                <a:ea typeface="Roboto"/>
                <a:cs typeface="Roboto"/>
                <a:sym typeface="Roboto"/>
              </a:rPr>
              <a:t>Avec le développement des nouvelles technologies, cette discipline a dû s’adapter au web. Ainsi, lors de la conception d'un site, il est primordial de faciliter l’interaction entre l’homme et l’interface autant pour le propriétaire du site qui va l’administrer que pour les usagers (les internautes) qui vont le consulter.</a:t>
            </a:r>
            <a:endParaRPr sz="1950">
              <a:solidFill>
                <a:srgbClr val="0A0A0A"/>
              </a:solidFill>
              <a:highlight>
                <a:srgbClr val="FFFFFF"/>
              </a:highlight>
              <a:latin typeface="Roboto"/>
              <a:ea typeface="Roboto"/>
              <a:cs typeface="Roboto"/>
              <a:sym typeface="Roboto"/>
            </a:endParaRPr>
          </a:p>
        </p:txBody>
      </p:sp>
      <p:pic>
        <p:nvPicPr>
          <p:cNvPr id="475" name="Google Shape;475;p3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76" name="Google Shape;476;p30">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477" name="Google Shape;477;p30">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78" name="Google Shape;478;p30">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79" name="Google Shape;479;p30">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480" name="Google Shape;480;p30">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81" name="Google Shape;481;p30">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82" name="Google Shape;482;p30">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83" name="Google Shape;483;p30">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1"/>
          <p:cNvSpPr txBox="1"/>
          <p:nvPr>
            <p:ph type="title"/>
          </p:nvPr>
        </p:nvSpPr>
        <p:spPr>
          <a:xfrm>
            <a:off x="2570850" y="2366563"/>
            <a:ext cx="46614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UX/UI</a:t>
            </a:r>
            <a:endParaRPr/>
          </a:p>
        </p:txBody>
      </p:sp>
      <p:grpSp>
        <p:nvGrpSpPr>
          <p:cNvPr id="489" name="Google Shape;489;p31"/>
          <p:cNvGrpSpPr/>
          <p:nvPr/>
        </p:nvGrpSpPr>
        <p:grpSpPr>
          <a:xfrm>
            <a:off x="2418350" y="3251300"/>
            <a:ext cx="4950300" cy="1725900"/>
            <a:chOff x="2418350" y="3251300"/>
            <a:chExt cx="4950300" cy="1725900"/>
          </a:xfrm>
        </p:grpSpPr>
        <p:sp>
          <p:nvSpPr>
            <p:cNvPr id="490" name="Google Shape;490;p31"/>
            <p:cNvSpPr/>
            <p:nvPr/>
          </p:nvSpPr>
          <p:spPr>
            <a:xfrm>
              <a:off x="2418350" y="3708200"/>
              <a:ext cx="4950300" cy="12690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2418350" y="3251300"/>
              <a:ext cx="49503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6880425" y="32513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31"/>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UX:USER EXPERIENCE </a:t>
            </a:r>
            <a:endParaRPr/>
          </a:p>
          <a:p>
            <a:pPr indent="0" lvl="0" marL="0" rtl="0" algn="l">
              <a:spcBef>
                <a:spcPts val="0"/>
              </a:spcBef>
              <a:spcAft>
                <a:spcPts val="0"/>
              </a:spcAft>
              <a:buNone/>
            </a:pPr>
            <a:r>
              <a:rPr lang="en"/>
              <a:t>          UI:USER INTERFACE</a:t>
            </a:r>
            <a:endParaRPr/>
          </a:p>
        </p:txBody>
      </p:sp>
      <p:sp>
        <p:nvSpPr>
          <p:cNvPr id="494" name="Google Shape;494;p31"/>
          <p:cNvSpPr txBox="1"/>
          <p:nvPr>
            <p:ph idx="2" type="title"/>
          </p:nvPr>
        </p:nvSpPr>
        <p:spPr>
          <a:xfrm>
            <a:off x="4244000" y="1256362"/>
            <a:ext cx="1299000" cy="1065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pic>
        <p:nvPicPr>
          <p:cNvPr id="495" name="Google Shape;495;p31">
            <a:hlinkClick/>
          </p:cNvPr>
          <p:cNvPicPr preferRelativeResize="0"/>
          <p:nvPr/>
        </p:nvPicPr>
        <p:blipFill rotWithShape="1">
          <a:blip r:embed="rId3">
            <a:alphaModFix/>
          </a:blip>
          <a:srcRect b="475" l="0" r="0" t="465"/>
          <a:stretch/>
        </p:blipFill>
        <p:spPr>
          <a:xfrm>
            <a:off x="7533725" y="496125"/>
            <a:ext cx="265550" cy="258850"/>
          </a:xfrm>
          <a:prstGeom prst="rect">
            <a:avLst/>
          </a:prstGeom>
          <a:noFill/>
          <a:ln>
            <a:noFill/>
          </a:ln>
        </p:spPr>
      </p:pic>
      <p:pic>
        <p:nvPicPr>
          <p:cNvPr id="496" name="Google Shape;496;p31">
            <a:hlinkClick action="ppaction://hlinksldjump" r:id="rId4"/>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497" name="Google Shape;497;p31">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498" name="Google Shape;498;p31">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499" name="Google Shape;499;p31">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pic>
        <p:nvPicPr>
          <p:cNvPr id="500" name="Google Shape;500;p31">
            <a:hlinkClick/>
          </p:cNvPr>
          <p:cNvPicPr preferRelativeResize="0"/>
          <p:nvPr/>
        </p:nvPicPr>
        <p:blipFill rotWithShape="1">
          <a:blip r:embed="rId3">
            <a:alphaModFix/>
          </a:blip>
          <a:srcRect b="475" l="0" r="0" t="465"/>
          <a:stretch/>
        </p:blipFill>
        <p:spPr>
          <a:xfrm>
            <a:off x="6991700" y="3350325"/>
            <a:ext cx="265550" cy="258850"/>
          </a:xfrm>
          <a:prstGeom prst="rect">
            <a:avLst/>
          </a:prstGeom>
          <a:noFill/>
          <a:ln>
            <a:noFill/>
          </a:ln>
        </p:spPr>
      </p:pic>
      <p:sp>
        <p:nvSpPr>
          <p:cNvPr id="501" name="Google Shape;501;p31">
            <a:hlinkClick action="ppaction://hlinksldjump" r:id="rId8"/>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02" name="Google Shape;502;p31">
            <a:hlinkClick action="ppaction://hlinksldjump" r:id="rId9"/>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03" name="Google Shape;503;p31">
            <a:hlinkClick action="ppaction://hlinksldjump" r:id="rId10"/>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04" name="Google Shape;504;p31">
            <a:hlinkClick action="ppaction://hlinksldjump" r:id="rId11"/>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Cute Lovely Interface by Slidesgo">
  <a:themeElements>
    <a:clrScheme name="Simple Light">
      <a:dk1>
        <a:srgbClr val="7376EC"/>
      </a:dk1>
      <a:lt1>
        <a:srgbClr val="CBCDF7"/>
      </a:lt1>
      <a:dk2>
        <a:srgbClr val="595959"/>
      </a:dk2>
      <a:lt2>
        <a:srgbClr val="FFFFFF"/>
      </a:lt2>
      <a:accent1>
        <a:srgbClr val="FFCCC2"/>
      </a:accent1>
      <a:accent2>
        <a:srgbClr val="7376EC"/>
      </a:accent2>
      <a:accent3>
        <a:srgbClr val="FFFFFF"/>
      </a:accent3>
      <a:accent4>
        <a:srgbClr val="FFCCC2"/>
      </a:accent4>
      <a:accent5>
        <a:srgbClr val="7376EC"/>
      </a:accent5>
      <a:accent6>
        <a:srgbClr val="FFFFFF"/>
      </a:accent6>
      <a:hlink>
        <a:srgbClr val="7376E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