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1" r:id="rId5"/>
    <p:sldId id="292" r:id="rId6"/>
    <p:sldId id="293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7" r:id="rId28"/>
    <p:sldId id="276" r:id="rId29"/>
    <p:sldId id="288" r:id="rId30"/>
    <p:sldId id="278" r:id="rId31"/>
    <p:sldId id="277" r:id="rId32"/>
    <p:sldId id="279" r:id="rId33"/>
    <p:sldId id="280" r:id="rId34"/>
    <p:sldId id="286" r:id="rId35"/>
    <p:sldId id="281" r:id="rId36"/>
    <p:sldId id="282" r:id="rId37"/>
    <p:sldId id="283" r:id="rId38"/>
    <p:sldId id="284" r:id="rId39"/>
    <p:sldId id="285" r:id="rId40"/>
    <p:sldId id="289" r:id="rId41"/>
    <p:sldId id="294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FB85-A37F-5BC4-8E47-7E7E8EB6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F156-2333-A9BF-A12D-F2266BB2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F57F-1427-09D4-21B3-A733D30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2F12-017F-77AB-7AB9-CC78D9B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6254-CB24-2CE3-189C-46A4895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F1A0-D06C-448C-B87C-3BDA5F16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F502-1563-10FC-A5C0-36157329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FD14-02B6-A46D-E646-EA5A990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0081-FBA4-8D24-6451-322D556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1098-2F40-B55B-1D80-F899355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974CA-00FA-A3F9-61FC-A04C1BFA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CDF5-A7B0-3D6F-6241-6ABCA6F3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5D62-04C4-1E09-FEE6-DC9281BC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39F3-EC22-1FC7-7C4E-3A5CA4FB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9CDF-4164-CDA8-DD34-5E14136D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B7C0-443E-39B0-D450-07A50D3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81F9-9627-8771-11CA-93A5B4FD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CB9E-D5F8-76EC-F57B-2B76674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2288-C73B-C9E3-2C6A-30DD29B1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6708-8120-B6F4-BA16-66AA6C91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1D09-59FE-E857-6E87-25D89A25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A73A-A8B7-76E2-DF39-44AF2B67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A069-6974-6626-71D3-97D65A05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3E26-1D00-03B2-122A-12FE076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A651-B52E-937C-D1E8-506F3E84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FC5F-A6D4-2859-42EC-D441AF17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C6F9-70E1-D53C-98DF-10845BCC7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1FA3-E398-2D1E-A931-E934DECC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BF32-9FD8-F04D-24D9-8CB9E3CC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9139-131D-7414-752C-652B8FDE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7A23-2E93-E9E6-FB63-B6F7A3F1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D59-1D67-BAD1-B023-BC1CABBD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CA33-080C-074A-049C-A3D88637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0F6F1-0DF9-7D76-200D-9BD46C12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E499A-E194-C85D-A05B-BBA8C5AEA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2038B-9D56-79EE-D396-5AF8819F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23240-68BD-2A3F-FF27-ACB8679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CE76E-81E3-973C-859D-4C311C96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0B8E5-C39B-86B3-F1E6-2E471266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DEF-6CC3-AB45-90D3-D1736129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5725-B530-F181-C72B-93DA57A0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8AA21-E56E-56E5-2B7C-C89B474D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08AB-F558-CCF0-D58D-7C67B1BF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FA7BE-846B-8337-E56B-FC602028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D3A67-53F8-9991-C4C0-CDDE5970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EE43-D839-619C-F514-FFAC90F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D9BC-B3A8-9DFD-78A3-8F631D0C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CD72-2006-DB16-21A7-5C46287A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4967-A7CE-226F-3DD5-B26ACC15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25A8-2680-A307-91AF-9F6827E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BC93-2C6B-738C-BD53-845F18A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DEED2-DDA6-8B77-48F6-92F7170F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F9-BA7A-8127-7B70-5B0B8C72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E843-C22E-1377-FE79-953B53648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7F4A-DFF0-4F77-2D8D-56659111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A2E1-3A6D-CC77-95CF-BEDC3D01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FC2B-A34E-53C4-1A21-3C3CC0B4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8557-9812-D796-FBFD-9D0E9A8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8B8A1-B5DA-D987-E989-BEB0A3C7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58D1E-3F01-682D-35A2-2E8EBD2E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A9A6-EF84-5A3B-72A9-3B8D4F37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59FBB-5976-422E-B528-7E7DE8AC4B2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994E-534C-62AE-2845-192898AA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6DD0-B3E0-45FD-7C8D-795C4942B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8368B-A0CE-48A1-AB35-725B6523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and person standing next to a vending machine&#10;&#10;AI-generated content may be incorrect.">
            <a:extLst>
              <a:ext uri="{FF2B5EF4-FFF2-40B4-BE49-F238E27FC236}">
                <a16:creationId xmlns:a16="http://schemas.microsoft.com/office/drawing/2014/main" id="{8EE40B7F-47AD-37C9-6325-B0EE6DCF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" r="23298" b="851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17BB1-2835-BBD4-5CD2-E8FF7EEC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Welcome to Vending Machine 1.0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0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B00AC-AA78-B5EC-E838-2F06547D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6EDC6A8-2A4C-B9B0-8DC1-A53028DC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48" y="577346"/>
            <a:ext cx="9566078" cy="4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9D09-E7F5-7393-015A-F74AB5E2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2B5FC22-DC63-9B6C-84E5-53A66F465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" y="1011802"/>
            <a:ext cx="119269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2A369-17C6-B2BE-BCE1-02768AC7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EE81DC-F962-8D71-CD28-93C985CD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6" y="194811"/>
            <a:ext cx="9373908" cy="646837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0C1CA8-229B-AC71-D2A6-FDEDA588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02" y="3042180"/>
            <a:ext cx="408679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1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A4AF5-240A-05D6-9DCA-A2784127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FA1EF2-AEAF-5D1B-E3FB-C1782BF72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194811"/>
            <a:ext cx="9373908" cy="646837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7778AE-D51E-F7A2-5365-DDD3BAB20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59" y="2709762"/>
            <a:ext cx="313416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45930-D278-B578-FF84-2550E5B9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4594006-7F38-3A92-2E06-8C6704B6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0" y="846927"/>
            <a:ext cx="6384983" cy="50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4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EA119-5239-80B1-48C8-37D88B1A0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0F103130-381D-7EF8-3EC1-BBF8F586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5" y="1090635"/>
            <a:ext cx="6408007" cy="5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5CD71-2470-FB58-42E2-168F23B3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70DB82B4-7DFA-3828-1E74-5BDC61A13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9" y="864492"/>
            <a:ext cx="6245328" cy="4907043"/>
          </a:xfrm>
          <a:prstGeom prst="rect">
            <a:avLst/>
          </a:prstGeom>
        </p:spPr>
      </p:pic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1D75CDFD-9B41-E041-3BF3-7D5B3B438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81" y="2453559"/>
            <a:ext cx="3853591" cy="18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2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494BF-64AB-C2DA-216D-B30372010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4B0C1-6DFE-3979-AC29-536A9551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6" y="825163"/>
            <a:ext cx="6157733" cy="483821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4E20BA-4499-84E7-5E4B-7078C77E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96" y="2187168"/>
            <a:ext cx="3867888" cy="17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5E9E90-CD6A-E927-29AC-F3E67FA99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C59CC3-AB0F-3ABD-707F-51708433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0" y="98212"/>
            <a:ext cx="8834219" cy="66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8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89AA4-9D6A-E256-24B4-BC46D0F4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2CAC99-5C39-0828-8AE7-D2FF95281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0" y="98212"/>
            <a:ext cx="8834219" cy="66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BC001-BE2D-9CBC-E13D-A939C543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85"/>
          <a:stretch>
            <a:fillRect/>
          </a:stretch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42C322-4024-D7CA-B466-3F03B0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7E3C-72E3-9F38-829E-D5DC5C63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541" y="4256419"/>
            <a:ext cx="5644787" cy="1917815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Vending Machine</a:t>
            </a:r>
          </a:p>
          <a:p>
            <a:r>
              <a:rPr lang="en-US" sz="1600" dirty="0">
                <a:solidFill>
                  <a:schemeClr val="tx2"/>
                </a:solidFill>
              </a:rPr>
              <a:t>Customer and Owner</a:t>
            </a:r>
          </a:p>
          <a:p>
            <a:r>
              <a:rPr lang="en-US" sz="1600" dirty="0">
                <a:solidFill>
                  <a:schemeClr val="tx2"/>
                </a:solidFill>
              </a:rPr>
              <a:t>Java and SQL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Admin Dashboard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Properties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6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C0906-8279-1F07-0937-3DDB2022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5A4E89-6610-E4F5-704F-75800795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3"/>
          <a:stretch/>
        </p:blipFill>
        <p:spPr>
          <a:xfrm>
            <a:off x="1699815" y="49161"/>
            <a:ext cx="8792370" cy="675967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6852B9-BD4B-A2EC-CDCF-9EECC1A4D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2709762"/>
            <a:ext cx="313416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6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79752-AC58-937F-9ED1-350599ED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68B9945-204D-C0E1-65C2-C517DD812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27" y="82346"/>
            <a:ext cx="7921266" cy="2998194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D5B19FD-9E5D-8696-DC61-FA3BD303E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06790"/>
            <a:ext cx="1091184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EEE646-BFBE-0EBF-1B30-93540612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1D439F-2B7F-960F-144E-CD166817A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96520"/>
            <a:ext cx="9094707" cy="66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3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6F8B6-3EBC-EB3A-CAE2-337A2433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AB4A14-5354-D892-5EF2-B9B2D16D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0" y="32769"/>
            <a:ext cx="8557980" cy="67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64F8F93-FF65-D4C1-5069-E4B3296D5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1" y="2257303"/>
            <a:ext cx="10854137" cy="20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2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93C2C-F294-408D-F1FD-46AFE97B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A13BB2-C0E0-5C1C-6D85-40CA07E1C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99" y="19794"/>
            <a:ext cx="8623801" cy="68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8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512F79-9743-7F42-5F37-B2616DDB4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1" y="2168113"/>
            <a:ext cx="11426377" cy="22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5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D6B3B-D8C9-6E47-74F1-85783B1C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362DEA-20C3-9A4B-ADFC-E58EED28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0"/>
            <a:ext cx="9094707" cy="6858000"/>
          </a:xfrm>
          <a:prstGeom prst="rect">
            <a:avLst/>
          </a:prstGeom>
        </p:spPr>
      </p:pic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2AC349-AAF3-F4AF-3D1B-E346CF381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19" y="4392192"/>
            <a:ext cx="4334480" cy="146705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C39D3D-9DF9-DAF7-238B-21DE2B78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0"/>
            <a:ext cx="909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C82B7-42D5-59F8-4B45-749C98A5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E9A992-BBD2-8F73-83FD-25914488E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0"/>
            <a:ext cx="9094707" cy="6858000"/>
          </a:xfrm>
          <a:prstGeom prst="rect">
            <a:avLst/>
          </a:prstGeom>
        </p:spPr>
      </p:pic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B4CC2BF-B47B-4EFD-5C06-355F62C78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79" y="4473472"/>
            <a:ext cx="35533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1F61-749A-4E16-FFB9-CA1FBED89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9E4CC3-AF34-A72C-FCB6-D46BA284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0"/>
            <a:ext cx="9094707" cy="6858000"/>
          </a:xfrm>
          <a:prstGeom prst="rect">
            <a:avLst/>
          </a:prstGeom>
        </p:spPr>
      </p:pic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5D8F6048-5776-2701-075C-09A795F91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59" y="1746663"/>
            <a:ext cx="313416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503A81-3B39-DD6B-5EF2-23681D5B3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9" y="1180215"/>
            <a:ext cx="7276076" cy="48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2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BEF05-164F-9A62-FA39-B54D05AB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5BE9D-0420-CF09-9F2A-D492AEC53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46" y="0"/>
            <a:ext cx="90947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25BE4-09E0-2730-71E0-6FE1B33F4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72" y="5781525"/>
            <a:ext cx="900238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3D1F419-6577-C23F-79E0-6368AC7C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02" y="405899"/>
            <a:ext cx="8900160" cy="239732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B55A7A0-8D62-6693-EF44-21D7D6F31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62" y="2945464"/>
            <a:ext cx="7520718" cy="3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9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41737-3569-07D7-2D69-2D491B76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78F75-7DA5-A884-F2BE-9ADCA001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32" y="0"/>
            <a:ext cx="8952205" cy="67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412A2-0DFB-F611-E86D-684A939BF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9FBA0-5083-EAB1-168C-CF29502B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46" y="0"/>
            <a:ext cx="9078593" cy="684584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4058A-C5FF-81F0-2BA1-3037255A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9" y="2709762"/>
            <a:ext cx="3134162" cy="1438476"/>
          </a:xfrm>
          <a:prstGeom prst="rect">
            <a:avLst/>
          </a:prstGeom>
        </p:spPr>
      </p:pic>
      <p:pic>
        <p:nvPicPr>
          <p:cNvPr id="11" name="Picture 10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3474E15B-BA17-359A-FA00-295FC94E5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61" y="4752681"/>
            <a:ext cx="907859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9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6A0E9-8326-3E8E-D22F-0FD0F6924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FF805-5AA0-AD88-1F61-CE082E50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68" y="150111"/>
            <a:ext cx="8696567" cy="6557777"/>
          </a:xfrm>
          <a:prstGeom prst="rect">
            <a:avLst/>
          </a:prstGeom>
        </p:spPr>
      </p:pic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51669434-E519-C1CB-580E-FCDA79B13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49" y="2695471"/>
            <a:ext cx="3134162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08223-C210-9D45-5392-5E07B86E6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70" y="6285839"/>
            <a:ext cx="462027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7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6A843-6FDB-8EF8-15C1-6DC3B76EA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FD9CC31-8CA3-84A0-5EC5-940FB3BD4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8" y="88078"/>
            <a:ext cx="11383964" cy="1495634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DDB4D9C-4F0C-9009-85F2-5D65B02F4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1688816"/>
            <a:ext cx="11888859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A5F4F-A324-816E-DC9D-BA7CA0EE3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4680398"/>
            <a:ext cx="12192000" cy="20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8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BF34D-F251-D08F-A8D3-706AC5BE5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B80166B-BA0E-7B7B-CF8E-75599A47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744119"/>
            <a:ext cx="10536120" cy="1448002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5347A93-4F3E-A17F-6B1B-00F5219C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" y="2564553"/>
            <a:ext cx="1123154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1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1930A114-D3BD-2F2A-BF62-B9C3F49B5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317392"/>
            <a:ext cx="11978640" cy="38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1A1E-4DE5-4719-E1DF-875CCE3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06B6-8110-EB65-630F-ED12A1FB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Supermarkets</a:t>
            </a:r>
          </a:p>
          <a:p>
            <a:r>
              <a:rPr lang="en-US" dirty="0"/>
              <a:t>More Admin Features </a:t>
            </a:r>
          </a:p>
          <a:p>
            <a:r>
              <a:rPr lang="en-US" dirty="0"/>
              <a:t>Sales Queries </a:t>
            </a:r>
          </a:p>
          <a:p>
            <a:r>
              <a:rPr lang="en-US" dirty="0"/>
              <a:t>Unique Id for different multiple Machines</a:t>
            </a:r>
          </a:p>
          <a:p>
            <a:r>
              <a:rPr lang="en-US" dirty="0"/>
              <a:t>User Account and Discount Benefits </a:t>
            </a:r>
          </a:p>
        </p:txBody>
      </p:sp>
    </p:spTree>
    <p:extLst>
      <p:ext uri="{BB962C8B-B14F-4D97-AF65-F5344CB8AC3E}">
        <p14:creationId xmlns:p14="http://schemas.microsoft.com/office/powerpoint/2010/main" val="135149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1D4B-EC8A-1F5E-9DE7-5D4FA4BC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636045" cy="1441988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9281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03F295E-D9F7-280F-E46C-6805BC25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4" y="648933"/>
            <a:ext cx="6781980" cy="5397903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9D3C7F12-B942-F18F-B734-6B240F42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D52090-9DFA-638D-BBB8-1F04AAE35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65" y="194811"/>
            <a:ext cx="9373908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F6975-21D8-5484-A6FD-5654E495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28DC3B-0581-D8E8-476E-5F94254C1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88" y="194811"/>
            <a:ext cx="9373908" cy="646837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CC4581-CEE9-B9C2-3385-EC7AA9C17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58" y="2918206"/>
            <a:ext cx="313416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BEFC1-5D3B-1AE1-4C2E-2D025C960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239B5-C338-4675-A40E-8CE234DC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2" y="471798"/>
            <a:ext cx="8563362" cy="590636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CD0D1A-7ACD-4232-8C42-EA671AF8A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31" y="2730737"/>
            <a:ext cx="4127464" cy="1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BFBDD-8387-809A-FB31-21100FB8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C831D-5CA7-E5CC-8C1B-7A661DEB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"/>
          <a:stretch/>
        </p:blipFill>
        <p:spPr>
          <a:xfrm>
            <a:off x="1409046" y="194811"/>
            <a:ext cx="9236583" cy="6468378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6E5542A-D4A2-6953-22FF-433FA0077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39" y="3004402"/>
            <a:ext cx="313416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58AF0-C23C-1818-E35C-2402E6A1E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249122-4595-2ADE-B5DF-AD166F35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>
          <a:xfrm>
            <a:off x="1409046" y="194811"/>
            <a:ext cx="9261750" cy="6468378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AD90E2F-E800-AD3B-DDC7-29AC88118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71" y="2534771"/>
            <a:ext cx="327705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B97A178EB2C664EA6ED62744D9EEE91" ma:contentTypeVersion="1" ma:contentTypeDescription="Yeni belge oluşturun." ma:contentTypeScope="" ma:versionID="917edc475a2f0bfc129e3b474a9c418c">
  <xsd:schema xmlns:xsd="http://www.w3.org/2001/XMLSchema" xmlns:xs="http://www.w3.org/2001/XMLSchema" xmlns:p="http://schemas.microsoft.com/office/2006/metadata/properties" xmlns:ns3="6e41aae8-d314-42f2-84eb-ecde2529113b" targetNamespace="http://schemas.microsoft.com/office/2006/metadata/properties" ma:root="true" ma:fieldsID="ca624266170dab9ba8dbcc284ff9d2ce" ns3:_="">
    <xsd:import namespace="6e41aae8-d314-42f2-84eb-ecde2529113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1aae8-d314-42f2-84eb-ecde2529113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C86DE5-EB0D-497E-9CD3-713AF410B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41aae8-d314-42f2-84eb-ecde252911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98635E-D519-4416-812B-E17ACF1C2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27728-88F7-4D7A-9879-B148B6B7A807}">
  <ds:schemaRefs>
    <ds:schemaRef ds:uri="http://schemas.openxmlformats.org/package/2006/metadata/core-properties"/>
    <ds:schemaRef ds:uri="http://purl.org/dc/terms/"/>
    <ds:schemaRef ds:uri="6e41aae8-d314-42f2-84eb-ecde2529113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</Words>
  <Application>Microsoft Office PowerPoint</Application>
  <PresentationFormat>Widescreen</PresentationFormat>
  <Paragraphs>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Office Theme</vt:lpstr>
      <vt:lpstr>Welcome to Vending Machine 1.0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TALAL ALDIMASHKI</dc:creator>
  <cp:lastModifiedBy>TALAL ALDIMASHKI</cp:lastModifiedBy>
  <cp:revision>4</cp:revision>
  <dcterms:created xsi:type="dcterms:W3CDTF">2025-05-26T17:25:04Z</dcterms:created>
  <dcterms:modified xsi:type="dcterms:W3CDTF">2025-05-26T19:56:00Z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0x0101009B97A178EB2C664EA6ED62744D9EEE91</vt:lpwstr>
  </property>
</Properties>
</file>