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Category and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Achieved vs Target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6704947-c5f5-4854-8835-7c349c07bec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62bc11c430f4f5c" /><Relationship Type="http://schemas.openxmlformats.org/officeDocument/2006/relationships/slideLayout" Target="/ppt/slideLayouts/slideLayout8.xml" Id="Rcca0fce6c54d4d14" /><Relationship Type="http://schemas.openxmlformats.org/officeDocument/2006/relationships/hyperlink" Target="https://app.powerbi.com/groups/me/reports/f6704947-c5f5-4854-8835-7c349c07bec5/?pbi_source=PowerPoint" TargetMode="External" Id="RelId0" /><Relationship Type="http://schemas.openxmlformats.org/officeDocument/2006/relationships/image" Target="/ppt/media/image4.png" Id="imgId1778168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walmart sales data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12/8/2022 5:57:10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12/8/2022 5:52:28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 Sales by Category and Region ,Sales by Segment ,slicer ,Sales Achieved vs Target ,card ,card ,card ,textbox ,textbox ,image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7816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