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AZEL WORK"/>
          <p:cNvSpPr txBox="1"/>
          <p:nvPr>
            <p:ph type="ctrTitle"/>
          </p:nvPr>
        </p:nvSpPr>
        <p:spPr>
          <a:xfrm>
            <a:off x="1270000" y="22352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SecondaSoft-Regular"/>
                <a:ea typeface="SecondaSoft-Regular"/>
                <a:cs typeface="SecondaSoft-Regular"/>
                <a:sym typeface="SecondaSoft-Regular"/>
              </a:defRPr>
            </a:lvl1pPr>
          </a:lstStyle>
          <a:p>
            <a:pPr/>
            <a:r>
              <a:t>HAZEL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REATE CULTURE.…"/>
          <p:cNvSpPr txBox="1"/>
          <p:nvPr/>
        </p:nvSpPr>
        <p:spPr>
          <a:xfrm>
            <a:off x="4722439" y="1450892"/>
            <a:ext cx="3559922" cy="11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pPr>
            <a:r>
              <a:t>CREATE CULTURE.</a:t>
            </a:r>
          </a:p>
          <a:p>
            <a: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pPr>
            <a:r>
              <a:t>DELIVER EXPERIENCES.</a:t>
            </a:r>
          </a:p>
          <a:p>
            <a: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pPr>
            <a:r>
              <a:t>DEFINE VISION.</a:t>
            </a:r>
          </a:p>
        </p:txBody>
      </p:sp>
      <p:sp>
        <p:nvSpPr>
          <p:cNvPr id="138" name="THANK YOU"/>
          <p:cNvSpPr txBox="1"/>
          <p:nvPr/>
        </p:nvSpPr>
        <p:spPr>
          <a:xfrm>
            <a:off x="2731399" y="4104671"/>
            <a:ext cx="7351502" cy="1341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9800">
                <a:latin typeface="SecondaSoft-Regular"/>
                <a:ea typeface="SecondaSoft-Regular"/>
                <a:cs typeface="SecondaSoft-Regular"/>
                <a:sym typeface="SecondaSoft-Regular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econdaSoft-Regular"/>
                <a:ea typeface="SecondaSoft-Regular"/>
                <a:cs typeface="SecondaSoft-Regular"/>
                <a:sym typeface="SecondaSoft-Regular"/>
              </a:defRPr>
            </a:lvl1pPr>
          </a:lstStyle>
          <a:p>
            <a:pPr/>
            <a:r>
              <a:t>PROBLEM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econdaSoft-Regular"/>
                <a:ea typeface="SecondaSoft-Regular"/>
                <a:cs typeface="SecondaSoft-Regular"/>
                <a:sym typeface="SecondaSoft-Regular"/>
              </a:defRPr>
            </a:lvl1pPr>
          </a:lstStyle>
          <a:p>
            <a:pPr/>
            <a:r>
              <a:t>SOLUTION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ARK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econdaSoft-Regular"/>
                <a:ea typeface="SecondaSoft-Regular"/>
                <a:cs typeface="SecondaSoft-Regular"/>
                <a:sym typeface="SecondaSoft-Regular"/>
              </a:defRPr>
            </a:lvl1pPr>
          </a:lstStyle>
          <a:p>
            <a:pPr/>
            <a:r>
              <a:t>MARKET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CH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econdaSoft-Regular"/>
                <a:ea typeface="SecondaSoft-Regular"/>
                <a:cs typeface="SecondaSoft-Regular"/>
                <a:sym typeface="SecondaSoft-Regular"/>
              </a:defRPr>
            </a:lvl1pPr>
          </a:lstStyle>
          <a:p>
            <a:pPr/>
            <a:r>
              <a:t>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VEN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econdaSoft-Regular"/>
                <a:ea typeface="SecondaSoft-Regular"/>
                <a:cs typeface="SecondaSoft-Regular"/>
                <a:sym typeface="SecondaSoft-Regular"/>
              </a:defRPr>
            </a:lvl1pPr>
          </a:lstStyle>
          <a:p>
            <a:pPr/>
            <a:r>
              <a:t>REVENUE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REATE CULTURE."/>
          <p:cNvSpPr txBox="1"/>
          <p:nvPr/>
        </p:nvSpPr>
        <p:spPr>
          <a:xfrm>
            <a:off x="5134235" y="1933492"/>
            <a:ext cx="2736330" cy="400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lvl1pPr>
          </a:lstStyle>
          <a:p>
            <a:pPr/>
            <a:r>
              <a:t>CREATE CULTURE.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REATE CULTURE.…"/>
          <p:cNvSpPr txBox="1"/>
          <p:nvPr/>
        </p:nvSpPr>
        <p:spPr>
          <a:xfrm>
            <a:off x="4760619" y="1774742"/>
            <a:ext cx="3483562" cy="768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pPr>
            <a:r>
              <a:t>CREATE CULTURE.</a:t>
            </a:r>
          </a:p>
          <a:p>
            <a: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pPr>
            <a:r>
              <a:t>DELIVER EXPERIENCES.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REATE CULTURE.…"/>
          <p:cNvSpPr txBox="1"/>
          <p:nvPr/>
        </p:nvSpPr>
        <p:spPr>
          <a:xfrm>
            <a:off x="4722439" y="1590592"/>
            <a:ext cx="3559922" cy="11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pPr>
            <a:r>
              <a:t>CREATE CULTURE.</a:t>
            </a:r>
          </a:p>
          <a:p>
            <a: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pPr>
            <a:r>
              <a:t>DELIVER EXPERIENCES.</a:t>
            </a:r>
          </a:p>
          <a:p>
            <a:pPr>
              <a:defRPr b="0">
                <a:latin typeface="SecondaSoft-Regular"/>
                <a:ea typeface="SecondaSoft-Regular"/>
                <a:cs typeface="SecondaSoft-Regular"/>
                <a:sym typeface="SecondaSoft-Regular"/>
              </a:defRPr>
            </a:pPr>
            <a:r>
              <a:t>DEFINE VISION.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