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59" r:id="rId4"/>
    <p:sldId id="256" r:id="rId5"/>
    <p:sldId id="270" r:id="rId6"/>
    <p:sldId id="262" r:id="rId7"/>
    <p:sldId id="267" r:id="rId8"/>
    <p:sldId id="269" r:id="rId9"/>
    <p:sldId id="260" r:id="rId10"/>
    <p:sldId id="261" r:id="rId11"/>
    <p:sldId id="258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8B26-B6A8-44F6-8AF0-FA27AAB9184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367F-9835-424E-80D0-529112C5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5367F-9835-424E-80D0-529112C576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7144-34F4-4245-9D2B-CB26B613723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9B72-3ED1-415E-A790-1CDFC697A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mohammed-awwad/" TargetMode="External"/><Relationship Id="rId2" Type="http://schemas.openxmlformats.org/officeDocument/2006/relationships/hyperlink" Target="mailto:mohameda.awwad@yaho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457200"/>
            <a:ext cx="11572240" cy="61976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+mj-lt"/>
                <a:cs typeface="Arial" panose="020B0604020202020204" pitchFamily="34" charset="0"/>
              </a:rPr>
              <a:t>    Swift Act Internship Project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  <a:cs typeface="Arial" panose="020B0604020202020204" pitchFamily="34" charset="0"/>
              </a:rPr>
              <a:t>Project Name : Electric Water Heater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  <a:cs typeface="Arial" panose="020B0604020202020204" pitchFamily="34" charset="0"/>
              </a:rPr>
              <a:t>Name : Mohamed Ahmed Awwad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1590964"/>
            <a:ext cx="739140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1056640"/>
            <a:ext cx="344424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585921" y="3709441"/>
            <a:ext cx="1304853" cy="1161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1402" y="3744743"/>
            <a:ext cx="1228122" cy="1090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 Point </a:t>
            </a:r>
            <a:r>
              <a:rPr lang="en-US" b="1" dirty="0" smtClean="0"/>
              <a:t>Temp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-5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89549" y="3770996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Set Point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Temp</a:t>
            </a:r>
          </a:p>
        </p:txBody>
      </p:sp>
      <p:sp>
        <p:nvSpPr>
          <p:cNvPr id="14" name="Oval 13"/>
          <p:cNvSpPr/>
          <p:nvPr/>
        </p:nvSpPr>
        <p:spPr>
          <a:xfrm>
            <a:off x="9034427" y="3709441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 Point Temp</a:t>
            </a:r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+5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0" idx="0"/>
            <a:endCxn id="13" idx="0"/>
          </p:cNvCxnSpPr>
          <p:nvPr/>
        </p:nvCxnSpPr>
        <p:spPr>
          <a:xfrm rot="16200000" flipH="1">
            <a:off x="4059384" y="1888404"/>
            <a:ext cx="61555" cy="3703628"/>
          </a:xfrm>
          <a:prstGeom prst="curvedConnector3">
            <a:avLst>
              <a:gd name="adj1" fmla="val -3713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0"/>
            <a:endCxn id="14" idx="0"/>
          </p:cNvCxnSpPr>
          <p:nvPr/>
        </p:nvCxnSpPr>
        <p:spPr>
          <a:xfrm rot="5400000" flipH="1" flipV="1">
            <a:off x="7783638" y="1867780"/>
            <a:ext cx="61555" cy="3744878"/>
          </a:xfrm>
          <a:prstGeom prst="curvedConnector3">
            <a:avLst>
              <a:gd name="adj1" fmla="val 4713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4" idx="4"/>
            <a:endCxn id="13" idx="4"/>
          </p:cNvCxnSpPr>
          <p:nvPr/>
        </p:nvCxnSpPr>
        <p:spPr>
          <a:xfrm rot="5400000">
            <a:off x="7783638" y="3028977"/>
            <a:ext cx="61555" cy="3744878"/>
          </a:xfrm>
          <a:prstGeom prst="curvedConnector3">
            <a:avLst>
              <a:gd name="adj1" fmla="val 4713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4"/>
            <a:endCxn id="10" idx="4"/>
          </p:cNvCxnSpPr>
          <p:nvPr/>
        </p:nvCxnSpPr>
        <p:spPr>
          <a:xfrm rot="5400000" flipH="1">
            <a:off x="4059384" y="3049603"/>
            <a:ext cx="61555" cy="3703628"/>
          </a:xfrm>
          <a:prstGeom prst="curvedConnector3">
            <a:avLst>
              <a:gd name="adj1" fmla="val -3713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6482" y="2683668"/>
            <a:ext cx="508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(Current Water Temp &lt; Set Point Temp ) </a:t>
            </a:r>
            <a:r>
              <a:rPr lang="en-US" sz="1600" dirty="0"/>
              <a:t>and </a:t>
            </a:r>
            <a:r>
              <a:rPr lang="en-US" sz="1600" dirty="0" smtClean="0"/>
              <a:t>flag=1</a:t>
            </a:r>
          </a:p>
          <a:p>
            <a:r>
              <a:rPr lang="en-US" sz="1600" dirty="0" smtClean="0"/>
              <a:t> / (Heater &amp; LED) ON </a:t>
            </a:r>
            <a:r>
              <a:rPr lang="en-US" sz="1600" dirty="0"/>
              <a:t>(Cooler ) </a:t>
            </a:r>
            <a:r>
              <a:rPr lang="en-US" sz="1600" dirty="0" smtClean="0"/>
              <a:t>OFF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226560" y="2633730"/>
            <a:ext cx="481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(Current Water Temp &lt; Set Point Temp +5) and flag=1</a:t>
            </a:r>
          </a:p>
          <a:p>
            <a:r>
              <a:rPr lang="en-US" sz="1600" dirty="0" smtClean="0"/>
              <a:t> / (Heater &amp; LED) ON (Cooler) OFF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6560" y="5218054"/>
            <a:ext cx="634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(Current Water Temp &lt; Set Point Temp+5 ) </a:t>
            </a:r>
            <a:r>
              <a:rPr lang="en-US" sz="1600" dirty="0"/>
              <a:t>and </a:t>
            </a:r>
            <a:r>
              <a:rPr lang="en-US" sz="1600" dirty="0" smtClean="0"/>
              <a:t>flag=0</a:t>
            </a:r>
          </a:p>
          <a:p>
            <a:r>
              <a:rPr lang="en-US" sz="1600" dirty="0" smtClean="0"/>
              <a:t>/ (Heater &amp; LED) OFF  (Cooler ) ON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38163" y="5315408"/>
            <a:ext cx="4486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(Current Water Temp &lt; Set Point Temp ) </a:t>
            </a:r>
            <a:r>
              <a:rPr lang="en-US" sz="1600" dirty="0"/>
              <a:t>and </a:t>
            </a:r>
            <a:r>
              <a:rPr lang="en-US" sz="1600" dirty="0" smtClean="0"/>
              <a:t>flag=0</a:t>
            </a:r>
          </a:p>
          <a:p>
            <a:r>
              <a:rPr lang="en-US" sz="1600" dirty="0" smtClean="0"/>
              <a:t>/ (Heater &amp; LED) OFF  (Cooler ) ON </a:t>
            </a:r>
            <a:endParaRPr lang="en-US" sz="1600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Temperature State Machine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11362"/>
              </p:ext>
            </p:extLst>
          </p:nvPr>
        </p:nvGraphicFramePr>
        <p:xfrm>
          <a:off x="545432" y="1381760"/>
          <a:ext cx="10986169" cy="486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/>
                <a:gridCol w="3872773"/>
                <a:gridCol w="1356953"/>
                <a:gridCol w="1159971"/>
                <a:gridCol w="1385001"/>
                <a:gridCol w="1527050"/>
              </a:tblGrid>
              <a:tr h="701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BCET(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WCET(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 of Action(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 of Task(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78792">
                <a:tc>
                  <a:txBody>
                    <a:bodyPr/>
                    <a:lstStyle/>
                    <a:p>
                      <a:r>
                        <a:rPr lang="en-US" dirty="0" smtClean="0"/>
                        <a:t>SSD_Update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SSD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78792">
                <a:tc>
                  <a:txBody>
                    <a:bodyPr/>
                    <a:lstStyle/>
                    <a:p>
                      <a:r>
                        <a:rPr lang="en-US" dirty="0" smtClean="0"/>
                        <a:t>Temp_Get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Temperature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</a:tr>
              <a:tr h="748942">
                <a:tc>
                  <a:txBody>
                    <a:bodyPr/>
                    <a:lstStyle/>
                    <a:p>
                      <a:r>
                        <a:rPr lang="en-US" dirty="0" smtClean="0"/>
                        <a:t>Button_Update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 System</a:t>
                      </a:r>
                      <a:r>
                        <a:rPr lang="en-US" baseline="0" dirty="0" smtClean="0"/>
                        <a:t> State</a:t>
                      </a:r>
                    </a:p>
                    <a:p>
                      <a:pPr algn="ctr"/>
                      <a:r>
                        <a:rPr lang="en-US" baseline="0" dirty="0" smtClean="0"/>
                        <a:t>Update SSD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~0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754684">
                <a:tc>
                  <a:txBody>
                    <a:bodyPr/>
                    <a:lstStyle/>
                    <a:p>
                      <a:r>
                        <a:rPr lang="en-US" dirty="0" smtClean="0"/>
                        <a:t>Temp_Update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 LED , Cooler , Heater State</a:t>
                      </a:r>
                    </a:p>
                    <a:p>
                      <a:pPr algn="ctr"/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EEPROM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~0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748942">
                <a:tc gridSpan="5">
                  <a:txBody>
                    <a:bodyPr/>
                    <a:lstStyle/>
                    <a:p>
                      <a:pPr algn="r"/>
                      <a:r>
                        <a:rPr lang="en-US" b="1" i="0" dirty="0" smtClean="0"/>
                        <a:t>Tick(</a:t>
                      </a:r>
                      <a:r>
                        <a:rPr lang="en-US" b="1" i="0" dirty="0" err="1" smtClean="0"/>
                        <a:t>ms</a:t>
                      </a:r>
                      <a:r>
                        <a:rPr lang="en-US" b="1" i="0" dirty="0" smtClean="0"/>
                        <a:t>)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748942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Major Cycle (</a:t>
                      </a:r>
                      <a:r>
                        <a:rPr lang="en-US" b="1" dirty="0" err="1" smtClean="0"/>
                        <a:t>ms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Time Analysis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67396" y="144434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74910" y="5882182"/>
            <a:ext cx="159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(Tick)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66790" y="1707913"/>
            <a:ext cx="261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SSD_Update Task @10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64321" y="2960116"/>
            <a:ext cx="261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Temp_Get Task @100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366212" y="1700243"/>
            <a:ext cx="324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Button_Update Task @150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366212" y="2962624"/>
            <a:ext cx="324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Temp_Update Task @1000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963446" y="2715430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11305" y="1440175"/>
            <a:ext cx="129280" cy="88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617168" y="2700357"/>
            <a:ext cx="129280" cy="88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97" idx="2"/>
          </p:cNvCxnSpPr>
          <p:nvPr/>
        </p:nvCxnSpPr>
        <p:spPr>
          <a:xfrm flipV="1">
            <a:off x="881064" y="5748075"/>
            <a:ext cx="10177633" cy="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99933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6424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55521" y="4859719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88864" y="4859832"/>
            <a:ext cx="129280" cy="88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235703" y="4859673"/>
            <a:ext cx="129280" cy="88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10972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3202088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213127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4283971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95010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386126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397165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6477242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488281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7579397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590436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8540836" y="4627471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551875" y="4859225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9642991" y="4627471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654030" y="4859225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9647" y="6056306"/>
            <a:ext cx="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848464" y="6052352"/>
            <a:ext cx="50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060570" y="6052352"/>
            <a:ext cx="4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043541" y="6054191"/>
            <a:ext cx="6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187400" y="6058710"/>
            <a:ext cx="67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99505" y="6058710"/>
            <a:ext cx="65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82477" y="6060549"/>
            <a:ext cx="6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19280" y="6050513"/>
            <a:ext cx="67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531385" y="6050513"/>
            <a:ext cx="65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07166" y="4665547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Schedulability Check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67396" y="144434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74910" y="5882182"/>
            <a:ext cx="159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(200ms)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66790" y="1707913"/>
            <a:ext cx="261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SSD_Update Task @</a:t>
            </a:r>
            <a:r>
              <a:rPr lang="en-US" dirty="0" smtClean="0"/>
              <a:t>10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64321" y="2960116"/>
            <a:ext cx="261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Temp_Get Task @100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366212" y="1700243"/>
            <a:ext cx="324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Button_Update Task @150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366212" y="2962624"/>
            <a:ext cx="324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Temp_Update Task @1000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963446" y="2715430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11305" y="1440175"/>
            <a:ext cx="129280" cy="88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617168" y="2700357"/>
            <a:ext cx="129280" cy="88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97" idx="2"/>
          </p:cNvCxnSpPr>
          <p:nvPr/>
        </p:nvCxnSpPr>
        <p:spPr>
          <a:xfrm flipV="1">
            <a:off x="881064" y="5748075"/>
            <a:ext cx="10177633" cy="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99933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6424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55521" y="4859719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88864" y="4859832"/>
            <a:ext cx="129280" cy="88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235703" y="4859673"/>
            <a:ext cx="129280" cy="88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10972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3202088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213127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4283971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295010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386126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397165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532030" y="4859987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6477242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488281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7579397" y="4627852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590436" y="4859606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725301" y="4859987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8540836" y="4627471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551875" y="4859225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9642991" y="4627471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654030" y="4859225"/>
            <a:ext cx="129280" cy="88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788895" y="4859606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9647" y="6056306"/>
            <a:ext cx="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848464" y="6052352"/>
            <a:ext cx="70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060569" y="6052352"/>
            <a:ext cx="61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043541" y="6054191"/>
            <a:ext cx="6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187400" y="6058710"/>
            <a:ext cx="67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99505" y="6058710"/>
            <a:ext cx="65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82477" y="6060549"/>
            <a:ext cx="80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19280" y="6050513"/>
            <a:ext cx="67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531385" y="6050513"/>
            <a:ext cx="65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1600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07166" y="4665547"/>
            <a:ext cx="2269" cy="127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47928" y="4863924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51044" y="4857828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28941" y="4861797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33118" y="4857874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72917" y="4857828"/>
            <a:ext cx="129280" cy="88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70871" y="4859412"/>
            <a:ext cx="129280" cy="88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682403" y="4855885"/>
            <a:ext cx="129280" cy="88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64982" y="4860914"/>
            <a:ext cx="129280" cy="88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Schedulability Check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188720"/>
            <a:ext cx="10246360" cy="4152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Contacts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Phone  : 01141919874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Email : </a:t>
            </a:r>
            <a:r>
              <a:rPr lang="en-US" dirty="0" smtClean="0">
                <a:latin typeface="+mj-lt"/>
                <a:cs typeface="Arial" panose="020B0604020202020204" pitchFamily="34" charset="0"/>
                <a:hlinkClick r:id="rId2"/>
              </a:rPr>
              <a:t>mohameda.awwad@yahoo.com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LinkedIn : </a:t>
            </a:r>
            <a:r>
              <a:rPr lang="en-US" dirty="0" smtClean="0">
                <a:hlinkClick r:id="rId3"/>
              </a:rPr>
              <a:t>www.linkedin.com/in/mohammed-awwad</a:t>
            </a:r>
            <a:r>
              <a:rPr lang="en-US" dirty="0">
                <a:hlinkClick r:id="rId3"/>
              </a:rPr>
              <a:t>/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2802890"/>
            <a:ext cx="6776720" cy="37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3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495754"/>
              </p:ext>
            </p:extLst>
          </p:nvPr>
        </p:nvGraphicFramePr>
        <p:xfrm>
          <a:off x="455645" y="1632858"/>
          <a:ext cx="10515600" cy="371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6996"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Hardware Configuration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Microcontroller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PIC16F877A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</a:t>
                      </a:r>
                      <a:r>
                        <a:rPr lang="en-US" baseline="0" dirty="0" smtClean="0"/>
                        <a:t>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PICSimLabv0.8 PICGenios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Crystal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XC8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Hardware Mapping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ON/OFF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PORTB</a:t>
                      </a:r>
                      <a:r>
                        <a:rPr lang="en-US" baseline="0" dirty="0" smtClean="0"/>
                        <a:t>  -  PIN1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PORTB</a:t>
                      </a:r>
                      <a:r>
                        <a:rPr lang="en-US" baseline="0" dirty="0" smtClean="0"/>
                        <a:t>  -  PIN2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PORTB</a:t>
                      </a:r>
                      <a:r>
                        <a:rPr lang="en-US" baseline="0" dirty="0" smtClean="0"/>
                        <a:t>  -  PIN0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PORTB</a:t>
                      </a:r>
                      <a:r>
                        <a:rPr lang="en-US" baseline="0" dirty="0" smtClean="0"/>
                        <a:t>  -  PIN7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Hardware</a:t>
            </a:r>
            <a:endParaRPr lang="en-US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30" y="1121789"/>
            <a:ext cx="7502846" cy="54422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943600" y="5745480"/>
            <a:ext cx="4600275" cy="7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41620" y="1630680"/>
            <a:ext cx="487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3721" y="5638800"/>
            <a:ext cx="28702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58840" y="3477462"/>
            <a:ext cx="751840" cy="876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58840" y="3810000"/>
            <a:ext cx="7518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58840" y="4074160"/>
            <a:ext cx="751840" cy="1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6710680" y="3662781"/>
            <a:ext cx="3811529" cy="3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710680" y="3983890"/>
            <a:ext cx="3811529" cy="114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6710680" y="4227729"/>
            <a:ext cx="3811529" cy="203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21015" y="3477463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Button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521015" y="3799224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ON/OFF Button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559673" y="409057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Button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623254" y="5568434"/>
            <a:ext cx="122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Heater LED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77034" y="3477462"/>
            <a:ext cx="1327226" cy="369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277034" y="3881256"/>
            <a:ext cx="1327226" cy="369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277034" y="4282855"/>
            <a:ext cx="1327226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95800" y="3709769"/>
            <a:ext cx="710006" cy="495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0" name="Straight Arrow Connector 79"/>
          <p:cNvCxnSpPr>
            <a:endCxn id="76" idx="1"/>
          </p:cNvCxnSpPr>
          <p:nvPr/>
        </p:nvCxnSpPr>
        <p:spPr>
          <a:xfrm>
            <a:off x="1615440" y="3662128"/>
            <a:ext cx="661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15440" y="4035923"/>
            <a:ext cx="661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611351" y="4352253"/>
            <a:ext cx="661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695609" y="3983891"/>
            <a:ext cx="2800191" cy="1456789"/>
          </a:xfrm>
          <a:prstGeom prst="bentConnector3">
            <a:avLst>
              <a:gd name="adj1" fmla="val 8510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5588" y="3474506"/>
            <a:ext cx="82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Heater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9081" y="38334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Cooler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53283" y="4165600"/>
            <a:ext cx="152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Water</a:t>
            </a:r>
          </a:p>
          <a:p>
            <a:r>
              <a:rPr lang="en-US" dirty="0" smtClean="0"/>
              <a:t>  Temperature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8595" y="5099149"/>
            <a:ext cx="12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7</a:t>
            </a:r>
            <a:r>
              <a:rPr lang="en-US" dirty="0" smtClean="0"/>
              <a:t>-Segment</a:t>
            </a:r>
          </a:p>
          <a:p>
            <a:r>
              <a:rPr lang="en-US" dirty="0" smtClean="0"/>
              <a:t>   Display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988976" y="4549140"/>
            <a:ext cx="413853" cy="301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7425932" y="4727694"/>
            <a:ext cx="30950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619396" y="4527619"/>
            <a:ext cx="99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</a:p>
          <a:p>
            <a:r>
              <a:rPr lang="en-US" dirty="0" smtClean="0"/>
              <a:t>EEPROM</a:t>
            </a:r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0" y="152399"/>
            <a:ext cx="11121986" cy="936513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Kit Snapshot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9671" y="2769912"/>
            <a:ext cx="10650071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9669" y="3900525"/>
            <a:ext cx="10650073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9670" y="5046947"/>
            <a:ext cx="10650072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9669" y="1689368"/>
            <a:ext cx="10650072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00025" y="1874268"/>
            <a:ext cx="2868706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 Water Heater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37827" y="5228141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I2C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99267" y="5228141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55165" y="5234586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778849" y="5216391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07622" y="2985779"/>
            <a:ext cx="130048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489102" y="4057882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40478" y="4039685"/>
            <a:ext cx="1122833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EEPROM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85751" y="4039687"/>
            <a:ext cx="1005174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18745" y="4053988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91445" y="4053988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2"/>
            <a:endCxn id="17" idx="0"/>
          </p:cNvCxnSpPr>
          <p:nvPr/>
        </p:nvCxnSpPr>
        <p:spPr>
          <a:xfrm flipH="1">
            <a:off x="2501895" y="2436921"/>
            <a:ext cx="3332483" cy="160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</p:cNvCxnSpPr>
          <p:nvPr/>
        </p:nvCxnSpPr>
        <p:spPr>
          <a:xfrm flipH="1">
            <a:off x="3734392" y="2436921"/>
            <a:ext cx="2099986" cy="160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 flipH="1">
            <a:off x="4886922" y="2436921"/>
            <a:ext cx="947456" cy="166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20" idx="0"/>
          </p:cNvCxnSpPr>
          <p:nvPr/>
        </p:nvCxnSpPr>
        <p:spPr>
          <a:xfrm>
            <a:off x="5834378" y="2436921"/>
            <a:ext cx="14267" cy="1617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6" idx="0"/>
          </p:cNvCxnSpPr>
          <p:nvPr/>
        </p:nvCxnSpPr>
        <p:spPr>
          <a:xfrm>
            <a:off x="5834378" y="2436921"/>
            <a:ext cx="1111924" cy="162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11" idx="0"/>
          </p:cNvCxnSpPr>
          <p:nvPr/>
        </p:nvCxnSpPr>
        <p:spPr>
          <a:xfrm flipH="1">
            <a:off x="2495027" y="4602338"/>
            <a:ext cx="6868" cy="62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  <a:endCxn id="12" idx="0"/>
          </p:cNvCxnSpPr>
          <p:nvPr/>
        </p:nvCxnSpPr>
        <p:spPr>
          <a:xfrm>
            <a:off x="3688338" y="4602340"/>
            <a:ext cx="1868129" cy="625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12" idx="0"/>
          </p:cNvCxnSpPr>
          <p:nvPr/>
        </p:nvCxnSpPr>
        <p:spPr>
          <a:xfrm>
            <a:off x="4775945" y="4616641"/>
            <a:ext cx="780522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12" idx="0"/>
          </p:cNvCxnSpPr>
          <p:nvPr/>
        </p:nvCxnSpPr>
        <p:spPr>
          <a:xfrm flipH="1">
            <a:off x="5556467" y="4616641"/>
            <a:ext cx="292178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 flipH="1">
            <a:off x="5556467" y="4630942"/>
            <a:ext cx="1402334" cy="59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5" idx="0"/>
          </p:cNvCxnSpPr>
          <p:nvPr/>
        </p:nvCxnSpPr>
        <p:spPr>
          <a:xfrm>
            <a:off x="5834378" y="2436921"/>
            <a:ext cx="4423484" cy="548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  <a:endCxn id="14" idx="0"/>
          </p:cNvCxnSpPr>
          <p:nvPr/>
        </p:nvCxnSpPr>
        <p:spPr>
          <a:xfrm flipH="1">
            <a:off x="10236049" y="3548432"/>
            <a:ext cx="21813" cy="166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555165" y="4090485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Sensor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10" idx="2"/>
            <a:endCxn id="92" idx="0"/>
          </p:cNvCxnSpPr>
          <p:nvPr/>
        </p:nvCxnSpPr>
        <p:spPr>
          <a:xfrm>
            <a:off x="5834378" y="2436921"/>
            <a:ext cx="3177987" cy="165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2" idx="2"/>
            <a:endCxn id="13" idx="0"/>
          </p:cNvCxnSpPr>
          <p:nvPr/>
        </p:nvCxnSpPr>
        <p:spPr>
          <a:xfrm>
            <a:off x="9012365" y="4653138"/>
            <a:ext cx="0" cy="581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66255" y="2027828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66256" y="3042446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Layer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66255" y="4136346"/>
            <a:ext cx="82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66255" y="5319481"/>
            <a:ext cx="82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MCAL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7510343" y="4075682"/>
            <a:ext cx="914400" cy="5626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SSD</a:t>
            </a:r>
            <a:endParaRPr lang="en-US" dirty="0"/>
          </a:p>
        </p:txBody>
      </p:sp>
      <p:cxnSp>
        <p:nvCxnSpPr>
          <p:cNvPr id="130" name="Straight Arrow Connector 129"/>
          <p:cNvCxnSpPr>
            <a:stCxn id="10" idx="2"/>
            <a:endCxn id="115" idx="0"/>
          </p:cNvCxnSpPr>
          <p:nvPr/>
        </p:nvCxnSpPr>
        <p:spPr>
          <a:xfrm>
            <a:off x="5834378" y="2436921"/>
            <a:ext cx="2133165" cy="163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2"/>
            <a:endCxn id="12" idx="0"/>
          </p:cNvCxnSpPr>
          <p:nvPr/>
        </p:nvCxnSpPr>
        <p:spPr>
          <a:xfrm flipH="1">
            <a:off x="5556467" y="4638335"/>
            <a:ext cx="2411076" cy="58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Static Design 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399"/>
            <a:ext cx="11121986" cy="936513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smtClean="0">
                <a:solidFill>
                  <a:schemeClr val="accent1"/>
                </a:solidFill>
              </a:rPr>
              <a:t>Static </a:t>
            </a:r>
            <a:r>
              <a:rPr lang="en-US" sz="4400" b="1" dirty="0">
                <a:solidFill>
                  <a:schemeClr val="accent1"/>
                </a:solidFill>
              </a:rPr>
              <a:t>Architecture 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1470" y="1463040"/>
            <a:ext cx="7377012" cy="454331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582" y="3210892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440" y="4216066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6408" y="5170892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5889" y="2409253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2949" y="2379307"/>
            <a:ext cx="125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ON/OFF Button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413" y="3302961"/>
            <a:ext cx="125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 Button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056" y="4309313"/>
            <a:ext cx="148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 Button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6976" y="5141461"/>
            <a:ext cx="148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56425" y="2648751"/>
            <a:ext cx="1213016" cy="18452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86681" y="5130242"/>
            <a:ext cx="2188230" cy="56429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108498" y="1695474"/>
            <a:ext cx="1303572" cy="70104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53776" y="2652391"/>
            <a:ext cx="1213016" cy="18452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91552" y="1695474"/>
            <a:ext cx="1747520" cy="5252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97151" y="3390339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8254" y="1761431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07036" y="5226145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86524" y="3390339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94881" y="1728822"/>
            <a:ext cx="174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Heater</a:t>
            </a:r>
          </a:p>
          <a:p>
            <a:pPr algn="ctr"/>
            <a:r>
              <a:rPr lang="en-US" dirty="0" smtClean="0"/>
              <a:t>Cooler</a:t>
            </a:r>
            <a:endParaRPr lang="en-US" dirty="0"/>
          </a:p>
        </p:txBody>
      </p:sp>
      <p:cxnSp>
        <p:nvCxnSpPr>
          <p:cNvPr id="74" name="Elbow Connector 73"/>
          <p:cNvCxnSpPr>
            <a:stCxn id="48" idx="3"/>
          </p:cNvCxnSpPr>
          <p:nvPr/>
        </p:nvCxnSpPr>
        <p:spPr>
          <a:xfrm flipV="1">
            <a:off x="7374911" y="4493980"/>
            <a:ext cx="1713510" cy="918407"/>
          </a:xfrm>
          <a:prstGeom prst="bentConnector3">
            <a:avLst>
              <a:gd name="adj1" fmla="val 1000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 flipH="1" flipV="1">
            <a:off x="5941458" y="2963430"/>
            <a:ext cx="3154768" cy="1168812"/>
          </a:xfrm>
          <a:prstGeom prst="bentConnector3">
            <a:avLst>
              <a:gd name="adj1" fmla="val 10028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969441" y="3905313"/>
            <a:ext cx="4202286" cy="17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756425" y="5148171"/>
            <a:ext cx="1213933" cy="52682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13225" y="5080388"/>
            <a:ext cx="125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EEPROM</a:t>
            </a:r>
            <a:endParaRPr lang="en-US" dirty="0"/>
          </a:p>
        </p:txBody>
      </p:sp>
      <p:cxnSp>
        <p:nvCxnSpPr>
          <p:cNvPr id="125" name="Straight Arrow Connector 124"/>
          <p:cNvCxnSpPr>
            <a:stCxn id="115" idx="3"/>
            <a:endCxn id="48" idx="1"/>
          </p:cNvCxnSpPr>
          <p:nvPr/>
        </p:nvCxnSpPr>
        <p:spPr>
          <a:xfrm>
            <a:off x="3970358" y="5411582"/>
            <a:ext cx="1216323" cy="8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52" idx="2"/>
          </p:cNvCxnSpPr>
          <p:nvPr/>
        </p:nvCxnSpPr>
        <p:spPr>
          <a:xfrm flipH="1">
            <a:off x="5450840" y="2220686"/>
            <a:ext cx="14472" cy="2927485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969441" y="3640573"/>
            <a:ext cx="4165421" cy="32924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0352614" y="2989776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0352614" y="3998904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0389336" y="4977734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352614" y="2011128"/>
            <a:ext cx="1570603" cy="5558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10054492" y="2113086"/>
            <a:ext cx="223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SSD Display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10177058" y="3083023"/>
            <a:ext cx="19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Heater Element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0227530" y="4092151"/>
            <a:ext cx="182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Cooler Element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0096183" y="4938739"/>
            <a:ext cx="219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Heater Element </a:t>
            </a:r>
          </a:p>
          <a:p>
            <a:pPr algn="ctr"/>
            <a:r>
              <a:rPr lang="en-US" dirty="0" smtClean="0"/>
              <a:t>LED</a:t>
            </a:r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6039444" y="3905313"/>
            <a:ext cx="0" cy="12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047769" y="3406425"/>
            <a:ext cx="174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Scheduling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96759" y="3643159"/>
            <a:ext cx="174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Button States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425757" y="1688117"/>
            <a:ext cx="174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Temperature Control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319225" y="5112404"/>
            <a:ext cx="174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Temperature Display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35398" y="5144973"/>
            <a:ext cx="174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EEPROM</a:t>
            </a:r>
          </a:p>
          <a:p>
            <a:pPr algn="ctr"/>
            <a:r>
              <a:rPr lang="en-US" sz="1400" dirty="0" smtClean="0"/>
              <a:t> R/W</a:t>
            </a:r>
            <a:endParaRPr lang="en-US" sz="1400" dirty="0"/>
          </a:p>
        </p:txBody>
      </p:sp>
      <p:cxnSp>
        <p:nvCxnSpPr>
          <p:cNvPr id="178" name="Elbow Connector 177"/>
          <p:cNvCxnSpPr/>
          <p:nvPr/>
        </p:nvCxnSpPr>
        <p:spPr>
          <a:xfrm>
            <a:off x="1850844" y="2626100"/>
            <a:ext cx="534978" cy="104752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flipV="1">
            <a:off x="1888914" y="3672293"/>
            <a:ext cx="496427" cy="830440"/>
          </a:xfrm>
          <a:prstGeom prst="bentConnector3">
            <a:avLst>
              <a:gd name="adj1" fmla="val 461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6" idx="3"/>
          </p:cNvCxnSpPr>
          <p:nvPr/>
        </p:nvCxnSpPr>
        <p:spPr>
          <a:xfrm>
            <a:off x="1877185" y="3488806"/>
            <a:ext cx="506876" cy="183487"/>
          </a:xfrm>
          <a:prstGeom prst="bentConnector3">
            <a:avLst>
              <a:gd name="adj1" fmla="val 473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8" idx="3"/>
          </p:cNvCxnSpPr>
          <p:nvPr/>
        </p:nvCxnSpPr>
        <p:spPr>
          <a:xfrm flipV="1">
            <a:off x="1907011" y="5448805"/>
            <a:ext cx="49445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9778482" y="2289041"/>
            <a:ext cx="574132" cy="8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9778482" y="3302961"/>
            <a:ext cx="574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9778482" y="4272898"/>
            <a:ext cx="574132" cy="3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9778482" y="5261904"/>
            <a:ext cx="6254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701463" y="1116786"/>
            <a:ext cx="259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 Water Heater</a:t>
            </a:r>
            <a:endParaRPr lang="en-US" dirty="0"/>
          </a:p>
        </p:txBody>
      </p:sp>
      <p:cxnSp>
        <p:nvCxnSpPr>
          <p:cNvPr id="216" name="Straight Arrow Connector 215"/>
          <p:cNvCxnSpPr>
            <a:stCxn id="47" idx="2"/>
            <a:endCxn id="115" idx="0"/>
          </p:cNvCxnSpPr>
          <p:nvPr/>
        </p:nvCxnSpPr>
        <p:spPr>
          <a:xfrm>
            <a:off x="3362933" y="4493980"/>
            <a:ext cx="459" cy="654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007744" y="4678645"/>
            <a:ext cx="174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Button States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84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34" y="1269304"/>
            <a:ext cx="12168466" cy="551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numCol="2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Scheduler			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SCH_Init_T1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SCH_Update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SCH_Add_Task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SCH_Dispatch_Tasks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SCH_Start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SCH_Sleep</a:t>
            </a: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SSD_Init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SSD_Update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SSD_Display_Current_Temp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SSD_Flash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SSD_Display_Set_Point_Temp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SSD_Display_OFF</a:t>
            </a:r>
          </a:p>
          <a:p>
            <a:pPr marL="742950" lvl="2" indent="-285750"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Button_Init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Button_Update</a:t>
            </a: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Heater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Heater_Init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Heater_Update</a:t>
            </a:r>
          </a:p>
          <a:p>
            <a:pPr marL="914400" lvl="3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LED_Init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LED_Toggle</a:t>
            </a:r>
          </a:p>
          <a:p>
            <a:pPr marL="914400" lvl="3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Cooler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Cooler_Init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Cooler_Update</a:t>
            </a:r>
          </a:p>
          <a:p>
            <a:pPr marL="914400" lvl="3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External_EEPROM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EPPROM_Init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EEPROM_Read</a:t>
            </a:r>
          </a:p>
          <a:p>
            <a:pPr marL="1200150" lvl="3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EEPROM_Write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4408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Detailed Design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5955152" y="2936948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Normal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Mode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60513" y="2932403"/>
            <a:ext cx="1304853" cy="116119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8878" y="2974610"/>
            <a:ext cx="1228122" cy="1090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System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8" name="Oval 27"/>
          <p:cNvSpPr/>
          <p:nvPr/>
        </p:nvSpPr>
        <p:spPr>
          <a:xfrm>
            <a:off x="9392777" y="3083955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Setting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Mode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6" name="Curved Connector 25"/>
          <p:cNvCxnSpPr>
            <a:stCxn id="62" idx="0"/>
            <a:endCxn id="60" idx="0"/>
          </p:cNvCxnSpPr>
          <p:nvPr/>
        </p:nvCxnSpPr>
        <p:spPr>
          <a:xfrm rot="16200000" flipH="1">
            <a:off x="4157986" y="487356"/>
            <a:ext cx="4545" cy="4894639"/>
          </a:xfrm>
          <a:prstGeom prst="curvedConnector3">
            <a:avLst>
              <a:gd name="adj1" fmla="val -50297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28" idx="4"/>
            <a:endCxn id="62" idx="4"/>
          </p:cNvCxnSpPr>
          <p:nvPr/>
        </p:nvCxnSpPr>
        <p:spPr>
          <a:xfrm rot="5400000" flipH="1">
            <a:off x="5803296" y="3245"/>
            <a:ext cx="151552" cy="8332264"/>
          </a:xfrm>
          <a:prstGeom prst="curvedConnector3">
            <a:avLst>
              <a:gd name="adj1" fmla="val -6737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60" idx="4"/>
            <a:endCxn id="62" idx="5"/>
          </p:cNvCxnSpPr>
          <p:nvPr/>
        </p:nvCxnSpPr>
        <p:spPr>
          <a:xfrm rot="5400000" flipH="1">
            <a:off x="4303627" y="1794195"/>
            <a:ext cx="174599" cy="4433304"/>
          </a:xfrm>
          <a:prstGeom prst="curvedConnector3">
            <a:avLst>
              <a:gd name="adj1" fmla="val -1309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60" idx="0"/>
            <a:endCxn id="28" idx="0"/>
          </p:cNvCxnSpPr>
          <p:nvPr/>
        </p:nvCxnSpPr>
        <p:spPr>
          <a:xfrm rot="16200000" flipH="1">
            <a:off x="8252887" y="1291639"/>
            <a:ext cx="147007" cy="3437625"/>
          </a:xfrm>
          <a:prstGeom prst="curvedConnector3">
            <a:avLst>
              <a:gd name="adj1" fmla="val -1555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944131" y="2358687"/>
            <a:ext cx="508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ON/OFF Button is </a:t>
            </a:r>
            <a:r>
              <a:rPr lang="en-US" dirty="0" smtClean="0"/>
              <a:t>pressed and released </a:t>
            </a:r>
            <a:r>
              <a:rPr lang="en-US" dirty="0"/>
              <a:t>/ System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7385571" y="2358687"/>
            <a:ext cx="298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 or Down </a:t>
            </a:r>
            <a:r>
              <a:rPr lang="en-US" dirty="0"/>
              <a:t>Button is </a:t>
            </a:r>
            <a:r>
              <a:rPr lang="en-US" dirty="0" smtClean="0"/>
              <a:t>pressed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2524349" y="5254799"/>
            <a:ext cx="514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ON/OFF Button is </a:t>
            </a:r>
            <a:r>
              <a:rPr lang="en-US" dirty="0" smtClean="0"/>
              <a:t>pressed and released </a:t>
            </a:r>
            <a:r>
              <a:rPr lang="en-US" dirty="0"/>
              <a:t>/ System </a:t>
            </a:r>
            <a:r>
              <a:rPr lang="en-US" dirty="0" smtClean="0"/>
              <a:t>OFF</a:t>
            </a:r>
            <a:endParaRPr lang="en-US" dirty="0"/>
          </a:p>
        </p:txBody>
      </p:sp>
      <p:cxnSp>
        <p:nvCxnSpPr>
          <p:cNvPr id="192" name="Curved Connector 191"/>
          <p:cNvCxnSpPr>
            <a:stCxn id="28" idx="4"/>
            <a:endCxn id="60" idx="4"/>
          </p:cNvCxnSpPr>
          <p:nvPr/>
        </p:nvCxnSpPr>
        <p:spPr>
          <a:xfrm rot="5400000" flipH="1">
            <a:off x="8252888" y="2452838"/>
            <a:ext cx="147007" cy="3437625"/>
          </a:xfrm>
          <a:prstGeom prst="curvedConnector3">
            <a:avLst>
              <a:gd name="adj1" fmla="val -1555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097488" y="4332093"/>
            <a:ext cx="514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ON/OFF Button is </a:t>
            </a:r>
            <a:r>
              <a:rPr lang="en-US" dirty="0" smtClean="0"/>
              <a:t>pressed and released </a:t>
            </a:r>
            <a:r>
              <a:rPr lang="en-US" dirty="0"/>
              <a:t>/ System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689565" y="4392160"/>
            <a:ext cx="3274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5 sec with press any button</a:t>
            </a:r>
            <a:endParaRPr lang="en-US" dirty="0"/>
          </a:p>
        </p:txBody>
      </p:sp>
      <p:sp>
        <p:nvSpPr>
          <p:cNvPr id="205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System State Machine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5067576" y="2948677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SSD Display Set point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Temp</a:t>
            </a:r>
          </a:p>
        </p:txBody>
      </p:sp>
      <p:sp>
        <p:nvSpPr>
          <p:cNvPr id="62" name="Oval 61"/>
          <p:cNvSpPr/>
          <p:nvPr/>
        </p:nvSpPr>
        <p:spPr>
          <a:xfrm>
            <a:off x="1040193" y="2942563"/>
            <a:ext cx="1304853" cy="1161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77168" y="2981998"/>
            <a:ext cx="1228122" cy="1090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SSD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Display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Current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Temp</a:t>
            </a:r>
          </a:p>
        </p:txBody>
      </p:sp>
      <p:sp>
        <p:nvSpPr>
          <p:cNvPr id="29" name="Oval 28"/>
          <p:cNvSpPr/>
          <p:nvPr/>
        </p:nvSpPr>
        <p:spPr>
          <a:xfrm>
            <a:off x="8817565" y="2955802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SSD Flash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Set point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6" name="Curved Connector 25"/>
          <p:cNvCxnSpPr>
            <a:stCxn id="62" idx="0"/>
            <a:endCxn id="60" idx="0"/>
          </p:cNvCxnSpPr>
          <p:nvPr/>
        </p:nvCxnSpPr>
        <p:spPr>
          <a:xfrm rot="16200000" flipH="1">
            <a:off x="3703254" y="931929"/>
            <a:ext cx="6114" cy="4027383"/>
          </a:xfrm>
          <a:prstGeom prst="curvedConnector3">
            <a:avLst>
              <a:gd name="adj1" fmla="val -37389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0" idx="0"/>
            <a:endCxn id="29" idx="0"/>
          </p:cNvCxnSpPr>
          <p:nvPr/>
        </p:nvCxnSpPr>
        <p:spPr>
          <a:xfrm rot="16200000" flipH="1">
            <a:off x="7591434" y="1077245"/>
            <a:ext cx="7125" cy="3749989"/>
          </a:xfrm>
          <a:prstGeom prst="curvedConnector3">
            <a:avLst>
              <a:gd name="adj1" fmla="val -32084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2" idx="0"/>
            <a:endCxn id="29" idx="0"/>
          </p:cNvCxnSpPr>
          <p:nvPr/>
        </p:nvCxnSpPr>
        <p:spPr>
          <a:xfrm rot="16200000" flipH="1">
            <a:off x="5574686" y="-939504"/>
            <a:ext cx="13239" cy="7777372"/>
          </a:xfrm>
          <a:prstGeom prst="curvedConnector3">
            <a:avLst>
              <a:gd name="adj1" fmla="val -57940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9" idx="4"/>
            <a:endCxn id="60" idx="4"/>
          </p:cNvCxnSpPr>
          <p:nvPr/>
        </p:nvCxnSpPr>
        <p:spPr>
          <a:xfrm rot="5400000" flipH="1">
            <a:off x="7591435" y="2238444"/>
            <a:ext cx="7125" cy="3749989"/>
          </a:xfrm>
          <a:prstGeom prst="curvedConnector3">
            <a:avLst>
              <a:gd name="adj1" fmla="val -32084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9" idx="4"/>
            <a:endCxn id="62" idx="4"/>
          </p:cNvCxnSpPr>
          <p:nvPr/>
        </p:nvCxnSpPr>
        <p:spPr>
          <a:xfrm rot="5400000" flipH="1">
            <a:off x="5574686" y="221695"/>
            <a:ext cx="13239" cy="7777372"/>
          </a:xfrm>
          <a:prstGeom prst="curvedConnector3">
            <a:avLst>
              <a:gd name="adj1" fmla="val -98615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60332" y="1794603"/>
            <a:ext cx="298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 or Down </a:t>
            </a:r>
            <a:r>
              <a:rPr lang="en-US" dirty="0"/>
              <a:t>Button is </a:t>
            </a:r>
            <a:r>
              <a:rPr lang="en-US" dirty="0" smtClean="0"/>
              <a:t>pressed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217007" y="2795793"/>
            <a:ext cx="298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 or Down </a:t>
            </a:r>
            <a:r>
              <a:rPr lang="en-US" dirty="0"/>
              <a:t>Button is </a:t>
            </a:r>
            <a:r>
              <a:rPr lang="en-US" dirty="0" smtClean="0"/>
              <a:t>pressed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20879" y="4318081"/>
            <a:ext cx="469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5 sec with press any button</a:t>
            </a:r>
          </a:p>
          <a:p>
            <a:r>
              <a:rPr lang="en-US" dirty="0" smtClean="0"/>
              <a:t>+  current water Temp at set point Temp interval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769676" y="5479280"/>
            <a:ext cx="508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5 sec </a:t>
            </a:r>
            <a:r>
              <a:rPr lang="en-US" dirty="0" smtClean="0"/>
              <a:t>without </a:t>
            </a:r>
            <a:r>
              <a:rPr lang="en-US" dirty="0"/>
              <a:t>press any button</a:t>
            </a:r>
          </a:p>
          <a:p>
            <a:r>
              <a:rPr lang="en-US" dirty="0"/>
              <a:t> </a:t>
            </a:r>
            <a:r>
              <a:rPr lang="en-US" dirty="0" smtClean="0"/>
              <a:t>+ current </a:t>
            </a:r>
            <a:r>
              <a:rPr lang="en-US" dirty="0"/>
              <a:t>water Temp </a:t>
            </a:r>
            <a:r>
              <a:rPr lang="en-US" dirty="0" smtClean="0"/>
              <a:t>out of set </a:t>
            </a:r>
            <a:r>
              <a:rPr lang="en-US" dirty="0"/>
              <a:t>point Temp interval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436312" y="2776290"/>
            <a:ext cx="263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/>
              <a:t>water </a:t>
            </a:r>
            <a:r>
              <a:rPr lang="en-US" dirty="0" smtClean="0"/>
              <a:t>Temp</a:t>
            </a:r>
          </a:p>
          <a:p>
            <a:r>
              <a:rPr lang="en-US" dirty="0" smtClean="0"/>
              <a:t> </a:t>
            </a:r>
            <a:r>
              <a:rPr lang="en-US" dirty="0"/>
              <a:t>at set point Temp interval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Display State Machine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077299" y="2025569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80301" y="3186767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73947" y="4347965"/>
            <a:ext cx="1304853" cy="1161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15917" y="3186767"/>
            <a:ext cx="1304853" cy="1161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Curved Connector 7"/>
          <p:cNvCxnSpPr>
            <a:stCxn id="3" idx="6"/>
            <a:endCxn id="60" idx="0"/>
          </p:cNvCxnSpPr>
          <p:nvPr/>
        </p:nvCxnSpPr>
        <p:spPr>
          <a:xfrm>
            <a:off x="6382152" y="2606168"/>
            <a:ext cx="2150576" cy="58059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0" idx="4"/>
            <a:endCxn id="61" idx="6"/>
          </p:cNvCxnSpPr>
          <p:nvPr/>
        </p:nvCxnSpPr>
        <p:spPr>
          <a:xfrm rot="5400000">
            <a:off x="7215465" y="3611300"/>
            <a:ext cx="580599" cy="20539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1" idx="2"/>
            <a:endCxn id="62" idx="4"/>
          </p:cNvCxnSpPr>
          <p:nvPr/>
        </p:nvCxnSpPr>
        <p:spPr>
          <a:xfrm rot="10800000">
            <a:off x="3168345" y="4347966"/>
            <a:ext cx="2005603" cy="58059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2" idx="0"/>
            <a:endCxn id="3" idx="2"/>
          </p:cNvCxnSpPr>
          <p:nvPr/>
        </p:nvCxnSpPr>
        <p:spPr>
          <a:xfrm rot="5400000" flipH="1" flipV="1">
            <a:off x="3832522" y="1941991"/>
            <a:ext cx="580599" cy="190895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64442" y="3232229"/>
            <a:ext cx="1228122" cy="1090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779" y="2254539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ON/OFF Button is pressed / System OFF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5967" y="2273407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ON/OFF Button is Released / System 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82579" y="4891993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ON/OFF Button is pressed / System OFF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8538" y="4928564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ON/OFF Button is Released / System OFF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152399"/>
            <a:ext cx="11121986" cy="9365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b="1" dirty="0" smtClean="0">
                <a:solidFill>
                  <a:schemeClr val="accent1"/>
                </a:solidFill>
              </a:rPr>
              <a:t>On/Off Button State Machine</a:t>
            </a:r>
            <a:endParaRPr lang="en-US" sz="4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593</Words>
  <Application>Microsoft Office PowerPoint</Application>
  <PresentationFormat>Widescreen</PresentationFormat>
  <Paragraphs>263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  Kit Snapshot</vt:lpstr>
      <vt:lpstr>PowerPoint Presentation</vt:lpstr>
      <vt:lpstr>  Static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60</cp:revision>
  <dcterms:created xsi:type="dcterms:W3CDTF">2020-07-12T02:15:25Z</dcterms:created>
  <dcterms:modified xsi:type="dcterms:W3CDTF">2020-07-15T03:33:16Z</dcterms:modified>
</cp:coreProperties>
</file>