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26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5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85;g667fea0ac14dbbf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2" name="Google Shape;186;g667fea0ac14dbbf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91;g5a5fa2ab859b57b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5" name="Google Shape;192;g5a5fa2ab859b57b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196;g5a5fa2ab859b57b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9" name="Google Shape;197;g5a5fa2ab859b57b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36;g4bdd6e4e786a7887_3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137;g4bdd6e4e786a7887_3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41;g57b1442e1e3bb572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142;g57b1442e1e3bb572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48;g57b1442e1e3bb572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2" name="Google Shape;149;g57b1442e1e3bb572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53;g57b1442e1e3bb572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1" name="Google Shape;154;g57b1442e1e3bb572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59;g57b1442e1e3bb572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5" name="Google Shape;160;g57b1442e1e3bb572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165;g1f6034af08035ae5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0" name="Google Shape;166;g1f6034af08035ae5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172;g667fea0ac14dbbf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5" name="Google Shape;173;g667fea0ac14dbbf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79;g667fea0ac14dbbf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9" name="Google Shape;180;g667fea0ac14dbbf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7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73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048681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2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3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4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85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48686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8687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79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698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9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0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1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2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3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4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5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6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7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8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9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0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1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2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3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4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5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16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48717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18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6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3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586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7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8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9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0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1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2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3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4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5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6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7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8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9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0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1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2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3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04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05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44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2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2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2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2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2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36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09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0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11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12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13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14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24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579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0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581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582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88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9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90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91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92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4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048653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4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5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6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7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8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9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0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1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2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3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4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5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6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7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8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9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0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71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72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719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0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21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722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8723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24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7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48694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5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96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</a:lstStyle>
          <a:p/>
        </p:txBody>
      </p:sp>
      <p:sp>
        <p:nvSpPr>
          <p:cNvPr id="1048697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57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 lnSpcReduction="10000"/>
          </a:bodyPr>
          <a:lstStyle>
            <a:lvl1pPr algn="r" lv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r" lvl="1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r" lvl="2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r" lvl="3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r" lvl="4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r" lvl="5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r" lvl="6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r" lvl="7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r" lvl="8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134;p13"/>
          <p:cNvSpPr txBox="1"/>
          <p:nvPr>
            <p:ph type="title"/>
          </p:nvPr>
        </p:nvSpPr>
        <p:spPr>
          <a:xfrm>
            <a:off x="1297500" y="393750"/>
            <a:ext cx="7056900" cy="2178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Digital Portfolio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       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NAME:</a:t>
            </a:r>
            <a:r>
              <a:rPr altLang="en-GB" lang="en-US"/>
              <a:t>M</a:t>
            </a:r>
            <a:r>
              <a:rPr altLang="en-GB" lang="en-US"/>
              <a:t>O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M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Y</a:t>
            </a:r>
            <a:r>
              <a:rPr altLang="en-GB" lang="en-US"/>
              <a:t>M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.</a:t>
            </a:r>
            <a:r>
              <a:rPr altLang="en-GB" lang="en-US"/>
              <a:t>Y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 NO AND NMID:</a:t>
            </a:r>
            <a:r>
              <a:rPr altLang="en-GB" lang="en-US"/>
              <a:t>2</a:t>
            </a:r>
            <a:r>
              <a:rPr altLang="en-GB" lang="en-US"/>
              <a:t>1</a:t>
            </a:r>
            <a:r>
              <a:rPr altLang="en-GB" lang="en-US"/>
              <a:t>2</a:t>
            </a:r>
            <a:r>
              <a:rPr altLang="en-GB" lang="en-US"/>
              <a:t>4</a:t>
            </a:r>
            <a:r>
              <a:rPr altLang="en-GB" lang="en-US"/>
              <a:t>0</a:t>
            </a:r>
            <a:r>
              <a:rPr altLang="en-GB" lang="en-US"/>
              <a:t>5</a:t>
            </a:r>
            <a:r>
              <a:rPr altLang="en-GB" lang="en-US"/>
              <a:t>6</a:t>
            </a:r>
            <a:r>
              <a:rPr altLang="en-GB" lang="en-US"/>
              <a:t>4</a:t>
            </a:r>
            <a:r>
              <a:rPr altLang="en-GB" lang="en-US"/>
              <a:t>5</a:t>
            </a:r>
            <a:r>
              <a:rPr lang="en-GB"/>
              <a:t> </a:t>
            </a:r>
            <a:r>
              <a:rPr lang="en-GB"/>
              <a:t>and asunm1719212405</a:t>
            </a:r>
            <a:r>
              <a:rPr lang="en-US"/>
              <a:t>6</a:t>
            </a:r>
            <a:r>
              <a:rPr altLang="en-GB" lang="en-US"/>
              <a:t>4</a:t>
            </a:r>
            <a:r>
              <a:rPr altLang="en-GB" lang="en-US"/>
              <a:t>5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DEPARTMENT:BCA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COLLEGE :Peri college of arts and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Results And Screenshots</a:t>
            </a:r>
            <a:endParaRPr sz="3600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70481" y="1097705"/>
            <a:ext cx="1987481" cy="4219045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215219" y="1307850"/>
            <a:ext cx="2058108" cy="436897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194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GitHub link</a:t>
            </a:r>
            <a:endParaRPr sz="3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 https://github.com/mohammedayman6193-cpu/Mohammed-Ayman.git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Conclusion </a:t>
            </a:r>
            <a:endParaRPr sz="3600"/>
          </a:p>
        </p:txBody>
      </p:sp>
      <p:sp>
        <p:nvSpPr>
          <p:cNvPr id="1048677" name="Google Shape;200;p2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sz="2400" lang="en-GB"/>
              <a:t>This portfolio highlights my growth, skills, and creativity as a learner. It reflects my progress so far and my commitment to keep learning, improving, and taking on new challenges in the future.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3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/>
        </p:spPr>
        <p:txBody>
          <a:bodyPr anchor="ctr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PROJECT TITLE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           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            STUDENT DIGITAL PORTFOLIO 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4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AGENDA </a:t>
            </a:r>
            <a:endParaRPr sz="4800"/>
          </a:p>
        </p:txBody>
      </p:sp>
      <p:sp>
        <p:nvSpPr>
          <p:cNvPr id="1048616" name="Google Shape;145;p1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 fontScale="100000" lnSpcReduction="2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/>
              <a:t>1. Problem Statement 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2.Project Overview 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3.End Users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4.Tools and Technologies 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sz="2400" lang="en-GB"/>
              <a:t>5.Portfolio design </a:t>
            </a:r>
            <a:r>
              <a:rPr sz="2400" lang="en-US"/>
              <a:t>&amp;</a:t>
            </a:r>
            <a:r>
              <a:rPr sz="2400" lang="en-US"/>
              <a:t> </a:t>
            </a:r>
            <a:r>
              <a:rPr sz="2400" lang="en-GB"/>
              <a:t>Layout </a:t>
            </a:r>
            <a:endParaRPr sz="2400"/>
          </a:p>
        </p:txBody>
      </p:sp>
      <p:sp>
        <p:nvSpPr>
          <p:cNvPr id="1048617" name="Google Shape;146;p1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/>
              <a:t>6.Feautures</a:t>
            </a:r>
            <a:r>
              <a:rPr sz="2400" lang="en-US"/>
              <a:t> </a:t>
            </a:r>
            <a:r>
              <a:rPr sz="2400" lang="en-US"/>
              <a:t>&amp;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GB"/>
              <a:t>Functionality.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7.Results </a:t>
            </a:r>
            <a:r>
              <a:rPr sz="2400" lang="en-US"/>
              <a:t>&amp;</a:t>
            </a:r>
            <a:r>
              <a:rPr sz="2400" lang="en-US"/>
              <a:t> </a:t>
            </a:r>
            <a:r>
              <a:rPr sz="2400" lang="en-GB"/>
              <a:t>Screensh</a:t>
            </a:r>
            <a:r>
              <a:rPr sz="2400" lang="en-US"/>
              <a:t>o</a:t>
            </a:r>
            <a:r>
              <a:rPr sz="2400" lang="en-GB"/>
              <a:t>t .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8.Conclusion.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9</a:t>
            </a:r>
            <a:r>
              <a:rPr sz="2800" lang="en-GB"/>
              <a:t>.Github Link</a:t>
            </a:r>
            <a:endParaRPr sz="28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51;p16"/>
          <p:cNvSpPr txBox="1"/>
          <p:nvPr>
            <p:ph type="title"/>
          </p:nvPr>
        </p:nvSpPr>
        <p:spPr>
          <a:xfrm>
            <a:off x="1771625" y="402398"/>
            <a:ext cx="5605800" cy="40998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Problem Statement </a:t>
            </a:r>
            <a:endParaRPr sz="3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        </a:t>
            </a:r>
            <a:endParaRPr sz="3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    </a:t>
            </a:r>
            <a:r>
              <a:rPr sz="2600" lang="en-GB"/>
              <a:t>Without a structured digital portfolio system:</a:t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600" lang="en-GB"/>
              <a:t>Students struggle to demonstrate their competencies beyond grades and certificates.</a:t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600" lang="en-GB"/>
              <a:t>Teachers and mentors lack a centralized tool to evaluate student progress over time.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Project Overview </a:t>
            </a:r>
            <a:endParaRPr sz="3600"/>
          </a:p>
        </p:txBody>
      </p:sp>
      <p:sp>
        <p:nvSpPr>
          <p:cNvPr id="1048629" name="Google Shape;157;p17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sz="1800" lang="en-GB"/>
              <a:t>“The Student Digital Portfolio is a dynamic platform that empowers learners to showcase their academic achievements, skills, and personal growth in an interactive and professional way, bridging the gap between traditional records and modern digital presentation.”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Who Are The End Users?</a:t>
            </a:r>
            <a:endParaRPr sz="3600"/>
          </a:p>
        </p:txBody>
      </p:sp>
      <p:sp>
        <p:nvSpPr>
          <p:cNvPr id="1048633" name="Google Shape;163;p18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sz="2400" lang="en-GB"/>
              <a:t>Designed for students to showcase growth, educators to track progress, and parents to witness achievements—all in one seamless platform.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68;p19"/>
          <p:cNvSpPr txBox="1"/>
          <p:nvPr>
            <p:ph type="title"/>
          </p:nvPr>
        </p:nvSpPr>
        <p:spPr>
          <a:xfrm>
            <a:off x="1269125" y="456525"/>
            <a:ext cx="6808200" cy="7001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Tools And Techniques </a:t>
            </a:r>
            <a:endParaRPr sz="3600"/>
          </a:p>
        </p:txBody>
      </p:sp>
      <p:sp>
        <p:nvSpPr>
          <p:cNvPr id="1048637" name="Google Shape;169;p19"/>
          <p:cNvSpPr txBox="1"/>
          <p:nvPr>
            <p:ph type="body" idx="1"/>
          </p:nvPr>
        </p:nvSpPr>
        <p:spPr>
          <a:xfrm>
            <a:off x="1168793" y="1567552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lang="en-GB"/>
              <a:t>🛠 Tools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1. CodePen – For building and showcasing small front-end projects (HTML, CSS, JS).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2. GitHub – For storing code, tracking versions, and sharing projects.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3. GitHub Pages – Free hosting service to publish a personal portfolio website.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4. Google Drive / OneDrive – To store certificates, documents, and project reports.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48638" name="Google Shape;170;p19"/>
          <p:cNvSpPr txBox="1"/>
          <p:nvPr>
            <p:ph type="body" idx="2"/>
          </p:nvPr>
        </p:nvSpPr>
        <p:spPr>
          <a:xfrm>
            <a:off x="5179625" y="1567553"/>
            <a:ext cx="3403200" cy="3576000"/>
          </a:xfrm>
          <a:prstGeom prst="rect"/>
        </p:spPr>
        <p:txBody>
          <a:bodyPr anchor="t" anchorCtr="0" bIns="91425" lIns="91425" rIns="91425" spcFirstLastPara="1" tIns="91425" wrap="square">
            <a:normAutofit lnSpcReduction="1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Techni</a:t>
            </a:r>
            <a:r>
              <a:rPr lang="en-GB"/>
              <a:t>ques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 Organize Projects Clearly – Showcase work by category with short descriptions.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Showcase Live Demos – Embed CodePen projects or use GitHub Pages for previews.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Maintain Consistency – Use a clean, uniform design (fonts, colors, layout).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Highlight Skills &amp; Reflections – Link projects to skills and share learning outcomes.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5. Keep it Updated – Add new projects, achievements, and improvements regularly.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🎨 Portfolio Design And Layout </a:t>
            </a:r>
            <a:endParaRPr sz="3600"/>
          </a:p>
        </p:txBody>
      </p:sp>
      <p:sp>
        <p:nvSpPr>
          <p:cNvPr id="1048642" name="Google Shape;176;p20"/>
          <p:cNvSpPr txBox="1"/>
          <p:nvPr>
            <p:ph type="body" idx="1"/>
          </p:nvPr>
        </p:nvSpPr>
        <p:spPr>
          <a:xfrm>
            <a:off x="1297500" y="1567550"/>
            <a:ext cx="3274500" cy="3659700"/>
          </a:xfrm>
          <a:prstGeom prst="rect"/>
        </p:spPr>
        <p:txBody>
          <a:bodyPr anchor="t" anchorCtr="0" bIns="91425" lIns="91425" rIns="91425" spcFirstLastPara="1" tIns="91425" wrap="square">
            <a:normAutofit lnSpcReduction="1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Simple &amp; Clean Layout – Avoid clutter; use whitespace for readability.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Consistent Theme – Stick to a limited set of colors, fonts, and styles.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Clear Navigation – Use a top menu or sidebar (About, Projects, Skills, Contact).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Highlight Projects First – Make the portfolio project-centered with thumbnails or cards.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5. Responsive Design – Ensure it looks good on mobile, tablet, and desktop.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48643" name="Google Shape;177;p20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lang="en-GB"/>
              <a:t>6. Readable Typography – Use easy-to-read fonts and maintain proper hierarchy (headings vs. body text).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200" lang="en-GB"/>
              <a:t>7. Visual Balance – Use grids or sections to align text, images, and code embeds.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200" lang="en-GB"/>
              <a:t>8. Interactive Elements – Add buttons, hover effects, or project previews for engagement.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200" lang="en-GB"/>
              <a:t>9. Personal Branding – Include a logo, photo, or tagline to make it unique.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sz="1200" lang="en-GB"/>
              <a:t>10. Quick Access to Contact Info – Place links to email, LinkedIn, or resume in a visible spot.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Features And Functionality </a:t>
            </a:r>
            <a:endParaRPr sz="3600"/>
          </a:p>
        </p:txBody>
      </p:sp>
      <p:sp>
        <p:nvSpPr>
          <p:cNvPr id="1048647" name="Google Shape;183;p21"/>
          <p:cNvSpPr txBox="1"/>
          <p:nvPr>
            <p:ph type="body" idx="1"/>
          </p:nvPr>
        </p:nvSpPr>
        <p:spPr>
          <a:xfrm>
            <a:off x="2939263" y="1650921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lang="en-GB"/>
              <a:t>1. Project Showcase – Ability to display projects with descriptions, images, live demos, and links to source code.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2. Interactive &amp; Accessible – Responsive design, easy navigation, and multimedia support (videos, embeds, documents).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3. Professional Connectivity – Integrated contact section with links to email, LinkedIn, GitHub, or resume.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25053PC47I</dc:creator>
  <dcterms:created xsi:type="dcterms:W3CDTF">2025-09-04T20:18:22Z</dcterms:created>
  <dcterms:modified xsi:type="dcterms:W3CDTF">2025-09-09T08:42:11Z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4c8fe4d584e24e70a901f6090d64677a</vt:lpwstr>
  </property>
</Properties>
</file>