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1" r:id="rId5"/>
    <p:sldId id="261" r:id="rId6"/>
    <p:sldId id="264" r:id="rId7"/>
    <p:sldId id="268" r:id="rId8"/>
    <p:sldId id="297" r:id="rId9"/>
    <p:sldId id="278" r:id="rId10"/>
    <p:sldId id="282" r:id="rId11"/>
    <p:sldId id="283" r:id="rId12"/>
    <p:sldId id="267" r:id="rId13"/>
    <p:sldId id="299" r:id="rId14"/>
    <p:sldId id="300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8" d="100"/>
          <a:sy n="108" d="100"/>
        </p:scale>
        <p:origin x="768" y="77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5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478" y="2187088"/>
            <a:ext cx="3816424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800" dirty="0">
                <a:solidFill>
                  <a:schemeClr val="bg1"/>
                </a:solidFill>
                <a:ea typeface="맑은 고딕" pitchFamily="50" charset="-127"/>
              </a:rPr>
              <a:t>Fund Me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08376-1BBA-4710-97A4-C341204AFAC5}"/>
              </a:ext>
            </a:extLst>
          </p:cNvPr>
          <p:cNvSpPr/>
          <p:nvPr/>
        </p:nvSpPr>
        <p:spPr>
          <a:xfrm>
            <a:off x="4572000" y="-1"/>
            <a:ext cx="4572000" cy="473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2CD84-BEFC-4366-A569-5BCBA015B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1510"/>
            <a:ext cx="3916327" cy="35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409198" y="170765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UI &amp; UX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E6F06CE-F29E-435E-9050-D584C527E040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b="9399"/>
          <a:stretch>
            <a:fillRect/>
          </a:stretch>
        </p:blipFill>
        <p:spPr>
          <a:xfrm>
            <a:off x="4531269" y="1851670"/>
            <a:ext cx="3681862" cy="3649326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000519-26F2-4A06-88BC-B2025CB7D0A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b="1065"/>
          <a:stretch>
            <a:fillRect/>
          </a:stretch>
        </p:blipFill>
        <p:spPr>
          <a:xfrm>
            <a:off x="6146722" y="0"/>
            <a:ext cx="3681862" cy="3267664"/>
          </a:xfrm>
        </p:spPr>
      </p:pic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2218850" y="1633832"/>
            <a:ext cx="4865267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Website Demo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7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478" y="2187088"/>
            <a:ext cx="3816424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800" dirty="0">
                <a:solidFill>
                  <a:schemeClr val="bg1"/>
                </a:solidFill>
                <a:ea typeface="맑은 고딕" pitchFamily="50" charset="-127"/>
              </a:rPr>
              <a:t>Thank You 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08376-1BBA-4710-97A4-C341204AFAC5}"/>
              </a:ext>
            </a:extLst>
          </p:cNvPr>
          <p:cNvSpPr/>
          <p:nvPr/>
        </p:nvSpPr>
        <p:spPr>
          <a:xfrm>
            <a:off x="4572000" y="-1"/>
            <a:ext cx="4572000" cy="473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2CD84-BEFC-4366-A569-5BCBA015B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1510"/>
            <a:ext cx="3916327" cy="35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871213"/>
            <a:ext cx="4608586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solidFill>
                  <a:schemeClr val="bg1"/>
                </a:solidFill>
                <a:ea typeface="맑은 고딕" pitchFamily="50" charset="-127"/>
              </a:rPr>
              <a:t>Team Members: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CC016-D579-45DB-A09F-A8E3011710B8}"/>
              </a:ext>
            </a:extLst>
          </p:cNvPr>
          <p:cNvSpPr/>
          <p:nvPr/>
        </p:nvSpPr>
        <p:spPr>
          <a:xfrm>
            <a:off x="4572000" y="0"/>
            <a:ext cx="4572000" cy="4731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4579657-2656-4C40-B94F-8BAB532918F0}"/>
              </a:ext>
            </a:extLst>
          </p:cNvPr>
          <p:cNvSpPr txBox="1">
            <a:spLocks/>
          </p:cNvSpPr>
          <p:nvPr/>
        </p:nvSpPr>
        <p:spPr>
          <a:xfrm>
            <a:off x="827584" y="2365995"/>
            <a:ext cx="4608586" cy="10801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ea typeface="맑은 고딕" pitchFamily="50" charset="-127"/>
              </a:rPr>
              <a:t>Hakeem Al Abbasi.</a:t>
            </a:r>
          </a:p>
          <a:p>
            <a:pPr>
              <a:lnSpc>
                <a:spcPct val="100000"/>
              </a:lnSpc>
            </a:pPr>
            <a:r>
              <a:rPr lang="en-US" altLang="ko-KR" sz="2800" dirty="0" err="1">
                <a:ea typeface="맑은 고딕" pitchFamily="50" charset="-127"/>
              </a:rPr>
              <a:t>Ibtehal</a:t>
            </a:r>
            <a:r>
              <a:rPr lang="en-US" altLang="ko-KR" sz="2800" dirty="0">
                <a:ea typeface="맑은 고딕" pitchFamily="50" charset="-127"/>
              </a:rPr>
              <a:t> Fahd.</a:t>
            </a:r>
          </a:p>
          <a:p>
            <a:pPr>
              <a:lnSpc>
                <a:spcPct val="100000"/>
              </a:lnSpc>
            </a:pPr>
            <a:r>
              <a:rPr lang="en-US" altLang="ko-KR" sz="2800" dirty="0">
                <a:ea typeface="맑은 고딕" pitchFamily="50" charset="-127"/>
              </a:rPr>
              <a:t>Mohammed Azman.</a:t>
            </a:r>
          </a:p>
          <a:p>
            <a:pPr>
              <a:lnSpc>
                <a:spcPct val="100000"/>
              </a:lnSpc>
            </a:pPr>
            <a:r>
              <a:rPr lang="en-US" altLang="ko-KR" sz="2800" dirty="0">
                <a:ea typeface="맑은 고딕" pitchFamily="50" charset="-127"/>
              </a:rPr>
              <a:t>Thuraya Abdullah.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5BE57-D8E9-4C69-9BF9-3B6B7EFFB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96" y="0"/>
            <a:ext cx="4571999" cy="49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9832" y="87716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309" y="1059582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What is the idea of Our Project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130" y="74361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8551" y="83491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174287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309" y="1923678"/>
            <a:ext cx="5040560" cy="443037"/>
            <a:chOff x="2175371" y="1879595"/>
            <a:chExt cx="5040560" cy="443037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879595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Technical Analysis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130" y="160932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8551" y="170062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59832" y="260858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309" y="2787774"/>
            <a:ext cx="5040560" cy="444651"/>
            <a:chOff x="2175371" y="1877981"/>
            <a:chExt cx="5040560" cy="44465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877981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Work on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Github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130" y="247503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8551" y="256633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59832" y="347429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309" y="3651870"/>
            <a:ext cx="5040560" cy="408884"/>
            <a:chOff x="2175371" y="1913748"/>
            <a:chExt cx="5040560" cy="408884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913748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Structure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130" y="334074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8551" y="343204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F7C796-E8B4-4202-A42E-336E94205028}"/>
              </a:ext>
            </a:extLst>
          </p:cNvPr>
          <p:cNvSpPr/>
          <p:nvPr/>
        </p:nvSpPr>
        <p:spPr>
          <a:xfrm>
            <a:off x="3059832" y="4322887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0FE7FC-CFD1-4A91-8287-35E5F77B639A}"/>
              </a:ext>
            </a:extLst>
          </p:cNvPr>
          <p:cNvGrpSpPr/>
          <p:nvPr/>
        </p:nvGrpSpPr>
        <p:grpSpPr>
          <a:xfrm>
            <a:off x="3263309" y="4387055"/>
            <a:ext cx="5040560" cy="559668"/>
            <a:chOff x="2175371" y="1762964"/>
            <a:chExt cx="5040560" cy="559668"/>
          </a:xfrm>
        </p:grpSpPr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80F78740-B147-4885-860E-E57D13635321}"/>
                </a:ext>
              </a:extLst>
            </p:cNvPr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UI &amp; UX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8956F4-FB3D-4DF2-987B-4F8CB4105845}"/>
                </a:ext>
              </a:extLst>
            </p:cNvPr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User interface and user experience</a:t>
              </a:r>
            </a:p>
          </p:txBody>
        </p:sp>
      </p:grpSp>
      <p:sp>
        <p:nvSpPr>
          <p:cNvPr id="51" name="Chevron 44">
            <a:extLst>
              <a:ext uri="{FF2B5EF4-FFF2-40B4-BE49-F238E27FC236}">
                <a16:creationId xmlns:a16="http://schemas.microsoft.com/office/drawing/2014/main" id="{8D057E71-77DE-47EC-B0A6-F96BA51DBB0F}"/>
              </a:ext>
            </a:extLst>
          </p:cNvPr>
          <p:cNvSpPr/>
          <p:nvPr/>
        </p:nvSpPr>
        <p:spPr>
          <a:xfrm rot="16200000">
            <a:off x="2096130" y="4189330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EC747-F092-49AF-A76A-04C5E0AAA161}"/>
              </a:ext>
            </a:extLst>
          </p:cNvPr>
          <p:cNvSpPr txBox="1"/>
          <p:nvPr/>
        </p:nvSpPr>
        <p:spPr>
          <a:xfrm>
            <a:off x="2238551" y="4280634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Why Fund me!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Technical Analysis</a:t>
            </a:r>
            <a:endParaRPr lang="ko-KR" altLang="en-US" dirty="0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F0AD025F-37BB-4932-9C0A-A38302B4D511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Agile Methodology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6F16D9-4EB2-4AE3-86E9-B71E5BCC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5289" r="23226" b="6886"/>
          <a:stretch/>
        </p:blipFill>
        <p:spPr>
          <a:xfrm>
            <a:off x="3131332" y="2316021"/>
            <a:ext cx="2808312" cy="227142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409C2E-94C3-4762-853A-5CE339987E87}"/>
              </a:ext>
            </a:extLst>
          </p:cNvPr>
          <p:cNvSpPr txBox="1"/>
          <p:nvPr/>
        </p:nvSpPr>
        <p:spPr>
          <a:xfrm>
            <a:off x="1907704" y="1347614"/>
            <a:ext cx="77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cs typeface="Arial" pitchFamily="34" charset="0"/>
              </a:rPr>
              <a:t>01</a:t>
            </a:r>
            <a:endParaRPr lang="ko-KR" altLang="en-US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5776" y="2488708"/>
            <a:ext cx="4233024" cy="83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Technical Analysis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2411760" y="236269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56264" y="236269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0768" y="236269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22344" y="2787774"/>
            <a:ext cx="1669536" cy="1800200"/>
            <a:chOff x="1915117" y="4283314"/>
            <a:chExt cx="4603365" cy="1800200"/>
          </a:xfrm>
        </p:grpSpPr>
        <p:sp>
          <p:nvSpPr>
            <p:cNvPr id="15" name="TextBox 14"/>
            <p:cNvSpPr txBox="1"/>
            <p:nvPr/>
          </p:nvSpPr>
          <p:spPr>
            <a:xfrm>
              <a:off x="1915117" y="4698519"/>
              <a:ext cx="46033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Authentication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View profile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campaign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campaign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Notification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Sprint One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717" y="2787774"/>
            <a:ext cx="2016226" cy="1246202"/>
            <a:chOff x="1451534" y="4283314"/>
            <a:chExt cx="5559284" cy="1246202"/>
          </a:xfrm>
        </p:grpSpPr>
        <p:sp>
          <p:nvSpPr>
            <p:cNvPr id="18" name="TextBox 17"/>
            <p:cNvSpPr txBox="1"/>
            <p:nvPr/>
          </p:nvSpPr>
          <p:spPr>
            <a:xfrm>
              <a:off x="1451534" y="4698519"/>
              <a:ext cx="55592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View campaign Details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Comments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manage campaign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View Other Profile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7" y="4283314"/>
              <a:ext cx="3647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Sprint Tow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5315" y="2763101"/>
            <a:ext cx="1669536" cy="1824872"/>
            <a:chOff x="1870899" y="4258641"/>
            <a:chExt cx="4603365" cy="1824872"/>
          </a:xfrm>
        </p:grpSpPr>
        <p:sp>
          <p:nvSpPr>
            <p:cNvPr id="21" name="TextBox 20"/>
            <p:cNvSpPr txBox="1"/>
            <p:nvPr/>
          </p:nvSpPr>
          <p:spPr>
            <a:xfrm>
              <a:off x="1870899" y="4698518"/>
              <a:ext cx="46033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Forgot 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 Language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Reports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profile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Tags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4679" y="4258641"/>
              <a:ext cx="4125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Sprint Three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F0AD025F-37BB-4932-9C0A-A38302B4D511}"/>
              </a:ext>
            </a:extLst>
          </p:cNvPr>
          <p:cNvSpPr txBox="1">
            <a:spLocks/>
          </p:cNvSpPr>
          <p:nvPr/>
        </p:nvSpPr>
        <p:spPr>
          <a:xfrm>
            <a:off x="-7643" y="8376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Sprints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AB4F8-0197-4FBC-88D6-6EEE2CF4133C}"/>
              </a:ext>
            </a:extLst>
          </p:cNvPr>
          <p:cNvSpPr txBox="1"/>
          <p:nvPr/>
        </p:nvSpPr>
        <p:spPr>
          <a:xfrm>
            <a:off x="3059832" y="836592"/>
            <a:ext cx="77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cs typeface="Arial" pitchFamily="34" charset="0"/>
              </a:rPr>
              <a:t>02</a:t>
            </a:r>
            <a:endParaRPr lang="ko-KR" altLang="en-US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3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029" y="481606"/>
            <a:ext cx="9144000" cy="576064"/>
          </a:xfrm>
        </p:spPr>
        <p:txBody>
          <a:bodyPr/>
          <a:lstStyle/>
          <a:p>
            <a:r>
              <a:rPr lang="en-US" altLang="ko-KR" dirty="0"/>
              <a:t>Technologies used</a:t>
            </a:r>
          </a:p>
          <a:p>
            <a:endParaRPr lang="ko-KR" altLang="en-US" dirty="0"/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938363" y="1529807"/>
            <a:ext cx="2016224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MVC PHP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827584" y="253753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Ajax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711880" y="2830488"/>
            <a:ext cx="1677437" cy="933478"/>
            <a:chOff x="3779912" y="2906084"/>
            <a:chExt cx="1604507" cy="933478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800242" y="2906084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 Placeholder 17"/>
          <p:cNvSpPr txBox="1">
            <a:spLocks/>
          </p:cNvSpPr>
          <p:nvPr/>
        </p:nvSpPr>
        <p:spPr>
          <a:xfrm>
            <a:off x="938363" y="376396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My SQL</a:t>
            </a:r>
          </a:p>
        </p:txBody>
      </p:sp>
      <p:sp>
        <p:nvSpPr>
          <p:cNvPr id="29" name="Text Placeholder 17"/>
          <p:cNvSpPr txBox="1">
            <a:spLocks/>
          </p:cNvSpPr>
          <p:nvPr/>
        </p:nvSpPr>
        <p:spPr>
          <a:xfrm>
            <a:off x="5368063" y="1742640"/>
            <a:ext cx="34563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Html 5 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139B74FD-BF50-4A3C-8E42-C9E61E941694}"/>
              </a:ext>
            </a:extLst>
          </p:cNvPr>
          <p:cNvSpPr txBox="1">
            <a:spLocks/>
          </p:cNvSpPr>
          <p:nvPr/>
        </p:nvSpPr>
        <p:spPr>
          <a:xfrm>
            <a:off x="6323115" y="3671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Css3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F1E1831B-D4F4-43DE-9283-78B978D63F0E}"/>
              </a:ext>
            </a:extLst>
          </p:cNvPr>
          <p:cNvSpPr txBox="1">
            <a:spLocks/>
          </p:cNvSpPr>
          <p:nvPr/>
        </p:nvSpPr>
        <p:spPr>
          <a:xfrm>
            <a:off x="5418260" y="2706144"/>
            <a:ext cx="34563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JS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41E3CD-6DF7-4CCB-8B92-E9A07B2F0ACD}"/>
              </a:ext>
            </a:extLst>
          </p:cNvPr>
          <p:cNvCxnSpPr>
            <a:cxnSpLocks/>
          </p:cNvCxnSpPr>
          <p:nvPr/>
        </p:nvCxnSpPr>
        <p:spPr>
          <a:xfrm flipH="1" flipV="1">
            <a:off x="2915816" y="1766583"/>
            <a:ext cx="847788" cy="37311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74496D-BE6E-4DEA-BFFA-368CCCD3B390}"/>
              </a:ext>
            </a:extLst>
          </p:cNvPr>
          <p:cNvCxnSpPr>
            <a:cxnSpLocks/>
          </p:cNvCxnSpPr>
          <p:nvPr/>
        </p:nvCxnSpPr>
        <p:spPr>
          <a:xfrm flipH="1" flipV="1">
            <a:off x="2234166" y="2716743"/>
            <a:ext cx="1498968" cy="34114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1AF515-198F-4DCD-B349-0FA8B3CDA79B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594546" y="3199125"/>
            <a:ext cx="1545408" cy="6878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2F2575-A648-499E-9DB2-648634D1BFB3}"/>
              </a:ext>
            </a:extLst>
          </p:cNvPr>
          <p:cNvCxnSpPr>
            <a:cxnSpLocks/>
          </p:cNvCxnSpPr>
          <p:nvPr/>
        </p:nvCxnSpPr>
        <p:spPr>
          <a:xfrm flipV="1">
            <a:off x="5220072" y="1953142"/>
            <a:ext cx="1080120" cy="33057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1E39E0-8B34-4CCA-A7F6-DA5F274E7E11}"/>
              </a:ext>
            </a:extLst>
          </p:cNvPr>
          <p:cNvCxnSpPr>
            <a:cxnSpLocks/>
          </p:cNvCxnSpPr>
          <p:nvPr/>
        </p:nvCxnSpPr>
        <p:spPr>
          <a:xfrm>
            <a:off x="5004048" y="2829994"/>
            <a:ext cx="1656184" cy="573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15CAF5-A73B-4639-88DD-2D93E38DE996}"/>
              </a:ext>
            </a:extLst>
          </p:cNvPr>
          <p:cNvCxnSpPr>
            <a:cxnSpLocks/>
          </p:cNvCxnSpPr>
          <p:nvPr/>
        </p:nvCxnSpPr>
        <p:spPr>
          <a:xfrm>
            <a:off x="4993066" y="3433591"/>
            <a:ext cx="1451142" cy="36071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226FB2C-285C-4B25-ADBB-4C78A38B16AF}"/>
              </a:ext>
            </a:extLst>
          </p:cNvPr>
          <p:cNvSpPr/>
          <p:nvPr/>
        </p:nvSpPr>
        <p:spPr>
          <a:xfrm>
            <a:off x="3806373" y="2768388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Technologies</a:t>
            </a:r>
            <a:endParaRPr lang="ar-Y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B21587-347B-41A6-9A26-2A768F0335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YE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B1CAB2-F635-4B13-87CA-159E0284AA77}"/>
              </a:ext>
            </a:extLst>
          </p:cNvPr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77188B-6DC9-45F8-80C0-B65D725E3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49" y="794077"/>
            <a:ext cx="585470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5868144" y="1835898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Structure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776" y="2408187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Controllers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Views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8BD8AEC-6827-4C35-A0FF-E28765DAC2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r="7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121</Words>
  <Application>Microsoft Office PowerPoint</Application>
  <PresentationFormat>On-screen Show (16:9)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thuraya abdullah</cp:lastModifiedBy>
  <cp:revision>110</cp:revision>
  <dcterms:created xsi:type="dcterms:W3CDTF">2016-12-05T23:26:54Z</dcterms:created>
  <dcterms:modified xsi:type="dcterms:W3CDTF">2020-02-24T08:16:39Z</dcterms:modified>
</cp:coreProperties>
</file>