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1AE88-053E-43CB-AD66-FC9A9BCDF51F}">
  <a:tblStyle styleId="{3E81AE88-053E-43CB-AD66-FC9A9BCDF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bfd6aa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bfd6aa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bfd6aa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bfd6aa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bfd6aa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bfd6aa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bfd6aa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bfd6aa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9OxHAsoSKR92ufpl4JOdwwDR5UueTPb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Suicide Rate Worldwide</a:t>
            </a:r>
            <a:endParaRPr sz="4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5206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r>
              <a:rPr lang="en" sz="1400"/>
              <a:t>Team members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Nikhil Desai</a:t>
            </a:r>
            <a:endParaRPr sz="14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Mohammed</a:t>
            </a:r>
            <a:r>
              <a:rPr lang="en" sz="1400"/>
              <a:t> Bharmal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90150" y="4043900"/>
            <a:ext cx="8363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World Health Organization (WHO)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5" y="1264313"/>
            <a:ext cx="6014226" cy="261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4"/>
          <p:cNvGraphicFramePr/>
          <p:nvPr/>
        </p:nvGraphicFramePr>
        <p:xfrm>
          <a:off x="6480650" y="13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{3E81AE88-053E-43CB-AD66-FC9A9BCDF51F}</a:tableStyleId>
              </a:tblPr>
              <a:tblGrid>
                <a:gridCol w="838025"/>
                <a:gridCol w="838025"/>
                <a:gridCol w="838025"/>
              </a:tblGrid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Canada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Population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35 Million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315 Million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No. of suicides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41143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Suicide rate per 100k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Idea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Worldwide c</a:t>
            </a:r>
            <a:r>
              <a:rPr lang="en" sz="1200">
                <a:solidFill>
                  <a:srgbClr val="000000"/>
                </a:solidFill>
              </a:rPr>
              <a:t>lose to 800,000 people die due to suicide every year. which is one person every 40 seconds.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More people die from suicide than other common death causes like drug use, poison, terrorism, natural disasters.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We think suicide is a condition that can be prevented by taking the necessary actions.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National Suicide Prevention Lifeline is a body that works towards the goal of reducing suicides.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It is essential to know the specific people, their geographic location, Age group, gender that are at high risk of suicide.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Once we have this data, it will be easy for the National Suicide Prevention community to help such people.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This is our sincere effort to put down our work in data visualization, contribute to our community, and address a social issue.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180" y="0"/>
            <a:ext cx="3626319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600" y="0"/>
            <a:ext cx="3167400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84100"/>
            <a:ext cx="1924975" cy="1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750" y="2088175"/>
            <a:ext cx="5659001" cy="23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1700" y="4577875"/>
            <a:ext cx="6071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http://mohammedbharmal.github.io/suicide_rate_worldwide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pic>
        <p:nvPicPr>
          <p:cNvPr id="97" name="Google Shape;97;p17" title="2020-12-01 23-10-1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50" y="1535650"/>
            <a:ext cx="7962100" cy="2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