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mol purwar" userId="60cf839a2b5abf5f" providerId="LiveId" clId="{DEAC69F9-6E37-494C-BA68-3E9E45462AAD}"/>
    <pc:docChg chg="undo custSel modSld">
      <pc:chgData name="anmol purwar" userId="60cf839a2b5abf5f" providerId="LiveId" clId="{DEAC69F9-6E37-494C-BA68-3E9E45462AAD}" dt="2021-01-08T17:39:23.136" v="31" actId="113"/>
      <pc:docMkLst>
        <pc:docMk/>
      </pc:docMkLst>
      <pc:sldChg chg="modSp mod">
        <pc:chgData name="anmol purwar" userId="60cf839a2b5abf5f" providerId="LiveId" clId="{DEAC69F9-6E37-494C-BA68-3E9E45462AAD}" dt="2021-01-08T14:31:33.121" v="0" actId="20577"/>
        <pc:sldMkLst>
          <pc:docMk/>
          <pc:sldMk cId="3592967847" sldId="256"/>
        </pc:sldMkLst>
        <pc:spChg chg="mod">
          <ac:chgData name="anmol purwar" userId="60cf839a2b5abf5f" providerId="LiveId" clId="{DEAC69F9-6E37-494C-BA68-3E9E45462AAD}" dt="2021-01-08T14:31:33.121" v="0" actId="20577"/>
          <ac:spMkLst>
            <pc:docMk/>
            <pc:sldMk cId="3592967847" sldId="256"/>
            <ac:spMk id="2" creationId="{2268E1FF-175A-4C46-B929-4F5FE0AAFEA5}"/>
          </ac:spMkLst>
        </pc:spChg>
      </pc:sldChg>
      <pc:sldChg chg="modSp mod">
        <pc:chgData name="anmol purwar" userId="60cf839a2b5abf5f" providerId="LiveId" clId="{DEAC69F9-6E37-494C-BA68-3E9E45462AAD}" dt="2021-01-08T17:39:16.301" v="30" actId="113"/>
        <pc:sldMkLst>
          <pc:docMk/>
          <pc:sldMk cId="2853699386" sldId="257"/>
        </pc:sldMkLst>
        <pc:spChg chg="mod">
          <ac:chgData name="anmol purwar" userId="60cf839a2b5abf5f" providerId="LiveId" clId="{DEAC69F9-6E37-494C-BA68-3E9E45462AAD}" dt="2021-01-08T17:39:16.301" v="30" actId="113"/>
          <ac:spMkLst>
            <pc:docMk/>
            <pc:sldMk cId="2853699386" sldId="257"/>
            <ac:spMk id="3" creationId="{0B1D3289-7982-4CA5-BC4F-84017853B41E}"/>
          </ac:spMkLst>
        </pc:spChg>
      </pc:sldChg>
      <pc:sldChg chg="modSp mod">
        <pc:chgData name="anmol purwar" userId="60cf839a2b5abf5f" providerId="LiveId" clId="{DEAC69F9-6E37-494C-BA68-3E9E45462AAD}" dt="2021-01-08T17:39:23.136" v="31" actId="113"/>
        <pc:sldMkLst>
          <pc:docMk/>
          <pc:sldMk cId="2263544984" sldId="258"/>
        </pc:sldMkLst>
        <pc:spChg chg="mod">
          <ac:chgData name="anmol purwar" userId="60cf839a2b5abf5f" providerId="LiveId" clId="{DEAC69F9-6E37-494C-BA68-3E9E45462AAD}" dt="2021-01-08T17:39:23.136" v="31" actId="113"/>
          <ac:spMkLst>
            <pc:docMk/>
            <pc:sldMk cId="2263544984" sldId="258"/>
            <ac:spMk id="3" creationId="{D21734DC-8B1B-422C-A00D-7E2E86B20686}"/>
          </ac:spMkLst>
        </pc:spChg>
      </pc:sldChg>
      <pc:sldChg chg="modSp mod">
        <pc:chgData name="anmol purwar" userId="60cf839a2b5abf5f" providerId="LiveId" clId="{DEAC69F9-6E37-494C-BA68-3E9E45462AAD}" dt="2021-01-08T17:38:52.686" v="29" actId="27636"/>
        <pc:sldMkLst>
          <pc:docMk/>
          <pc:sldMk cId="1324276607" sldId="259"/>
        </pc:sldMkLst>
        <pc:spChg chg="mod">
          <ac:chgData name="anmol purwar" userId="60cf839a2b5abf5f" providerId="LiveId" clId="{DEAC69F9-6E37-494C-BA68-3E9E45462AAD}" dt="2021-01-08T17:37:30.418" v="12" actId="120"/>
          <ac:spMkLst>
            <pc:docMk/>
            <pc:sldMk cId="1324276607" sldId="259"/>
            <ac:spMk id="2" creationId="{8FD99EE4-1067-4E2E-9591-5C24E64FF539}"/>
          </ac:spMkLst>
        </pc:spChg>
        <pc:spChg chg="mod">
          <ac:chgData name="anmol purwar" userId="60cf839a2b5abf5f" providerId="LiveId" clId="{DEAC69F9-6E37-494C-BA68-3E9E45462AAD}" dt="2021-01-08T17:38:52.686" v="29" actId="27636"/>
          <ac:spMkLst>
            <pc:docMk/>
            <pc:sldMk cId="1324276607" sldId="259"/>
            <ac:spMk id="3" creationId="{AB2E8099-4E5E-4FC1-8DCA-9E3BEE480F5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F387A6-7CCB-4642-B7A3-B3786D4AC714}" type="datetimeFigureOut">
              <a:rPr lang="en-IN" smtClean="0"/>
              <a:t>15-05-2022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222289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F387A6-7CCB-4642-B7A3-B3786D4AC714}"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207948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387A6-7CCB-4642-B7A3-B3786D4AC714}"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3998699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387A6-7CCB-4642-B7A3-B3786D4AC714}"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2033477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387A6-7CCB-4642-B7A3-B3786D4AC714}"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3769575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387A6-7CCB-4642-B7A3-B3786D4AC714}"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2186553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387A6-7CCB-4642-B7A3-B3786D4AC714}"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1198897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387A6-7CCB-4642-B7A3-B3786D4AC714}"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1010371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387A6-7CCB-4642-B7A3-B3786D4AC714}"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356422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387A6-7CCB-4642-B7A3-B3786D4AC714}"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298376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387A6-7CCB-4642-B7A3-B3786D4AC714}"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128436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387A6-7CCB-4642-B7A3-B3786D4AC714}"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334275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387A6-7CCB-4642-B7A3-B3786D4AC714}" type="datetimeFigureOut">
              <a:rPr lang="en-IN" smtClean="0"/>
              <a:t>15-05-2022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427201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387A6-7CCB-4642-B7A3-B3786D4AC714}" type="datetimeFigureOut">
              <a:rPr lang="en-IN" smtClean="0"/>
              <a:t>15-05-2022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312696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387A6-7CCB-4642-B7A3-B3786D4AC714}" type="datetimeFigureOut">
              <a:rPr lang="en-IN" smtClean="0"/>
              <a:t>15-05-2022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427856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F387A6-7CCB-4642-B7A3-B3786D4AC714}"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143087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F387A6-7CCB-4642-B7A3-B3786D4AC714}"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E780BB-A652-49CE-A808-89FDE53D5CB3}" type="slidenum">
              <a:rPr lang="en-IN" smtClean="0"/>
              <a:t>‹#›</a:t>
            </a:fld>
            <a:endParaRPr lang="en-IN"/>
          </a:p>
        </p:txBody>
      </p:sp>
    </p:spTree>
    <p:extLst>
      <p:ext uri="{BB962C8B-B14F-4D97-AF65-F5344CB8AC3E}">
        <p14:creationId xmlns:p14="http://schemas.microsoft.com/office/powerpoint/2010/main" val="339313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F387A6-7CCB-4642-B7A3-B3786D4AC714}" type="datetimeFigureOut">
              <a:rPr lang="en-IN" smtClean="0"/>
              <a:t>15-05-2022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E780BB-A652-49CE-A808-89FDE53D5CB3}" type="slidenum">
              <a:rPr lang="en-IN" smtClean="0"/>
              <a:t>‹#›</a:t>
            </a:fld>
            <a:endParaRPr lang="en-IN"/>
          </a:p>
        </p:txBody>
      </p:sp>
    </p:spTree>
    <p:extLst>
      <p:ext uri="{BB962C8B-B14F-4D97-AF65-F5344CB8AC3E}">
        <p14:creationId xmlns:p14="http://schemas.microsoft.com/office/powerpoint/2010/main" val="13810637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E1FF-175A-4C46-B929-4F5FE0AAFEA5}"/>
              </a:ext>
            </a:extLst>
          </p:cNvPr>
          <p:cNvSpPr>
            <a:spLocks noGrp="1"/>
          </p:cNvSpPr>
          <p:nvPr>
            <p:ph type="ctrTitle"/>
          </p:nvPr>
        </p:nvSpPr>
        <p:spPr>
          <a:xfrm>
            <a:off x="3044536" y="1753068"/>
            <a:ext cx="7212082" cy="1809390"/>
          </a:xfrm>
        </p:spPr>
        <p:txBody>
          <a:bodyPr>
            <a:normAutofit fontScale="90000"/>
          </a:bodyPr>
          <a:lstStyle/>
          <a:p>
            <a:pPr algn="ctr"/>
            <a:r>
              <a:rPr lang="en-US" b="1" dirty="0"/>
              <a:t>PRESENTATION ON</a:t>
            </a:r>
            <a:br>
              <a:rPr lang="en-US" b="1" dirty="0"/>
            </a:br>
            <a:r>
              <a:rPr lang="en-US" b="1" dirty="0"/>
              <a:t>  BANK CHATBOT</a:t>
            </a:r>
            <a:endParaRPr lang="en-IN" b="1" dirty="0"/>
          </a:p>
        </p:txBody>
      </p:sp>
      <p:sp>
        <p:nvSpPr>
          <p:cNvPr id="3" name="Subtitle 2">
            <a:extLst>
              <a:ext uri="{FF2B5EF4-FFF2-40B4-BE49-F238E27FC236}">
                <a16:creationId xmlns:a16="http://schemas.microsoft.com/office/drawing/2014/main" id="{02C3E8D9-7E4A-4A65-A349-8CD53F7AB1CA}"/>
              </a:ext>
            </a:extLst>
          </p:cNvPr>
          <p:cNvSpPr>
            <a:spLocks noGrp="1"/>
          </p:cNvSpPr>
          <p:nvPr>
            <p:ph type="subTitle" idx="1"/>
          </p:nvPr>
        </p:nvSpPr>
        <p:spPr>
          <a:xfrm>
            <a:off x="6878781" y="4671676"/>
            <a:ext cx="4831774" cy="1988895"/>
          </a:xfrm>
        </p:spPr>
        <p:txBody>
          <a:bodyPr>
            <a:normAutofit fontScale="92500" lnSpcReduction="20000"/>
          </a:bodyPr>
          <a:lstStyle/>
          <a:p>
            <a:r>
              <a:rPr lang="en-US" dirty="0"/>
              <a:t>BY-</a:t>
            </a:r>
          </a:p>
          <a:p>
            <a:r>
              <a:rPr lang="en-US" dirty="0"/>
              <a:t>  Mohammed Bilal</a:t>
            </a:r>
          </a:p>
          <a:p>
            <a:r>
              <a:rPr lang="en-US" dirty="0"/>
              <a:t>Anmol Purwar</a:t>
            </a:r>
          </a:p>
          <a:p>
            <a:r>
              <a:rPr lang="en-US" dirty="0"/>
              <a:t>Mukul Kumar Singh</a:t>
            </a:r>
          </a:p>
          <a:p>
            <a:r>
              <a:rPr lang="en-US" dirty="0"/>
              <a:t>Mukesh Kumar</a:t>
            </a:r>
          </a:p>
          <a:p>
            <a:endParaRPr lang="en-IN" dirty="0"/>
          </a:p>
        </p:txBody>
      </p:sp>
    </p:spTree>
    <p:extLst>
      <p:ext uri="{BB962C8B-B14F-4D97-AF65-F5344CB8AC3E}">
        <p14:creationId xmlns:p14="http://schemas.microsoft.com/office/powerpoint/2010/main" val="359296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DF1C-8CE4-452C-A12D-1A3DA1EF4D4F}"/>
              </a:ext>
            </a:extLst>
          </p:cNvPr>
          <p:cNvSpPr>
            <a:spLocks noGrp="1"/>
          </p:cNvSpPr>
          <p:nvPr>
            <p:ph type="title"/>
          </p:nvPr>
        </p:nvSpPr>
        <p:spPr>
          <a:xfrm>
            <a:off x="1569027" y="426028"/>
            <a:ext cx="10067489" cy="1319646"/>
          </a:xfrm>
        </p:spPr>
        <p:txBody>
          <a:bodyPr/>
          <a:lstStyle/>
          <a:p>
            <a:pPr algn="l"/>
            <a:r>
              <a:rPr lang="en-US" b="1" dirty="0"/>
              <a:t>PURPOSE</a:t>
            </a:r>
            <a:endParaRPr lang="en-IN" b="1" dirty="0"/>
          </a:p>
        </p:txBody>
      </p:sp>
      <p:sp>
        <p:nvSpPr>
          <p:cNvPr id="3" name="Content Placeholder 2">
            <a:extLst>
              <a:ext uri="{FF2B5EF4-FFF2-40B4-BE49-F238E27FC236}">
                <a16:creationId xmlns:a16="http://schemas.microsoft.com/office/drawing/2014/main" id="{0B1D3289-7982-4CA5-BC4F-84017853B41E}"/>
              </a:ext>
            </a:extLst>
          </p:cNvPr>
          <p:cNvSpPr>
            <a:spLocks noGrp="1"/>
          </p:cNvSpPr>
          <p:nvPr>
            <p:ph idx="1"/>
          </p:nvPr>
        </p:nvSpPr>
        <p:spPr>
          <a:xfrm>
            <a:off x="1376734" y="1605599"/>
            <a:ext cx="10152205" cy="4168486"/>
          </a:xfrm>
        </p:spPr>
        <p:txBody>
          <a:bodyPr>
            <a:normAutofit fontScale="40000" lnSpcReduction="20000"/>
          </a:bodyPr>
          <a:lstStyle/>
          <a:p>
            <a:r>
              <a:rPr lang="en-IN" sz="5900" dirty="0"/>
              <a:t>Can conduct smart and compelling conversations on behalf of the bank with millions of customers, at a fraction of the cost of using human customer service staff. </a:t>
            </a:r>
            <a:endParaRPr lang="en-IN" sz="5900" dirty="0">
              <a:solidFill>
                <a:schemeClr val="tx1"/>
              </a:solidFill>
            </a:endParaRPr>
          </a:p>
          <a:p>
            <a:r>
              <a:rPr lang="en-IN" sz="5900" dirty="0"/>
              <a:t>Help clients to make smarter financial decisions by providing them with personalized and proactive insights.</a:t>
            </a:r>
          </a:p>
          <a:p>
            <a:r>
              <a:rPr lang="en-IN" sz="5900" dirty="0"/>
              <a:t>Improve efficiency and reduce the workload.</a:t>
            </a:r>
            <a:endParaRPr lang="en-IN" sz="5900" dirty="0">
              <a:solidFill>
                <a:schemeClr val="tx1"/>
              </a:solidFill>
            </a:endParaRPr>
          </a:p>
          <a:p>
            <a:r>
              <a:rPr lang="en-IN" sz="5900" dirty="0">
                <a:solidFill>
                  <a:schemeClr val="tx1"/>
                </a:solidFill>
              </a:rPr>
              <a:t>Drive bank business efficiently.</a:t>
            </a:r>
          </a:p>
          <a:p>
            <a:r>
              <a:rPr lang="en-IN" sz="5900" dirty="0">
                <a:solidFill>
                  <a:schemeClr val="tx1"/>
                </a:solidFill>
              </a:rPr>
              <a:t>Greater mitigation of risks.</a:t>
            </a:r>
          </a:p>
          <a:p>
            <a:r>
              <a:rPr lang="en-IN" sz="5900" i="0" dirty="0">
                <a:effectLst/>
              </a:rPr>
              <a:t>24/7 customer support.</a:t>
            </a:r>
          </a:p>
          <a:p>
            <a:r>
              <a:rPr lang="en-IN" sz="5900" dirty="0"/>
              <a:t>Feedback collection for improvement. </a:t>
            </a:r>
          </a:p>
          <a:p>
            <a:endParaRPr lang="en-IN" dirty="0"/>
          </a:p>
        </p:txBody>
      </p:sp>
    </p:spTree>
    <p:extLst>
      <p:ext uri="{BB962C8B-B14F-4D97-AF65-F5344CB8AC3E}">
        <p14:creationId xmlns:p14="http://schemas.microsoft.com/office/powerpoint/2010/main" val="285369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6452-006E-491E-8433-3AA69444D0AA}"/>
              </a:ext>
            </a:extLst>
          </p:cNvPr>
          <p:cNvSpPr>
            <a:spLocks noGrp="1"/>
          </p:cNvSpPr>
          <p:nvPr>
            <p:ph type="title"/>
          </p:nvPr>
        </p:nvSpPr>
        <p:spPr>
          <a:xfrm>
            <a:off x="1484310" y="633845"/>
            <a:ext cx="8832560" cy="1097972"/>
          </a:xfrm>
        </p:spPr>
        <p:txBody>
          <a:bodyPr/>
          <a:lstStyle/>
          <a:p>
            <a:pPr algn="l"/>
            <a:r>
              <a:rPr lang="en-US" b="1" dirty="0"/>
              <a:t>FEATURES</a:t>
            </a:r>
            <a:endParaRPr lang="en-IN" b="1" dirty="0"/>
          </a:p>
        </p:txBody>
      </p:sp>
      <p:sp>
        <p:nvSpPr>
          <p:cNvPr id="3" name="Content Placeholder 2">
            <a:extLst>
              <a:ext uri="{FF2B5EF4-FFF2-40B4-BE49-F238E27FC236}">
                <a16:creationId xmlns:a16="http://schemas.microsoft.com/office/drawing/2014/main" id="{D21734DC-8B1B-422C-A00D-7E2E86B20686}"/>
              </a:ext>
            </a:extLst>
          </p:cNvPr>
          <p:cNvSpPr>
            <a:spLocks noGrp="1"/>
          </p:cNvSpPr>
          <p:nvPr>
            <p:ph idx="1"/>
          </p:nvPr>
        </p:nvSpPr>
        <p:spPr>
          <a:xfrm>
            <a:off x="1484310" y="2254827"/>
            <a:ext cx="9932405" cy="3474030"/>
          </a:xfrm>
        </p:spPr>
        <p:txBody>
          <a:bodyPr>
            <a:normAutofit lnSpcReduction="10000"/>
          </a:bodyPr>
          <a:lstStyle/>
          <a:p>
            <a:r>
              <a:rPr lang="en-US" dirty="0"/>
              <a:t>Create an account</a:t>
            </a:r>
          </a:p>
          <a:p>
            <a:r>
              <a:rPr lang="en-US" dirty="0"/>
              <a:t>Make money transactions</a:t>
            </a:r>
          </a:p>
          <a:p>
            <a:r>
              <a:rPr lang="en-IN" dirty="0"/>
              <a:t>Loan policies</a:t>
            </a:r>
          </a:p>
          <a:p>
            <a:r>
              <a:rPr lang="en-IN" dirty="0"/>
              <a:t>Apply for credit card</a:t>
            </a:r>
          </a:p>
          <a:p>
            <a:r>
              <a:rPr lang="en-IN" dirty="0"/>
              <a:t>Cancellation of credit card</a:t>
            </a:r>
          </a:p>
          <a:p>
            <a:r>
              <a:rPr lang="en-IN" dirty="0"/>
              <a:t>Insurance policies</a:t>
            </a:r>
          </a:p>
          <a:p>
            <a:r>
              <a:rPr lang="en-IN" dirty="0"/>
              <a:t>Report a lost card</a:t>
            </a:r>
          </a:p>
          <a:p>
            <a:endParaRPr lang="en-IN" dirty="0"/>
          </a:p>
          <a:p>
            <a:endParaRPr lang="en-IN" dirty="0"/>
          </a:p>
        </p:txBody>
      </p:sp>
    </p:spTree>
    <p:extLst>
      <p:ext uri="{BB962C8B-B14F-4D97-AF65-F5344CB8AC3E}">
        <p14:creationId xmlns:p14="http://schemas.microsoft.com/office/powerpoint/2010/main" val="226354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99EE4-1067-4E2E-9591-5C24E64FF539}"/>
              </a:ext>
            </a:extLst>
          </p:cNvPr>
          <p:cNvSpPr>
            <a:spLocks noGrp="1"/>
          </p:cNvSpPr>
          <p:nvPr>
            <p:ph type="title"/>
          </p:nvPr>
        </p:nvSpPr>
        <p:spPr/>
        <p:txBody>
          <a:bodyPr/>
          <a:lstStyle/>
          <a:p>
            <a:pPr algn="l"/>
            <a:r>
              <a:rPr lang="en-US" b="1" dirty="0"/>
              <a:t>CONCLUSION</a:t>
            </a:r>
            <a:endParaRPr lang="en-IN" b="1" dirty="0"/>
          </a:p>
        </p:txBody>
      </p:sp>
      <p:sp>
        <p:nvSpPr>
          <p:cNvPr id="3" name="Content Placeholder 2">
            <a:extLst>
              <a:ext uri="{FF2B5EF4-FFF2-40B4-BE49-F238E27FC236}">
                <a16:creationId xmlns:a16="http://schemas.microsoft.com/office/drawing/2014/main" id="{AB2E8099-4E5E-4FC1-8DCA-9E3BEE480F53}"/>
              </a:ext>
            </a:extLst>
          </p:cNvPr>
          <p:cNvSpPr>
            <a:spLocks noGrp="1"/>
          </p:cNvSpPr>
          <p:nvPr>
            <p:ph idx="1"/>
          </p:nvPr>
        </p:nvSpPr>
        <p:spPr>
          <a:xfrm>
            <a:off x="1484310" y="2666999"/>
            <a:ext cx="10018713" cy="3505201"/>
          </a:xfrm>
        </p:spPr>
        <p:txBody>
          <a:bodyPr>
            <a:normAutofit fontScale="92500" lnSpcReduction="10000"/>
          </a:bodyPr>
          <a:lstStyle/>
          <a:p>
            <a:r>
              <a:rPr lang="en-US" dirty="0">
                <a:solidFill>
                  <a:schemeClr val="tx1"/>
                </a:solidFill>
              </a:rPr>
              <a:t>Presenting chatbots in the banking segment can get a massive change in client experience. It helps in keeping up the pace with changing client desires.</a:t>
            </a:r>
          </a:p>
          <a:p>
            <a:r>
              <a:rPr lang="en-US" dirty="0">
                <a:solidFill>
                  <a:schemeClr val="tx1"/>
                </a:solidFill>
              </a:rPr>
              <a:t>Chatbot can computerize all the tedious inquiries which are dull and hugely affects the office’s execution. Banking, Financial Services and Insurance industries are now moving forward to use chatbot services in practice to improve the general banking for their valued clients.</a:t>
            </a:r>
          </a:p>
          <a:p>
            <a:r>
              <a:rPr lang="en-US" b="0" i="0" dirty="0">
                <a:solidFill>
                  <a:schemeClr val="tx1"/>
                </a:solidFill>
              </a:rPr>
              <a:t>Chatbot Baking objective is to </a:t>
            </a:r>
            <a:r>
              <a:rPr lang="en-US" b="1" i="0" dirty="0">
                <a:solidFill>
                  <a:schemeClr val="tx1"/>
                </a:solidFill>
              </a:rPr>
              <a:t>provide customers with quicker support</a:t>
            </a:r>
            <a:r>
              <a:rPr lang="en-US" b="0" i="0" dirty="0">
                <a:solidFill>
                  <a:schemeClr val="tx1"/>
                </a:solidFill>
              </a:rPr>
              <a:t>. At present, banking bots are equipped to undertake some basic tasks like bank account details, balance inquiry, loan queries, and more. For customers, this cuts down waiting time significantly, leading to a more positive banking experience.</a:t>
            </a:r>
            <a:endParaRPr lang="en-IN" dirty="0">
              <a:solidFill>
                <a:schemeClr val="tx1"/>
              </a:solidFill>
            </a:endParaRPr>
          </a:p>
          <a:p>
            <a:endParaRPr lang="en-US" dirty="0">
              <a:solidFill>
                <a:schemeClr val="tx1"/>
              </a:solidFill>
            </a:endParaRPr>
          </a:p>
          <a:p>
            <a:endParaRPr lang="en-US" dirty="0">
              <a:solidFill>
                <a:schemeClr val="tx1"/>
              </a:solidFill>
            </a:endParaRPr>
          </a:p>
          <a:p>
            <a:endParaRPr lang="en-IN" dirty="0"/>
          </a:p>
        </p:txBody>
      </p:sp>
    </p:spTree>
    <p:extLst>
      <p:ext uri="{BB962C8B-B14F-4D97-AF65-F5344CB8AC3E}">
        <p14:creationId xmlns:p14="http://schemas.microsoft.com/office/powerpoint/2010/main" val="132427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18BF-B120-477C-A31E-C803E46257D0}"/>
              </a:ext>
            </a:extLst>
          </p:cNvPr>
          <p:cNvSpPr>
            <a:spLocks noGrp="1"/>
          </p:cNvSpPr>
          <p:nvPr>
            <p:ph type="title"/>
          </p:nvPr>
        </p:nvSpPr>
        <p:spPr>
          <a:xfrm>
            <a:off x="995938" y="2431473"/>
            <a:ext cx="10018713" cy="1752599"/>
          </a:xfrm>
        </p:spPr>
        <p:txBody>
          <a:bodyPr>
            <a:normAutofit/>
          </a:bodyPr>
          <a:lstStyle/>
          <a:p>
            <a:r>
              <a:rPr lang="en-US" sz="8800" b="1" dirty="0"/>
              <a:t>THANK  YOU</a:t>
            </a:r>
            <a:endParaRPr lang="en-IN" sz="8800" b="1" dirty="0"/>
          </a:p>
        </p:txBody>
      </p:sp>
      <p:sp>
        <p:nvSpPr>
          <p:cNvPr id="3" name="Content Placeholder 2">
            <a:extLst>
              <a:ext uri="{FF2B5EF4-FFF2-40B4-BE49-F238E27FC236}">
                <a16:creationId xmlns:a16="http://schemas.microsoft.com/office/drawing/2014/main" id="{683479B8-1703-408D-8044-B2F85C336BEF}"/>
              </a:ext>
            </a:extLst>
          </p:cNvPr>
          <p:cNvSpPr>
            <a:spLocks noGrp="1"/>
          </p:cNvSpPr>
          <p:nvPr>
            <p:ph idx="1"/>
          </p:nvPr>
        </p:nvSpPr>
        <p:spPr>
          <a:xfrm>
            <a:off x="6096000" y="4831773"/>
            <a:ext cx="5407023" cy="959427"/>
          </a:xfrm>
        </p:spPr>
        <p:txBody>
          <a:bodyPr/>
          <a:lstStyle/>
          <a:p>
            <a:pPr marL="0" indent="0">
              <a:buNone/>
            </a:pPr>
            <a:r>
              <a:rPr lang="en-US" dirty="0"/>
              <a:t> </a:t>
            </a:r>
            <a:endParaRPr lang="en-IN" dirty="0"/>
          </a:p>
        </p:txBody>
      </p:sp>
    </p:spTree>
    <p:extLst>
      <p:ext uri="{BB962C8B-B14F-4D97-AF65-F5344CB8AC3E}">
        <p14:creationId xmlns:p14="http://schemas.microsoft.com/office/powerpoint/2010/main" val="3085650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227</TotalTime>
  <Words>242</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Parallax</vt:lpstr>
      <vt:lpstr>PRESENTATION ON   BANK CHATBOT</vt:lpstr>
      <vt:lpstr>PURPOSE</vt:lpstr>
      <vt:lpstr>FEATURES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FOR A BANK</dc:title>
  <dc:creator>anmol purwar</dc:creator>
  <cp:lastModifiedBy>Bilal Mohammed</cp:lastModifiedBy>
  <cp:revision>10</cp:revision>
  <dcterms:created xsi:type="dcterms:W3CDTF">2021-01-08T09:42:14Z</dcterms:created>
  <dcterms:modified xsi:type="dcterms:W3CDTF">2022-05-15T05:29:46Z</dcterms:modified>
</cp:coreProperties>
</file>