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1" r:id="rId11"/>
    <p:sldId id="27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0956A-A48D-446E-9849-B871C3EFE24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CB5F-C78D-4F09-AA3A-2DE89C44CA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3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D861-D5A0-4389-84F7-F8661B3159F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0EE1-FFF9-44EC-BAF3-599FF73AEB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1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CAC-CB32-4628-B659-52967507B290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61EB-AEBF-4F38-AE60-4221D1331E6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C2A4-D36A-437F-B639-E27B244DC5A1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FA0B-95FA-4817-9FAC-66CBCABEE4C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D54-BBB8-4D69-BA7B-F3B20D1934E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B87-040A-49EE-9683-6217C83206D8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498-E08F-4551-A69F-A745C9B0854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716-2521-4F52-94DE-71A1B0FD6661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8341-2096-45FF-BDC7-1DBE3B90948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0CE-16F1-4204-9250-7DDDA00A09A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C32C-0347-43F2-88E8-4443474CFE2C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303-B721-4FAE-B7D3-FB845576B8E7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2033-239E-45ED-A867-F9878285A03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750A-DEF8-4521-A5C8-9E5B8EAEBC6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98-9D05-45B4-B93E-A439DC70527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B37-401B-443B-BDCE-A2EA5190D907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FE40-234F-4026-8022-0B7F56B31486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mader/skin-cancer-mnist-ham100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MOLE PREDICTOR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Bouazzaoui</a:t>
            </a:r>
            <a:r>
              <a:rPr lang="en-US" dirty="0" smtClean="0"/>
              <a:t> Mohammed</a:t>
            </a:r>
          </a:p>
          <a:p>
            <a:r>
              <a:rPr lang="en-US" dirty="0" smtClean="0"/>
              <a:t>Junior Data Scientist at </a:t>
            </a:r>
            <a:r>
              <a:rPr lang="en-US" dirty="0" err="1" smtClean="0"/>
              <a:t>Becode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100" dirty="0" smtClean="0"/>
              <a:t>Saving 10% of every class before any manipulation.</a:t>
            </a:r>
          </a:p>
          <a:p>
            <a:endParaRPr lang="en-US" sz="2100" dirty="0"/>
          </a:p>
          <a:p>
            <a:r>
              <a:rPr lang="en-US" sz="2100" dirty="0"/>
              <a:t>Create </a:t>
            </a:r>
            <a:r>
              <a:rPr lang="en-US" sz="2100" dirty="0" smtClean="0"/>
              <a:t>new images </a:t>
            </a:r>
            <a:r>
              <a:rPr lang="en-US" sz="2100" dirty="0"/>
              <a:t>to balance the </a:t>
            </a:r>
            <a:r>
              <a:rPr lang="en-US" sz="2100" dirty="0" smtClean="0"/>
              <a:t>dataset (</a:t>
            </a:r>
            <a:r>
              <a:rPr lang="en-US" sz="2100" dirty="0" err="1" smtClean="0"/>
              <a:t>imagegenerator</a:t>
            </a:r>
            <a:r>
              <a:rPr lang="en-US" sz="2100" dirty="0" smtClean="0"/>
              <a:t>)</a:t>
            </a:r>
            <a:endParaRPr lang="en-US" sz="2100" dirty="0"/>
          </a:p>
          <a:p>
            <a:pPr lvl="1"/>
            <a:r>
              <a:rPr lang="en-US" sz="2100" dirty="0" smtClean="0"/>
              <a:t>Every class more </a:t>
            </a:r>
            <a:r>
              <a:rPr lang="en-US" sz="2100" dirty="0"/>
              <a:t>than 6000 images 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r>
              <a:rPr lang="en-US" sz="2100" dirty="0" smtClean="0"/>
              <a:t>Split 10</a:t>
            </a:r>
            <a:r>
              <a:rPr lang="en-US" sz="2100" dirty="0"/>
              <a:t>% </a:t>
            </a:r>
            <a:r>
              <a:rPr lang="en-US" sz="2100" dirty="0" smtClean="0"/>
              <a:t>of augmented dataset for test/validation (5/5%) for best model</a:t>
            </a:r>
          </a:p>
          <a:p>
            <a:endParaRPr lang="en-US" sz="2100" dirty="0"/>
          </a:p>
          <a:p>
            <a:r>
              <a:rPr lang="en-US" sz="2100" dirty="0"/>
              <a:t>Let </a:t>
            </a:r>
            <a:r>
              <a:rPr lang="en-US" sz="2100" dirty="0" err="1"/>
              <a:t>Keras</a:t>
            </a:r>
            <a:r>
              <a:rPr lang="en-US" sz="2100" dirty="0"/>
              <a:t> select best model </a:t>
            </a:r>
            <a:r>
              <a:rPr lang="en-US" sz="2100" dirty="0" smtClean="0"/>
              <a:t>using </a:t>
            </a:r>
            <a:r>
              <a:rPr lang="en-US" sz="2100" dirty="0" err="1" smtClean="0"/>
              <a:t>ImageClassifier</a:t>
            </a:r>
            <a:endParaRPr lang="en-US" sz="2100" dirty="0"/>
          </a:p>
          <a:p>
            <a:pPr lvl="1"/>
            <a:r>
              <a:rPr lang="en-US" sz="1900" dirty="0" smtClean="0"/>
              <a:t>Check </a:t>
            </a:r>
            <a:r>
              <a:rPr lang="en-US" sz="1900" dirty="0"/>
              <a:t>25 different models, each </a:t>
            </a:r>
            <a:r>
              <a:rPr lang="en-US" sz="1900" dirty="0" smtClean="0"/>
              <a:t>for 25 </a:t>
            </a:r>
            <a:r>
              <a:rPr lang="en-US" sz="1900" dirty="0"/>
              <a:t>epochs</a:t>
            </a:r>
          </a:p>
          <a:p>
            <a:endParaRPr lang="en-US" sz="2100" dirty="0"/>
          </a:p>
          <a:p>
            <a:r>
              <a:rPr lang="en-US" sz="2100" dirty="0" smtClean="0"/>
              <a:t>Train </a:t>
            </a:r>
            <a:r>
              <a:rPr lang="en-US" sz="2100" dirty="0"/>
              <a:t>the best </a:t>
            </a:r>
            <a:r>
              <a:rPr lang="en-US" sz="2100" dirty="0" smtClean="0"/>
              <a:t>model using the remaining augmented dataset (train/test 70/30%)</a:t>
            </a:r>
            <a:endParaRPr lang="en-US" sz="2100" dirty="0"/>
          </a:p>
          <a:p>
            <a:pPr lvl="1"/>
            <a:r>
              <a:rPr lang="en-US" sz="1900" dirty="0" smtClean="0"/>
              <a:t>Train for 10 epochs</a:t>
            </a:r>
            <a:endParaRPr lang="en-US" sz="1900" dirty="0"/>
          </a:p>
          <a:p>
            <a:endParaRPr lang="en-US" sz="2100" dirty="0"/>
          </a:p>
          <a:p>
            <a:r>
              <a:rPr lang="en-US" sz="2100" dirty="0" smtClean="0"/>
              <a:t>Evaluate and save the model</a:t>
            </a:r>
            <a:endParaRPr lang="en-US" sz="21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model </a:t>
            </a:r>
            <a:r>
              <a:rPr lang="en-US" dirty="0" err="1" smtClean="0"/>
              <a:t>autokeras</a:t>
            </a:r>
            <a:r>
              <a:rPr lang="en-US" dirty="0" smtClean="0"/>
              <a:t>/</a:t>
            </a:r>
            <a:r>
              <a:rPr lang="en-US" dirty="0" err="1" smtClean="0"/>
              <a:t>imageclassifier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0457" y="1454331"/>
            <a:ext cx="4667794" cy="337892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input_1 (</a:t>
            </a:r>
            <a:r>
              <a:rPr lang="en-US" sz="2100" dirty="0" err="1"/>
              <a:t>InputLayer</a:t>
            </a:r>
            <a:r>
              <a:rPr lang="en-US" sz="2100" dirty="0"/>
              <a:t>) [(None, 64, 64, 3)]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 smtClean="0"/>
              <a:t>cast_to_float32 </a:t>
            </a:r>
            <a:r>
              <a:rPr lang="en-US" sz="2100" dirty="0"/>
              <a:t>(CastToFloat32) (None, 64, 64, 3) </a:t>
            </a:r>
            <a:r>
              <a:rPr lang="en-US" sz="2100" dirty="0" smtClean="0"/>
              <a:t>0</a:t>
            </a:r>
            <a:endParaRPr lang="en-US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normalization (Normalization) (None, 64, 64, 3) 7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conv2d (Conv2D) (None, 62, 62, 32) 896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conv2d_1 (Conv2D) (None, 60, 60, 64) 18496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max_pooling2d (MaxPooling2D) (None, 30, 30, 64)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dropout (Dropout) (None, 30, 30, 64)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conv2d_2 (Conv2D) (None, 28, 28, 64) 36928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conv2d_3 (Conv2D) (None, 26, 26, 512) 295424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max_pooling2d_1 (MaxPooling2D) (None, 13, 13, 512)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1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723018" y="2873828"/>
            <a:ext cx="54689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1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dropout_1 (Dropout) (None, 13, 13, 512)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conv2d_4 (Conv2D) (None, 11, 11, 32) 147488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conv2d_5 (Conv2D) (None, 9, 9, 32) 9248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max_pooling2d_2 (MaxPooling2D) (None, 4, 4, 32)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7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dropout_2 (Dropout) (None, 4, 4, 32)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flatten (Flatten) (None, 512)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dropout_3 (Dropout) (None, 512) 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dense (Dense) (None, 7) 3591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classification_head_1 (</a:t>
            </a:r>
            <a:r>
              <a:rPr lang="en-US" sz="1700" dirty="0" err="1" smtClean="0"/>
              <a:t>Softmax</a:t>
            </a:r>
            <a:r>
              <a:rPr lang="en-US" sz="1700" dirty="0" smtClean="0"/>
              <a:t>) (None, 7) 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2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best model:</a:t>
            </a:r>
          </a:p>
          <a:p>
            <a:pPr lvl="1"/>
            <a:r>
              <a:rPr lang="en-US" sz="1400" dirty="0" smtClean="0"/>
              <a:t>Train</a:t>
            </a:r>
          </a:p>
          <a:p>
            <a:pPr marL="914400" lvl="2" indent="0">
              <a:buNone/>
            </a:pPr>
            <a:r>
              <a:rPr lang="en-US" sz="1000" dirty="0"/>
              <a:t>Epoch 25/25 81/81 [==============================] - 57s 704ms/step - loss: 0.9730 - </a:t>
            </a:r>
            <a:r>
              <a:rPr lang="en-US" sz="1000" b="1" dirty="0"/>
              <a:t>accuracy: 0.6147 </a:t>
            </a:r>
            <a:endParaRPr lang="en-US" sz="1000" b="1" dirty="0" smtClean="0"/>
          </a:p>
          <a:p>
            <a:pPr lvl="1"/>
            <a:r>
              <a:rPr lang="en-US" sz="1400" dirty="0" smtClean="0"/>
              <a:t>Evaluate</a:t>
            </a:r>
            <a:endParaRPr lang="en-US" sz="1400" dirty="0"/>
          </a:p>
          <a:p>
            <a:pPr marL="914400" lvl="2" indent="0">
              <a:buNone/>
            </a:pPr>
            <a:r>
              <a:rPr lang="en-US" sz="1000" dirty="0" smtClean="0"/>
              <a:t>81/81 </a:t>
            </a:r>
            <a:r>
              <a:rPr lang="en-US" sz="1000" dirty="0"/>
              <a:t>[==============================] - 14s 172ms/step - loss: 1.0991 - </a:t>
            </a:r>
            <a:r>
              <a:rPr lang="en-US" sz="1000" b="1" dirty="0"/>
              <a:t>accuracy: 0.5842 </a:t>
            </a:r>
            <a:endParaRPr lang="en-US" sz="1000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Results for best model after training:</a:t>
            </a:r>
            <a:endParaRPr lang="en-US" dirty="0"/>
          </a:p>
          <a:p>
            <a:pPr lvl="1"/>
            <a:r>
              <a:rPr lang="en-US" sz="1400" dirty="0" smtClean="0"/>
              <a:t>Train</a:t>
            </a:r>
          </a:p>
          <a:p>
            <a:pPr marL="914400" lvl="2" indent="0">
              <a:buNone/>
            </a:pPr>
            <a:r>
              <a:rPr lang="nl-BE" sz="1000" dirty="0" err="1"/>
              <a:t>Epoch</a:t>
            </a:r>
            <a:r>
              <a:rPr lang="nl-BE" sz="1000" dirty="0"/>
              <a:t> </a:t>
            </a:r>
            <a:r>
              <a:rPr lang="nl-BE" sz="1000" dirty="0" smtClean="0"/>
              <a:t>10/10 </a:t>
            </a:r>
            <a:r>
              <a:rPr lang="en-US" sz="1000" dirty="0" smtClean="0"/>
              <a:t>1020/1020 [==============================] - </a:t>
            </a:r>
            <a:r>
              <a:rPr lang="en-US" sz="1000" dirty="0"/>
              <a:t>721s 707ms/step - loss: 0.7839 - </a:t>
            </a:r>
            <a:r>
              <a:rPr lang="en-US" sz="1000" b="1" dirty="0"/>
              <a:t>accuracy: 0.7024 </a:t>
            </a:r>
            <a:endParaRPr lang="en-US" sz="1000" b="1" dirty="0" smtClean="0"/>
          </a:p>
          <a:p>
            <a:pPr lvl="1"/>
            <a:r>
              <a:rPr lang="en-US" sz="1400" dirty="0" smtClean="0"/>
              <a:t>Evaluate</a:t>
            </a:r>
          </a:p>
          <a:p>
            <a:pPr marL="0" indent="0">
              <a:buNone/>
            </a:pPr>
            <a:r>
              <a:rPr lang="en-US" sz="1000" dirty="0" smtClean="0"/>
              <a:t>		437/437 </a:t>
            </a:r>
            <a:r>
              <a:rPr lang="en-US" sz="1000" dirty="0"/>
              <a:t>[==============================] - 79s 181ms/step - loss: 0.7493 - </a:t>
            </a:r>
            <a:r>
              <a:rPr lang="en-US" sz="1000" b="1" dirty="0"/>
              <a:t>accuracy: </a:t>
            </a:r>
            <a:r>
              <a:rPr lang="en-US" sz="1000" b="1" dirty="0" smtClean="0"/>
              <a:t>0.7170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 </a:t>
            </a:r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40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40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4000" dirty="0" smtClean="0"/>
              <a:t>	</a:t>
            </a:r>
            <a:r>
              <a:rPr lang="en-US" sz="4000" b="1" i="1" dirty="0" smtClean="0"/>
              <a:t>DEMO </a:t>
            </a:r>
            <a:r>
              <a:rPr lang="en-US" sz="4000" b="1" i="1" dirty="0"/>
              <a:t>and Q/A</a:t>
            </a:r>
            <a:endParaRPr lang="nl-NL" sz="4000" b="1" i="1" dirty="0" smtClean="0">
              <a:solidFill>
                <a:srgbClr val="1F497D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nl-NL" sz="4000" dirty="0" smtClean="0">
              <a:solidFill>
                <a:srgbClr val="1F497D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nl-NL" sz="4000" dirty="0">
              <a:solidFill>
                <a:srgbClr val="1F497D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nl-NL" sz="4000" dirty="0" smtClean="0">
              <a:solidFill>
                <a:srgbClr val="1F497D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nl-NL" sz="4000" dirty="0">
              <a:solidFill>
                <a:srgbClr val="1F497D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nl-NL" sz="24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Contact: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	</a:t>
            </a:r>
            <a:r>
              <a:rPr lang="en-US" sz="2000" i="1" dirty="0">
                <a:solidFill>
                  <a:srgbClr val="1F497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linkedin.com/in/</a:t>
            </a:r>
            <a:r>
              <a:rPr lang="en-US" sz="2000" i="1" dirty="0" err="1">
                <a:solidFill>
                  <a:srgbClr val="1F497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mbouazzaoui</a:t>
            </a:r>
            <a:endParaRPr lang="en-US" sz="2000" b="1" i="1" dirty="0">
              <a:solidFill>
                <a:srgbClr val="1F497D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i="1" dirty="0">
                <a:solidFill>
                  <a:srgbClr val="1F497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mohammed.bouazzaoui@live.be</a:t>
            </a:r>
          </a:p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Mission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The app structure</a:t>
            </a:r>
          </a:p>
          <a:p>
            <a:r>
              <a:rPr lang="en-US" dirty="0" smtClean="0"/>
              <a:t>Modelling</a:t>
            </a:r>
          </a:p>
          <a:p>
            <a:endParaRPr lang="en-US" dirty="0" smtClean="0"/>
          </a:p>
          <a:p>
            <a:r>
              <a:rPr lang="en-US" dirty="0" smtClean="0"/>
              <a:t>Demo / QA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challenge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Repository</a:t>
            </a:r>
            <a:r>
              <a:rPr lang="en-US" dirty="0"/>
              <a:t>: challenge-mole</a:t>
            </a:r>
          </a:p>
          <a:p>
            <a:r>
              <a:rPr lang="en-US" dirty="0"/>
              <a:t>Type of Challenge: Consolidation</a:t>
            </a:r>
          </a:p>
          <a:p>
            <a:r>
              <a:rPr lang="en-US" dirty="0"/>
              <a:t>Duration: 8 days</a:t>
            </a:r>
          </a:p>
          <a:p>
            <a:r>
              <a:rPr lang="en-US" dirty="0"/>
              <a:t>Deadline: 24/05/2022 4:30 (code)</a:t>
            </a:r>
          </a:p>
          <a:p>
            <a:r>
              <a:rPr lang="en-US" dirty="0"/>
              <a:t>Presentation: 25/05/2022 1:30 PM</a:t>
            </a:r>
          </a:p>
          <a:p>
            <a:r>
              <a:rPr lang="en-US" dirty="0"/>
              <a:t>Challenge: Solo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MVP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a </a:t>
            </a:r>
            <a:r>
              <a:rPr lang="nl-BE" dirty="0" err="1" smtClean="0"/>
              <a:t>neural</a:t>
            </a:r>
            <a:r>
              <a:rPr lang="nl-BE" dirty="0" smtClean="0"/>
              <a:t> model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detect</a:t>
            </a:r>
            <a:r>
              <a:rPr lang="nl-BE" dirty="0" smtClean="0"/>
              <a:t> 7 types of </a:t>
            </a:r>
            <a:r>
              <a:rPr lang="nl-BE" dirty="0" err="1" smtClean="0"/>
              <a:t>moles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Dataset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modelling</a:t>
            </a:r>
            <a:r>
              <a:rPr lang="nl-BE" dirty="0" smtClean="0"/>
              <a:t> is :</a:t>
            </a:r>
          </a:p>
          <a:p>
            <a:pPr lvl="1"/>
            <a:r>
              <a:rPr lang="nl-BE" u="sng" dirty="0" smtClean="0">
                <a:hlinkClick r:id="rId2"/>
              </a:rPr>
              <a:t>https</a:t>
            </a:r>
            <a:r>
              <a:rPr lang="nl-BE" u="sng" dirty="0">
                <a:hlinkClick r:id="rId2"/>
              </a:rPr>
              <a:t>://</a:t>
            </a:r>
            <a:r>
              <a:rPr lang="nl-BE" u="sng" dirty="0" smtClean="0">
                <a:hlinkClick r:id="rId2"/>
              </a:rPr>
              <a:t>www.kaggle.com/kmader/skin-cancer-mnist-ham10000</a:t>
            </a:r>
            <a:endParaRPr lang="nl-BE" u="sng" dirty="0" smtClean="0"/>
          </a:p>
          <a:p>
            <a:endParaRPr lang="nl-BE" u="sng" dirty="0"/>
          </a:p>
          <a:p>
            <a:endParaRPr lang="nl-BE" u="sng" dirty="0" smtClean="0"/>
          </a:p>
          <a:p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 1 : create an interface application using python/flask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Part2 : create a model using </a:t>
            </a:r>
            <a:r>
              <a:rPr lang="en-US" dirty="0" err="1" smtClean="0"/>
              <a:t>autokeras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Deployment locally for the MVP, in the cloud for further versions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409903"/>
            <a:ext cx="8577943" cy="5114599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: structure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App.py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Directories:</a:t>
            </a:r>
          </a:p>
          <a:p>
            <a:pPr marL="0" indent="0">
              <a:buNone/>
            </a:pPr>
            <a:r>
              <a:rPr lang="en-US" dirty="0" smtClean="0"/>
              <a:t>	Notebook/ 		</a:t>
            </a:r>
            <a:r>
              <a:rPr lang="en-15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molemodelling.ipynb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Pybin</a:t>
            </a:r>
            <a:r>
              <a:rPr lang="en-US" dirty="0"/>
              <a:t>/</a:t>
            </a:r>
            <a:r>
              <a:rPr lang="en-US" dirty="0" smtClean="0"/>
              <a:t> 			</a:t>
            </a:r>
            <a:r>
              <a:rPr lang="en-15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i</a:t>
            </a:r>
            <a:r>
              <a:rPr lang="en-US" dirty="0" smtClean="0"/>
              <a:t>mages/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15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models/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15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templates/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Autokeras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b="1" dirty="0" smtClean="0"/>
              <a:t>Image Classification</a:t>
            </a:r>
            <a:endParaRPr lang="en-US" b="1" dirty="0"/>
          </a:p>
          <a:p>
            <a:pPr lvl="2"/>
            <a:r>
              <a:rPr lang="en-US" dirty="0"/>
              <a:t>Image </a:t>
            </a:r>
            <a:r>
              <a:rPr lang="en-US" dirty="0" smtClean="0"/>
              <a:t>Regression</a:t>
            </a:r>
            <a:endParaRPr lang="en-US" dirty="0"/>
          </a:p>
          <a:p>
            <a:pPr lvl="2"/>
            <a:r>
              <a:rPr lang="en-US" dirty="0"/>
              <a:t>Text </a:t>
            </a:r>
            <a:r>
              <a:rPr lang="en-US" dirty="0" smtClean="0"/>
              <a:t>Classification</a:t>
            </a:r>
            <a:endParaRPr lang="en-US" dirty="0"/>
          </a:p>
          <a:p>
            <a:pPr lvl="2"/>
            <a:r>
              <a:rPr lang="en-US" dirty="0"/>
              <a:t>Text </a:t>
            </a:r>
            <a:r>
              <a:rPr lang="en-US" dirty="0" smtClean="0"/>
              <a:t>Regression</a:t>
            </a:r>
            <a:endParaRPr lang="en-US" dirty="0"/>
          </a:p>
          <a:p>
            <a:pPr lvl="2"/>
            <a:r>
              <a:rPr lang="en-US" dirty="0"/>
              <a:t>Structured Data </a:t>
            </a:r>
            <a:r>
              <a:rPr lang="en-US" dirty="0" smtClean="0"/>
              <a:t>Classification</a:t>
            </a:r>
            <a:endParaRPr lang="en-US" dirty="0"/>
          </a:p>
          <a:p>
            <a:pPr lvl="2"/>
            <a:r>
              <a:rPr lang="en-US" dirty="0"/>
              <a:t>Structured Data </a:t>
            </a:r>
            <a:r>
              <a:rPr lang="en-US" dirty="0" smtClean="0"/>
              <a:t>Regression</a:t>
            </a:r>
            <a:endParaRPr lang="en-US" dirty="0"/>
          </a:p>
          <a:p>
            <a:pPr lvl="2"/>
            <a:r>
              <a:rPr lang="en-US" dirty="0" err="1"/>
              <a:t>AutoModel</a:t>
            </a:r>
            <a:r>
              <a:rPr lang="en-US" dirty="0"/>
              <a:t> :A Model defined by inputs and outputs.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the dataset:</a:t>
            </a:r>
            <a:endParaRPr lang="en-US" dirty="0"/>
          </a:p>
          <a:p>
            <a:pPr lvl="1"/>
            <a:r>
              <a:rPr lang="en-US" dirty="0" smtClean="0"/>
              <a:t>dataset </a:t>
            </a:r>
            <a:r>
              <a:rPr lang="en-US" dirty="0"/>
              <a:t>is </a:t>
            </a:r>
            <a:r>
              <a:rPr lang="en-US" dirty="0" smtClean="0"/>
              <a:t>unbalanced </a:t>
            </a:r>
            <a:endParaRPr lang="en-US" dirty="0"/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6705 images for   '</a:t>
            </a:r>
            <a:r>
              <a:rPr lang="en-US" sz="1000" dirty="0" err="1"/>
              <a:t>nv</a:t>
            </a:r>
            <a:r>
              <a:rPr lang="en-US" sz="1000" dirty="0"/>
              <a:t>':'Melanocytic nevi',</a:t>
            </a:r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1113 images for   '</a:t>
            </a:r>
            <a:r>
              <a:rPr lang="en-US" sz="1000" dirty="0" err="1"/>
              <a:t>mel</a:t>
            </a:r>
            <a:r>
              <a:rPr lang="en-US" sz="1000" dirty="0"/>
              <a:t>':'Melanoma',</a:t>
            </a:r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1099 images for   '</a:t>
            </a:r>
            <a:r>
              <a:rPr lang="en-US" sz="1000" dirty="0" err="1"/>
              <a:t>bkl</a:t>
            </a:r>
            <a:r>
              <a:rPr lang="en-US" sz="1000" dirty="0"/>
              <a:t>':'Benign keratosis-like lesions',</a:t>
            </a:r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514  images for  '</a:t>
            </a:r>
            <a:r>
              <a:rPr lang="en-US" sz="1000" dirty="0" err="1"/>
              <a:t>bcc':'Basal</a:t>
            </a:r>
            <a:r>
              <a:rPr lang="en-US" sz="1000" dirty="0"/>
              <a:t> cell carcinoma',</a:t>
            </a:r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327  images for  '</a:t>
            </a:r>
            <a:r>
              <a:rPr lang="en-US" sz="1000" dirty="0" err="1"/>
              <a:t>akiec</a:t>
            </a:r>
            <a:r>
              <a:rPr lang="en-US" sz="1000" dirty="0"/>
              <a:t>':'Actinic </a:t>
            </a:r>
            <a:r>
              <a:rPr lang="en-US" sz="1000" dirty="0" err="1"/>
              <a:t>keratoses</a:t>
            </a:r>
            <a:r>
              <a:rPr lang="en-US" sz="1000" dirty="0"/>
              <a:t>',</a:t>
            </a:r>
          </a:p>
          <a:p>
            <a:pPr marL="400050" lvl="1" indent="0">
              <a:buNone/>
            </a:pPr>
            <a:r>
              <a:rPr lang="en-US" sz="1000" dirty="0" smtClean="0"/>
              <a:t>           </a:t>
            </a:r>
            <a:r>
              <a:rPr lang="en-US" sz="1000" dirty="0"/>
              <a:t>142  images for  '</a:t>
            </a:r>
            <a:r>
              <a:rPr lang="en-US" sz="1000" dirty="0" err="1"/>
              <a:t>vas':'Vascular</a:t>
            </a:r>
            <a:r>
              <a:rPr lang="en-US" sz="1000" dirty="0"/>
              <a:t> lesions',</a:t>
            </a:r>
          </a:p>
          <a:p>
            <a:pPr marL="400050" lvl="1" indent="0">
              <a:buNone/>
            </a:pPr>
            <a:r>
              <a:rPr lang="en-US" sz="1000" dirty="0" smtClean="0"/>
              <a:t>            </a:t>
            </a:r>
            <a:r>
              <a:rPr lang="en-US" sz="1000" dirty="0"/>
              <a:t>115  images for  '</a:t>
            </a:r>
            <a:r>
              <a:rPr lang="en-US" sz="1000" dirty="0" err="1"/>
              <a:t>df</a:t>
            </a:r>
            <a:r>
              <a:rPr lang="en-US" sz="1000" dirty="0"/>
              <a:t>':'Dermatofibroma'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upsampling</a:t>
            </a:r>
            <a:r>
              <a:rPr lang="en-US" dirty="0" smtClean="0"/>
              <a:t>/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imagegenerator</a:t>
            </a:r>
            <a:r>
              <a:rPr lang="en-US" dirty="0" smtClean="0"/>
              <a:t> to create new images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629</Words>
  <Application>Microsoft Office PowerPoint</Application>
  <PresentationFormat>Breedbeeld</PresentationFormat>
  <Paragraphs>175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Sliert</vt:lpstr>
      <vt:lpstr>MOLE PREDICTOR  </vt:lpstr>
      <vt:lpstr>Content</vt:lpstr>
      <vt:lpstr>Objective of this challenge</vt:lpstr>
      <vt:lpstr>Mission</vt:lpstr>
      <vt:lpstr>Development</vt:lpstr>
      <vt:lpstr>The app</vt:lpstr>
      <vt:lpstr>The app : structure</vt:lpstr>
      <vt:lpstr>Modelling</vt:lpstr>
      <vt:lpstr>Preparations</vt:lpstr>
      <vt:lpstr>Creating the model</vt:lpstr>
      <vt:lpstr>The model autokeras/imageclassifier</vt:lpstr>
      <vt:lpstr>Modelling results</vt:lpstr>
      <vt:lpstr>MOLE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 PREDICTOR</dc:title>
  <dc:creator>HN</dc:creator>
  <cp:lastModifiedBy>HN</cp:lastModifiedBy>
  <cp:revision>23</cp:revision>
  <dcterms:created xsi:type="dcterms:W3CDTF">2022-05-25T07:58:33Z</dcterms:created>
  <dcterms:modified xsi:type="dcterms:W3CDTF">2022-05-25T11:08:10Z</dcterms:modified>
</cp:coreProperties>
</file>