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98" r:id="rId3"/>
    <p:sldId id="258" r:id="rId4"/>
    <p:sldId id="297" r:id="rId5"/>
    <p:sldId id="299" r:id="rId6"/>
    <p:sldId id="259" r:id="rId7"/>
    <p:sldId id="300" r:id="rId8"/>
    <p:sldId id="301" r:id="rId9"/>
    <p:sldId id="305" r:id="rId10"/>
    <p:sldId id="306" r:id="rId11"/>
    <p:sldId id="307" r:id="rId12"/>
    <p:sldId id="308" r:id="rId13"/>
    <p:sldId id="309" r:id="rId14"/>
    <p:sldId id="302" r:id="rId15"/>
    <p:sldId id="310" r:id="rId16"/>
    <p:sldId id="303" r:id="rId17"/>
    <p:sldId id="311" r:id="rId18"/>
    <p:sldId id="312" r:id="rId19"/>
    <p:sldId id="313" r:id="rId20"/>
    <p:sldId id="304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</p:embeddedFont>
    <p:embeddedFont>
      <p:font typeface="Fira Sans Condensed Medium" panose="020B060402020202020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F1FB22-C273-4072-9753-A64102CDF62F}">
  <a:tblStyle styleId="{0EF1FB22-C273-4072-9753-A64102CDF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D33DB-9AC3-4C43-BADB-B4CB2C8AD59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DA7B3453-45B9-4D46-88BD-65824A92727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Follow me</a:t>
          </a:r>
        </a:p>
      </dgm:t>
    </dgm:pt>
    <dgm:pt modelId="{DBD123CA-CE33-4D54-8F3C-BA809214E87E}" type="parTrans" cxnId="{6E51F83C-8166-45DB-9A3D-1FE2FEA06F3A}">
      <dgm:prSet/>
      <dgm:spPr/>
      <dgm:t>
        <a:bodyPr/>
        <a:lstStyle/>
        <a:p>
          <a:endParaRPr lang="fr-FR"/>
        </a:p>
      </dgm:t>
    </dgm:pt>
    <dgm:pt modelId="{79396D64-63D8-44ED-B0E9-31576E5C7E55}" type="sibTrans" cxnId="{6E51F83C-8166-45DB-9A3D-1FE2FEA06F3A}">
      <dgm:prSet/>
      <dgm:spPr/>
      <dgm:t>
        <a:bodyPr/>
        <a:lstStyle/>
        <a:p>
          <a:endParaRPr lang="fr-FR"/>
        </a:p>
      </dgm:t>
    </dgm:pt>
    <dgm:pt modelId="{4BCB31F4-823C-49B9-9A1E-EEDD95B307D0}" type="pres">
      <dgm:prSet presAssocID="{E82D33DB-9AC3-4C43-BADB-B4CB2C8AD592}" presName="Name0" presStyleCnt="0">
        <dgm:presLayoutVars>
          <dgm:dir/>
          <dgm:resizeHandles val="exact"/>
        </dgm:presLayoutVars>
      </dgm:prSet>
      <dgm:spPr/>
    </dgm:pt>
    <dgm:pt modelId="{2819CBBF-8D16-4949-8519-7E5CF4050ECE}" type="pres">
      <dgm:prSet presAssocID="{DA7B3453-45B9-4D46-88BD-65824A92727B}" presName="compNode" presStyleCnt="0"/>
      <dgm:spPr/>
    </dgm:pt>
    <dgm:pt modelId="{C46E2E9F-F7BE-46F9-8FB8-4E8427CD745F}" type="pres">
      <dgm:prSet presAssocID="{DA7B3453-45B9-4D46-88BD-65824A92727B}" presName="pictRect" presStyleLbl="node1" presStyleIdx="0" presStyleCnt="1" custScaleX="146351" custScaleY="122834" custLinFactNeighborX="-14097" custLinFactNeighborY="-28143"/>
      <dgm:spPr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</dgm:spPr>
    </dgm:pt>
    <dgm:pt modelId="{94D98211-049F-460C-8168-DD6F0F86FD53}" type="pres">
      <dgm:prSet presAssocID="{DA7B3453-45B9-4D46-88BD-65824A92727B}" presName="textRect" presStyleLbl="revTx" presStyleIdx="0" presStyleCnt="1" custLinFactNeighborX="-13746" custLinFactNeighborY="72">
        <dgm:presLayoutVars>
          <dgm:bulletEnabled val="1"/>
        </dgm:presLayoutVars>
      </dgm:prSet>
      <dgm:spPr/>
    </dgm:pt>
  </dgm:ptLst>
  <dgm:cxnLst>
    <dgm:cxn modelId="{6E51F83C-8166-45DB-9A3D-1FE2FEA06F3A}" srcId="{E82D33DB-9AC3-4C43-BADB-B4CB2C8AD592}" destId="{DA7B3453-45B9-4D46-88BD-65824A92727B}" srcOrd="0" destOrd="0" parTransId="{DBD123CA-CE33-4D54-8F3C-BA809214E87E}" sibTransId="{79396D64-63D8-44ED-B0E9-31576E5C7E55}"/>
    <dgm:cxn modelId="{4A458057-7129-42E5-A660-D70ADB8F752A}" type="presOf" srcId="{DA7B3453-45B9-4D46-88BD-65824A92727B}" destId="{94D98211-049F-460C-8168-DD6F0F86FD53}" srcOrd="0" destOrd="0" presId="urn:microsoft.com/office/officeart/2005/8/layout/pList1"/>
    <dgm:cxn modelId="{99756DA5-C520-418E-8C1F-2172F0678754}" type="presOf" srcId="{E82D33DB-9AC3-4C43-BADB-B4CB2C8AD592}" destId="{4BCB31F4-823C-49B9-9A1E-EEDD95B307D0}" srcOrd="0" destOrd="0" presId="urn:microsoft.com/office/officeart/2005/8/layout/pList1"/>
    <dgm:cxn modelId="{37081E02-0F56-4A98-905C-98B999B8B6FA}" type="presParOf" srcId="{4BCB31F4-823C-49B9-9A1E-EEDD95B307D0}" destId="{2819CBBF-8D16-4949-8519-7E5CF4050ECE}" srcOrd="0" destOrd="0" presId="urn:microsoft.com/office/officeart/2005/8/layout/pList1"/>
    <dgm:cxn modelId="{40E874DF-016E-4EE8-AC52-5CAF8B42A742}" type="presParOf" srcId="{2819CBBF-8D16-4949-8519-7E5CF4050ECE}" destId="{C46E2E9F-F7BE-46F9-8FB8-4E8427CD745F}" srcOrd="0" destOrd="0" presId="urn:microsoft.com/office/officeart/2005/8/layout/pList1"/>
    <dgm:cxn modelId="{2D7FFA1C-CCC5-4FD3-814D-CCC95CF493FA}" type="presParOf" srcId="{2819CBBF-8D16-4949-8519-7E5CF4050ECE}" destId="{94D98211-049F-460C-8168-DD6F0F86FD5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E2E9F-F7BE-46F9-8FB8-4E8427CD745F}">
      <dsp:nvSpPr>
        <dsp:cNvPr id="0" name=""/>
        <dsp:cNvSpPr/>
      </dsp:nvSpPr>
      <dsp:spPr>
        <a:xfrm>
          <a:off x="425277" y="0"/>
          <a:ext cx="4459786" cy="257902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98211-049F-460C-8168-DD6F0F86FD53}">
      <dsp:nvSpPr>
        <dsp:cNvPr id="0" name=""/>
        <dsp:cNvSpPr/>
      </dsp:nvSpPr>
      <dsp:spPr>
        <a:xfrm>
          <a:off x="1142206" y="2340933"/>
          <a:ext cx="3047322" cy="113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solidFill>
                <a:schemeClr val="bg1"/>
              </a:solidFill>
            </a:rPr>
            <a:t>Follow me</a:t>
          </a:r>
        </a:p>
      </dsp:txBody>
      <dsp:txXfrm>
        <a:off x="1142206" y="2340933"/>
        <a:ext cx="3047322" cy="113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7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83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8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41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4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5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67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754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08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0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597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08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7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8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2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37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0" r:id="rId6"/>
    <p:sldLayoutId id="2147483662" r:id="rId7"/>
    <p:sldLayoutId id="2147483663" r:id="rId8"/>
    <p:sldLayoutId id="2147483664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meddib10/ROBOTIC/blob/master/catkin_ws/src/follow_me/src/moving_person_detector_node.c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g-membres.imag.fr/aycard/html/Enseignement/M1/Robotics/S06/Followme/statemen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332390" y="1445607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Introduction to </a:t>
            </a:r>
            <a:r>
              <a:rPr lang="fr-FR" dirty="0">
                <a:solidFill>
                  <a:schemeClr val="accent2"/>
                </a:solidFill>
              </a:rPr>
              <a:t>mobile</a:t>
            </a:r>
            <a:r>
              <a:rPr lang="en-US" b="1" dirty="0"/>
              <a:t> robotics &amp; internet of </a:t>
            </a:r>
            <a:r>
              <a:rPr lang="fr-FR" dirty="0" err="1">
                <a:solidFill>
                  <a:schemeClr val="accent2"/>
                </a:solidFill>
              </a:rPr>
              <a:t>things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Objectifs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4080068" y="2326198"/>
            <a:ext cx="263426" cy="653895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2750127" y="1309255"/>
            <a:ext cx="2923309" cy="2687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1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Objectifs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4080068" y="2326198"/>
            <a:ext cx="263426" cy="653895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2750127" y="1309255"/>
            <a:ext cx="2923309" cy="2687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oogle Shape;1059;p35">
            <a:extLst>
              <a:ext uri="{FF2B5EF4-FFF2-40B4-BE49-F238E27FC236}">
                <a16:creationId xmlns:a16="http://schemas.microsoft.com/office/drawing/2014/main" id="{316505CD-46D0-4430-8607-C9A7BEB9E0B4}"/>
              </a:ext>
            </a:extLst>
          </p:cNvPr>
          <p:cNvGrpSpPr/>
          <p:nvPr/>
        </p:nvGrpSpPr>
        <p:grpSpPr>
          <a:xfrm>
            <a:off x="3560523" y="1729882"/>
            <a:ext cx="263426" cy="653895"/>
            <a:chOff x="3343310" y="4475555"/>
            <a:chExt cx="127717" cy="316753"/>
          </a:xfrm>
        </p:grpSpPr>
        <p:sp>
          <p:nvSpPr>
            <p:cNvPr id="8" name="Google Shape;1060;p35">
              <a:extLst>
                <a:ext uri="{FF2B5EF4-FFF2-40B4-BE49-F238E27FC236}">
                  <a16:creationId xmlns:a16="http://schemas.microsoft.com/office/drawing/2014/main" id="{F50933E8-5ED1-4E58-BDD9-393BF4864790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1;p35">
              <a:extLst>
                <a:ext uri="{FF2B5EF4-FFF2-40B4-BE49-F238E27FC236}">
                  <a16:creationId xmlns:a16="http://schemas.microsoft.com/office/drawing/2014/main" id="{C41BDAF5-4988-48BE-BB6D-3138F3CD90E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59;p35">
            <a:extLst>
              <a:ext uri="{FF2B5EF4-FFF2-40B4-BE49-F238E27FC236}">
                <a16:creationId xmlns:a16="http://schemas.microsoft.com/office/drawing/2014/main" id="{B5C7F1E2-4A4A-48D3-A3D8-946878724B3E}"/>
              </a:ext>
            </a:extLst>
          </p:cNvPr>
          <p:cNvGrpSpPr/>
          <p:nvPr/>
        </p:nvGrpSpPr>
        <p:grpSpPr>
          <a:xfrm>
            <a:off x="3151672" y="2796682"/>
            <a:ext cx="263426" cy="653895"/>
            <a:chOff x="3343310" y="4475555"/>
            <a:chExt cx="127717" cy="316753"/>
          </a:xfrm>
        </p:grpSpPr>
        <p:sp>
          <p:nvSpPr>
            <p:cNvPr id="12" name="Google Shape;1060;p35">
              <a:extLst>
                <a:ext uri="{FF2B5EF4-FFF2-40B4-BE49-F238E27FC236}">
                  <a16:creationId xmlns:a16="http://schemas.microsoft.com/office/drawing/2014/main" id="{77B9323B-E9E4-4282-BBB3-7895B560BFB5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1;p35">
              <a:extLst>
                <a:ext uri="{FF2B5EF4-FFF2-40B4-BE49-F238E27FC236}">
                  <a16:creationId xmlns:a16="http://schemas.microsoft.com/office/drawing/2014/main" id="{298F7542-5783-4872-ADA9-400110157F5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0963E41-B8A4-47A5-AE18-4FFFCD8F8E8D}"/>
              </a:ext>
            </a:extLst>
          </p:cNvPr>
          <p:cNvCxnSpPr/>
          <p:nvPr/>
        </p:nvCxnSpPr>
        <p:spPr>
          <a:xfrm flipH="1" flipV="1">
            <a:off x="3823949" y="2119186"/>
            <a:ext cx="334561" cy="45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4037932-6285-4887-A8CC-8336A2C66D60}"/>
              </a:ext>
            </a:extLst>
          </p:cNvPr>
          <p:cNvCxnSpPr>
            <a:cxnSpLocks/>
          </p:cNvCxnSpPr>
          <p:nvPr/>
        </p:nvCxnSpPr>
        <p:spPr>
          <a:xfrm flipH="1">
            <a:off x="3337758" y="2216086"/>
            <a:ext cx="301207" cy="5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Google Shape;1059;p35">
            <a:extLst>
              <a:ext uri="{FF2B5EF4-FFF2-40B4-BE49-F238E27FC236}">
                <a16:creationId xmlns:a16="http://schemas.microsoft.com/office/drawing/2014/main" id="{37AAD29C-20CE-417C-B182-49F7B4A5D3D1}"/>
              </a:ext>
            </a:extLst>
          </p:cNvPr>
          <p:cNvGrpSpPr/>
          <p:nvPr/>
        </p:nvGrpSpPr>
        <p:grpSpPr>
          <a:xfrm>
            <a:off x="4954091" y="2889643"/>
            <a:ext cx="263426" cy="653895"/>
            <a:chOff x="3343310" y="4475555"/>
            <a:chExt cx="127717" cy="316753"/>
          </a:xfrm>
        </p:grpSpPr>
        <p:sp>
          <p:nvSpPr>
            <p:cNvPr id="19" name="Google Shape;1060;p35">
              <a:extLst>
                <a:ext uri="{FF2B5EF4-FFF2-40B4-BE49-F238E27FC236}">
                  <a16:creationId xmlns:a16="http://schemas.microsoft.com/office/drawing/2014/main" id="{542A7E97-A853-4113-BCC1-0818808AAA61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1;p35">
              <a:extLst>
                <a:ext uri="{FF2B5EF4-FFF2-40B4-BE49-F238E27FC236}">
                  <a16:creationId xmlns:a16="http://schemas.microsoft.com/office/drawing/2014/main" id="{88F62223-5B82-44EC-9833-987E91E8FE4C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CC14A85-1515-41FB-B3A2-7A4A16456F7E}"/>
              </a:ext>
            </a:extLst>
          </p:cNvPr>
          <p:cNvCxnSpPr/>
          <p:nvPr/>
        </p:nvCxnSpPr>
        <p:spPr>
          <a:xfrm>
            <a:off x="3356648" y="3185986"/>
            <a:ext cx="1520104" cy="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Objectifs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4204853" y="2833987"/>
            <a:ext cx="263426" cy="653895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2750127" y="1309255"/>
            <a:ext cx="2923309" cy="2687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oogle Shape;1052;p35">
            <a:extLst>
              <a:ext uri="{FF2B5EF4-FFF2-40B4-BE49-F238E27FC236}">
                <a16:creationId xmlns:a16="http://schemas.microsoft.com/office/drawing/2014/main" id="{024AB2A5-34A2-443F-AD74-217524E08457}"/>
              </a:ext>
            </a:extLst>
          </p:cNvPr>
          <p:cNvGrpSpPr/>
          <p:nvPr/>
        </p:nvGrpSpPr>
        <p:grpSpPr>
          <a:xfrm flipH="1">
            <a:off x="4697055" y="1895342"/>
            <a:ext cx="272740" cy="676408"/>
            <a:chOff x="3343310" y="4475555"/>
            <a:chExt cx="127717" cy="316753"/>
          </a:xfrm>
        </p:grpSpPr>
        <p:sp>
          <p:nvSpPr>
            <p:cNvPr id="8" name="Google Shape;1053;p35">
              <a:extLst>
                <a:ext uri="{FF2B5EF4-FFF2-40B4-BE49-F238E27FC236}">
                  <a16:creationId xmlns:a16="http://schemas.microsoft.com/office/drawing/2014/main" id="{1C817017-BD0C-4828-B034-C37851B57074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4;p35">
              <a:extLst>
                <a:ext uri="{FF2B5EF4-FFF2-40B4-BE49-F238E27FC236}">
                  <a16:creationId xmlns:a16="http://schemas.microsoft.com/office/drawing/2014/main" id="{7C40A845-AEBF-4893-8FDA-F666D0F29667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52;p35">
            <a:extLst>
              <a:ext uri="{FF2B5EF4-FFF2-40B4-BE49-F238E27FC236}">
                <a16:creationId xmlns:a16="http://schemas.microsoft.com/office/drawing/2014/main" id="{0516CA6C-5272-45EB-AB8F-B9A9E35344CC}"/>
              </a:ext>
            </a:extLst>
          </p:cNvPr>
          <p:cNvGrpSpPr/>
          <p:nvPr/>
        </p:nvGrpSpPr>
        <p:grpSpPr>
          <a:xfrm flipH="1">
            <a:off x="4266154" y="1648424"/>
            <a:ext cx="272740" cy="676408"/>
            <a:chOff x="3343310" y="4475555"/>
            <a:chExt cx="127717" cy="316753"/>
          </a:xfrm>
        </p:grpSpPr>
        <p:sp>
          <p:nvSpPr>
            <p:cNvPr id="12" name="Google Shape;1053;p35">
              <a:extLst>
                <a:ext uri="{FF2B5EF4-FFF2-40B4-BE49-F238E27FC236}">
                  <a16:creationId xmlns:a16="http://schemas.microsoft.com/office/drawing/2014/main" id="{4B488C66-1D06-45C7-9D1A-55EFF76AE28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4;p35">
              <a:extLst>
                <a:ext uri="{FF2B5EF4-FFF2-40B4-BE49-F238E27FC236}">
                  <a16:creationId xmlns:a16="http://schemas.microsoft.com/office/drawing/2014/main" id="{78C61FBA-99E2-476F-B234-7C96FAFBBC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52;p35">
            <a:extLst>
              <a:ext uri="{FF2B5EF4-FFF2-40B4-BE49-F238E27FC236}">
                <a16:creationId xmlns:a16="http://schemas.microsoft.com/office/drawing/2014/main" id="{4FA3AC9E-9795-4495-8938-69CEEB83F629}"/>
              </a:ext>
            </a:extLst>
          </p:cNvPr>
          <p:cNvGrpSpPr/>
          <p:nvPr/>
        </p:nvGrpSpPr>
        <p:grpSpPr>
          <a:xfrm flipH="1">
            <a:off x="3695578" y="1673162"/>
            <a:ext cx="272740" cy="676408"/>
            <a:chOff x="3343310" y="4475555"/>
            <a:chExt cx="127717" cy="316753"/>
          </a:xfrm>
        </p:grpSpPr>
        <p:sp>
          <p:nvSpPr>
            <p:cNvPr id="15" name="Google Shape;1053;p35">
              <a:extLst>
                <a:ext uri="{FF2B5EF4-FFF2-40B4-BE49-F238E27FC236}">
                  <a16:creationId xmlns:a16="http://schemas.microsoft.com/office/drawing/2014/main" id="{27E4A61D-172B-40A3-8391-0FC7340E11D1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4;p35">
              <a:extLst>
                <a:ext uri="{FF2B5EF4-FFF2-40B4-BE49-F238E27FC236}">
                  <a16:creationId xmlns:a16="http://schemas.microsoft.com/office/drawing/2014/main" id="{61F07936-EE71-43CB-A5EB-A47D6D2B4848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2;p35">
            <a:extLst>
              <a:ext uri="{FF2B5EF4-FFF2-40B4-BE49-F238E27FC236}">
                <a16:creationId xmlns:a16="http://schemas.microsoft.com/office/drawing/2014/main" id="{A896D6A5-603F-428C-B794-AFD8583A9DB8}"/>
              </a:ext>
            </a:extLst>
          </p:cNvPr>
          <p:cNvGrpSpPr/>
          <p:nvPr/>
        </p:nvGrpSpPr>
        <p:grpSpPr>
          <a:xfrm flipH="1">
            <a:off x="3168602" y="2233546"/>
            <a:ext cx="272740" cy="676408"/>
            <a:chOff x="3343310" y="4475555"/>
            <a:chExt cx="127717" cy="316753"/>
          </a:xfrm>
        </p:grpSpPr>
        <p:sp>
          <p:nvSpPr>
            <p:cNvPr id="18" name="Google Shape;1053;p35">
              <a:extLst>
                <a:ext uri="{FF2B5EF4-FFF2-40B4-BE49-F238E27FC236}">
                  <a16:creationId xmlns:a16="http://schemas.microsoft.com/office/drawing/2014/main" id="{1F2A23E6-7CFB-4335-AC39-EB541A16AF19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4;p35">
              <a:extLst>
                <a:ext uri="{FF2B5EF4-FFF2-40B4-BE49-F238E27FC236}">
                  <a16:creationId xmlns:a16="http://schemas.microsoft.com/office/drawing/2014/main" id="{69869CF9-D5DD-4722-A2CB-0DFDE90FD23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2;p35">
            <a:extLst>
              <a:ext uri="{FF2B5EF4-FFF2-40B4-BE49-F238E27FC236}">
                <a16:creationId xmlns:a16="http://schemas.microsoft.com/office/drawing/2014/main" id="{9BBB865F-A08C-4BFF-9DBC-3F7F671DF1B6}"/>
              </a:ext>
            </a:extLst>
          </p:cNvPr>
          <p:cNvGrpSpPr/>
          <p:nvPr/>
        </p:nvGrpSpPr>
        <p:grpSpPr>
          <a:xfrm flipH="1">
            <a:off x="3384662" y="2927629"/>
            <a:ext cx="272740" cy="676408"/>
            <a:chOff x="3343310" y="4475555"/>
            <a:chExt cx="127717" cy="316753"/>
          </a:xfrm>
        </p:grpSpPr>
        <p:sp>
          <p:nvSpPr>
            <p:cNvPr id="24" name="Google Shape;1053;p35">
              <a:extLst>
                <a:ext uri="{FF2B5EF4-FFF2-40B4-BE49-F238E27FC236}">
                  <a16:creationId xmlns:a16="http://schemas.microsoft.com/office/drawing/2014/main" id="{9EAB7856-83D1-4094-9EE0-3AD37B8FEE13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4;p35">
              <a:extLst>
                <a:ext uri="{FF2B5EF4-FFF2-40B4-BE49-F238E27FC236}">
                  <a16:creationId xmlns:a16="http://schemas.microsoft.com/office/drawing/2014/main" id="{E553BDDD-6630-48D5-94D7-C0A15BCBF730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2;p35">
            <a:extLst>
              <a:ext uri="{FF2B5EF4-FFF2-40B4-BE49-F238E27FC236}">
                <a16:creationId xmlns:a16="http://schemas.microsoft.com/office/drawing/2014/main" id="{23C55E04-D0F6-4536-ADA0-EC23F0C20EAB}"/>
              </a:ext>
            </a:extLst>
          </p:cNvPr>
          <p:cNvGrpSpPr/>
          <p:nvPr/>
        </p:nvGrpSpPr>
        <p:grpSpPr>
          <a:xfrm flipH="1">
            <a:off x="5127956" y="2390365"/>
            <a:ext cx="272740" cy="676408"/>
            <a:chOff x="3343310" y="4475555"/>
            <a:chExt cx="127717" cy="316753"/>
          </a:xfrm>
        </p:grpSpPr>
        <p:sp>
          <p:nvSpPr>
            <p:cNvPr id="27" name="Google Shape;1053;p35">
              <a:extLst>
                <a:ext uri="{FF2B5EF4-FFF2-40B4-BE49-F238E27FC236}">
                  <a16:creationId xmlns:a16="http://schemas.microsoft.com/office/drawing/2014/main" id="{CC37F66C-1530-40F1-8246-8413EA508238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35">
              <a:extLst>
                <a:ext uri="{FF2B5EF4-FFF2-40B4-BE49-F238E27FC236}">
                  <a16:creationId xmlns:a16="http://schemas.microsoft.com/office/drawing/2014/main" id="{A32261D0-18E6-4A21-B9F2-38C6A0B86D4A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720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Objectifs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2568701" y="1198272"/>
            <a:ext cx="263426" cy="653895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2750127" y="1309255"/>
            <a:ext cx="2923309" cy="2687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oogle Shape;1052;p35">
            <a:extLst>
              <a:ext uri="{FF2B5EF4-FFF2-40B4-BE49-F238E27FC236}">
                <a16:creationId xmlns:a16="http://schemas.microsoft.com/office/drawing/2014/main" id="{024AB2A5-34A2-443F-AD74-217524E08457}"/>
              </a:ext>
            </a:extLst>
          </p:cNvPr>
          <p:cNvGrpSpPr/>
          <p:nvPr/>
        </p:nvGrpSpPr>
        <p:grpSpPr>
          <a:xfrm flipH="1">
            <a:off x="4697055" y="1895342"/>
            <a:ext cx="272740" cy="676408"/>
            <a:chOff x="3343310" y="4475555"/>
            <a:chExt cx="127717" cy="316753"/>
          </a:xfrm>
        </p:grpSpPr>
        <p:sp>
          <p:nvSpPr>
            <p:cNvPr id="8" name="Google Shape;1053;p35">
              <a:extLst>
                <a:ext uri="{FF2B5EF4-FFF2-40B4-BE49-F238E27FC236}">
                  <a16:creationId xmlns:a16="http://schemas.microsoft.com/office/drawing/2014/main" id="{1C817017-BD0C-4828-B034-C37851B57074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4;p35">
              <a:extLst>
                <a:ext uri="{FF2B5EF4-FFF2-40B4-BE49-F238E27FC236}">
                  <a16:creationId xmlns:a16="http://schemas.microsoft.com/office/drawing/2014/main" id="{7C40A845-AEBF-4893-8FDA-F666D0F29667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52;p35">
            <a:extLst>
              <a:ext uri="{FF2B5EF4-FFF2-40B4-BE49-F238E27FC236}">
                <a16:creationId xmlns:a16="http://schemas.microsoft.com/office/drawing/2014/main" id="{0516CA6C-5272-45EB-AB8F-B9A9E35344CC}"/>
              </a:ext>
            </a:extLst>
          </p:cNvPr>
          <p:cNvGrpSpPr/>
          <p:nvPr/>
        </p:nvGrpSpPr>
        <p:grpSpPr>
          <a:xfrm flipH="1">
            <a:off x="4266154" y="1648424"/>
            <a:ext cx="272740" cy="676408"/>
            <a:chOff x="3343310" y="4475555"/>
            <a:chExt cx="127717" cy="316753"/>
          </a:xfrm>
        </p:grpSpPr>
        <p:sp>
          <p:nvSpPr>
            <p:cNvPr id="12" name="Google Shape;1053;p35">
              <a:extLst>
                <a:ext uri="{FF2B5EF4-FFF2-40B4-BE49-F238E27FC236}">
                  <a16:creationId xmlns:a16="http://schemas.microsoft.com/office/drawing/2014/main" id="{4B488C66-1D06-45C7-9D1A-55EFF76AE28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4;p35">
              <a:extLst>
                <a:ext uri="{FF2B5EF4-FFF2-40B4-BE49-F238E27FC236}">
                  <a16:creationId xmlns:a16="http://schemas.microsoft.com/office/drawing/2014/main" id="{78C61FBA-99E2-476F-B234-7C96FAFBBC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52;p35">
            <a:extLst>
              <a:ext uri="{FF2B5EF4-FFF2-40B4-BE49-F238E27FC236}">
                <a16:creationId xmlns:a16="http://schemas.microsoft.com/office/drawing/2014/main" id="{4FA3AC9E-9795-4495-8938-69CEEB83F629}"/>
              </a:ext>
            </a:extLst>
          </p:cNvPr>
          <p:cNvGrpSpPr/>
          <p:nvPr/>
        </p:nvGrpSpPr>
        <p:grpSpPr>
          <a:xfrm flipH="1">
            <a:off x="3695578" y="1673162"/>
            <a:ext cx="272740" cy="676408"/>
            <a:chOff x="3343310" y="4475555"/>
            <a:chExt cx="127717" cy="316753"/>
          </a:xfrm>
        </p:grpSpPr>
        <p:sp>
          <p:nvSpPr>
            <p:cNvPr id="15" name="Google Shape;1053;p35">
              <a:extLst>
                <a:ext uri="{FF2B5EF4-FFF2-40B4-BE49-F238E27FC236}">
                  <a16:creationId xmlns:a16="http://schemas.microsoft.com/office/drawing/2014/main" id="{27E4A61D-172B-40A3-8391-0FC7340E11D1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4;p35">
              <a:extLst>
                <a:ext uri="{FF2B5EF4-FFF2-40B4-BE49-F238E27FC236}">
                  <a16:creationId xmlns:a16="http://schemas.microsoft.com/office/drawing/2014/main" id="{61F07936-EE71-43CB-A5EB-A47D6D2B4848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2;p35">
            <a:extLst>
              <a:ext uri="{FF2B5EF4-FFF2-40B4-BE49-F238E27FC236}">
                <a16:creationId xmlns:a16="http://schemas.microsoft.com/office/drawing/2014/main" id="{A896D6A5-603F-428C-B794-AFD8583A9DB8}"/>
              </a:ext>
            </a:extLst>
          </p:cNvPr>
          <p:cNvGrpSpPr/>
          <p:nvPr/>
        </p:nvGrpSpPr>
        <p:grpSpPr>
          <a:xfrm flipH="1">
            <a:off x="3168602" y="2233546"/>
            <a:ext cx="272740" cy="676408"/>
            <a:chOff x="3343310" y="4475555"/>
            <a:chExt cx="127717" cy="316753"/>
          </a:xfrm>
        </p:grpSpPr>
        <p:sp>
          <p:nvSpPr>
            <p:cNvPr id="18" name="Google Shape;1053;p35">
              <a:extLst>
                <a:ext uri="{FF2B5EF4-FFF2-40B4-BE49-F238E27FC236}">
                  <a16:creationId xmlns:a16="http://schemas.microsoft.com/office/drawing/2014/main" id="{1F2A23E6-7CFB-4335-AC39-EB541A16AF19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4;p35">
              <a:extLst>
                <a:ext uri="{FF2B5EF4-FFF2-40B4-BE49-F238E27FC236}">
                  <a16:creationId xmlns:a16="http://schemas.microsoft.com/office/drawing/2014/main" id="{69869CF9-D5DD-4722-A2CB-0DFDE90FD23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2;p35">
            <a:extLst>
              <a:ext uri="{FF2B5EF4-FFF2-40B4-BE49-F238E27FC236}">
                <a16:creationId xmlns:a16="http://schemas.microsoft.com/office/drawing/2014/main" id="{9BBB865F-A08C-4BFF-9DBC-3F7F671DF1B6}"/>
              </a:ext>
            </a:extLst>
          </p:cNvPr>
          <p:cNvGrpSpPr/>
          <p:nvPr/>
        </p:nvGrpSpPr>
        <p:grpSpPr>
          <a:xfrm flipH="1">
            <a:off x="3384662" y="2927629"/>
            <a:ext cx="272740" cy="676408"/>
            <a:chOff x="3343310" y="4475555"/>
            <a:chExt cx="127717" cy="316753"/>
          </a:xfrm>
        </p:grpSpPr>
        <p:sp>
          <p:nvSpPr>
            <p:cNvPr id="24" name="Google Shape;1053;p35">
              <a:extLst>
                <a:ext uri="{FF2B5EF4-FFF2-40B4-BE49-F238E27FC236}">
                  <a16:creationId xmlns:a16="http://schemas.microsoft.com/office/drawing/2014/main" id="{9EAB7856-83D1-4094-9EE0-3AD37B8FEE13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4;p35">
              <a:extLst>
                <a:ext uri="{FF2B5EF4-FFF2-40B4-BE49-F238E27FC236}">
                  <a16:creationId xmlns:a16="http://schemas.microsoft.com/office/drawing/2014/main" id="{E553BDDD-6630-48D5-94D7-C0A15BCBF730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2;p35">
            <a:extLst>
              <a:ext uri="{FF2B5EF4-FFF2-40B4-BE49-F238E27FC236}">
                <a16:creationId xmlns:a16="http://schemas.microsoft.com/office/drawing/2014/main" id="{23C55E04-D0F6-4536-ADA0-EC23F0C20EAB}"/>
              </a:ext>
            </a:extLst>
          </p:cNvPr>
          <p:cNvGrpSpPr/>
          <p:nvPr/>
        </p:nvGrpSpPr>
        <p:grpSpPr>
          <a:xfrm flipH="1">
            <a:off x="5074944" y="2700756"/>
            <a:ext cx="272740" cy="676408"/>
            <a:chOff x="3343310" y="4475555"/>
            <a:chExt cx="127717" cy="316753"/>
          </a:xfrm>
        </p:grpSpPr>
        <p:sp>
          <p:nvSpPr>
            <p:cNvPr id="27" name="Google Shape;1053;p35">
              <a:extLst>
                <a:ext uri="{FF2B5EF4-FFF2-40B4-BE49-F238E27FC236}">
                  <a16:creationId xmlns:a16="http://schemas.microsoft.com/office/drawing/2014/main" id="{CC37F66C-1530-40F1-8246-8413EA508238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35">
              <a:extLst>
                <a:ext uri="{FF2B5EF4-FFF2-40B4-BE49-F238E27FC236}">
                  <a16:creationId xmlns:a16="http://schemas.microsoft.com/office/drawing/2014/main" id="{A32261D0-18E6-4A21-B9F2-38C6A0B86D4A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CA157D5-14E5-4A7E-8330-BBDC9C8E1907}"/>
              </a:ext>
            </a:extLst>
          </p:cNvPr>
          <p:cNvCxnSpPr/>
          <p:nvPr/>
        </p:nvCxnSpPr>
        <p:spPr>
          <a:xfrm>
            <a:off x="2885927" y="1482436"/>
            <a:ext cx="809651" cy="31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CDD0941-5EEA-485A-962C-2F9A6A5DD34A}"/>
              </a:ext>
            </a:extLst>
          </p:cNvPr>
          <p:cNvCxnSpPr/>
          <p:nvPr/>
        </p:nvCxnSpPr>
        <p:spPr>
          <a:xfrm>
            <a:off x="2750127" y="1547032"/>
            <a:ext cx="391138" cy="8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A22EB89-9225-4F96-A3CF-F73E64587487}"/>
              </a:ext>
            </a:extLst>
          </p:cNvPr>
          <p:cNvCxnSpPr/>
          <p:nvPr/>
        </p:nvCxnSpPr>
        <p:spPr>
          <a:xfrm>
            <a:off x="2772928" y="1479079"/>
            <a:ext cx="2335402" cy="172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9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64149" y="2155388"/>
            <a:ext cx="38095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les nœuds de notre logicielle 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477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nœuds de notre logicielle 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/>
              <a:t>detect_legs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our detecter les legs des nouvelles personnes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5950990" y="1744454"/>
            <a:ext cx="249772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classe responsable pour les mouvements de personne 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5439681" y="1095049"/>
            <a:ext cx="327195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hlinkClick r:id="rId3" tooltip="moving_person_detector_node.cpp"/>
              </a:rPr>
              <a:t>moving_person_detector_node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detect_persons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609793" y="3409816"/>
            <a:ext cx="283698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fr-FR" dirty="0"/>
              <a:t>Lorsqu'une personne en mouvement est détectée et qu'aucune personne en mouvement n'est déjà suivie, nous initialisons le suivi</a:t>
            </a:r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7" y="2944243"/>
            <a:ext cx="2431337" cy="561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track_moving_person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074381" y="3425262"/>
            <a:ext cx="291121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fr-FR" dirty="0"/>
              <a:t>Lorsque nous suivons une personne en mouvement, nous recherchons la personne en mouvement suivie parmi les personnes détectées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47563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>
            <a:cxnSpLocks/>
          </p:cNvCxnSpPr>
          <p:nvPr/>
        </p:nvCxnSpPr>
        <p:spPr>
          <a:xfrm flipH="1">
            <a:off x="5736191" y="3062800"/>
            <a:ext cx="1245454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403369" y="1599739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469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" grpId="0"/>
      <p:bldP spid="1141" grpId="0" build="p"/>
      <p:bldP spid="1142" grpId="0" build="p"/>
      <p:bldP spid="1143" grpId="0"/>
      <p:bldP spid="1144" grpId="0"/>
      <p:bldP spid="1145" grpId="0" build="p"/>
      <p:bldP spid="1146" grpId="0"/>
      <p:bldP spid="1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64149" y="2155388"/>
            <a:ext cx="38095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Les Testes et résultats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320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Testes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1343966" y="1527418"/>
            <a:ext cx="164173" cy="407522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518025" y="989475"/>
            <a:ext cx="1821873" cy="1675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8CB963-A8FE-4EA9-9292-D6102EAF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86" y="1123692"/>
            <a:ext cx="5752951" cy="32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Testes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1546662" y="1313577"/>
            <a:ext cx="123735" cy="307145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683728" y="989475"/>
            <a:ext cx="1373126" cy="1262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oogle Shape;1059;p35">
            <a:extLst>
              <a:ext uri="{FF2B5EF4-FFF2-40B4-BE49-F238E27FC236}">
                <a16:creationId xmlns:a16="http://schemas.microsoft.com/office/drawing/2014/main" id="{316505CD-46D0-4430-8607-C9A7BEB9E0B4}"/>
              </a:ext>
            </a:extLst>
          </p:cNvPr>
          <p:cNvGrpSpPr/>
          <p:nvPr/>
        </p:nvGrpSpPr>
        <p:grpSpPr>
          <a:xfrm>
            <a:off x="1036471" y="1165035"/>
            <a:ext cx="123735" cy="307145"/>
            <a:chOff x="3343310" y="4475555"/>
            <a:chExt cx="127717" cy="316753"/>
          </a:xfrm>
        </p:grpSpPr>
        <p:sp>
          <p:nvSpPr>
            <p:cNvPr id="8" name="Google Shape;1060;p35">
              <a:extLst>
                <a:ext uri="{FF2B5EF4-FFF2-40B4-BE49-F238E27FC236}">
                  <a16:creationId xmlns:a16="http://schemas.microsoft.com/office/drawing/2014/main" id="{F50933E8-5ED1-4E58-BDD9-393BF4864790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1;p35">
              <a:extLst>
                <a:ext uri="{FF2B5EF4-FFF2-40B4-BE49-F238E27FC236}">
                  <a16:creationId xmlns:a16="http://schemas.microsoft.com/office/drawing/2014/main" id="{C41BDAF5-4988-48BE-BB6D-3138F3CD90E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59;p35">
            <a:extLst>
              <a:ext uri="{FF2B5EF4-FFF2-40B4-BE49-F238E27FC236}">
                <a16:creationId xmlns:a16="http://schemas.microsoft.com/office/drawing/2014/main" id="{B5C7F1E2-4A4A-48D3-A3D8-946878724B3E}"/>
              </a:ext>
            </a:extLst>
          </p:cNvPr>
          <p:cNvGrpSpPr/>
          <p:nvPr/>
        </p:nvGrpSpPr>
        <p:grpSpPr>
          <a:xfrm>
            <a:off x="909207" y="1620978"/>
            <a:ext cx="123735" cy="307145"/>
            <a:chOff x="3343310" y="4475555"/>
            <a:chExt cx="127717" cy="316753"/>
          </a:xfrm>
        </p:grpSpPr>
        <p:sp>
          <p:nvSpPr>
            <p:cNvPr id="12" name="Google Shape;1060;p35">
              <a:extLst>
                <a:ext uri="{FF2B5EF4-FFF2-40B4-BE49-F238E27FC236}">
                  <a16:creationId xmlns:a16="http://schemas.microsoft.com/office/drawing/2014/main" id="{77B9323B-E9E4-4282-BBB3-7895B560BFB5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1;p35">
              <a:extLst>
                <a:ext uri="{FF2B5EF4-FFF2-40B4-BE49-F238E27FC236}">
                  <a16:creationId xmlns:a16="http://schemas.microsoft.com/office/drawing/2014/main" id="{298F7542-5783-4872-ADA9-400110157F5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0963E41-B8A4-47A5-AE18-4FFFCD8F8E8D}"/>
              </a:ext>
            </a:extLst>
          </p:cNvPr>
          <p:cNvCxnSpPr>
            <a:cxnSpLocks/>
          </p:cNvCxnSpPr>
          <p:nvPr/>
        </p:nvCxnSpPr>
        <p:spPr>
          <a:xfrm flipH="1" flipV="1">
            <a:off x="1182931" y="1472180"/>
            <a:ext cx="177414" cy="37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4037932-6285-4887-A8CC-8336A2C66D60}"/>
              </a:ext>
            </a:extLst>
          </p:cNvPr>
          <p:cNvCxnSpPr>
            <a:cxnSpLocks/>
          </p:cNvCxnSpPr>
          <p:nvPr/>
        </p:nvCxnSpPr>
        <p:spPr>
          <a:xfrm flipH="1">
            <a:off x="1019339" y="1384591"/>
            <a:ext cx="554815" cy="30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Google Shape;1059;p35">
            <a:extLst>
              <a:ext uri="{FF2B5EF4-FFF2-40B4-BE49-F238E27FC236}">
                <a16:creationId xmlns:a16="http://schemas.microsoft.com/office/drawing/2014/main" id="{37AAD29C-20CE-417C-B182-49F7B4A5D3D1}"/>
              </a:ext>
            </a:extLst>
          </p:cNvPr>
          <p:cNvGrpSpPr/>
          <p:nvPr/>
        </p:nvGrpSpPr>
        <p:grpSpPr>
          <a:xfrm>
            <a:off x="1377583" y="1697161"/>
            <a:ext cx="123735" cy="307145"/>
            <a:chOff x="3343310" y="4475555"/>
            <a:chExt cx="127717" cy="316753"/>
          </a:xfrm>
        </p:grpSpPr>
        <p:sp>
          <p:nvSpPr>
            <p:cNvPr id="19" name="Google Shape;1060;p35">
              <a:extLst>
                <a:ext uri="{FF2B5EF4-FFF2-40B4-BE49-F238E27FC236}">
                  <a16:creationId xmlns:a16="http://schemas.microsoft.com/office/drawing/2014/main" id="{542A7E97-A853-4113-BCC1-0818808AAA61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1;p35">
              <a:extLst>
                <a:ext uri="{FF2B5EF4-FFF2-40B4-BE49-F238E27FC236}">
                  <a16:creationId xmlns:a16="http://schemas.microsoft.com/office/drawing/2014/main" id="{88F62223-5B82-44EC-9833-987E91E8FE4C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CC14A85-1515-41FB-B3A2-7A4A16456F7E}"/>
              </a:ext>
            </a:extLst>
          </p:cNvPr>
          <p:cNvCxnSpPr>
            <a:cxnSpLocks/>
          </p:cNvCxnSpPr>
          <p:nvPr/>
        </p:nvCxnSpPr>
        <p:spPr>
          <a:xfrm>
            <a:off x="996614" y="1722438"/>
            <a:ext cx="373677" cy="18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5ABB2AD5-4566-48D7-BAA9-5CD9F2DF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77" y="989475"/>
            <a:ext cx="6808752" cy="38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Testes</a:t>
            </a:r>
          </a:p>
        </p:txBody>
      </p:sp>
      <p:grpSp>
        <p:nvGrpSpPr>
          <p:cNvPr id="21" name="Google Shape;1059;p35">
            <a:extLst>
              <a:ext uri="{FF2B5EF4-FFF2-40B4-BE49-F238E27FC236}">
                <a16:creationId xmlns:a16="http://schemas.microsoft.com/office/drawing/2014/main" id="{46FAAB3C-9647-4EC4-9F4F-DF8A69A90D6C}"/>
              </a:ext>
            </a:extLst>
          </p:cNvPr>
          <p:cNvGrpSpPr/>
          <p:nvPr/>
        </p:nvGrpSpPr>
        <p:grpSpPr>
          <a:xfrm>
            <a:off x="1547916" y="1789881"/>
            <a:ext cx="133030" cy="330217"/>
            <a:chOff x="3343310" y="4475555"/>
            <a:chExt cx="127717" cy="316753"/>
          </a:xfrm>
        </p:grpSpPr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BC3F7092-813D-4053-95F3-C6BDD5B0EFF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1;p35">
              <a:extLst>
                <a:ext uri="{FF2B5EF4-FFF2-40B4-BE49-F238E27FC236}">
                  <a16:creationId xmlns:a16="http://schemas.microsoft.com/office/drawing/2014/main" id="{1385705E-76AE-40B1-82CD-B9C49ED681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14147F0A-F456-4BD4-AB5C-05A6BF5509BA}"/>
              </a:ext>
            </a:extLst>
          </p:cNvPr>
          <p:cNvSpPr/>
          <p:nvPr/>
        </p:nvSpPr>
        <p:spPr>
          <a:xfrm>
            <a:off x="762927" y="1047018"/>
            <a:ext cx="1476273" cy="135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oogle Shape;1052;p35">
            <a:extLst>
              <a:ext uri="{FF2B5EF4-FFF2-40B4-BE49-F238E27FC236}">
                <a16:creationId xmlns:a16="http://schemas.microsoft.com/office/drawing/2014/main" id="{024AB2A5-34A2-443F-AD74-217524E08457}"/>
              </a:ext>
            </a:extLst>
          </p:cNvPr>
          <p:cNvGrpSpPr/>
          <p:nvPr/>
        </p:nvGrpSpPr>
        <p:grpSpPr>
          <a:xfrm flipH="1">
            <a:off x="2002130" y="1409857"/>
            <a:ext cx="137734" cy="341587"/>
            <a:chOff x="3343310" y="4475555"/>
            <a:chExt cx="127717" cy="316753"/>
          </a:xfrm>
        </p:grpSpPr>
        <p:sp>
          <p:nvSpPr>
            <p:cNvPr id="8" name="Google Shape;1053;p35">
              <a:extLst>
                <a:ext uri="{FF2B5EF4-FFF2-40B4-BE49-F238E27FC236}">
                  <a16:creationId xmlns:a16="http://schemas.microsoft.com/office/drawing/2014/main" id="{1C817017-BD0C-4828-B034-C37851B57074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4;p35">
              <a:extLst>
                <a:ext uri="{FF2B5EF4-FFF2-40B4-BE49-F238E27FC236}">
                  <a16:creationId xmlns:a16="http://schemas.microsoft.com/office/drawing/2014/main" id="{7C40A845-AEBF-4893-8FDA-F666D0F29667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52;p35">
            <a:extLst>
              <a:ext uri="{FF2B5EF4-FFF2-40B4-BE49-F238E27FC236}">
                <a16:creationId xmlns:a16="http://schemas.microsoft.com/office/drawing/2014/main" id="{0516CA6C-5272-45EB-AB8F-B9A9E35344CC}"/>
              </a:ext>
            </a:extLst>
          </p:cNvPr>
          <p:cNvGrpSpPr/>
          <p:nvPr/>
        </p:nvGrpSpPr>
        <p:grpSpPr>
          <a:xfrm flipH="1">
            <a:off x="1667441" y="1204439"/>
            <a:ext cx="137734" cy="341587"/>
            <a:chOff x="3343310" y="4475555"/>
            <a:chExt cx="127717" cy="316753"/>
          </a:xfrm>
        </p:grpSpPr>
        <p:sp>
          <p:nvSpPr>
            <p:cNvPr id="12" name="Google Shape;1053;p35">
              <a:extLst>
                <a:ext uri="{FF2B5EF4-FFF2-40B4-BE49-F238E27FC236}">
                  <a16:creationId xmlns:a16="http://schemas.microsoft.com/office/drawing/2014/main" id="{4B488C66-1D06-45C7-9D1A-55EFF76AE28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4;p35">
              <a:extLst>
                <a:ext uri="{FF2B5EF4-FFF2-40B4-BE49-F238E27FC236}">
                  <a16:creationId xmlns:a16="http://schemas.microsoft.com/office/drawing/2014/main" id="{78C61FBA-99E2-476F-B234-7C96FAFBBCD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52;p35">
            <a:extLst>
              <a:ext uri="{FF2B5EF4-FFF2-40B4-BE49-F238E27FC236}">
                <a16:creationId xmlns:a16="http://schemas.microsoft.com/office/drawing/2014/main" id="{4FA3AC9E-9795-4495-8938-69CEEB83F629}"/>
              </a:ext>
            </a:extLst>
          </p:cNvPr>
          <p:cNvGrpSpPr/>
          <p:nvPr/>
        </p:nvGrpSpPr>
        <p:grpSpPr>
          <a:xfrm flipH="1">
            <a:off x="1195018" y="1243504"/>
            <a:ext cx="137734" cy="341587"/>
            <a:chOff x="3343310" y="4475555"/>
            <a:chExt cx="127717" cy="316753"/>
          </a:xfrm>
        </p:grpSpPr>
        <p:sp>
          <p:nvSpPr>
            <p:cNvPr id="15" name="Google Shape;1053;p35">
              <a:extLst>
                <a:ext uri="{FF2B5EF4-FFF2-40B4-BE49-F238E27FC236}">
                  <a16:creationId xmlns:a16="http://schemas.microsoft.com/office/drawing/2014/main" id="{27E4A61D-172B-40A3-8391-0FC7340E11D1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4;p35">
              <a:extLst>
                <a:ext uri="{FF2B5EF4-FFF2-40B4-BE49-F238E27FC236}">
                  <a16:creationId xmlns:a16="http://schemas.microsoft.com/office/drawing/2014/main" id="{61F07936-EE71-43CB-A5EB-A47D6D2B4848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2;p35">
            <a:extLst>
              <a:ext uri="{FF2B5EF4-FFF2-40B4-BE49-F238E27FC236}">
                <a16:creationId xmlns:a16="http://schemas.microsoft.com/office/drawing/2014/main" id="{A896D6A5-603F-428C-B794-AFD8583A9DB8}"/>
              </a:ext>
            </a:extLst>
          </p:cNvPr>
          <p:cNvGrpSpPr/>
          <p:nvPr/>
        </p:nvGrpSpPr>
        <p:grpSpPr>
          <a:xfrm flipH="1">
            <a:off x="929402" y="1702527"/>
            <a:ext cx="137734" cy="341587"/>
            <a:chOff x="3343310" y="4475555"/>
            <a:chExt cx="127717" cy="316753"/>
          </a:xfrm>
        </p:grpSpPr>
        <p:sp>
          <p:nvSpPr>
            <p:cNvPr id="18" name="Google Shape;1053;p35">
              <a:extLst>
                <a:ext uri="{FF2B5EF4-FFF2-40B4-BE49-F238E27FC236}">
                  <a16:creationId xmlns:a16="http://schemas.microsoft.com/office/drawing/2014/main" id="{1F2A23E6-7CFB-4335-AC39-EB541A16AF19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4;p35">
              <a:extLst>
                <a:ext uri="{FF2B5EF4-FFF2-40B4-BE49-F238E27FC236}">
                  <a16:creationId xmlns:a16="http://schemas.microsoft.com/office/drawing/2014/main" id="{69869CF9-D5DD-4722-A2CB-0DFDE90FD23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2;p35">
            <a:extLst>
              <a:ext uri="{FF2B5EF4-FFF2-40B4-BE49-F238E27FC236}">
                <a16:creationId xmlns:a16="http://schemas.microsoft.com/office/drawing/2014/main" id="{9BBB865F-A08C-4BFF-9DBC-3F7F671DF1B6}"/>
              </a:ext>
            </a:extLst>
          </p:cNvPr>
          <p:cNvGrpSpPr/>
          <p:nvPr/>
        </p:nvGrpSpPr>
        <p:grpSpPr>
          <a:xfrm flipH="1">
            <a:off x="1185718" y="1938468"/>
            <a:ext cx="137734" cy="341587"/>
            <a:chOff x="3343310" y="4475555"/>
            <a:chExt cx="127717" cy="316753"/>
          </a:xfrm>
        </p:grpSpPr>
        <p:sp>
          <p:nvSpPr>
            <p:cNvPr id="24" name="Google Shape;1053;p35">
              <a:extLst>
                <a:ext uri="{FF2B5EF4-FFF2-40B4-BE49-F238E27FC236}">
                  <a16:creationId xmlns:a16="http://schemas.microsoft.com/office/drawing/2014/main" id="{9EAB7856-83D1-4094-9EE0-3AD37B8FEE13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4;p35">
              <a:extLst>
                <a:ext uri="{FF2B5EF4-FFF2-40B4-BE49-F238E27FC236}">
                  <a16:creationId xmlns:a16="http://schemas.microsoft.com/office/drawing/2014/main" id="{E553BDDD-6630-48D5-94D7-C0A15BCBF730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2;p35">
            <a:extLst>
              <a:ext uri="{FF2B5EF4-FFF2-40B4-BE49-F238E27FC236}">
                <a16:creationId xmlns:a16="http://schemas.microsoft.com/office/drawing/2014/main" id="{23C55E04-D0F6-4536-ADA0-EC23F0C20EAB}"/>
              </a:ext>
            </a:extLst>
          </p:cNvPr>
          <p:cNvGrpSpPr/>
          <p:nvPr/>
        </p:nvGrpSpPr>
        <p:grpSpPr>
          <a:xfrm flipH="1">
            <a:off x="1864396" y="1767675"/>
            <a:ext cx="137734" cy="341587"/>
            <a:chOff x="3343310" y="4475555"/>
            <a:chExt cx="127717" cy="316753"/>
          </a:xfrm>
        </p:grpSpPr>
        <p:sp>
          <p:nvSpPr>
            <p:cNvPr id="27" name="Google Shape;1053;p35">
              <a:extLst>
                <a:ext uri="{FF2B5EF4-FFF2-40B4-BE49-F238E27FC236}">
                  <a16:creationId xmlns:a16="http://schemas.microsoft.com/office/drawing/2014/main" id="{CC37F66C-1530-40F1-8246-8413EA508238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35">
              <a:extLst>
                <a:ext uri="{FF2B5EF4-FFF2-40B4-BE49-F238E27FC236}">
                  <a16:creationId xmlns:a16="http://schemas.microsoft.com/office/drawing/2014/main" id="{A32261D0-18E6-4A21-B9F2-38C6A0B86D4A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67A11995-1398-46FB-A41A-27C6D1F7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50" y="895874"/>
            <a:ext cx="6343333" cy="35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membres de Groupe 5</a:t>
            </a:r>
            <a:endParaRPr dirty="0"/>
          </a:p>
        </p:txBody>
      </p:sp>
      <p:sp>
        <p:nvSpPr>
          <p:cNvPr id="1165" name="Google Shape;1165;p42"/>
          <p:cNvSpPr txBox="1">
            <a:spLocks noGrp="1"/>
          </p:cNvSpPr>
          <p:nvPr>
            <p:ph type="ctrTitle" idx="2"/>
          </p:nvPr>
        </p:nvSpPr>
        <p:spPr>
          <a:xfrm>
            <a:off x="962198" y="1865975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</a:t>
            </a:r>
            <a:r>
              <a:rPr lang="fr-FR" dirty="0"/>
              <a:t>DIB Mohammed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892925" y="958665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</a:t>
            </a:r>
            <a:r>
              <a:rPr lang="fr-FR" dirty="0"/>
              <a:t>LAMMRI Issam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993845" y="1327565"/>
            <a:ext cx="4231911" cy="390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Mail : Issam.Lammri@etu.univ-grenoble-alpes.fr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725939" y="2061439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712016" y="1141948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2"/>
          <p:cNvGrpSpPr/>
          <p:nvPr/>
        </p:nvGrpSpPr>
        <p:grpSpPr>
          <a:xfrm>
            <a:off x="798063" y="2095775"/>
            <a:ext cx="271244" cy="346801"/>
            <a:chOff x="4899999" y="2882095"/>
            <a:chExt cx="271244" cy="346801"/>
          </a:xfrm>
        </p:grpSpPr>
        <p:sp>
          <p:nvSpPr>
            <p:cNvPr id="1192" name="Google Shape;1192;p4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791342" y="1176845"/>
            <a:ext cx="260283" cy="345914"/>
            <a:chOff x="8055961" y="2881842"/>
            <a:chExt cx="260283" cy="345914"/>
          </a:xfrm>
        </p:grpSpPr>
        <p:sp>
          <p:nvSpPr>
            <p:cNvPr id="1203" name="Google Shape;1203;p42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1182;p42">
            <a:extLst>
              <a:ext uri="{FF2B5EF4-FFF2-40B4-BE49-F238E27FC236}">
                <a16:creationId xmlns:a16="http://schemas.microsoft.com/office/drawing/2014/main" id="{34AA4556-0107-4561-BCF5-F08CAA5F7172}"/>
              </a:ext>
            </a:extLst>
          </p:cNvPr>
          <p:cNvSpPr/>
          <p:nvPr/>
        </p:nvSpPr>
        <p:spPr>
          <a:xfrm>
            <a:off x="731796" y="2922820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1207;p42">
            <a:extLst>
              <a:ext uri="{FF2B5EF4-FFF2-40B4-BE49-F238E27FC236}">
                <a16:creationId xmlns:a16="http://schemas.microsoft.com/office/drawing/2014/main" id="{F85EE800-C613-45A0-9DA6-BC555B549AC5}"/>
              </a:ext>
            </a:extLst>
          </p:cNvPr>
          <p:cNvGrpSpPr/>
          <p:nvPr/>
        </p:nvGrpSpPr>
        <p:grpSpPr>
          <a:xfrm>
            <a:off x="805547" y="2951929"/>
            <a:ext cx="279513" cy="357255"/>
            <a:chOff x="4897750" y="2415639"/>
            <a:chExt cx="279513" cy="357255"/>
          </a:xfrm>
        </p:grpSpPr>
        <p:sp>
          <p:nvSpPr>
            <p:cNvPr id="71" name="Google Shape;1208;p42">
              <a:extLst>
                <a:ext uri="{FF2B5EF4-FFF2-40B4-BE49-F238E27FC236}">
                  <a16:creationId xmlns:a16="http://schemas.microsoft.com/office/drawing/2014/main" id="{05DD8A8A-91CF-4F4F-9C8D-8C8DA150957E}"/>
                </a:ext>
              </a:extLst>
            </p:cNvPr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9;p42">
              <a:extLst>
                <a:ext uri="{FF2B5EF4-FFF2-40B4-BE49-F238E27FC236}">
                  <a16:creationId xmlns:a16="http://schemas.microsoft.com/office/drawing/2014/main" id="{21C7FA52-BD26-474A-AAFF-5BB35638AE82}"/>
                </a:ext>
              </a:extLst>
            </p:cNvPr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10;p42">
              <a:extLst>
                <a:ext uri="{FF2B5EF4-FFF2-40B4-BE49-F238E27FC236}">
                  <a16:creationId xmlns:a16="http://schemas.microsoft.com/office/drawing/2014/main" id="{C508BAAC-6BF9-450C-A37C-BE19E8018923}"/>
                </a:ext>
              </a:extLst>
            </p:cNvPr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11;p42">
              <a:extLst>
                <a:ext uri="{FF2B5EF4-FFF2-40B4-BE49-F238E27FC236}">
                  <a16:creationId xmlns:a16="http://schemas.microsoft.com/office/drawing/2014/main" id="{3F7A9AB3-0276-487E-A15D-2ADCD930C421}"/>
                </a:ext>
              </a:extLst>
            </p:cNvPr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12;p42">
              <a:extLst>
                <a:ext uri="{FF2B5EF4-FFF2-40B4-BE49-F238E27FC236}">
                  <a16:creationId xmlns:a16="http://schemas.microsoft.com/office/drawing/2014/main" id="{4677BD93-FBDC-455C-BD9B-9F794252D1B3}"/>
                </a:ext>
              </a:extLst>
            </p:cNvPr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13;p42">
              <a:extLst>
                <a:ext uri="{FF2B5EF4-FFF2-40B4-BE49-F238E27FC236}">
                  <a16:creationId xmlns:a16="http://schemas.microsoft.com/office/drawing/2014/main" id="{8FEDCC0E-1D98-475A-BE27-C9A39747F8BC}"/>
                </a:ext>
              </a:extLst>
            </p:cNvPr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14;p42">
              <a:extLst>
                <a:ext uri="{FF2B5EF4-FFF2-40B4-BE49-F238E27FC236}">
                  <a16:creationId xmlns:a16="http://schemas.microsoft.com/office/drawing/2014/main" id="{73AC16DB-FB44-4E50-A2E0-1C614EDE37CC}"/>
                </a:ext>
              </a:extLst>
            </p:cNvPr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5;p42">
              <a:extLst>
                <a:ext uri="{FF2B5EF4-FFF2-40B4-BE49-F238E27FC236}">
                  <a16:creationId xmlns:a16="http://schemas.microsoft.com/office/drawing/2014/main" id="{BD6B66A5-42FE-44D2-80F0-38546884A91F}"/>
                </a:ext>
              </a:extLst>
            </p:cNvPr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180;p42">
            <a:extLst>
              <a:ext uri="{FF2B5EF4-FFF2-40B4-BE49-F238E27FC236}">
                <a16:creationId xmlns:a16="http://schemas.microsoft.com/office/drawing/2014/main" id="{0C83CC9E-D064-4191-BC0A-CFA6633D82B9}"/>
              </a:ext>
            </a:extLst>
          </p:cNvPr>
          <p:cNvSpPr/>
          <p:nvPr/>
        </p:nvSpPr>
        <p:spPr>
          <a:xfrm>
            <a:off x="753821" y="3848021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1202;p42">
            <a:extLst>
              <a:ext uri="{FF2B5EF4-FFF2-40B4-BE49-F238E27FC236}">
                <a16:creationId xmlns:a16="http://schemas.microsoft.com/office/drawing/2014/main" id="{D7D42284-02B2-4F09-91D9-DE2FE1ED91F3}"/>
              </a:ext>
            </a:extLst>
          </p:cNvPr>
          <p:cNvGrpSpPr/>
          <p:nvPr/>
        </p:nvGrpSpPr>
        <p:grpSpPr>
          <a:xfrm>
            <a:off x="847004" y="3869063"/>
            <a:ext cx="260283" cy="345914"/>
            <a:chOff x="8055961" y="2881842"/>
            <a:chExt cx="260283" cy="345914"/>
          </a:xfrm>
        </p:grpSpPr>
        <p:sp>
          <p:nvSpPr>
            <p:cNvPr id="81" name="Google Shape;1203;p42">
              <a:extLst>
                <a:ext uri="{FF2B5EF4-FFF2-40B4-BE49-F238E27FC236}">
                  <a16:creationId xmlns:a16="http://schemas.microsoft.com/office/drawing/2014/main" id="{EF7FFC61-F439-4BA0-AD98-99772ED3357A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4;p42">
              <a:extLst>
                <a:ext uri="{FF2B5EF4-FFF2-40B4-BE49-F238E27FC236}">
                  <a16:creationId xmlns:a16="http://schemas.microsoft.com/office/drawing/2014/main" id="{3CF03298-B03D-43B1-A474-A98703B724A6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5;p42">
              <a:extLst>
                <a:ext uri="{FF2B5EF4-FFF2-40B4-BE49-F238E27FC236}">
                  <a16:creationId xmlns:a16="http://schemas.microsoft.com/office/drawing/2014/main" id="{D9E17F00-39A2-4A97-8932-37832F13F216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6;p42">
              <a:extLst>
                <a:ext uri="{FF2B5EF4-FFF2-40B4-BE49-F238E27FC236}">
                  <a16:creationId xmlns:a16="http://schemas.microsoft.com/office/drawing/2014/main" id="{50109E3C-78A0-4FFC-B762-07B3780767CB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167;p42">
            <a:extLst>
              <a:ext uri="{FF2B5EF4-FFF2-40B4-BE49-F238E27FC236}">
                <a16:creationId xmlns:a16="http://schemas.microsoft.com/office/drawing/2014/main" id="{59046010-B80E-45F0-A962-28DC4C8AD04F}"/>
              </a:ext>
            </a:extLst>
          </p:cNvPr>
          <p:cNvSpPr txBox="1">
            <a:spLocks/>
          </p:cNvSpPr>
          <p:nvPr/>
        </p:nvSpPr>
        <p:spPr>
          <a:xfrm>
            <a:off x="1044058" y="2206063"/>
            <a:ext cx="4231911" cy="3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dirty="0"/>
              <a:t>Mail : Mohammed.dib@etu.univ-grenoble-alpes.fr</a:t>
            </a:r>
          </a:p>
        </p:txBody>
      </p:sp>
      <p:sp>
        <p:nvSpPr>
          <p:cNvPr id="104" name="Google Shape;1165;p42">
            <a:extLst>
              <a:ext uri="{FF2B5EF4-FFF2-40B4-BE49-F238E27FC236}">
                <a16:creationId xmlns:a16="http://schemas.microsoft.com/office/drawing/2014/main" id="{8553F3B8-C48C-4614-9DA0-B1213ED057AE}"/>
              </a:ext>
            </a:extLst>
          </p:cNvPr>
          <p:cNvSpPr txBox="1">
            <a:spLocks/>
          </p:cNvSpPr>
          <p:nvPr/>
        </p:nvSpPr>
        <p:spPr>
          <a:xfrm>
            <a:off x="988812" y="2744088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—HABIB Mohamed</a:t>
            </a:r>
          </a:p>
        </p:txBody>
      </p:sp>
      <p:sp>
        <p:nvSpPr>
          <p:cNvPr id="105" name="Google Shape;1167;p42">
            <a:extLst>
              <a:ext uri="{FF2B5EF4-FFF2-40B4-BE49-F238E27FC236}">
                <a16:creationId xmlns:a16="http://schemas.microsoft.com/office/drawing/2014/main" id="{0820FCB5-F337-4997-A6A3-7DF818BFAC9E}"/>
              </a:ext>
            </a:extLst>
          </p:cNvPr>
          <p:cNvSpPr txBox="1">
            <a:spLocks/>
          </p:cNvSpPr>
          <p:nvPr/>
        </p:nvSpPr>
        <p:spPr>
          <a:xfrm>
            <a:off x="1015256" y="3084176"/>
            <a:ext cx="4231911" cy="3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dirty="0"/>
              <a:t>Mail : Mohamed.habib@etu.univ-grenoble-alpes.fr</a:t>
            </a:r>
          </a:p>
        </p:txBody>
      </p:sp>
      <p:sp>
        <p:nvSpPr>
          <p:cNvPr id="106" name="Google Shape;1165;p42">
            <a:extLst>
              <a:ext uri="{FF2B5EF4-FFF2-40B4-BE49-F238E27FC236}">
                <a16:creationId xmlns:a16="http://schemas.microsoft.com/office/drawing/2014/main" id="{58300B64-DEE6-4B6D-8784-0011CD0821F1}"/>
              </a:ext>
            </a:extLst>
          </p:cNvPr>
          <p:cNvSpPr txBox="1">
            <a:spLocks/>
          </p:cNvSpPr>
          <p:nvPr/>
        </p:nvSpPr>
        <p:spPr>
          <a:xfrm>
            <a:off x="971986" y="3660678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 dirty="0"/>
              <a:t>— ZHANG </a:t>
            </a:r>
            <a:r>
              <a:rPr lang="fr-FR" dirty="0" err="1"/>
              <a:t>Xubei</a:t>
            </a:r>
            <a:endParaRPr lang="fr-FR" dirty="0"/>
          </a:p>
        </p:txBody>
      </p:sp>
      <p:sp>
        <p:nvSpPr>
          <p:cNvPr id="107" name="Google Shape;1167;p42">
            <a:extLst>
              <a:ext uri="{FF2B5EF4-FFF2-40B4-BE49-F238E27FC236}">
                <a16:creationId xmlns:a16="http://schemas.microsoft.com/office/drawing/2014/main" id="{7A32A9D0-D038-406F-AFC2-1474DA28F8B1}"/>
              </a:ext>
            </a:extLst>
          </p:cNvPr>
          <p:cNvSpPr txBox="1">
            <a:spLocks/>
          </p:cNvSpPr>
          <p:nvPr/>
        </p:nvSpPr>
        <p:spPr>
          <a:xfrm>
            <a:off x="1053846" y="4000766"/>
            <a:ext cx="4231911" cy="3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dirty="0"/>
              <a:t>Mail : Xubei.zhang@etu.univ-grenoble-alpes.fr</a:t>
            </a:r>
          </a:p>
        </p:txBody>
      </p:sp>
    </p:spTree>
    <p:extLst>
      <p:ext uri="{BB962C8B-B14F-4D97-AF65-F5344CB8AC3E}">
        <p14:creationId xmlns:p14="http://schemas.microsoft.com/office/powerpoint/2010/main" val="32378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64149" y="2155388"/>
            <a:ext cx="38095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03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677704" y="3411200"/>
            <a:ext cx="17531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nœuds de notre logicielle 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977233" y="3396800"/>
            <a:ext cx="17537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L’architecture du programme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424100" y="3396800"/>
            <a:ext cx="1476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Présentation du projet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4241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772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de présentation 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677704" y="26602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4241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9772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677704" y="15771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4241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19772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677704" y="19892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333600" y="11519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1099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3801168" y="16990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71;p27">
            <a:extLst>
              <a:ext uri="{FF2B5EF4-FFF2-40B4-BE49-F238E27FC236}">
                <a16:creationId xmlns:a16="http://schemas.microsoft.com/office/drawing/2014/main" id="{EB94B768-D5E0-416D-88A7-3989C35425B4}"/>
              </a:ext>
            </a:extLst>
          </p:cNvPr>
          <p:cNvSpPr txBox="1">
            <a:spLocks/>
          </p:cNvSpPr>
          <p:nvPr/>
        </p:nvSpPr>
        <p:spPr>
          <a:xfrm>
            <a:off x="7094019" y="3202693"/>
            <a:ext cx="175319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39" name="Google Shape;480;p27">
            <a:extLst>
              <a:ext uri="{FF2B5EF4-FFF2-40B4-BE49-F238E27FC236}">
                <a16:creationId xmlns:a16="http://schemas.microsoft.com/office/drawing/2014/main" id="{A61B0A77-933B-4B8A-8D11-A7883023599D}"/>
              </a:ext>
            </a:extLst>
          </p:cNvPr>
          <p:cNvSpPr txBox="1">
            <a:spLocks/>
          </p:cNvSpPr>
          <p:nvPr/>
        </p:nvSpPr>
        <p:spPr>
          <a:xfrm>
            <a:off x="7166767" y="262489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40" name="Google Shape;483;p27">
            <a:extLst>
              <a:ext uri="{FF2B5EF4-FFF2-40B4-BE49-F238E27FC236}">
                <a16:creationId xmlns:a16="http://schemas.microsoft.com/office/drawing/2014/main" id="{B5F5841C-9844-447B-8E68-E99102DAE427}"/>
              </a:ext>
            </a:extLst>
          </p:cNvPr>
          <p:cNvSpPr/>
          <p:nvPr/>
        </p:nvSpPr>
        <p:spPr>
          <a:xfrm>
            <a:off x="7166767" y="1541756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86;p27">
            <a:extLst>
              <a:ext uri="{FF2B5EF4-FFF2-40B4-BE49-F238E27FC236}">
                <a16:creationId xmlns:a16="http://schemas.microsoft.com/office/drawing/2014/main" id="{76C807E7-2411-4553-AE9A-0414A0B3C8BB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>
            <a:off x="7166767" y="195380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97;p27">
            <a:extLst>
              <a:ext uri="{FF2B5EF4-FFF2-40B4-BE49-F238E27FC236}">
                <a16:creationId xmlns:a16="http://schemas.microsoft.com/office/drawing/2014/main" id="{74FF0E9A-C956-4B5E-B3B1-8B5F23862299}"/>
              </a:ext>
            </a:extLst>
          </p:cNvPr>
          <p:cNvGrpSpPr/>
          <p:nvPr/>
        </p:nvGrpSpPr>
        <p:grpSpPr>
          <a:xfrm>
            <a:off x="7290231" y="1663653"/>
            <a:ext cx="583817" cy="580314"/>
            <a:chOff x="3541011" y="3367320"/>
            <a:chExt cx="348257" cy="346188"/>
          </a:xfrm>
        </p:grpSpPr>
        <p:sp>
          <p:nvSpPr>
            <p:cNvPr id="43" name="Google Shape;498;p27">
              <a:extLst>
                <a:ext uri="{FF2B5EF4-FFF2-40B4-BE49-F238E27FC236}">
                  <a16:creationId xmlns:a16="http://schemas.microsoft.com/office/drawing/2014/main" id="{85B0D913-5DC3-4448-8671-5161131D73EC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9;p27">
              <a:extLst>
                <a:ext uri="{FF2B5EF4-FFF2-40B4-BE49-F238E27FC236}">
                  <a16:creationId xmlns:a16="http://schemas.microsoft.com/office/drawing/2014/main" id="{5B14C92F-9D64-4262-996B-4C172E358546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0;p27">
              <a:extLst>
                <a:ext uri="{FF2B5EF4-FFF2-40B4-BE49-F238E27FC236}">
                  <a16:creationId xmlns:a16="http://schemas.microsoft.com/office/drawing/2014/main" id="{8C42F180-8713-455E-84C2-05D6352E06F8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1;p27">
              <a:extLst>
                <a:ext uri="{FF2B5EF4-FFF2-40B4-BE49-F238E27FC236}">
                  <a16:creationId xmlns:a16="http://schemas.microsoft.com/office/drawing/2014/main" id="{DD0A2172-410B-47CE-9E20-B02FE8C41C23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473;p27">
            <a:extLst>
              <a:ext uri="{FF2B5EF4-FFF2-40B4-BE49-F238E27FC236}">
                <a16:creationId xmlns:a16="http://schemas.microsoft.com/office/drawing/2014/main" id="{6AF102B4-C7F8-48EC-B78D-09DFAB0E959B}"/>
              </a:ext>
            </a:extLst>
          </p:cNvPr>
          <p:cNvSpPr txBox="1">
            <a:spLocks/>
          </p:cNvSpPr>
          <p:nvPr/>
        </p:nvSpPr>
        <p:spPr>
          <a:xfrm>
            <a:off x="5340833" y="3405200"/>
            <a:ext cx="17537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Les Testes et résultats</a:t>
            </a:r>
          </a:p>
        </p:txBody>
      </p:sp>
      <p:sp>
        <p:nvSpPr>
          <p:cNvPr id="61" name="Google Shape;478;p27">
            <a:extLst>
              <a:ext uri="{FF2B5EF4-FFF2-40B4-BE49-F238E27FC236}">
                <a16:creationId xmlns:a16="http://schemas.microsoft.com/office/drawing/2014/main" id="{8A0366DD-5890-4BFA-841E-A4A8E482AB0C}"/>
              </a:ext>
            </a:extLst>
          </p:cNvPr>
          <p:cNvSpPr txBox="1">
            <a:spLocks/>
          </p:cNvSpPr>
          <p:nvPr/>
        </p:nvSpPr>
        <p:spPr>
          <a:xfrm>
            <a:off x="5340827" y="26542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04</a:t>
            </a:r>
          </a:p>
        </p:txBody>
      </p:sp>
      <p:sp>
        <p:nvSpPr>
          <p:cNvPr id="62" name="Google Shape;482;p27">
            <a:extLst>
              <a:ext uri="{FF2B5EF4-FFF2-40B4-BE49-F238E27FC236}">
                <a16:creationId xmlns:a16="http://schemas.microsoft.com/office/drawing/2014/main" id="{7A9C7BED-CA5A-4696-9ABD-EEE5C71A50F3}"/>
              </a:ext>
            </a:extLst>
          </p:cNvPr>
          <p:cNvSpPr/>
          <p:nvPr/>
        </p:nvSpPr>
        <p:spPr>
          <a:xfrm>
            <a:off x="5340827" y="1571150"/>
            <a:ext cx="824100" cy="8241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485;p27">
            <a:extLst>
              <a:ext uri="{FF2B5EF4-FFF2-40B4-BE49-F238E27FC236}">
                <a16:creationId xmlns:a16="http://schemas.microsoft.com/office/drawing/2014/main" id="{7413E0A8-66F1-4E2F-9758-06F69160ECD8}"/>
              </a:ext>
            </a:extLst>
          </p:cNvPr>
          <p:cNvCxnSpPr>
            <a:stCxn id="62" idx="1"/>
            <a:endCxn id="61" idx="1"/>
          </p:cNvCxnSpPr>
          <p:nvPr/>
        </p:nvCxnSpPr>
        <p:spPr>
          <a:xfrm>
            <a:off x="5340827" y="19832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9980;p58">
            <a:extLst>
              <a:ext uri="{FF2B5EF4-FFF2-40B4-BE49-F238E27FC236}">
                <a16:creationId xmlns:a16="http://schemas.microsoft.com/office/drawing/2014/main" id="{BBE9B335-D838-4772-B446-B8A18F0596D3}"/>
              </a:ext>
            </a:extLst>
          </p:cNvPr>
          <p:cNvGrpSpPr/>
          <p:nvPr/>
        </p:nvGrpSpPr>
        <p:grpSpPr>
          <a:xfrm>
            <a:off x="561734" y="1749460"/>
            <a:ext cx="552107" cy="453608"/>
            <a:chOff x="6228583" y="3237664"/>
            <a:chExt cx="446539" cy="303895"/>
          </a:xfrm>
        </p:grpSpPr>
        <p:sp>
          <p:nvSpPr>
            <p:cNvPr id="73" name="Google Shape;9981;p58">
              <a:extLst>
                <a:ext uri="{FF2B5EF4-FFF2-40B4-BE49-F238E27FC236}">
                  <a16:creationId xmlns:a16="http://schemas.microsoft.com/office/drawing/2014/main" id="{FCBA91F3-4768-43E5-906D-F84946484B81}"/>
                </a:ext>
              </a:extLst>
            </p:cNvPr>
            <p:cNvSpPr/>
            <p:nvPr/>
          </p:nvSpPr>
          <p:spPr>
            <a:xfrm>
              <a:off x="6357508" y="3277453"/>
              <a:ext cx="26865" cy="25912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982;p58">
              <a:extLst>
                <a:ext uri="{FF2B5EF4-FFF2-40B4-BE49-F238E27FC236}">
                  <a16:creationId xmlns:a16="http://schemas.microsoft.com/office/drawing/2014/main" id="{B34C7BAA-6AC6-49F3-8A4F-50852182E298}"/>
                </a:ext>
              </a:extLst>
            </p:cNvPr>
            <p:cNvSpPr/>
            <p:nvPr/>
          </p:nvSpPr>
          <p:spPr>
            <a:xfrm>
              <a:off x="6276596" y="3358746"/>
              <a:ext cx="26896" cy="25912"/>
            </a:xfrm>
            <a:custGeom>
              <a:avLst/>
              <a:gdLst/>
              <a:ahLst/>
              <a:cxnLst/>
              <a:rect l="l" t="t" r="r" b="b"/>
              <a:pathLst>
                <a:path w="847" h="816" extrusionOk="0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983;p58">
              <a:extLst>
                <a:ext uri="{FF2B5EF4-FFF2-40B4-BE49-F238E27FC236}">
                  <a16:creationId xmlns:a16="http://schemas.microsoft.com/office/drawing/2014/main" id="{2A4759D2-FAF5-4C4C-AF46-15D84F26A2BB}"/>
                </a:ext>
              </a:extLst>
            </p:cNvPr>
            <p:cNvSpPr/>
            <p:nvPr/>
          </p:nvSpPr>
          <p:spPr>
            <a:xfrm>
              <a:off x="6357508" y="3358365"/>
              <a:ext cx="26865" cy="25912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984;p58">
              <a:extLst>
                <a:ext uri="{FF2B5EF4-FFF2-40B4-BE49-F238E27FC236}">
                  <a16:creationId xmlns:a16="http://schemas.microsoft.com/office/drawing/2014/main" id="{11477FD6-F71A-4E0E-9AAB-A73B51D469A1}"/>
                </a:ext>
              </a:extLst>
            </p:cNvPr>
            <p:cNvSpPr/>
            <p:nvPr/>
          </p:nvSpPr>
          <p:spPr>
            <a:xfrm>
              <a:off x="6276596" y="3277453"/>
              <a:ext cx="26896" cy="25912"/>
            </a:xfrm>
            <a:custGeom>
              <a:avLst/>
              <a:gdLst/>
              <a:ahLst/>
              <a:cxnLst/>
              <a:rect l="l" t="t" r="r" b="b"/>
              <a:pathLst>
                <a:path w="847" h="816" extrusionOk="0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985;p58">
              <a:extLst>
                <a:ext uri="{FF2B5EF4-FFF2-40B4-BE49-F238E27FC236}">
                  <a16:creationId xmlns:a16="http://schemas.microsoft.com/office/drawing/2014/main" id="{6352C304-CD5D-4134-A1A1-9F812EDB0332}"/>
                </a:ext>
              </a:extLst>
            </p:cNvPr>
            <p:cNvSpPr/>
            <p:nvPr/>
          </p:nvSpPr>
          <p:spPr>
            <a:xfrm>
              <a:off x="6526508" y="3290314"/>
              <a:ext cx="21593" cy="19879"/>
            </a:xfrm>
            <a:custGeom>
              <a:avLst/>
              <a:gdLst/>
              <a:ahLst/>
              <a:cxnLst/>
              <a:rect l="l" t="t" r="r" b="b"/>
              <a:pathLst>
                <a:path w="680" h="626" extrusionOk="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986;p58">
              <a:extLst>
                <a:ext uri="{FF2B5EF4-FFF2-40B4-BE49-F238E27FC236}">
                  <a16:creationId xmlns:a16="http://schemas.microsoft.com/office/drawing/2014/main" id="{B538D6E7-AAB7-4D9C-A946-E85C8DD648CB}"/>
                </a:ext>
              </a:extLst>
            </p:cNvPr>
            <p:cNvSpPr/>
            <p:nvPr/>
          </p:nvSpPr>
          <p:spPr>
            <a:xfrm>
              <a:off x="6465253" y="3352299"/>
              <a:ext cx="20831" cy="19498"/>
            </a:xfrm>
            <a:custGeom>
              <a:avLst/>
              <a:gdLst/>
              <a:ahLst/>
              <a:cxnLst/>
              <a:rect l="l" t="t" r="r" b="b"/>
              <a:pathLst>
                <a:path w="656" h="614" extrusionOk="0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987;p58">
              <a:extLst>
                <a:ext uri="{FF2B5EF4-FFF2-40B4-BE49-F238E27FC236}">
                  <a16:creationId xmlns:a16="http://schemas.microsoft.com/office/drawing/2014/main" id="{847AE38B-23F7-4294-B606-45C037A18649}"/>
                </a:ext>
              </a:extLst>
            </p:cNvPr>
            <p:cNvSpPr/>
            <p:nvPr/>
          </p:nvSpPr>
          <p:spPr>
            <a:xfrm>
              <a:off x="6526508" y="3352299"/>
              <a:ext cx="21593" cy="19498"/>
            </a:xfrm>
            <a:custGeom>
              <a:avLst/>
              <a:gdLst/>
              <a:ahLst/>
              <a:cxnLst/>
              <a:rect l="l" t="t" r="r" b="b"/>
              <a:pathLst>
                <a:path w="680" h="614" extrusionOk="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988;p58">
              <a:extLst>
                <a:ext uri="{FF2B5EF4-FFF2-40B4-BE49-F238E27FC236}">
                  <a16:creationId xmlns:a16="http://schemas.microsoft.com/office/drawing/2014/main" id="{5EA49210-726E-4E0C-AA33-1807E31F97ED}"/>
                </a:ext>
              </a:extLst>
            </p:cNvPr>
            <p:cNvSpPr/>
            <p:nvPr/>
          </p:nvSpPr>
          <p:spPr>
            <a:xfrm>
              <a:off x="6465253" y="3290314"/>
              <a:ext cx="20831" cy="19879"/>
            </a:xfrm>
            <a:custGeom>
              <a:avLst/>
              <a:gdLst/>
              <a:ahLst/>
              <a:cxnLst/>
              <a:rect l="l" t="t" r="r" b="b"/>
              <a:pathLst>
                <a:path w="656" h="626" extrusionOk="0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989;p58">
              <a:extLst>
                <a:ext uri="{FF2B5EF4-FFF2-40B4-BE49-F238E27FC236}">
                  <a16:creationId xmlns:a16="http://schemas.microsoft.com/office/drawing/2014/main" id="{D0F3B8C7-1F72-46E4-B370-BB639862BBC6}"/>
                </a:ext>
              </a:extLst>
            </p:cNvPr>
            <p:cNvSpPr/>
            <p:nvPr/>
          </p:nvSpPr>
          <p:spPr>
            <a:xfrm>
              <a:off x="6304573" y="3437180"/>
              <a:ext cx="119145" cy="13274"/>
            </a:xfrm>
            <a:custGeom>
              <a:avLst/>
              <a:gdLst/>
              <a:ahLst/>
              <a:cxnLst/>
              <a:rect l="l" t="t" r="r" b="b"/>
              <a:pathLst>
                <a:path w="3752" h="418" extrusionOk="0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990;p58">
              <a:extLst>
                <a:ext uri="{FF2B5EF4-FFF2-40B4-BE49-F238E27FC236}">
                  <a16:creationId xmlns:a16="http://schemas.microsoft.com/office/drawing/2014/main" id="{05DB5A46-D8F5-4F00-A422-D8E897015C07}"/>
                </a:ext>
              </a:extLst>
            </p:cNvPr>
            <p:cNvSpPr/>
            <p:nvPr/>
          </p:nvSpPr>
          <p:spPr>
            <a:xfrm>
              <a:off x="6304573" y="3500341"/>
              <a:ext cx="25372" cy="13242"/>
            </a:xfrm>
            <a:custGeom>
              <a:avLst/>
              <a:gdLst/>
              <a:ahLst/>
              <a:cxnLst/>
              <a:rect l="l" t="t" r="r" b="b"/>
              <a:pathLst>
                <a:path w="799" h="417" extrusionOk="0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991;p58">
              <a:extLst>
                <a:ext uri="{FF2B5EF4-FFF2-40B4-BE49-F238E27FC236}">
                  <a16:creationId xmlns:a16="http://schemas.microsoft.com/office/drawing/2014/main" id="{7D7EDA8B-CB45-4493-8331-980982ADAA2A}"/>
                </a:ext>
              </a:extLst>
            </p:cNvPr>
            <p:cNvSpPr/>
            <p:nvPr/>
          </p:nvSpPr>
          <p:spPr>
            <a:xfrm>
              <a:off x="6346934" y="3500341"/>
              <a:ext cx="76784" cy="13242"/>
            </a:xfrm>
            <a:custGeom>
              <a:avLst/>
              <a:gdLst/>
              <a:ahLst/>
              <a:cxnLst/>
              <a:rect l="l" t="t" r="r" b="b"/>
              <a:pathLst>
                <a:path w="2418" h="417" extrusionOk="0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992;p58">
              <a:extLst>
                <a:ext uri="{FF2B5EF4-FFF2-40B4-BE49-F238E27FC236}">
                  <a16:creationId xmlns:a16="http://schemas.microsoft.com/office/drawing/2014/main" id="{28B2ED5A-0CC5-441B-80A1-C68362F7EA29}"/>
                </a:ext>
              </a:extLst>
            </p:cNvPr>
            <p:cNvSpPr/>
            <p:nvPr/>
          </p:nvSpPr>
          <p:spPr>
            <a:xfrm>
              <a:off x="6304573" y="3468935"/>
              <a:ext cx="119145" cy="12893"/>
            </a:xfrm>
            <a:custGeom>
              <a:avLst/>
              <a:gdLst/>
              <a:ahLst/>
              <a:cxnLst/>
              <a:rect l="l" t="t" r="r" b="b"/>
              <a:pathLst>
                <a:path w="3752" h="406" extrusionOk="0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993;p58">
              <a:extLst>
                <a:ext uri="{FF2B5EF4-FFF2-40B4-BE49-F238E27FC236}">
                  <a16:creationId xmlns:a16="http://schemas.microsoft.com/office/drawing/2014/main" id="{8A79A2F8-6445-44AC-8629-B827E87296D4}"/>
                </a:ext>
              </a:extLst>
            </p:cNvPr>
            <p:cNvSpPr/>
            <p:nvPr/>
          </p:nvSpPr>
          <p:spPr>
            <a:xfrm>
              <a:off x="6228583" y="3237664"/>
              <a:ext cx="357688" cy="186338"/>
            </a:xfrm>
            <a:custGeom>
              <a:avLst/>
              <a:gdLst/>
              <a:ahLst/>
              <a:cxnLst/>
              <a:rect l="l" t="t" r="r" b="b"/>
              <a:pathLst>
                <a:path w="11264" h="5868" extrusionOk="0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994;p58">
              <a:extLst>
                <a:ext uri="{FF2B5EF4-FFF2-40B4-BE49-F238E27FC236}">
                  <a16:creationId xmlns:a16="http://schemas.microsoft.com/office/drawing/2014/main" id="{DB15B509-D885-4C77-8B12-686364B90E5F}"/>
                </a:ext>
              </a:extLst>
            </p:cNvPr>
            <p:cNvSpPr/>
            <p:nvPr/>
          </p:nvSpPr>
          <p:spPr>
            <a:xfrm>
              <a:off x="6295141" y="3295775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995;p58">
              <a:extLst>
                <a:ext uri="{FF2B5EF4-FFF2-40B4-BE49-F238E27FC236}">
                  <a16:creationId xmlns:a16="http://schemas.microsoft.com/office/drawing/2014/main" id="{11A6A161-FE6D-45F9-851D-9166AC10A853}"/>
                </a:ext>
              </a:extLst>
            </p:cNvPr>
            <p:cNvSpPr/>
            <p:nvPr/>
          </p:nvSpPr>
          <p:spPr>
            <a:xfrm>
              <a:off x="6482273" y="3306763"/>
              <a:ext cx="48045" cy="4804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996;p58">
              <a:extLst>
                <a:ext uri="{FF2B5EF4-FFF2-40B4-BE49-F238E27FC236}">
                  <a16:creationId xmlns:a16="http://schemas.microsoft.com/office/drawing/2014/main" id="{43EE22CB-A223-4215-8E9A-CB421CD1C83F}"/>
                </a:ext>
              </a:extLst>
            </p:cNvPr>
            <p:cNvSpPr/>
            <p:nvPr/>
          </p:nvSpPr>
          <p:spPr>
            <a:xfrm>
              <a:off x="6456584" y="3437180"/>
              <a:ext cx="76784" cy="76403"/>
            </a:xfrm>
            <a:custGeom>
              <a:avLst/>
              <a:gdLst/>
              <a:ahLst/>
              <a:cxnLst/>
              <a:rect l="l" t="t" r="r" b="b"/>
              <a:pathLst>
                <a:path w="2418" h="2406" extrusionOk="0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997;p58">
              <a:extLst>
                <a:ext uri="{FF2B5EF4-FFF2-40B4-BE49-F238E27FC236}">
                  <a16:creationId xmlns:a16="http://schemas.microsoft.com/office/drawing/2014/main" id="{9B67C09B-D434-436A-9B4D-B8FD5CBF2916}"/>
                </a:ext>
              </a:extLst>
            </p:cNvPr>
            <p:cNvSpPr/>
            <p:nvPr/>
          </p:nvSpPr>
          <p:spPr>
            <a:xfrm>
              <a:off x="6268658" y="3367351"/>
              <a:ext cx="406464" cy="174208"/>
            </a:xfrm>
            <a:custGeom>
              <a:avLst/>
              <a:gdLst/>
              <a:ahLst/>
              <a:cxnLst/>
              <a:rect l="l" t="t" r="r" b="b"/>
              <a:pathLst>
                <a:path w="12800" h="5486" extrusionOk="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489;p27">
            <a:extLst>
              <a:ext uri="{FF2B5EF4-FFF2-40B4-BE49-F238E27FC236}">
                <a16:creationId xmlns:a16="http://schemas.microsoft.com/office/drawing/2014/main" id="{74B415ED-81F0-4A60-9BC5-93231EABFFAC}"/>
              </a:ext>
            </a:extLst>
          </p:cNvPr>
          <p:cNvSpPr/>
          <p:nvPr/>
        </p:nvSpPr>
        <p:spPr>
          <a:xfrm>
            <a:off x="5439852" y="1675544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87823" y="1464191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hlinkClick r:id="rId3"/>
              </a:rPr>
              <a:t>Detection and tracking of a moving person</a:t>
            </a:r>
            <a:endParaRPr lang="en-US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34;p25">
            <a:extLst>
              <a:ext uri="{FF2B5EF4-FFF2-40B4-BE49-F238E27FC236}">
                <a16:creationId xmlns:a16="http://schemas.microsoft.com/office/drawing/2014/main" id="{44596CCA-5590-4BC6-932D-E9FF4534699A}"/>
              </a:ext>
            </a:extLst>
          </p:cNvPr>
          <p:cNvSpPr txBox="1">
            <a:spLocks/>
          </p:cNvSpPr>
          <p:nvPr/>
        </p:nvSpPr>
        <p:spPr>
          <a:xfrm>
            <a:off x="2771367" y="315053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919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25385" y="2155388"/>
            <a:ext cx="353824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Présentation du projet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4096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7830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Présentation du projet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A31C4CF-820D-4057-B2F9-D7696AF68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621075"/>
              </p:ext>
            </p:extLst>
          </p:nvPr>
        </p:nvGraphicFramePr>
        <p:xfrm>
          <a:off x="1906125" y="1260335"/>
          <a:ext cx="6169504" cy="3471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7145CA4-9918-4E17-A514-BD7410A1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58" y="989475"/>
            <a:ext cx="2464440" cy="3486398"/>
          </a:xfrm>
          <a:prstGeom prst="rect">
            <a:avLst/>
          </a:prstGeom>
        </p:spPr>
      </p:pic>
      <p:sp>
        <p:nvSpPr>
          <p:cNvPr id="12" name="Google Shape;507;p28">
            <a:extLst>
              <a:ext uri="{FF2B5EF4-FFF2-40B4-BE49-F238E27FC236}">
                <a16:creationId xmlns:a16="http://schemas.microsoft.com/office/drawing/2014/main" id="{FE848D95-AE9A-4003-81C9-0E67F8BA94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7830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Présentation du projet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6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25384" y="2155388"/>
            <a:ext cx="38095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L’architecture du programme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796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L’architecture du programme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518103" y="157352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Noeuds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92250" y="302475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Testes 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55799" y="15923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Les Objectifs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3659554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4" y="177064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57758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228</Words>
  <Application>Microsoft Office PowerPoint</Application>
  <PresentationFormat>Affichage à l'écran (16:9)</PresentationFormat>
  <Paragraphs>55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Advent Pro SemiBold</vt:lpstr>
      <vt:lpstr>Maven Pro</vt:lpstr>
      <vt:lpstr>Fira Sans Condensed Medium</vt:lpstr>
      <vt:lpstr>Share Tech</vt:lpstr>
      <vt:lpstr>Arial</vt:lpstr>
      <vt:lpstr>Fira Sans Extra Condensed Medium</vt:lpstr>
      <vt:lpstr>Data Science Consulting by Slidesgo</vt:lpstr>
      <vt:lpstr>Introduction to mobile robotics &amp; internet of things</vt:lpstr>
      <vt:lpstr>Les membres de Groupe 5</vt:lpstr>
      <vt:lpstr>les nœuds de notre logicielle </vt:lpstr>
      <vt:lpstr>Detection and tracking of a moving person</vt:lpstr>
      <vt:lpstr>Présentation du projet</vt:lpstr>
      <vt:lpstr>Présentation du projet</vt:lpstr>
      <vt:lpstr>Présentation du projet</vt:lpstr>
      <vt:lpstr>L’architecture du programme</vt:lpstr>
      <vt:lpstr>L’architecture du programme</vt:lpstr>
      <vt:lpstr>Les Objectifs</vt:lpstr>
      <vt:lpstr>Les Objectifs</vt:lpstr>
      <vt:lpstr>Les Objectifs</vt:lpstr>
      <vt:lpstr>Les Objectifs</vt:lpstr>
      <vt:lpstr>les nœuds de notre logicielle </vt:lpstr>
      <vt:lpstr>les nœuds de notre logicielle </vt:lpstr>
      <vt:lpstr>Les Testes et résultats</vt:lpstr>
      <vt:lpstr>Les Testes</vt:lpstr>
      <vt:lpstr>Les Testes</vt:lpstr>
      <vt:lpstr>Les Testes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robotics &amp; internet of things</dc:title>
  <cp:lastModifiedBy>Issam Lammri</cp:lastModifiedBy>
  <cp:revision>21</cp:revision>
  <dcterms:modified xsi:type="dcterms:W3CDTF">2020-05-07T11:07:41Z</dcterms:modified>
</cp:coreProperties>
</file>