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63" d="100"/>
          <a:sy n="63" d="100"/>
        </p:scale>
        <p:origin x="1116" y="5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4724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17424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a:t>
            </a:r>
            <a:r>
              <a:rPr b="1" dirty="0" sz="2500" lang="en-IN">
                <a:solidFill>
                  <a:schemeClr val="tx2">
                    <a:lumMod val="60000"/>
                    <a:lumOff val="40000"/>
                  </a:schemeClr>
                </a:solidFill>
                <a:latin typeface="Arial"/>
                <a:cs typeface="Arial"/>
              </a:rPr>
              <a:t>:</a:t>
            </a:r>
            <a:r>
              <a:rPr b="1" dirty="0" sz="2500" lang="en-US" err="1">
                <a:solidFill>
                  <a:schemeClr val="tx2">
                    <a:lumMod val="60000"/>
                    <a:lumOff val="40000"/>
                  </a:schemeClr>
                </a:solidFill>
                <a:latin typeface="Arial"/>
                <a:cs typeface="Arial"/>
              </a:rPr>
              <a:t> Mohamm</a:t>
            </a:r>
            <a:r>
              <a:rPr b="1" dirty="0" sz="2500" lang="en-US" err="1">
                <a:solidFill>
                  <a:schemeClr val="tx2">
                    <a:lumMod val="60000"/>
                    <a:lumOff val="40000"/>
                  </a:schemeClr>
                </a:solidFill>
                <a:latin typeface="Arial"/>
                <a:cs typeface="Arial"/>
              </a:rPr>
              <a:t>e</a:t>
            </a:r>
            <a:r>
              <a:rPr b="1" dirty="0" sz="2500" lang="en-US" err="1">
                <a:solidFill>
                  <a:schemeClr val="tx2">
                    <a:lumMod val="60000"/>
                    <a:lumOff val="40000"/>
                  </a:schemeClr>
                </a:solidFill>
                <a:latin typeface="Arial"/>
                <a:cs typeface="Arial"/>
              </a:rPr>
              <a:t>d</a:t>
            </a:r>
            <a:r>
              <a:rPr b="1" dirty="0" sz="2500" lang="en-US" err="1">
                <a:solidFill>
                  <a:schemeClr val="tx2">
                    <a:lumMod val="60000"/>
                    <a:lumOff val="40000"/>
                  </a:schemeClr>
                </a:solidFill>
                <a:latin typeface="Arial"/>
                <a:cs typeface="Arial"/>
              </a:rPr>
              <a:t> </a:t>
            </a:r>
            <a:r>
              <a:rPr b="1" dirty="0" sz="2500" lang="en-US" err="1">
                <a:solidFill>
                  <a:schemeClr val="tx2">
                    <a:lumMod val="60000"/>
                    <a:lumOff val="40000"/>
                  </a:schemeClr>
                </a:solidFill>
                <a:latin typeface="Arial"/>
                <a:cs typeface="Arial"/>
              </a:rPr>
              <a:t>f</a:t>
            </a:r>
            <a:r>
              <a:rPr b="1" dirty="0" sz="2500" lang="en-US" err="1">
                <a:solidFill>
                  <a:schemeClr val="tx2">
                    <a:lumMod val="60000"/>
                    <a:lumOff val="40000"/>
                  </a:schemeClr>
                </a:solidFill>
                <a:latin typeface="Arial"/>
                <a:cs typeface="Arial"/>
              </a:rPr>
              <a:t>a</a:t>
            </a:r>
            <a:r>
              <a:rPr b="1" dirty="0" sz="2500" lang="en-US" err="1">
                <a:solidFill>
                  <a:schemeClr val="tx2">
                    <a:lumMod val="60000"/>
                    <a:lumOff val="40000"/>
                  </a:schemeClr>
                </a:solidFill>
                <a:latin typeface="Arial"/>
                <a:cs typeface="Arial"/>
              </a:rPr>
              <a:t>i</a:t>
            </a:r>
            <a:r>
              <a:rPr b="1" dirty="0" sz="2500" lang="en-US" err="1">
                <a:solidFill>
                  <a:schemeClr val="tx2">
                    <a:lumMod val="60000"/>
                    <a:lumOff val="40000"/>
                  </a:schemeClr>
                </a:solidFill>
                <a:latin typeface="Arial"/>
                <a:cs typeface="Arial"/>
              </a:rPr>
              <a:t>z</a:t>
            </a:r>
            <a:r>
              <a:rPr b="1" dirty="0" sz="2500" lang="en-US" err="1">
                <a:solidFill>
                  <a:schemeClr val="tx2">
                    <a:lumMod val="60000"/>
                    <a:lumOff val="40000"/>
                  </a:schemeClr>
                </a:solidFill>
                <a:latin typeface="Arial"/>
                <a:cs typeface="Arial"/>
              </a:rPr>
              <a:t>. </a:t>
            </a:r>
            <a:r>
              <a:rPr b="1" dirty="0" sz="2500" lang="en-US" err="1">
                <a:solidFill>
                  <a:schemeClr val="tx2">
                    <a:lumMod val="60000"/>
                    <a:lumOff val="40000"/>
                  </a:schemeClr>
                </a:solidFill>
                <a:latin typeface="Arial"/>
                <a:cs typeface="Arial"/>
              </a:rPr>
              <a:t>J</a:t>
            </a:r>
            <a:endParaRPr b="1" dirty="0" sz="2500" lang="en-US">
              <a:solidFill>
                <a:schemeClr val="tx2">
                  <a:lumMod val="60000"/>
                  <a:lumOff val="40000"/>
                </a:schemeClr>
              </a:solidFill>
              <a:latin typeface="Arial"/>
              <a:cs typeface="Arial"/>
            </a:endParaRPr>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rahima shirin</cp:lastModifiedBy>
  <dcterms:created xsi:type="dcterms:W3CDTF">2021-05-26T05:50:10Z</dcterms:created>
  <dcterms:modified xsi:type="dcterms:W3CDTF">2024-04-05T14:00:18Z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2fe51d89508843ffb21e85d1315cdf19</vt:lpwstr>
  </property>
</Properties>
</file>