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91DE-1D85-EEFD-AA4D-6B6B39EEB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C7B49-2193-B666-2010-AEBAE8DE2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0626-A49E-E99C-EB65-84A8A66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79A4-C265-3B56-BF76-0CF55878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A51E-4A63-80E9-7158-21FDBCB3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74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60EB-B387-7785-8153-C6079BE0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74645-26AD-3E00-EE5E-AA5B79E1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940A-DF1D-2745-3957-8FCD6B97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6739-6BE0-0BAD-2E87-61E2D48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23E0-D856-272E-5299-D54C20ED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64748-56FC-F3B8-FC11-5B3E87D4F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4C0D-B5EF-35C3-360A-0C9D7EBB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90E6-517F-21B8-684A-30219BA4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A57A-E716-5ADE-8B68-55A1BE1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4AB1-3570-1195-813C-A21E3D7E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2A8E-F858-3F02-07C5-A3FF8DD4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0BE7-74C6-FA47-AB19-0B1DDF3D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9FED-358F-3481-16B1-B0FD805D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544C-0156-5AF6-643C-B815C66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65C0-1887-C94A-1051-9932124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2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B37A-43F2-A551-81D1-7B9D5D4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F4F5-DE18-C986-3686-5F9D5121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9D7D-E689-CB20-1FF8-AE542E56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E695-788B-9A2C-FF07-284294EE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3E8E-1F2E-F990-14A4-6BB3C0D1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07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7A0E-B0B5-B5BA-2896-45F2FF06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A2BC-A12A-5723-8E2E-D0B2760E5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6777-3D8E-CDE8-6D74-E2B91FF9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A794-9CB4-9228-D8B8-D7A38F29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8C425-A42A-AD03-130F-D8CC4C7B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15A-72FB-D39F-BBB8-C2FE36F4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0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151F-A688-4349-D470-73327F8C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4830-4CE8-1421-01BC-747092B4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14D7B-2B7E-0AFF-4322-E65126B1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C6AEE-64ED-55D3-6689-EE2331112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F8BE2-527C-BB78-59A1-C1748EAB3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6266-3005-AC74-F9A2-5A245260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07B05-D0EA-470C-94EF-E9E740B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DB768-A8BF-CA52-B7DC-6B74CD2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7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F816-C2CD-FBB0-D5EB-734601E4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255FD-A0CA-72DA-2A47-148199F4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163E1-CA14-1DAB-3F3D-D7B986D4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6312D-8285-5AA7-1B5E-B0F4B278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05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F456B-C64C-155A-A1BB-E68CCBF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6E812-4B5A-42A2-94DD-627A272E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07180-9C9A-56CF-948C-B26D0D3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C0EC-E110-C3F6-295A-02F2EBAC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D267-98F8-103E-BAD2-256CAAFC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5E620-9D3E-02B2-5DA2-427AC44D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BE90-7B51-1A3D-0665-B5C699A5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3958-FA7F-0F51-9884-FA0E2A23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E2A5B-AB42-172A-3FF7-4021787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3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5A3-3849-731C-C890-9427130B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75DC5-A674-CA59-B217-298F8FB51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39D5-A022-AE63-7F61-8E2717A5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2DB5-87E2-E12D-ED98-AAE12A46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F415-495E-800E-18F5-2AA1CD5C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438D-57CD-8F99-295C-04BE57B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84A27-B8A4-9A64-31AE-CD04004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15CF-E55E-55E9-CF1A-10EDF0D4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BBB1-F77C-37C0-30E7-5C1D98607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4742-7DDE-4338-A8A0-718C276F91C4}" type="datetimeFigureOut">
              <a:rPr lang="en-AU" smtClean="0"/>
              <a:t>29-March-2023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B851-4067-5C3F-80AA-34B50C02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47B6-FBF9-8F9D-8461-009B40F4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871-7C53-4968-A3C6-078FA6AFF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2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2AA2B6-8956-4F10-A319-36CA378B1D2E}"/>
              </a:ext>
            </a:extLst>
          </p:cNvPr>
          <p:cNvSpPr/>
          <p:nvPr/>
        </p:nvSpPr>
        <p:spPr>
          <a:xfrm>
            <a:off x="6116882" y="1102289"/>
            <a:ext cx="2254685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E2FDB-6D2F-D322-2A62-0D77F5716B45}"/>
              </a:ext>
            </a:extLst>
          </p:cNvPr>
          <p:cNvSpPr/>
          <p:nvPr/>
        </p:nvSpPr>
        <p:spPr>
          <a:xfrm>
            <a:off x="2869632" y="1102289"/>
            <a:ext cx="2254685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Scoping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962B0-3E38-7C63-BA18-10695A8C83C4}"/>
              </a:ext>
            </a:extLst>
          </p:cNvPr>
          <p:cNvSpPr txBox="1"/>
          <p:nvPr/>
        </p:nvSpPr>
        <p:spPr>
          <a:xfrm>
            <a:off x="325680" y="1553226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Earlier PMBOK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87C17D-A522-D95A-DE03-33B6B56566D9}"/>
              </a:ext>
            </a:extLst>
          </p:cNvPr>
          <p:cNvCxnSpPr>
            <a:endCxn id="6" idx="1"/>
          </p:cNvCxnSpPr>
          <p:nvPr/>
        </p:nvCxnSpPr>
        <p:spPr>
          <a:xfrm>
            <a:off x="1979116" y="1747379"/>
            <a:ext cx="8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5BDFE-4D4F-FC49-6E88-64E5EE2DA16E}"/>
              </a:ext>
            </a:extLst>
          </p:cNvPr>
          <p:cNvCxnSpPr/>
          <p:nvPr/>
        </p:nvCxnSpPr>
        <p:spPr>
          <a:xfrm>
            <a:off x="5175341" y="1737891"/>
            <a:ext cx="8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BB909-B102-3489-1BA3-5650723580B4}"/>
              </a:ext>
            </a:extLst>
          </p:cNvPr>
          <p:cNvSpPr/>
          <p:nvPr/>
        </p:nvSpPr>
        <p:spPr>
          <a:xfrm>
            <a:off x="6106444" y="3058433"/>
            <a:ext cx="2254685" cy="1290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Product Scoping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6745F-AEF9-BFD7-F2BA-A5C998F072C8}"/>
              </a:ext>
            </a:extLst>
          </p:cNvPr>
          <p:cNvSpPr/>
          <p:nvPr/>
        </p:nvSpPr>
        <p:spPr>
          <a:xfrm>
            <a:off x="2859194" y="3058433"/>
            <a:ext cx="2254685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Scoping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13223-ACF2-66A0-0EC5-65685833E052}"/>
              </a:ext>
            </a:extLst>
          </p:cNvPr>
          <p:cNvSpPr txBox="1"/>
          <p:nvPr/>
        </p:nvSpPr>
        <p:spPr>
          <a:xfrm>
            <a:off x="315242" y="350937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PMBOK v6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6A7723-DA57-E663-1346-91AD9C1E34F6}"/>
              </a:ext>
            </a:extLst>
          </p:cNvPr>
          <p:cNvCxnSpPr>
            <a:endCxn id="13" idx="1"/>
          </p:cNvCxnSpPr>
          <p:nvPr/>
        </p:nvCxnSpPr>
        <p:spPr>
          <a:xfrm>
            <a:off x="1968678" y="3703523"/>
            <a:ext cx="8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BB3442-1B62-09AE-6BC4-DA8DDFD81994}"/>
              </a:ext>
            </a:extLst>
          </p:cNvPr>
          <p:cNvCxnSpPr/>
          <p:nvPr/>
        </p:nvCxnSpPr>
        <p:spPr>
          <a:xfrm>
            <a:off x="5164903" y="3694035"/>
            <a:ext cx="8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0E288-D96F-3E34-C9D5-4ED2548C3BDB}"/>
              </a:ext>
            </a:extLst>
          </p:cNvPr>
          <p:cNvSpPr/>
          <p:nvPr/>
        </p:nvSpPr>
        <p:spPr>
          <a:xfrm>
            <a:off x="9364132" y="5027107"/>
            <a:ext cx="2254685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WBS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67CB8-F899-4ACC-E707-9C52ADB9C4AA}"/>
              </a:ext>
            </a:extLst>
          </p:cNvPr>
          <p:cNvSpPr/>
          <p:nvPr/>
        </p:nvSpPr>
        <p:spPr>
          <a:xfrm>
            <a:off x="6116882" y="5027107"/>
            <a:ext cx="2254685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Work Scoping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E88ACF-87DA-0F0A-111C-D355859D73B8}"/>
              </a:ext>
            </a:extLst>
          </p:cNvPr>
          <p:cNvCxnSpPr/>
          <p:nvPr/>
        </p:nvCxnSpPr>
        <p:spPr>
          <a:xfrm>
            <a:off x="8422591" y="5662709"/>
            <a:ext cx="8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6ADE6-98FE-1873-BD2D-29FB5ED37DF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233786" y="4348614"/>
            <a:ext cx="10439" cy="67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4B8D-6B29-E614-D93F-66BFB55C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E4D9-E153-7D3E-5727-548261B9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Define Functional Requirements</a:t>
            </a:r>
          </a:p>
          <a:p>
            <a:r>
              <a:rPr lang="en-AU" dirty="0">
                <a:solidFill>
                  <a:srgbClr val="0000FF"/>
                </a:solidFill>
              </a:rPr>
              <a:t>All business activities to be automated</a:t>
            </a:r>
          </a:p>
          <a:p>
            <a:r>
              <a:rPr lang="en-AU" dirty="0">
                <a:solidFill>
                  <a:srgbClr val="0000FF"/>
                </a:solidFill>
              </a:rPr>
              <a:t>Specify the hierarchy of work processing and data exchanges</a:t>
            </a:r>
            <a:br>
              <a:rPr lang="en-AU" dirty="0">
                <a:solidFill>
                  <a:srgbClr val="0000FF"/>
                </a:solidFill>
              </a:rPr>
            </a:br>
            <a:r>
              <a:rPr lang="en-AU" dirty="0">
                <a:solidFill>
                  <a:srgbClr val="0000FF"/>
                </a:solidFill>
              </a:rPr>
              <a:t>i.e. Process Models</a:t>
            </a:r>
          </a:p>
          <a:p>
            <a:pPr marL="0" indent="0">
              <a:buNone/>
            </a:pPr>
            <a:r>
              <a:rPr lang="en-AU" dirty="0"/>
              <a:t>Define Non-Functional Requirements</a:t>
            </a:r>
          </a:p>
          <a:p>
            <a:r>
              <a:rPr lang="en-AU" dirty="0">
                <a:solidFill>
                  <a:srgbClr val="0000FF"/>
                </a:solidFill>
              </a:rPr>
              <a:t>The processing behaviours/characteristics/features of the automated business activities</a:t>
            </a:r>
          </a:p>
          <a:p>
            <a:r>
              <a:rPr lang="en-AU" dirty="0">
                <a:solidFill>
                  <a:srgbClr val="0000FF"/>
                </a:solidFill>
              </a:rPr>
              <a:t>Different process modelling levels e.g. Gov/Business rules</a:t>
            </a:r>
          </a:p>
          <a:p>
            <a:r>
              <a:rPr lang="en-AU" dirty="0">
                <a:solidFill>
                  <a:srgbClr val="0000FF"/>
                </a:solidFill>
              </a:rPr>
              <a:t>System Performance, Quality Enablers, Cyber Security Features &amp; Platform Infrastructure constraints</a:t>
            </a:r>
          </a:p>
          <a:p>
            <a:endParaRPr lang="en-A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3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Ko</dc:creator>
  <cp:lastModifiedBy>Kim Ko</cp:lastModifiedBy>
  <cp:revision>1</cp:revision>
  <dcterms:created xsi:type="dcterms:W3CDTF">2023-03-29T07:08:14Z</dcterms:created>
  <dcterms:modified xsi:type="dcterms:W3CDTF">2023-03-29T07:08:39Z</dcterms:modified>
</cp:coreProperties>
</file>