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7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c#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 (Bootstrap)</a:t>
            </a:r>
          </a:p>
          <a:p>
            <a:r>
              <a:rPr lang="en-US" dirty="0" smtClean="0"/>
              <a:t>JS (jQuery)</a:t>
            </a:r>
          </a:p>
          <a:p>
            <a:r>
              <a:rPr lang="en-US" dirty="0" smtClean="0"/>
              <a:t>OOP</a:t>
            </a:r>
          </a:p>
          <a:p>
            <a:r>
              <a:rPr lang="en-US" dirty="0" smtClean="0"/>
              <a:t>Database (SQL Server)</a:t>
            </a:r>
          </a:p>
          <a:p>
            <a:r>
              <a:rPr lang="en-US" smtClean="0"/>
              <a:t>ASP.NET MVC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02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25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Outline</vt:lpstr>
      <vt:lpstr>Subjects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khaled ghanem</dc:creator>
  <cp:lastModifiedBy>khaled ghanem</cp:lastModifiedBy>
  <cp:revision>2</cp:revision>
  <dcterms:created xsi:type="dcterms:W3CDTF">2020-05-30T07:10:08Z</dcterms:created>
  <dcterms:modified xsi:type="dcterms:W3CDTF">2020-05-30T07:24:29Z</dcterms:modified>
</cp:coreProperties>
</file>