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8" r:id="rId2"/>
    <p:sldId id="264" r:id="rId3"/>
    <p:sldId id="260" r:id="rId4"/>
    <p:sldId id="261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2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F18-7EE6-40BB-AEEF-6000315470E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4AAD-C9C1-4498-A3FA-8199370B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96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F18-7EE6-40BB-AEEF-6000315470E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4AAD-C9C1-4498-A3FA-8199370B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2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F18-7EE6-40BB-AEEF-6000315470E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4AAD-C9C1-4498-A3FA-8199370B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22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F18-7EE6-40BB-AEEF-6000315470E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4AAD-C9C1-4498-A3FA-8199370B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1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F18-7EE6-40BB-AEEF-6000315470E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4AAD-C9C1-4498-A3FA-8199370B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1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F18-7EE6-40BB-AEEF-6000315470E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4AAD-C9C1-4498-A3FA-8199370B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47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F18-7EE6-40BB-AEEF-6000315470E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4AAD-C9C1-4498-A3FA-8199370B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8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F18-7EE6-40BB-AEEF-6000315470E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4AAD-C9C1-4498-A3FA-8199370B83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8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F18-7EE6-40BB-AEEF-6000315470E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4AAD-C9C1-4498-A3FA-8199370B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8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F18-7EE6-40BB-AEEF-6000315470E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4AAD-C9C1-4498-A3FA-8199370B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1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9F18-7EE6-40BB-AEEF-6000315470E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4AAD-C9C1-4498-A3FA-8199370B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9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CC39F18-7EE6-40BB-AEEF-6000315470E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4AAD-C9C1-4498-A3FA-8199370B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CC39F18-7EE6-40BB-AEEF-6000315470E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68C4AAD-C9C1-4498-A3FA-8199370B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205" y="2071561"/>
            <a:ext cx="10438726" cy="156985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Data Technology Roles Analysis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4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84531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66" y="2217218"/>
            <a:ext cx="11247929" cy="3573982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</a:rPr>
              <a:t>This dataset originates from a questionnaire conducted by YouTuber Alex The Analyst, exploring various aspects of data technology roles, which are increasingly shaping industries worldwide. I performed a comprehensive analysis of the data, incorporating </a:t>
            </a:r>
            <a:r>
              <a:rPr lang="en-US" sz="2400" b="1" dirty="0" smtClean="0">
                <a:effectLst/>
              </a:rPr>
              <a:t>advanced </a:t>
            </a:r>
            <a:r>
              <a:rPr lang="en-US" sz="2400" b="1" dirty="0" err="1">
                <a:effectLst/>
              </a:rPr>
              <a:t>visualisation</a:t>
            </a:r>
            <a:r>
              <a:rPr lang="en-US" sz="2400" b="1" dirty="0">
                <a:effectLst/>
              </a:rPr>
              <a:t> techniques to extract meaningful insights. My work highlights key trends, industry demands, and the evolving landscape of data tech roles, providing valuable perspectives on the future of this field.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07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67753"/>
            <a:ext cx="10353761" cy="1108610"/>
          </a:xfrm>
        </p:spPr>
        <p:txBody>
          <a:bodyPr/>
          <a:lstStyle/>
          <a:p>
            <a:r>
              <a:rPr lang="en-US" dirty="0"/>
              <a:t> Data role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6" y="1448475"/>
            <a:ext cx="5050564" cy="1116699"/>
          </a:xfrm>
        </p:spPr>
        <p:txBody>
          <a:bodyPr>
            <a:noAutofit/>
          </a:bodyPr>
          <a:lstStyle/>
          <a:p>
            <a:r>
              <a:rPr lang="en-US" dirty="0" smtClean="0">
                <a:cs typeface="Arial" panose="020B0604020202020204" pitchFamily="34" charset="0"/>
              </a:rPr>
              <a:t>showing </a:t>
            </a:r>
            <a:r>
              <a:rPr lang="en-US" dirty="0">
                <a:cs typeface="Arial" panose="020B0604020202020204" pitchFamily="34" charset="0"/>
              </a:rPr>
              <a:t>question did u switch to data </a:t>
            </a:r>
            <a:r>
              <a:rPr lang="en-US" dirty="0" smtClean="0">
                <a:cs typeface="Arial" panose="020B0604020202020204" pitchFamily="34" charset="0"/>
              </a:rPr>
              <a:t>with58</a:t>
            </a:r>
            <a:r>
              <a:rPr lang="en-US" dirty="0">
                <a:cs typeface="Arial" panose="020B0604020202020204" pitchFamily="34" charset="0"/>
              </a:rPr>
              <a:t>% yes answer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030538"/>
            <a:ext cx="4872010" cy="29051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2" y="1676363"/>
            <a:ext cx="4865554" cy="888811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current roles with data analyst at the top</a:t>
            </a:r>
          </a:p>
        </p:txBody>
      </p:sp>
      <p:pic>
        <p:nvPicPr>
          <p:cNvPr id="8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359" y="3030539"/>
            <a:ext cx="5303198" cy="2905124"/>
          </a:xfrm>
        </p:spPr>
      </p:pic>
    </p:spTree>
    <p:extLst>
      <p:ext uri="{BB962C8B-B14F-4D97-AF65-F5344CB8AC3E}">
        <p14:creationId xmlns:p14="http://schemas.microsoft.com/office/powerpoint/2010/main" val="3967458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356" y="486192"/>
            <a:ext cx="10211561" cy="1080937"/>
          </a:xfrm>
        </p:spPr>
        <p:txBody>
          <a:bodyPr>
            <a:normAutofit/>
          </a:bodyPr>
          <a:lstStyle/>
          <a:p>
            <a:r>
              <a:rPr lang="en-US" dirty="0" smtClean="0"/>
              <a:t>Level of Education and salary distribution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356" y="1839571"/>
            <a:ext cx="4870816" cy="8239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Level of education with bachelors at the first rank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6" y="2935925"/>
            <a:ext cx="5008382" cy="328684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4754" y="1799401"/>
            <a:ext cx="4984164" cy="8239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Salary distribution with average of 41k – 65k</a:t>
            </a:r>
            <a:endParaRPr lang="en-US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54" y="2935926"/>
            <a:ext cx="4927518" cy="3286850"/>
          </a:xfrm>
        </p:spPr>
      </p:pic>
    </p:spTree>
    <p:extLst>
      <p:ext uri="{BB962C8B-B14F-4D97-AF65-F5344CB8AC3E}">
        <p14:creationId xmlns:p14="http://schemas.microsoft.com/office/powerpoint/2010/main" val="19853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105" y="558720"/>
            <a:ext cx="9613863" cy="1080937"/>
          </a:xfrm>
        </p:spPr>
        <p:txBody>
          <a:bodyPr/>
          <a:lstStyle/>
          <a:p>
            <a:r>
              <a:rPr lang="en-US" dirty="0" smtClean="0"/>
              <a:t>Job looking priority and gender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1105" y="1758636"/>
            <a:ext cx="4495105" cy="66568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Gender with male at first 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05" y="2807936"/>
            <a:ext cx="4741345" cy="343565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414" y="1758636"/>
            <a:ext cx="4865554" cy="68724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Better salary the priority that people are used when looking for new job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07" y="2807936"/>
            <a:ext cx="4581961" cy="3435651"/>
          </a:xfrm>
        </p:spPr>
      </p:pic>
    </p:spTree>
    <p:extLst>
      <p:ext uri="{BB962C8B-B14F-4D97-AF65-F5344CB8AC3E}">
        <p14:creationId xmlns:p14="http://schemas.microsoft.com/office/powerpoint/2010/main" val="4012502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7687" y="2313433"/>
            <a:ext cx="4936143" cy="70408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Favorite programing with python at the front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07" y="3143250"/>
            <a:ext cx="5033245" cy="300669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90407" y="2313433"/>
            <a:ext cx="5033245" cy="70408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Happiness with salary at 4.29 out of 10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27687" y="551998"/>
            <a:ext cx="10195965" cy="1188720"/>
          </a:xfrm>
        </p:spPr>
        <p:txBody>
          <a:bodyPr/>
          <a:lstStyle/>
          <a:p>
            <a:r>
              <a:rPr lang="en-US" dirty="0" smtClean="0"/>
              <a:t>Programing language and happiness at salary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87" y="3143249"/>
            <a:ext cx="4936143" cy="3006697"/>
          </a:xfrm>
        </p:spPr>
      </p:pic>
    </p:spTree>
    <p:extLst>
      <p:ext uri="{BB962C8B-B14F-4D97-AF65-F5344CB8AC3E}">
        <p14:creationId xmlns:p14="http://schemas.microsoft.com/office/powerpoint/2010/main" val="39475895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250</TotalTime>
  <Words>168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Gill Sans MT</vt:lpstr>
      <vt:lpstr>Parcel</vt:lpstr>
      <vt:lpstr>Data Technology Roles Analysis</vt:lpstr>
      <vt:lpstr>description</vt:lpstr>
      <vt:lpstr> Data role</vt:lpstr>
      <vt:lpstr>Level of Education and salary distribution</vt:lpstr>
      <vt:lpstr>Job looking priority and gender</vt:lpstr>
      <vt:lpstr>Programing language and happiness at salary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Technology Roles Analysis</dc:title>
  <dc:creator>Ma'mun</dc:creator>
  <cp:lastModifiedBy>Ma'mun</cp:lastModifiedBy>
  <cp:revision>9</cp:revision>
  <dcterms:created xsi:type="dcterms:W3CDTF">2025-03-10T16:56:46Z</dcterms:created>
  <dcterms:modified xsi:type="dcterms:W3CDTF">2025-03-11T12:06:30Z</dcterms:modified>
</cp:coreProperties>
</file>