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7" r:id="rId2"/>
    <p:sldId id="294" r:id="rId3"/>
    <p:sldId id="260" r:id="rId4"/>
    <p:sldId id="301" r:id="rId5"/>
    <p:sldId id="298" r:id="rId6"/>
    <p:sldId id="303" r:id="rId7"/>
    <p:sldId id="306" r:id="rId8"/>
    <p:sldId id="299" r:id="rId9"/>
    <p:sldId id="304" r:id="rId10"/>
    <p:sldId id="307" r:id="rId11"/>
    <p:sldId id="308" r:id="rId12"/>
    <p:sldId id="309" r:id="rId13"/>
    <p:sldId id="300" r:id="rId14"/>
    <p:sldId id="305" r:id="rId15"/>
    <p:sldId id="296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AF4"/>
    <a:srgbClr val="CED9EA"/>
    <a:srgbClr val="D9E1EF"/>
    <a:srgbClr val="E6E6E6"/>
    <a:srgbClr val="FDF2DF"/>
    <a:srgbClr val="6F8FC3"/>
    <a:srgbClr val="B6C6E0"/>
    <a:srgbClr val="4A71B0"/>
    <a:srgbClr val="8C2EA2"/>
    <a:srgbClr val="BECC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74152" autoAdjust="0"/>
  </p:normalViewPr>
  <p:slideViewPr>
    <p:cSldViewPr snapToGrid="0">
      <p:cViewPr>
        <p:scale>
          <a:sx n="100" d="100"/>
          <a:sy n="100" d="100"/>
        </p:scale>
        <p:origin x="978" y="-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2BC51-C3F7-41EE-BC64-65F2A3CCE786}" type="datetimeFigureOut">
              <a:rPr lang="fr-FR" smtClean="0"/>
              <a:t>20/06/2022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33DAF-4C3E-480B-B53B-4AE50D845C4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5292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2506ccd06c_0_2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12506ccd06c_0_2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 err="1"/>
              <a:t>lidee</a:t>
            </a:r>
            <a:r>
              <a:rPr lang="fr-FR" sz="1800" dirty="0"/>
              <a:t> de notre application est le produit d'une conversation </a:t>
            </a:r>
            <a:r>
              <a:rPr lang="fr-FR" sz="1800" dirty="0" err="1"/>
              <a:t>spotanee</a:t>
            </a:r>
            <a:r>
              <a:rPr lang="fr-FR" sz="1800" dirty="0"/>
              <a:t> avec un </a:t>
            </a:r>
            <a:r>
              <a:rPr lang="fr-FR" sz="1800" dirty="0" err="1"/>
              <a:t>mobre</a:t>
            </a:r>
            <a:r>
              <a:rPr lang="fr-FR" sz="1800" dirty="0"/>
              <a:t> da la </a:t>
            </a:r>
            <a:r>
              <a:rPr lang="fr-FR" sz="1800" dirty="0" err="1"/>
              <a:t>famiile</a:t>
            </a:r>
            <a:r>
              <a:rPr lang="fr-FR" sz="1800" dirty="0"/>
              <a:t> </a:t>
            </a:r>
            <a:r>
              <a:rPr lang="fr-FR" sz="1800" dirty="0" err="1"/>
              <a:t>electricien</a:t>
            </a:r>
            <a:r>
              <a:rPr lang="fr-FR" sz="1800" dirty="0"/>
              <a:t> qui trouve des </a:t>
            </a:r>
            <a:r>
              <a:rPr lang="fr-FR" sz="1800" dirty="0" err="1"/>
              <a:t>defeculte</a:t>
            </a:r>
            <a:r>
              <a:rPr lang="fr-FR" sz="1800" dirty="0"/>
              <a:t> ou niveau de la communication </a:t>
            </a:r>
            <a:r>
              <a:rPr lang="fr-FR" sz="1800" dirty="0" err="1"/>
              <a:t>avaec</a:t>
            </a:r>
            <a:r>
              <a:rPr lang="fr-FR" sz="1800" dirty="0"/>
              <a:t> le client pour d'</a:t>
            </a:r>
            <a:r>
              <a:rPr lang="fr-FR" sz="1800" dirty="0" err="1"/>
              <a:t>ecrire</a:t>
            </a:r>
            <a:r>
              <a:rPr lang="fr-FR" sz="1800" dirty="0"/>
              <a:t> le </a:t>
            </a:r>
            <a:r>
              <a:rPr lang="fr-FR" sz="1800" dirty="0" err="1"/>
              <a:t>probleme</a:t>
            </a:r>
            <a:r>
              <a:rPr lang="fr-FR" sz="1800" dirty="0"/>
              <a:t> ou le  cas de la panne  qui nous amène à une  perte de temps et </a:t>
            </a:r>
            <a:r>
              <a:rPr lang="fr-FR" sz="1800" dirty="0" err="1"/>
              <a:t>energe</a:t>
            </a:r>
            <a:endParaRPr lang="fr-FR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/>
              <a:t>  en pensant à cette </a:t>
            </a:r>
            <a:r>
              <a:rPr lang="fr-FR" sz="1800" dirty="0" err="1"/>
              <a:t>problematique</a:t>
            </a:r>
            <a:r>
              <a:rPr lang="fr-FR" sz="1800" dirty="0"/>
              <a:t> nous nous sommes dit s’il y avait une application (sévices) qui permet d’avoir faire une description PHOTO / Ecrite sa </a:t>
            </a:r>
            <a:r>
              <a:rPr lang="fr-FR" sz="1800" dirty="0" err="1"/>
              <a:t>cera</a:t>
            </a:r>
            <a:r>
              <a:rPr lang="fr-FR" sz="1800" dirty="0"/>
              <a:t> un grand aide pour </a:t>
            </a:r>
            <a:r>
              <a:rPr lang="fr-FR" sz="1800" dirty="0" err="1"/>
              <a:t>reduire</a:t>
            </a:r>
            <a:r>
              <a:rPr lang="fr-FR" sz="1800" dirty="0"/>
              <a:t> le temps de </a:t>
            </a:r>
            <a:r>
              <a:rPr lang="fr-FR" sz="1800" dirty="0" err="1"/>
              <a:t>lintervention</a:t>
            </a:r>
            <a:r>
              <a:rPr lang="fr-FR" sz="1800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4492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8105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8360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0" name="Google Shape;2310;g54dda1946d_4_2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1" name="Google Shape;2311;g54dda1946d_4_2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6909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52433" y="1364607"/>
            <a:ext cx="5048800" cy="35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333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52433" y="4983793"/>
            <a:ext cx="5048800" cy="5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2774206">
            <a:off x="657660" y="495788"/>
            <a:ext cx="95088" cy="81208"/>
          </a:xfrm>
          <a:custGeom>
            <a:avLst/>
            <a:gdLst/>
            <a:ahLst/>
            <a:cxnLst/>
            <a:rect l="l" t="t" r="r" b="b"/>
            <a:pathLst>
              <a:path w="596" h="509" extrusionOk="0">
                <a:moveTo>
                  <a:pt x="257" y="1"/>
                </a:moveTo>
                <a:cubicBezTo>
                  <a:pt x="126" y="1"/>
                  <a:pt x="1" y="102"/>
                  <a:pt x="1" y="254"/>
                </a:cubicBezTo>
                <a:cubicBezTo>
                  <a:pt x="2" y="395"/>
                  <a:pt x="115" y="508"/>
                  <a:pt x="255" y="508"/>
                </a:cubicBezTo>
                <a:cubicBezTo>
                  <a:pt x="481" y="508"/>
                  <a:pt x="595" y="235"/>
                  <a:pt x="435" y="76"/>
                </a:cubicBezTo>
                <a:cubicBezTo>
                  <a:pt x="383" y="24"/>
                  <a:pt x="320" y="1"/>
                  <a:pt x="25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/>
          <p:nvPr/>
        </p:nvSpPr>
        <p:spPr>
          <a:xfrm>
            <a:off x="3195200" y="-2067967"/>
            <a:ext cx="2584000" cy="2584000"/>
          </a:xfrm>
          <a:prstGeom prst="ellipse">
            <a:avLst/>
          </a:prstGeom>
          <a:solidFill>
            <a:srgbClr val="F5655C">
              <a:alpha val="522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>
            <a:off x="-1836367" y="1942935"/>
            <a:ext cx="2584000" cy="2584000"/>
          </a:xfrm>
          <a:prstGeom prst="ellipse">
            <a:avLst/>
          </a:prstGeom>
          <a:solidFill>
            <a:srgbClr val="F2AA31">
              <a:alpha val="13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 rot="2774206">
            <a:off x="2524827" y="6354221"/>
            <a:ext cx="95088" cy="81208"/>
          </a:xfrm>
          <a:custGeom>
            <a:avLst/>
            <a:gdLst/>
            <a:ahLst/>
            <a:cxnLst/>
            <a:rect l="l" t="t" r="r" b="b"/>
            <a:pathLst>
              <a:path w="596" h="509" extrusionOk="0">
                <a:moveTo>
                  <a:pt x="257" y="1"/>
                </a:moveTo>
                <a:cubicBezTo>
                  <a:pt x="126" y="1"/>
                  <a:pt x="1" y="102"/>
                  <a:pt x="1" y="254"/>
                </a:cubicBezTo>
                <a:cubicBezTo>
                  <a:pt x="2" y="395"/>
                  <a:pt x="115" y="508"/>
                  <a:pt x="255" y="508"/>
                </a:cubicBezTo>
                <a:cubicBezTo>
                  <a:pt x="481" y="508"/>
                  <a:pt x="595" y="235"/>
                  <a:pt x="435" y="76"/>
                </a:cubicBezTo>
                <a:cubicBezTo>
                  <a:pt x="383" y="24"/>
                  <a:pt x="320" y="1"/>
                  <a:pt x="257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Google Shape;15;p2"/>
          <p:cNvSpPr/>
          <p:nvPr/>
        </p:nvSpPr>
        <p:spPr>
          <a:xfrm>
            <a:off x="3195200" y="6332400"/>
            <a:ext cx="2584000" cy="2584000"/>
          </a:xfrm>
          <a:prstGeom prst="ellipse">
            <a:avLst/>
          </a:prstGeom>
          <a:solidFill>
            <a:srgbClr val="3C5BBF">
              <a:alpha val="129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Google Shape;16;p2"/>
          <p:cNvSpPr/>
          <p:nvPr/>
        </p:nvSpPr>
        <p:spPr>
          <a:xfrm rot="2774206">
            <a:off x="11561027" y="1720039"/>
            <a:ext cx="95088" cy="81208"/>
          </a:xfrm>
          <a:custGeom>
            <a:avLst/>
            <a:gdLst/>
            <a:ahLst/>
            <a:cxnLst/>
            <a:rect l="l" t="t" r="r" b="b"/>
            <a:pathLst>
              <a:path w="596" h="509" extrusionOk="0">
                <a:moveTo>
                  <a:pt x="257" y="1"/>
                </a:moveTo>
                <a:cubicBezTo>
                  <a:pt x="126" y="1"/>
                  <a:pt x="1" y="102"/>
                  <a:pt x="1" y="254"/>
                </a:cubicBezTo>
                <a:cubicBezTo>
                  <a:pt x="2" y="395"/>
                  <a:pt x="115" y="508"/>
                  <a:pt x="255" y="508"/>
                </a:cubicBezTo>
                <a:cubicBezTo>
                  <a:pt x="481" y="508"/>
                  <a:pt x="595" y="235"/>
                  <a:pt x="435" y="76"/>
                </a:cubicBezTo>
                <a:cubicBezTo>
                  <a:pt x="383" y="24"/>
                  <a:pt x="320" y="1"/>
                  <a:pt x="257" y="1"/>
                </a:cubicBezTo>
                <a:close/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518678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6"/>
          <p:cNvSpPr txBox="1">
            <a:spLocks noGrp="1"/>
          </p:cNvSpPr>
          <p:nvPr>
            <p:ph type="title"/>
          </p:nvPr>
        </p:nvSpPr>
        <p:spPr>
          <a:xfrm>
            <a:off x="1185057" y="1722400"/>
            <a:ext cx="4765200" cy="22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subTitle" idx="1"/>
          </p:nvPr>
        </p:nvSpPr>
        <p:spPr>
          <a:xfrm>
            <a:off x="1185057" y="4020787"/>
            <a:ext cx="4765200" cy="1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16"/>
          <p:cNvSpPr/>
          <p:nvPr/>
        </p:nvSpPr>
        <p:spPr>
          <a:xfrm flipH="1">
            <a:off x="6465733" y="5676133"/>
            <a:ext cx="2584000" cy="2584000"/>
          </a:xfrm>
          <a:prstGeom prst="ellipse">
            <a:avLst/>
          </a:prstGeom>
          <a:solidFill>
            <a:srgbClr val="F5655C">
              <a:alpha val="522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8" name="Google Shape;218;p16"/>
          <p:cNvSpPr/>
          <p:nvPr/>
        </p:nvSpPr>
        <p:spPr>
          <a:xfrm flipH="1">
            <a:off x="11318733" y="1218585"/>
            <a:ext cx="2584000" cy="2584000"/>
          </a:xfrm>
          <a:prstGeom prst="ellipse">
            <a:avLst/>
          </a:prstGeom>
          <a:solidFill>
            <a:srgbClr val="F2AA31">
              <a:alpha val="13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9" name="Google Shape;219;p16"/>
          <p:cNvSpPr/>
          <p:nvPr/>
        </p:nvSpPr>
        <p:spPr>
          <a:xfrm flipH="1">
            <a:off x="1464751" y="-1677900"/>
            <a:ext cx="2584000" cy="2584000"/>
          </a:xfrm>
          <a:prstGeom prst="ellipse">
            <a:avLst/>
          </a:prstGeom>
          <a:solidFill>
            <a:srgbClr val="3C5BBF">
              <a:alpha val="129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0" name="Google Shape;220;p16"/>
          <p:cNvSpPr/>
          <p:nvPr/>
        </p:nvSpPr>
        <p:spPr>
          <a:xfrm flipH="1">
            <a:off x="-1636200" y="2321800"/>
            <a:ext cx="2214400" cy="2214400"/>
          </a:xfrm>
          <a:prstGeom prst="ellipse">
            <a:avLst/>
          </a:prstGeom>
          <a:solidFill>
            <a:srgbClr val="F2AA31">
              <a:alpha val="13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1" name="Google Shape;221;p16"/>
          <p:cNvSpPr/>
          <p:nvPr/>
        </p:nvSpPr>
        <p:spPr>
          <a:xfrm rot="3334838" flipH="1">
            <a:off x="599981" y="340279"/>
            <a:ext cx="245697" cy="283828"/>
          </a:xfrm>
          <a:custGeom>
            <a:avLst/>
            <a:gdLst/>
            <a:ahLst/>
            <a:cxnLst/>
            <a:rect l="l" t="t" r="r" b="b"/>
            <a:pathLst>
              <a:path w="1539" h="1779" extrusionOk="0">
                <a:moveTo>
                  <a:pt x="0" y="1"/>
                </a:moveTo>
                <a:lnTo>
                  <a:pt x="0" y="1778"/>
                </a:lnTo>
                <a:lnTo>
                  <a:pt x="1539" y="889"/>
                </a:lnTo>
                <a:lnTo>
                  <a:pt x="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2" name="Google Shape;222;p16"/>
          <p:cNvSpPr/>
          <p:nvPr/>
        </p:nvSpPr>
        <p:spPr>
          <a:xfrm rot="-97" flipH="1">
            <a:off x="10183869" y="295338"/>
            <a:ext cx="248464" cy="261229"/>
          </a:xfrm>
          <a:custGeom>
            <a:avLst/>
            <a:gdLst/>
            <a:ahLst/>
            <a:cxnLst/>
            <a:rect l="l" t="t" r="r" b="b"/>
            <a:pathLst>
              <a:path w="2102" h="2210" extrusionOk="0">
                <a:moveTo>
                  <a:pt x="1299" y="1"/>
                </a:moveTo>
                <a:lnTo>
                  <a:pt x="761" y="553"/>
                </a:lnTo>
                <a:lnTo>
                  <a:pt x="0" y="422"/>
                </a:lnTo>
                <a:lnTo>
                  <a:pt x="360" y="1105"/>
                </a:lnTo>
                <a:lnTo>
                  <a:pt x="0" y="1787"/>
                </a:lnTo>
                <a:lnTo>
                  <a:pt x="761" y="1658"/>
                </a:lnTo>
                <a:lnTo>
                  <a:pt x="1299" y="2210"/>
                </a:lnTo>
                <a:lnTo>
                  <a:pt x="1409" y="1447"/>
                </a:lnTo>
                <a:lnTo>
                  <a:pt x="2101" y="1105"/>
                </a:lnTo>
                <a:lnTo>
                  <a:pt x="1409" y="764"/>
                </a:lnTo>
                <a:lnTo>
                  <a:pt x="1299" y="1"/>
                </a:lnTo>
                <a:close/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3" name="Google Shape;223;p16"/>
          <p:cNvSpPr/>
          <p:nvPr/>
        </p:nvSpPr>
        <p:spPr>
          <a:xfrm rot="2146671" flipH="1">
            <a:off x="11288782" y="4346412"/>
            <a:ext cx="245697" cy="283825"/>
          </a:xfrm>
          <a:custGeom>
            <a:avLst/>
            <a:gdLst/>
            <a:ahLst/>
            <a:cxnLst/>
            <a:rect l="l" t="t" r="r" b="b"/>
            <a:pathLst>
              <a:path w="1539" h="1779" extrusionOk="0">
                <a:moveTo>
                  <a:pt x="0" y="1"/>
                </a:moveTo>
                <a:lnTo>
                  <a:pt x="0" y="1778"/>
                </a:lnTo>
                <a:lnTo>
                  <a:pt x="1539" y="889"/>
                </a:lnTo>
                <a:lnTo>
                  <a:pt x="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4" name="Google Shape;224;p16"/>
          <p:cNvSpPr/>
          <p:nvPr/>
        </p:nvSpPr>
        <p:spPr>
          <a:xfrm rot="-2774158" flipH="1">
            <a:off x="6530348" y="340294"/>
            <a:ext cx="245697" cy="283829"/>
          </a:xfrm>
          <a:custGeom>
            <a:avLst/>
            <a:gdLst/>
            <a:ahLst/>
            <a:cxnLst/>
            <a:rect l="l" t="t" r="r" b="b"/>
            <a:pathLst>
              <a:path w="1539" h="1779" extrusionOk="0">
                <a:moveTo>
                  <a:pt x="0" y="1"/>
                </a:moveTo>
                <a:lnTo>
                  <a:pt x="0" y="1778"/>
                </a:lnTo>
                <a:lnTo>
                  <a:pt x="1539" y="889"/>
                </a:lnTo>
                <a:lnTo>
                  <a:pt x="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5" name="Google Shape;225;p16"/>
          <p:cNvSpPr/>
          <p:nvPr/>
        </p:nvSpPr>
        <p:spPr>
          <a:xfrm rot="-2774206" flipH="1">
            <a:off x="366851" y="1520921"/>
            <a:ext cx="95088" cy="81208"/>
          </a:xfrm>
          <a:custGeom>
            <a:avLst/>
            <a:gdLst/>
            <a:ahLst/>
            <a:cxnLst/>
            <a:rect l="l" t="t" r="r" b="b"/>
            <a:pathLst>
              <a:path w="596" h="509" extrusionOk="0">
                <a:moveTo>
                  <a:pt x="257" y="1"/>
                </a:moveTo>
                <a:cubicBezTo>
                  <a:pt x="126" y="1"/>
                  <a:pt x="1" y="102"/>
                  <a:pt x="1" y="254"/>
                </a:cubicBezTo>
                <a:cubicBezTo>
                  <a:pt x="2" y="395"/>
                  <a:pt x="115" y="508"/>
                  <a:pt x="255" y="508"/>
                </a:cubicBezTo>
                <a:cubicBezTo>
                  <a:pt x="481" y="508"/>
                  <a:pt x="595" y="235"/>
                  <a:pt x="435" y="76"/>
                </a:cubicBezTo>
                <a:cubicBezTo>
                  <a:pt x="383" y="24"/>
                  <a:pt x="320" y="1"/>
                  <a:pt x="257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6" name="Google Shape;226;p16"/>
          <p:cNvSpPr/>
          <p:nvPr/>
        </p:nvSpPr>
        <p:spPr>
          <a:xfrm rot="-2774206" flipH="1">
            <a:off x="5459751" y="6275855"/>
            <a:ext cx="95088" cy="81208"/>
          </a:xfrm>
          <a:custGeom>
            <a:avLst/>
            <a:gdLst/>
            <a:ahLst/>
            <a:cxnLst/>
            <a:rect l="l" t="t" r="r" b="b"/>
            <a:pathLst>
              <a:path w="596" h="509" extrusionOk="0">
                <a:moveTo>
                  <a:pt x="257" y="1"/>
                </a:moveTo>
                <a:cubicBezTo>
                  <a:pt x="126" y="1"/>
                  <a:pt x="1" y="102"/>
                  <a:pt x="1" y="254"/>
                </a:cubicBezTo>
                <a:cubicBezTo>
                  <a:pt x="2" y="395"/>
                  <a:pt x="115" y="508"/>
                  <a:pt x="255" y="508"/>
                </a:cubicBezTo>
                <a:cubicBezTo>
                  <a:pt x="481" y="508"/>
                  <a:pt x="595" y="235"/>
                  <a:pt x="435" y="76"/>
                </a:cubicBezTo>
                <a:cubicBezTo>
                  <a:pt x="383" y="24"/>
                  <a:pt x="320" y="1"/>
                  <a:pt x="25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7" name="Google Shape;227;p16"/>
          <p:cNvSpPr/>
          <p:nvPr/>
        </p:nvSpPr>
        <p:spPr>
          <a:xfrm rot="-97" flipH="1">
            <a:off x="438269" y="4357704"/>
            <a:ext cx="248464" cy="261229"/>
          </a:xfrm>
          <a:custGeom>
            <a:avLst/>
            <a:gdLst/>
            <a:ahLst/>
            <a:cxnLst/>
            <a:rect l="l" t="t" r="r" b="b"/>
            <a:pathLst>
              <a:path w="2102" h="2210" extrusionOk="0">
                <a:moveTo>
                  <a:pt x="1299" y="1"/>
                </a:moveTo>
                <a:lnTo>
                  <a:pt x="761" y="553"/>
                </a:lnTo>
                <a:lnTo>
                  <a:pt x="0" y="422"/>
                </a:lnTo>
                <a:lnTo>
                  <a:pt x="360" y="1105"/>
                </a:lnTo>
                <a:lnTo>
                  <a:pt x="0" y="1787"/>
                </a:lnTo>
                <a:lnTo>
                  <a:pt x="761" y="1658"/>
                </a:lnTo>
                <a:lnTo>
                  <a:pt x="1299" y="2210"/>
                </a:lnTo>
                <a:lnTo>
                  <a:pt x="1409" y="1447"/>
                </a:lnTo>
                <a:lnTo>
                  <a:pt x="2101" y="1105"/>
                </a:lnTo>
                <a:lnTo>
                  <a:pt x="1409" y="764"/>
                </a:lnTo>
                <a:lnTo>
                  <a:pt x="1299" y="1"/>
                </a:ln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8" name="Google Shape;228;p16"/>
          <p:cNvSpPr/>
          <p:nvPr/>
        </p:nvSpPr>
        <p:spPr>
          <a:xfrm rot="-2774206" flipH="1">
            <a:off x="570051" y="5924388"/>
            <a:ext cx="95088" cy="81208"/>
          </a:xfrm>
          <a:custGeom>
            <a:avLst/>
            <a:gdLst/>
            <a:ahLst/>
            <a:cxnLst/>
            <a:rect l="l" t="t" r="r" b="b"/>
            <a:pathLst>
              <a:path w="596" h="509" extrusionOk="0">
                <a:moveTo>
                  <a:pt x="257" y="1"/>
                </a:moveTo>
                <a:cubicBezTo>
                  <a:pt x="126" y="1"/>
                  <a:pt x="1" y="102"/>
                  <a:pt x="1" y="254"/>
                </a:cubicBezTo>
                <a:cubicBezTo>
                  <a:pt x="2" y="395"/>
                  <a:pt x="115" y="508"/>
                  <a:pt x="255" y="508"/>
                </a:cubicBezTo>
                <a:cubicBezTo>
                  <a:pt x="481" y="508"/>
                  <a:pt x="595" y="235"/>
                  <a:pt x="435" y="76"/>
                </a:cubicBezTo>
                <a:cubicBezTo>
                  <a:pt x="383" y="24"/>
                  <a:pt x="320" y="1"/>
                  <a:pt x="257" y="1"/>
                </a:cubicBezTo>
                <a:close/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9" name="Google Shape;229;p16"/>
          <p:cNvSpPr/>
          <p:nvPr/>
        </p:nvSpPr>
        <p:spPr>
          <a:xfrm rot="-2774206" flipH="1">
            <a:off x="10807084" y="6275855"/>
            <a:ext cx="95088" cy="81208"/>
          </a:xfrm>
          <a:custGeom>
            <a:avLst/>
            <a:gdLst/>
            <a:ahLst/>
            <a:cxnLst/>
            <a:rect l="l" t="t" r="r" b="b"/>
            <a:pathLst>
              <a:path w="596" h="509" extrusionOk="0">
                <a:moveTo>
                  <a:pt x="257" y="1"/>
                </a:moveTo>
                <a:cubicBezTo>
                  <a:pt x="126" y="1"/>
                  <a:pt x="1" y="102"/>
                  <a:pt x="1" y="254"/>
                </a:cubicBezTo>
                <a:cubicBezTo>
                  <a:pt x="2" y="395"/>
                  <a:pt x="115" y="508"/>
                  <a:pt x="255" y="508"/>
                </a:cubicBezTo>
                <a:cubicBezTo>
                  <a:pt x="481" y="508"/>
                  <a:pt x="595" y="235"/>
                  <a:pt x="435" y="76"/>
                </a:cubicBezTo>
                <a:cubicBezTo>
                  <a:pt x="383" y="24"/>
                  <a:pt x="320" y="1"/>
                  <a:pt x="257" y="1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0" name="Google Shape;230;p16"/>
          <p:cNvSpPr/>
          <p:nvPr/>
        </p:nvSpPr>
        <p:spPr>
          <a:xfrm rot="-2774206" flipH="1">
            <a:off x="4771451" y="373855"/>
            <a:ext cx="95088" cy="81208"/>
          </a:xfrm>
          <a:custGeom>
            <a:avLst/>
            <a:gdLst/>
            <a:ahLst/>
            <a:cxnLst/>
            <a:rect l="l" t="t" r="r" b="b"/>
            <a:pathLst>
              <a:path w="596" h="509" extrusionOk="0">
                <a:moveTo>
                  <a:pt x="257" y="1"/>
                </a:moveTo>
                <a:cubicBezTo>
                  <a:pt x="126" y="1"/>
                  <a:pt x="1" y="102"/>
                  <a:pt x="1" y="254"/>
                </a:cubicBezTo>
                <a:cubicBezTo>
                  <a:pt x="2" y="395"/>
                  <a:pt x="115" y="508"/>
                  <a:pt x="255" y="508"/>
                </a:cubicBezTo>
                <a:cubicBezTo>
                  <a:pt x="481" y="508"/>
                  <a:pt x="595" y="235"/>
                  <a:pt x="435" y="76"/>
                </a:cubicBezTo>
                <a:cubicBezTo>
                  <a:pt x="383" y="24"/>
                  <a:pt x="320" y="1"/>
                  <a:pt x="25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1" name="Google Shape;231;p16"/>
          <p:cNvSpPr/>
          <p:nvPr/>
        </p:nvSpPr>
        <p:spPr>
          <a:xfrm rot="-2774206" flipH="1">
            <a:off x="1853151" y="6422772"/>
            <a:ext cx="95088" cy="81208"/>
          </a:xfrm>
          <a:custGeom>
            <a:avLst/>
            <a:gdLst/>
            <a:ahLst/>
            <a:cxnLst/>
            <a:rect l="l" t="t" r="r" b="b"/>
            <a:pathLst>
              <a:path w="596" h="509" extrusionOk="0">
                <a:moveTo>
                  <a:pt x="257" y="1"/>
                </a:moveTo>
                <a:cubicBezTo>
                  <a:pt x="126" y="1"/>
                  <a:pt x="1" y="102"/>
                  <a:pt x="1" y="254"/>
                </a:cubicBezTo>
                <a:cubicBezTo>
                  <a:pt x="2" y="395"/>
                  <a:pt x="115" y="508"/>
                  <a:pt x="255" y="508"/>
                </a:cubicBezTo>
                <a:cubicBezTo>
                  <a:pt x="481" y="508"/>
                  <a:pt x="595" y="235"/>
                  <a:pt x="435" y="76"/>
                </a:cubicBezTo>
                <a:cubicBezTo>
                  <a:pt x="383" y="24"/>
                  <a:pt x="320" y="1"/>
                  <a:pt x="25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497628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7"/>
          <p:cNvSpPr txBox="1">
            <a:spLocks noGrp="1"/>
          </p:cNvSpPr>
          <p:nvPr>
            <p:ph type="title"/>
          </p:nvPr>
        </p:nvSpPr>
        <p:spPr>
          <a:xfrm>
            <a:off x="950833" y="2041433"/>
            <a:ext cx="51452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17"/>
          <p:cNvSpPr txBox="1">
            <a:spLocks noGrp="1"/>
          </p:cNvSpPr>
          <p:nvPr>
            <p:ph type="subTitle" idx="1"/>
          </p:nvPr>
        </p:nvSpPr>
        <p:spPr>
          <a:xfrm>
            <a:off x="960000" y="2863233"/>
            <a:ext cx="5145200" cy="19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17"/>
          <p:cNvSpPr/>
          <p:nvPr/>
        </p:nvSpPr>
        <p:spPr>
          <a:xfrm>
            <a:off x="5383184" y="6027400"/>
            <a:ext cx="2584000" cy="2584000"/>
          </a:xfrm>
          <a:prstGeom prst="ellipse">
            <a:avLst/>
          </a:prstGeom>
          <a:solidFill>
            <a:srgbClr val="F5655C">
              <a:alpha val="522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6" name="Google Shape;236;p17"/>
          <p:cNvSpPr/>
          <p:nvPr/>
        </p:nvSpPr>
        <p:spPr>
          <a:xfrm>
            <a:off x="-1734900" y="-735715"/>
            <a:ext cx="2584000" cy="2584000"/>
          </a:xfrm>
          <a:prstGeom prst="ellipse">
            <a:avLst/>
          </a:prstGeom>
          <a:solidFill>
            <a:srgbClr val="F2AA31">
              <a:alpha val="13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7" name="Google Shape;237;p17"/>
          <p:cNvSpPr/>
          <p:nvPr/>
        </p:nvSpPr>
        <p:spPr>
          <a:xfrm>
            <a:off x="6954500" y="-1491733"/>
            <a:ext cx="2584000" cy="2584000"/>
          </a:xfrm>
          <a:prstGeom prst="ellipse">
            <a:avLst/>
          </a:prstGeom>
          <a:solidFill>
            <a:srgbClr val="3C5BBF">
              <a:alpha val="129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8" name="Google Shape;238;p17"/>
          <p:cNvSpPr/>
          <p:nvPr/>
        </p:nvSpPr>
        <p:spPr>
          <a:xfrm>
            <a:off x="11808533" y="4357700"/>
            <a:ext cx="2214400" cy="2214400"/>
          </a:xfrm>
          <a:prstGeom prst="ellipse">
            <a:avLst/>
          </a:prstGeom>
          <a:solidFill>
            <a:srgbClr val="F2AA31">
              <a:alpha val="13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9" name="Google Shape;239;p17"/>
          <p:cNvSpPr/>
          <p:nvPr/>
        </p:nvSpPr>
        <p:spPr>
          <a:xfrm rot="97">
            <a:off x="1621635" y="425671"/>
            <a:ext cx="248464" cy="261229"/>
          </a:xfrm>
          <a:custGeom>
            <a:avLst/>
            <a:gdLst/>
            <a:ahLst/>
            <a:cxnLst/>
            <a:rect l="l" t="t" r="r" b="b"/>
            <a:pathLst>
              <a:path w="2102" h="2210" extrusionOk="0">
                <a:moveTo>
                  <a:pt x="1299" y="1"/>
                </a:moveTo>
                <a:lnTo>
                  <a:pt x="761" y="553"/>
                </a:lnTo>
                <a:lnTo>
                  <a:pt x="0" y="422"/>
                </a:lnTo>
                <a:lnTo>
                  <a:pt x="360" y="1105"/>
                </a:lnTo>
                <a:lnTo>
                  <a:pt x="0" y="1787"/>
                </a:lnTo>
                <a:lnTo>
                  <a:pt x="761" y="1658"/>
                </a:lnTo>
                <a:lnTo>
                  <a:pt x="1299" y="2210"/>
                </a:lnTo>
                <a:lnTo>
                  <a:pt x="1409" y="1447"/>
                </a:lnTo>
                <a:lnTo>
                  <a:pt x="2101" y="1105"/>
                </a:lnTo>
                <a:lnTo>
                  <a:pt x="1409" y="764"/>
                </a:lnTo>
                <a:lnTo>
                  <a:pt x="1299" y="1"/>
                </a:lnTo>
                <a:close/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0" name="Google Shape;240;p17"/>
          <p:cNvSpPr/>
          <p:nvPr/>
        </p:nvSpPr>
        <p:spPr>
          <a:xfrm rot="2774206">
            <a:off x="1344627" y="6275855"/>
            <a:ext cx="95088" cy="81208"/>
          </a:xfrm>
          <a:custGeom>
            <a:avLst/>
            <a:gdLst/>
            <a:ahLst/>
            <a:cxnLst/>
            <a:rect l="l" t="t" r="r" b="b"/>
            <a:pathLst>
              <a:path w="596" h="509" extrusionOk="0">
                <a:moveTo>
                  <a:pt x="257" y="1"/>
                </a:moveTo>
                <a:cubicBezTo>
                  <a:pt x="126" y="1"/>
                  <a:pt x="1" y="102"/>
                  <a:pt x="1" y="254"/>
                </a:cubicBezTo>
                <a:cubicBezTo>
                  <a:pt x="2" y="395"/>
                  <a:pt x="115" y="508"/>
                  <a:pt x="255" y="508"/>
                </a:cubicBezTo>
                <a:cubicBezTo>
                  <a:pt x="481" y="508"/>
                  <a:pt x="595" y="235"/>
                  <a:pt x="435" y="76"/>
                </a:cubicBezTo>
                <a:cubicBezTo>
                  <a:pt x="383" y="24"/>
                  <a:pt x="320" y="1"/>
                  <a:pt x="257" y="1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1" name="Google Shape;241;p17"/>
          <p:cNvSpPr/>
          <p:nvPr/>
        </p:nvSpPr>
        <p:spPr>
          <a:xfrm rot="2774158">
            <a:off x="534324" y="3519110"/>
            <a:ext cx="245697" cy="283829"/>
          </a:xfrm>
          <a:custGeom>
            <a:avLst/>
            <a:gdLst/>
            <a:ahLst/>
            <a:cxnLst/>
            <a:rect l="l" t="t" r="r" b="b"/>
            <a:pathLst>
              <a:path w="1539" h="1779" extrusionOk="0">
                <a:moveTo>
                  <a:pt x="0" y="1"/>
                </a:moveTo>
                <a:lnTo>
                  <a:pt x="0" y="1778"/>
                </a:lnTo>
                <a:lnTo>
                  <a:pt x="1539" y="889"/>
                </a:lnTo>
                <a:lnTo>
                  <a:pt x="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2" name="Google Shape;242;p17"/>
          <p:cNvSpPr/>
          <p:nvPr/>
        </p:nvSpPr>
        <p:spPr>
          <a:xfrm rot="2774158">
            <a:off x="9484124" y="6274727"/>
            <a:ext cx="245697" cy="283829"/>
          </a:xfrm>
          <a:custGeom>
            <a:avLst/>
            <a:gdLst/>
            <a:ahLst/>
            <a:cxnLst/>
            <a:rect l="l" t="t" r="r" b="b"/>
            <a:pathLst>
              <a:path w="1539" h="1779" extrusionOk="0">
                <a:moveTo>
                  <a:pt x="0" y="1"/>
                </a:moveTo>
                <a:lnTo>
                  <a:pt x="0" y="1778"/>
                </a:lnTo>
                <a:lnTo>
                  <a:pt x="1539" y="889"/>
                </a:lnTo>
                <a:lnTo>
                  <a:pt x="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3" name="Google Shape;243;p17"/>
          <p:cNvSpPr/>
          <p:nvPr/>
        </p:nvSpPr>
        <p:spPr>
          <a:xfrm rot="2774206">
            <a:off x="11823193" y="1240421"/>
            <a:ext cx="95088" cy="81208"/>
          </a:xfrm>
          <a:custGeom>
            <a:avLst/>
            <a:gdLst/>
            <a:ahLst/>
            <a:cxnLst/>
            <a:rect l="l" t="t" r="r" b="b"/>
            <a:pathLst>
              <a:path w="596" h="509" extrusionOk="0">
                <a:moveTo>
                  <a:pt x="257" y="1"/>
                </a:moveTo>
                <a:cubicBezTo>
                  <a:pt x="126" y="1"/>
                  <a:pt x="1" y="102"/>
                  <a:pt x="1" y="254"/>
                </a:cubicBezTo>
                <a:cubicBezTo>
                  <a:pt x="2" y="395"/>
                  <a:pt x="115" y="508"/>
                  <a:pt x="255" y="508"/>
                </a:cubicBezTo>
                <a:cubicBezTo>
                  <a:pt x="481" y="508"/>
                  <a:pt x="595" y="235"/>
                  <a:pt x="435" y="76"/>
                </a:cubicBezTo>
                <a:cubicBezTo>
                  <a:pt x="383" y="24"/>
                  <a:pt x="320" y="1"/>
                  <a:pt x="257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4" name="Google Shape;244;p17"/>
          <p:cNvSpPr/>
          <p:nvPr/>
        </p:nvSpPr>
        <p:spPr>
          <a:xfrm rot="-3312081">
            <a:off x="4378424" y="6174542"/>
            <a:ext cx="245697" cy="283829"/>
          </a:xfrm>
          <a:custGeom>
            <a:avLst/>
            <a:gdLst/>
            <a:ahLst/>
            <a:cxnLst/>
            <a:rect l="l" t="t" r="r" b="b"/>
            <a:pathLst>
              <a:path w="1539" h="1779" extrusionOk="0">
                <a:moveTo>
                  <a:pt x="0" y="1"/>
                </a:moveTo>
                <a:lnTo>
                  <a:pt x="0" y="1778"/>
                </a:lnTo>
                <a:lnTo>
                  <a:pt x="1539" y="889"/>
                </a:lnTo>
                <a:lnTo>
                  <a:pt x="0" y="1"/>
                </a:ln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5" name="Google Shape;245;p17"/>
          <p:cNvSpPr/>
          <p:nvPr/>
        </p:nvSpPr>
        <p:spPr>
          <a:xfrm rot="2774206">
            <a:off x="841093" y="4683188"/>
            <a:ext cx="95088" cy="81208"/>
          </a:xfrm>
          <a:custGeom>
            <a:avLst/>
            <a:gdLst/>
            <a:ahLst/>
            <a:cxnLst/>
            <a:rect l="l" t="t" r="r" b="b"/>
            <a:pathLst>
              <a:path w="596" h="509" extrusionOk="0">
                <a:moveTo>
                  <a:pt x="257" y="1"/>
                </a:moveTo>
                <a:cubicBezTo>
                  <a:pt x="126" y="1"/>
                  <a:pt x="1" y="102"/>
                  <a:pt x="1" y="254"/>
                </a:cubicBezTo>
                <a:cubicBezTo>
                  <a:pt x="2" y="395"/>
                  <a:pt x="115" y="508"/>
                  <a:pt x="255" y="508"/>
                </a:cubicBezTo>
                <a:cubicBezTo>
                  <a:pt x="481" y="508"/>
                  <a:pt x="595" y="235"/>
                  <a:pt x="435" y="76"/>
                </a:cubicBezTo>
                <a:cubicBezTo>
                  <a:pt x="383" y="24"/>
                  <a:pt x="320" y="1"/>
                  <a:pt x="25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6" name="Google Shape;246;p17"/>
          <p:cNvSpPr/>
          <p:nvPr/>
        </p:nvSpPr>
        <p:spPr>
          <a:xfrm rot="97">
            <a:off x="11567001" y="3298387"/>
            <a:ext cx="248464" cy="261229"/>
          </a:xfrm>
          <a:custGeom>
            <a:avLst/>
            <a:gdLst/>
            <a:ahLst/>
            <a:cxnLst/>
            <a:rect l="l" t="t" r="r" b="b"/>
            <a:pathLst>
              <a:path w="2102" h="2210" extrusionOk="0">
                <a:moveTo>
                  <a:pt x="1299" y="1"/>
                </a:moveTo>
                <a:lnTo>
                  <a:pt x="761" y="553"/>
                </a:lnTo>
                <a:lnTo>
                  <a:pt x="0" y="422"/>
                </a:lnTo>
                <a:lnTo>
                  <a:pt x="360" y="1105"/>
                </a:lnTo>
                <a:lnTo>
                  <a:pt x="0" y="1787"/>
                </a:lnTo>
                <a:lnTo>
                  <a:pt x="761" y="1658"/>
                </a:lnTo>
                <a:lnTo>
                  <a:pt x="1299" y="2210"/>
                </a:lnTo>
                <a:lnTo>
                  <a:pt x="1409" y="1447"/>
                </a:lnTo>
                <a:lnTo>
                  <a:pt x="2101" y="1105"/>
                </a:lnTo>
                <a:lnTo>
                  <a:pt x="1409" y="764"/>
                </a:lnTo>
                <a:lnTo>
                  <a:pt x="1299" y="1"/>
                </a:ln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7" name="Google Shape;247;p17"/>
          <p:cNvSpPr/>
          <p:nvPr/>
        </p:nvSpPr>
        <p:spPr>
          <a:xfrm rot="2774206">
            <a:off x="5198060" y="200921"/>
            <a:ext cx="95088" cy="81208"/>
          </a:xfrm>
          <a:custGeom>
            <a:avLst/>
            <a:gdLst/>
            <a:ahLst/>
            <a:cxnLst/>
            <a:rect l="l" t="t" r="r" b="b"/>
            <a:pathLst>
              <a:path w="596" h="509" extrusionOk="0">
                <a:moveTo>
                  <a:pt x="257" y="1"/>
                </a:moveTo>
                <a:cubicBezTo>
                  <a:pt x="126" y="1"/>
                  <a:pt x="1" y="102"/>
                  <a:pt x="1" y="254"/>
                </a:cubicBezTo>
                <a:cubicBezTo>
                  <a:pt x="2" y="395"/>
                  <a:pt x="115" y="508"/>
                  <a:pt x="255" y="508"/>
                </a:cubicBezTo>
                <a:cubicBezTo>
                  <a:pt x="481" y="508"/>
                  <a:pt x="595" y="235"/>
                  <a:pt x="435" y="76"/>
                </a:cubicBezTo>
                <a:cubicBezTo>
                  <a:pt x="383" y="24"/>
                  <a:pt x="320" y="1"/>
                  <a:pt x="257" y="1"/>
                </a:cubicBezTo>
                <a:close/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286990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8"/>
          <p:cNvSpPr txBox="1">
            <a:spLocks noGrp="1"/>
          </p:cNvSpPr>
          <p:nvPr>
            <p:ph type="title"/>
          </p:nvPr>
        </p:nvSpPr>
        <p:spPr>
          <a:xfrm>
            <a:off x="6108367" y="2040549"/>
            <a:ext cx="51476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18"/>
          <p:cNvSpPr txBox="1">
            <a:spLocks noGrp="1"/>
          </p:cNvSpPr>
          <p:nvPr>
            <p:ph type="subTitle" idx="1"/>
          </p:nvPr>
        </p:nvSpPr>
        <p:spPr>
          <a:xfrm>
            <a:off x="6107167" y="2862149"/>
            <a:ext cx="5147600" cy="19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18"/>
          <p:cNvSpPr/>
          <p:nvPr/>
        </p:nvSpPr>
        <p:spPr>
          <a:xfrm>
            <a:off x="6848567" y="-1805533"/>
            <a:ext cx="2584000" cy="2584000"/>
          </a:xfrm>
          <a:prstGeom prst="ellipse">
            <a:avLst/>
          </a:prstGeom>
          <a:solidFill>
            <a:srgbClr val="F5655C">
              <a:alpha val="522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2" name="Google Shape;252;p18"/>
          <p:cNvSpPr/>
          <p:nvPr/>
        </p:nvSpPr>
        <p:spPr>
          <a:xfrm>
            <a:off x="-1636200" y="778452"/>
            <a:ext cx="2584000" cy="2584000"/>
          </a:xfrm>
          <a:prstGeom prst="ellipse">
            <a:avLst/>
          </a:prstGeom>
          <a:solidFill>
            <a:srgbClr val="F2AA31">
              <a:alpha val="13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3" name="Google Shape;253;p18"/>
          <p:cNvSpPr/>
          <p:nvPr/>
        </p:nvSpPr>
        <p:spPr>
          <a:xfrm>
            <a:off x="5655900" y="6027400"/>
            <a:ext cx="2584000" cy="2584000"/>
          </a:xfrm>
          <a:prstGeom prst="ellipse">
            <a:avLst/>
          </a:prstGeom>
          <a:solidFill>
            <a:srgbClr val="3C5BBF">
              <a:alpha val="129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4" name="Google Shape;254;p18"/>
          <p:cNvSpPr/>
          <p:nvPr/>
        </p:nvSpPr>
        <p:spPr>
          <a:xfrm>
            <a:off x="11668600" y="2321800"/>
            <a:ext cx="2214400" cy="2214400"/>
          </a:xfrm>
          <a:prstGeom prst="ellipse">
            <a:avLst/>
          </a:prstGeom>
          <a:solidFill>
            <a:srgbClr val="F2AA31">
              <a:alpha val="13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5" name="Google Shape;255;p18"/>
          <p:cNvSpPr/>
          <p:nvPr/>
        </p:nvSpPr>
        <p:spPr>
          <a:xfrm rot="2774206">
            <a:off x="1344627" y="6275855"/>
            <a:ext cx="95088" cy="81208"/>
          </a:xfrm>
          <a:custGeom>
            <a:avLst/>
            <a:gdLst/>
            <a:ahLst/>
            <a:cxnLst/>
            <a:rect l="l" t="t" r="r" b="b"/>
            <a:pathLst>
              <a:path w="596" h="509" extrusionOk="0">
                <a:moveTo>
                  <a:pt x="257" y="1"/>
                </a:moveTo>
                <a:cubicBezTo>
                  <a:pt x="126" y="1"/>
                  <a:pt x="1" y="102"/>
                  <a:pt x="1" y="254"/>
                </a:cubicBezTo>
                <a:cubicBezTo>
                  <a:pt x="2" y="395"/>
                  <a:pt x="115" y="508"/>
                  <a:pt x="255" y="508"/>
                </a:cubicBezTo>
                <a:cubicBezTo>
                  <a:pt x="481" y="508"/>
                  <a:pt x="595" y="235"/>
                  <a:pt x="435" y="76"/>
                </a:cubicBezTo>
                <a:cubicBezTo>
                  <a:pt x="383" y="24"/>
                  <a:pt x="320" y="1"/>
                  <a:pt x="257" y="1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6" name="Google Shape;256;p18"/>
          <p:cNvSpPr/>
          <p:nvPr/>
        </p:nvSpPr>
        <p:spPr>
          <a:xfrm rot="2774206">
            <a:off x="11823193" y="1240421"/>
            <a:ext cx="95088" cy="81208"/>
          </a:xfrm>
          <a:custGeom>
            <a:avLst/>
            <a:gdLst/>
            <a:ahLst/>
            <a:cxnLst/>
            <a:rect l="l" t="t" r="r" b="b"/>
            <a:pathLst>
              <a:path w="596" h="509" extrusionOk="0">
                <a:moveTo>
                  <a:pt x="257" y="1"/>
                </a:moveTo>
                <a:cubicBezTo>
                  <a:pt x="126" y="1"/>
                  <a:pt x="1" y="102"/>
                  <a:pt x="1" y="254"/>
                </a:cubicBezTo>
                <a:cubicBezTo>
                  <a:pt x="2" y="395"/>
                  <a:pt x="115" y="508"/>
                  <a:pt x="255" y="508"/>
                </a:cubicBezTo>
                <a:cubicBezTo>
                  <a:pt x="481" y="508"/>
                  <a:pt x="595" y="235"/>
                  <a:pt x="435" y="76"/>
                </a:cubicBezTo>
                <a:cubicBezTo>
                  <a:pt x="383" y="24"/>
                  <a:pt x="320" y="1"/>
                  <a:pt x="257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7" name="Google Shape;257;p18"/>
          <p:cNvSpPr/>
          <p:nvPr/>
        </p:nvSpPr>
        <p:spPr>
          <a:xfrm rot="-3312081">
            <a:off x="4378424" y="6174542"/>
            <a:ext cx="245697" cy="283829"/>
          </a:xfrm>
          <a:custGeom>
            <a:avLst/>
            <a:gdLst/>
            <a:ahLst/>
            <a:cxnLst/>
            <a:rect l="l" t="t" r="r" b="b"/>
            <a:pathLst>
              <a:path w="1539" h="1779" extrusionOk="0">
                <a:moveTo>
                  <a:pt x="0" y="1"/>
                </a:moveTo>
                <a:lnTo>
                  <a:pt x="0" y="1778"/>
                </a:lnTo>
                <a:lnTo>
                  <a:pt x="1539" y="889"/>
                </a:lnTo>
                <a:lnTo>
                  <a:pt x="0" y="1"/>
                </a:ln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8" name="Google Shape;258;p18"/>
          <p:cNvSpPr/>
          <p:nvPr/>
        </p:nvSpPr>
        <p:spPr>
          <a:xfrm rot="97">
            <a:off x="11560068" y="4357704"/>
            <a:ext cx="248464" cy="261229"/>
          </a:xfrm>
          <a:custGeom>
            <a:avLst/>
            <a:gdLst/>
            <a:ahLst/>
            <a:cxnLst/>
            <a:rect l="l" t="t" r="r" b="b"/>
            <a:pathLst>
              <a:path w="2102" h="2210" extrusionOk="0">
                <a:moveTo>
                  <a:pt x="1299" y="1"/>
                </a:moveTo>
                <a:lnTo>
                  <a:pt x="761" y="553"/>
                </a:lnTo>
                <a:lnTo>
                  <a:pt x="0" y="422"/>
                </a:lnTo>
                <a:lnTo>
                  <a:pt x="360" y="1105"/>
                </a:lnTo>
                <a:lnTo>
                  <a:pt x="0" y="1787"/>
                </a:lnTo>
                <a:lnTo>
                  <a:pt x="761" y="1658"/>
                </a:lnTo>
                <a:lnTo>
                  <a:pt x="1299" y="2210"/>
                </a:lnTo>
                <a:lnTo>
                  <a:pt x="1409" y="1447"/>
                </a:lnTo>
                <a:lnTo>
                  <a:pt x="2101" y="1105"/>
                </a:lnTo>
                <a:lnTo>
                  <a:pt x="1409" y="764"/>
                </a:lnTo>
                <a:lnTo>
                  <a:pt x="1299" y="1"/>
                </a:ln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9" name="Google Shape;259;p18"/>
          <p:cNvSpPr/>
          <p:nvPr/>
        </p:nvSpPr>
        <p:spPr>
          <a:xfrm rot="2774206">
            <a:off x="11581660" y="5924388"/>
            <a:ext cx="95088" cy="81208"/>
          </a:xfrm>
          <a:custGeom>
            <a:avLst/>
            <a:gdLst/>
            <a:ahLst/>
            <a:cxnLst/>
            <a:rect l="l" t="t" r="r" b="b"/>
            <a:pathLst>
              <a:path w="596" h="509" extrusionOk="0">
                <a:moveTo>
                  <a:pt x="257" y="1"/>
                </a:moveTo>
                <a:cubicBezTo>
                  <a:pt x="126" y="1"/>
                  <a:pt x="1" y="102"/>
                  <a:pt x="1" y="254"/>
                </a:cubicBezTo>
                <a:cubicBezTo>
                  <a:pt x="2" y="395"/>
                  <a:pt x="115" y="508"/>
                  <a:pt x="255" y="508"/>
                </a:cubicBezTo>
                <a:cubicBezTo>
                  <a:pt x="481" y="508"/>
                  <a:pt x="595" y="235"/>
                  <a:pt x="435" y="76"/>
                </a:cubicBezTo>
                <a:cubicBezTo>
                  <a:pt x="383" y="24"/>
                  <a:pt x="320" y="1"/>
                  <a:pt x="257" y="1"/>
                </a:cubicBezTo>
                <a:close/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0" name="Google Shape;260;p18"/>
          <p:cNvSpPr/>
          <p:nvPr/>
        </p:nvSpPr>
        <p:spPr>
          <a:xfrm rot="2774206">
            <a:off x="8633427" y="6345172"/>
            <a:ext cx="95088" cy="81208"/>
          </a:xfrm>
          <a:custGeom>
            <a:avLst/>
            <a:gdLst/>
            <a:ahLst/>
            <a:cxnLst/>
            <a:rect l="l" t="t" r="r" b="b"/>
            <a:pathLst>
              <a:path w="596" h="509" extrusionOk="0">
                <a:moveTo>
                  <a:pt x="257" y="1"/>
                </a:moveTo>
                <a:cubicBezTo>
                  <a:pt x="126" y="1"/>
                  <a:pt x="1" y="102"/>
                  <a:pt x="1" y="254"/>
                </a:cubicBezTo>
                <a:cubicBezTo>
                  <a:pt x="2" y="395"/>
                  <a:pt x="115" y="508"/>
                  <a:pt x="255" y="508"/>
                </a:cubicBezTo>
                <a:cubicBezTo>
                  <a:pt x="481" y="508"/>
                  <a:pt x="595" y="235"/>
                  <a:pt x="435" y="76"/>
                </a:cubicBezTo>
                <a:cubicBezTo>
                  <a:pt x="383" y="24"/>
                  <a:pt x="320" y="1"/>
                  <a:pt x="25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1" name="Google Shape;261;p18"/>
          <p:cNvSpPr/>
          <p:nvPr/>
        </p:nvSpPr>
        <p:spPr>
          <a:xfrm rot="97">
            <a:off x="571068" y="3557454"/>
            <a:ext cx="248464" cy="261229"/>
          </a:xfrm>
          <a:custGeom>
            <a:avLst/>
            <a:gdLst/>
            <a:ahLst/>
            <a:cxnLst/>
            <a:rect l="l" t="t" r="r" b="b"/>
            <a:pathLst>
              <a:path w="2102" h="2210" extrusionOk="0">
                <a:moveTo>
                  <a:pt x="1299" y="1"/>
                </a:moveTo>
                <a:lnTo>
                  <a:pt x="761" y="553"/>
                </a:lnTo>
                <a:lnTo>
                  <a:pt x="0" y="422"/>
                </a:lnTo>
                <a:lnTo>
                  <a:pt x="360" y="1105"/>
                </a:lnTo>
                <a:lnTo>
                  <a:pt x="0" y="1787"/>
                </a:lnTo>
                <a:lnTo>
                  <a:pt x="761" y="1658"/>
                </a:lnTo>
                <a:lnTo>
                  <a:pt x="1299" y="2210"/>
                </a:lnTo>
                <a:lnTo>
                  <a:pt x="1409" y="1447"/>
                </a:lnTo>
                <a:lnTo>
                  <a:pt x="2101" y="1105"/>
                </a:lnTo>
                <a:lnTo>
                  <a:pt x="1409" y="764"/>
                </a:lnTo>
                <a:lnTo>
                  <a:pt x="1299" y="1"/>
                </a:ln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2" name="Google Shape;262;p18"/>
          <p:cNvSpPr/>
          <p:nvPr/>
        </p:nvSpPr>
        <p:spPr>
          <a:xfrm rot="2774206">
            <a:off x="3698193" y="373839"/>
            <a:ext cx="95088" cy="81208"/>
          </a:xfrm>
          <a:custGeom>
            <a:avLst/>
            <a:gdLst/>
            <a:ahLst/>
            <a:cxnLst/>
            <a:rect l="l" t="t" r="r" b="b"/>
            <a:pathLst>
              <a:path w="596" h="509" extrusionOk="0">
                <a:moveTo>
                  <a:pt x="257" y="1"/>
                </a:moveTo>
                <a:cubicBezTo>
                  <a:pt x="126" y="1"/>
                  <a:pt x="1" y="102"/>
                  <a:pt x="1" y="254"/>
                </a:cubicBezTo>
                <a:cubicBezTo>
                  <a:pt x="2" y="395"/>
                  <a:pt x="115" y="508"/>
                  <a:pt x="255" y="508"/>
                </a:cubicBezTo>
                <a:cubicBezTo>
                  <a:pt x="481" y="508"/>
                  <a:pt x="595" y="235"/>
                  <a:pt x="435" y="76"/>
                </a:cubicBezTo>
                <a:cubicBezTo>
                  <a:pt x="383" y="24"/>
                  <a:pt x="320" y="1"/>
                  <a:pt x="257" y="1"/>
                </a:cubicBezTo>
                <a:close/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8233890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9"/>
          <p:cNvSpPr txBox="1">
            <a:spLocks noGrp="1"/>
          </p:cNvSpPr>
          <p:nvPr>
            <p:ph type="title"/>
          </p:nvPr>
        </p:nvSpPr>
        <p:spPr>
          <a:xfrm>
            <a:off x="960000" y="723657"/>
            <a:ext cx="10272000" cy="6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19"/>
          <p:cNvSpPr txBox="1">
            <a:spLocks noGrp="1"/>
          </p:cNvSpPr>
          <p:nvPr>
            <p:ph type="title" idx="2"/>
          </p:nvPr>
        </p:nvSpPr>
        <p:spPr>
          <a:xfrm>
            <a:off x="2096924" y="3327012"/>
            <a:ext cx="3195600" cy="5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333" b="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19"/>
          <p:cNvSpPr txBox="1">
            <a:spLocks noGrp="1"/>
          </p:cNvSpPr>
          <p:nvPr>
            <p:ph type="title" idx="3"/>
          </p:nvPr>
        </p:nvSpPr>
        <p:spPr>
          <a:xfrm>
            <a:off x="6899476" y="3326896"/>
            <a:ext cx="3195600" cy="5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333" b="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19"/>
          <p:cNvSpPr txBox="1">
            <a:spLocks noGrp="1"/>
          </p:cNvSpPr>
          <p:nvPr>
            <p:ph type="subTitle" idx="1"/>
          </p:nvPr>
        </p:nvSpPr>
        <p:spPr>
          <a:xfrm>
            <a:off x="6899476" y="4039700"/>
            <a:ext cx="3195600" cy="9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268" name="Google Shape;268;p19"/>
          <p:cNvSpPr txBox="1">
            <a:spLocks noGrp="1"/>
          </p:cNvSpPr>
          <p:nvPr>
            <p:ph type="subTitle" idx="4"/>
          </p:nvPr>
        </p:nvSpPr>
        <p:spPr>
          <a:xfrm>
            <a:off x="2096924" y="4039700"/>
            <a:ext cx="3195600" cy="9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767400" y="-1864767"/>
            <a:ext cx="2584000" cy="2584000"/>
          </a:xfrm>
          <a:prstGeom prst="ellipse">
            <a:avLst/>
          </a:prstGeom>
          <a:solidFill>
            <a:srgbClr val="F5655C">
              <a:alpha val="522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0" name="Google Shape;270;p19"/>
          <p:cNvSpPr/>
          <p:nvPr/>
        </p:nvSpPr>
        <p:spPr>
          <a:xfrm>
            <a:off x="-1941000" y="3376501"/>
            <a:ext cx="2584000" cy="2584000"/>
          </a:xfrm>
          <a:prstGeom prst="ellipse">
            <a:avLst/>
          </a:prstGeom>
          <a:solidFill>
            <a:srgbClr val="F2AA31">
              <a:alpha val="13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1" name="Google Shape;271;p19"/>
          <p:cNvSpPr/>
          <p:nvPr/>
        </p:nvSpPr>
        <p:spPr>
          <a:xfrm>
            <a:off x="3965800" y="6049400"/>
            <a:ext cx="2584000" cy="2584000"/>
          </a:xfrm>
          <a:prstGeom prst="ellipse">
            <a:avLst/>
          </a:prstGeom>
          <a:solidFill>
            <a:srgbClr val="3C5BBF">
              <a:alpha val="129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2" name="Google Shape;272;p19"/>
          <p:cNvSpPr/>
          <p:nvPr/>
        </p:nvSpPr>
        <p:spPr>
          <a:xfrm>
            <a:off x="11546367" y="2321800"/>
            <a:ext cx="2214400" cy="2214400"/>
          </a:xfrm>
          <a:prstGeom prst="ellipse">
            <a:avLst/>
          </a:prstGeom>
          <a:solidFill>
            <a:srgbClr val="F2AA31">
              <a:alpha val="13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3" name="Google Shape;273;p19"/>
          <p:cNvSpPr/>
          <p:nvPr/>
        </p:nvSpPr>
        <p:spPr>
          <a:xfrm rot="2774158">
            <a:off x="11220757" y="394476"/>
            <a:ext cx="245697" cy="283829"/>
          </a:xfrm>
          <a:custGeom>
            <a:avLst/>
            <a:gdLst/>
            <a:ahLst/>
            <a:cxnLst/>
            <a:rect l="l" t="t" r="r" b="b"/>
            <a:pathLst>
              <a:path w="1539" h="1779" extrusionOk="0">
                <a:moveTo>
                  <a:pt x="0" y="1"/>
                </a:moveTo>
                <a:lnTo>
                  <a:pt x="0" y="1778"/>
                </a:lnTo>
                <a:lnTo>
                  <a:pt x="1539" y="889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4" name="Google Shape;274;p19"/>
          <p:cNvSpPr/>
          <p:nvPr/>
        </p:nvSpPr>
        <p:spPr>
          <a:xfrm rot="2774206">
            <a:off x="657660" y="495788"/>
            <a:ext cx="95088" cy="81208"/>
          </a:xfrm>
          <a:custGeom>
            <a:avLst/>
            <a:gdLst/>
            <a:ahLst/>
            <a:cxnLst/>
            <a:rect l="l" t="t" r="r" b="b"/>
            <a:pathLst>
              <a:path w="596" h="509" extrusionOk="0">
                <a:moveTo>
                  <a:pt x="257" y="1"/>
                </a:moveTo>
                <a:cubicBezTo>
                  <a:pt x="126" y="1"/>
                  <a:pt x="1" y="102"/>
                  <a:pt x="1" y="254"/>
                </a:cubicBezTo>
                <a:cubicBezTo>
                  <a:pt x="2" y="395"/>
                  <a:pt x="115" y="508"/>
                  <a:pt x="255" y="508"/>
                </a:cubicBezTo>
                <a:cubicBezTo>
                  <a:pt x="481" y="508"/>
                  <a:pt x="595" y="235"/>
                  <a:pt x="435" y="76"/>
                </a:cubicBezTo>
                <a:cubicBezTo>
                  <a:pt x="383" y="24"/>
                  <a:pt x="320" y="1"/>
                  <a:pt x="25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5" name="Google Shape;275;p19"/>
          <p:cNvSpPr/>
          <p:nvPr/>
        </p:nvSpPr>
        <p:spPr>
          <a:xfrm rot="2774206">
            <a:off x="612793" y="6479055"/>
            <a:ext cx="95088" cy="81208"/>
          </a:xfrm>
          <a:custGeom>
            <a:avLst/>
            <a:gdLst/>
            <a:ahLst/>
            <a:cxnLst/>
            <a:rect l="l" t="t" r="r" b="b"/>
            <a:pathLst>
              <a:path w="596" h="509" extrusionOk="0">
                <a:moveTo>
                  <a:pt x="257" y="1"/>
                </a:moveTo>
                <a:cubicBezTo>
                  <a:pt x="126" y="1"/>
                  <a:pt x="1" y="102"/>
                  <a:pt x="1" y="254"/>
                </a:cubicBezTo>
                <a:cubicBezTo>
                  <a:pt x="2" y="395"/>
                  <a:pt x="115" y="508"/>
                  <a:pt x="255" y="508"/>
                </a:cubicBezTo>
                <a:cubicBezTo>
                  <a:pt x="481" y="508"/>
                  <a:pt x="595" y="235"/>
                  <a:pt x="435" y="76"/>
                </a:cubicBezTo>
                <a:cubicBezTo>
                  <a:pt x="383" y="24"/>
                  <a:pt x="320" y="1"/>
                  <a:pt x="257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6" name="Google Shape;276;p19"/>
          <p:cNvSpPr/>
          <p:nvPr/>
        </p:nvSpPr>
        <p:spPr>
          <a:xfrm rot="2774158">
            <a:off x="787157" y="2782527"/>
            <a:ext cx="245697" cy="283829"/>
          </a:xfrm>
          <a:custGeom>
            <a:avLst/>
            <a:gdLst/>
            <a:ahLst/>
            <a:cxnLst/>
            <a:rect l="l" t="t" r="r" b="b"/>
            <a:pathLst>
              <a:path w="1539" h="1779" extrusionOk="0">
                <a:moveTo>
                  <a:pt x="0" y="1"/>
                </a:moveTo>
                <a:lnTo>
                  <a:pt x="0" y="1778"/>
                </a:lnTo>
                <a:lnTo>
                  <a:pt x="1539" y="889"/>
                </a:lnTo>
                <a:lnTo>
                  <a:pt x="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7" name="Google Shape;277;p19"/>
          <p:cNvSpPr/>
          <p:nvPr/>
        </p:nvSpPr>
        <p:spPr>
          <a:xfrm rot="2774206">
            <a:off x="11561027" y="1720039"/>
            <a:ext cx="95088" cy="81208"/>
          </a:xfrm>
          <a:custGeom>
            <a:avLst/>
            <a:gdLst/>
            <a:ahLst/>
            <a:cxnLst/>
            <a:rect l="l" t="t" r="r" b="b"/>
            <a:pathLst>
              <a:path w="596" h="509" extrusionOk="0">
                <a:moveTo>
                  <a:pt x="257" y="1"/>
                </a:moveTo>
                <a:cubicBezTo>
                  <a:pt x="126" y="1"/>
                  <a:pt x="1" y="102"/>
                  <a:pt x="1" y="254"/>
                </a:cubicBezTo>
                <a:cubicBezTo>
                  <a:pt x="2" y="395"/>
                  <a:pt x="115" y="508"/>
                  <a:pt x="255" y="508"/>
                </a:cubicBezTo>
                <a:cubicBezTo>
                  <a:pt x="481" y="508"/>
                  <a:pt x="595" y="235"/>
                  <a:pt x="435" y="76"/>
                </a:cubicBezTo>
                <a:cubicBezTo>
                  <a:pt x="383" y="24"/>
                  <a:pt x="320" y="1"/>
                  <a:pt x="257" y="1"/>
                </a:cubicBezTo>
                <a:close/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8" name="Google Shape;278;p19"/>
          <p:cNvSpPr/>
          <p:nvPr/>
        </p:nvSpPr>
        <p:spPr>
          <a:xfrm rot="2774206">
            <a:off x="8793860" y="620621"/>
            <a:ext cx="95088" cy="81208"/>
          </a:xfrm>
          <a:custGeom>
            <a:avLst/>
            <a:gdLst/>
            <a:ahLst/>
            <a:cxnLst/>
            <a:rect l="l" t="t" r="r" b="b"/>
            <a:pathLst>
              <a:path w="596" h="509" extrusionOk="0">
                <a:moveTo>
                  <a:pt x="257" y="1"/>
                </a:moveTo>
                <a:cubicBezTo>
                  <a:pt x="126" y="1"/>
                  <a:pt x="1" y="102"/>
                  <a:pt x="1" y="254"/>
                </a:cubicBezTo>
                <a:cubicBezTo>
                  <a:pt x="2" y="395"/>
                  <a:pt x="115" y="508"/>
                  <a:pt x="255" y="508"/>
                </a:cubicBezTo>
                <a:cubicBezTo>
                  <a:pt x="481" y="508"/>
                  <a:pt x="595" y="235"/>
                  <a:pt x="435" y="76"/>
                </a:cubicBezTo>
                <a:cubicBezTo>
                  <a:pt x="383" y="24"/>
                  <a:pt x="320" y="1"/>
                  <a:pt x="25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9" name="Google Shape;279;p19"/>
          <p:cNvSpPr/>
          <p:nvPr/>
        </p:nvSpPr>
        <p:spPr>
          <a:xfrm rot="2774206">
            <a:off x="7877827" y="6151005"/>
            <a:ext cx="95088" cy="81208"/>
          </a:xfrm>
          <a:custGeom>
            <a:avLst/>
            <a:gdLst/>
            <a:ahLst/>
            <a:cxnLst/>
            <a:rect l="l" t="t" r="r" b="b"/>
            <a:pathLst>
              <a:path w="596" h="509" extrusionOk="0">
                <a:moveTo>
                  <a:pt x="257" y="1"/>
                </a:moveTo>
                <a:cubicBezTo>
                  <a:pt x="126" y="1"/>
                  <a:pt x="1" y="102"/>
                  <a:pt x="1" y="254"/>
                </a:cubicBezTo>
                <a:cubicBezTo>
                  <a:pt x="2" y="395"/>
                  <a:pt x="115" y="508"/>
                  <a:pt x="255" y="508"/>
                </a:cubicBezTo>
                <a:cubicBezTo>
                  <a:pt x="481" y="508"/>
                  <a:pt x="595" y="235"/>
                  <a:pt x="435" y="76"/>
                </a:cubicBezTo>
                <a:cubicBezTo>
                  <a:pt x="383" y="24"/>
                  <a:pt x="320" y="1"/>
                  <a:pt x="25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0" name="Google Shape;280;p19"/>
          <p:cNvSpPr/>
          <p:nvPr/>
        </p:nvSpPr>
        <p:spPr>
          <a:xfrm rot="-2858681">
            <a:off x="4649069" y="405755"/>
            <a:ext cx="248464" cy="261229"/>
          </a:xfrm>
          <a:custGeom>
            <a:avLst/>
            <a:gdLst/>
            <a:ahLst/>
            <a:cxnLst/>
            <a:rect l="l" t="t" r="r" b="b"/>
            <a:pathLst>
              <a:path w="2102" h="2210" extrusionOk="0">
                <a:moveTo>
                  <a:pt x="1299" y="1"/>
                </a:moveTo>
                <a:lnTo>
                  <a:pt x="761" y="553"/>
                </a:lnTo>
                <a:lnTo>
                  <a:pt x="0" y="422"/>
                </a:lnTo>
                <a:lnTo>
                  <a:pt x="360" y="1105"/>
                </a:lnTo>
                <a:lnTo>
                  <a:pt x="0" y="1787"/>
                </a:lnTo>
                <a:lnTo>
                  <a:pt x="761" y="1658"/>
                </a:lnTo>
                <a:lnTo>
                  <a:pt x="1299" y="2210"/>
                </a:lnTo>
                <a:lnTo>
                  <a:pt x="1409" y="1447"/>
                </a:lnTo>
                <a:lnTo>
                  <a:pt x="2101" y="1105"/>
                </a:lnTo>
                <a:lnTo>
                  <a:pt x="1409" y="764"/>
                </a:lnTo>
                <a:lnTo>
                  <a:pt x="1299" y="1"/>
                </a:lnTo>
                <a:close/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1" name="Google Shape;281;p19"/>
          <p:cNvSpPr/>
          <p:nvPr/>
        </p:nvSpPr>
        <p:spPr>
          <a:xfrm rot="2774206">
            <a:off x="11561027" y="5822788"/>
            <a:ext cx="95088" cy="81208"/>
          </a:xfrm>
          <a:custGeom>
            <a:avLst/>
            <a:gdLst/>
            <a:ahLst/>
            <a:cxnLst/>
            <a:rect l="l" t="t" r="r" b="b"/>
            <a:pathLst>
              <a:path w="596" h="509" extrusionOk="0">
                <a:moveTo>
                  <a:pt x="257" y="1"/>
                </a:moveTo>
                <a:cubicBezTo>
                  <a:pt x="126" y="1"/>
                  <a:pt x="1" y="102"/>
                  <a:pt x="1" y="254"/>
                </a:cubicBezTo>
                <a:cubicBezTo>
                  <a:pt x="2" y="395"/>
                  <a:pt x="115" y="508"/>
                  <a:pt x="255" y="508"/>
                </a:cubicBezTo>
                <a:cubicBezTo>
                  <a:pt x="481" y="508"/>
                  <a:pt x="595" y="235"/>
                  <a:pt x="435" y="76"/>
                </a:cubicBezTo>
                <a:cubicBezTo>
                  <a:pt x="383" y="24"/>
                  <a:pt x="320" y="1"/>
                  <a:pt x="257" y="1"/>
                </a:cubicBezTo>
                <a:close/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9295101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0"/>
          <p:cNvSpPr txBox="1">
            <a:spLocks noGrp="1"/>
          </p:cNvSpPr>
          <p:nvPr>
            <p:ph type="title"/>
          </p:nvPr>
        </p:nvSpPr>
        <p:spPr>
          <a:xfrm>
            <a:off x="960000" y="723657"/>
            <a:ext cx="10272000" cy="6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20"/>
          <p:cNvSpPr txBox="1">
            <a:spLocks noGrp="1"/>
          </p:cNvSpPr>
          <p:nvPr>
            <p:ph type="title" idx="2"/>
          </p:nvPr>
        </p:nvSpPr>
        <p:spPr>
          <a:xfrm>
            <a:off x="1401120" y="2501500"/>
            <a:ext cx="4587200" cy="5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333" b="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20"/>
          <p:cNvSpPr txBox="1">
            <a:spLocks noGrp="1"/>
          </p:cNvSpPr>
          <p:nvPr>
            <p:ph type="title" idx="3"/>
          </p:nvPr>
        </p:nvSpPr>
        <p:spPr>
          <a:xfrm>
            <a:off x="6203693" y="2501400"/>
            <a:ext cx="4587200" cy="5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333" b="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20"/>
          <p:cNvSpPr txBox="1">
            <a:spLocks noGrp="1"/>
          </p:cNvSpPr>
          <p:nvPr>
            <p:ph type="subTitle" idx="1"/>
          </p:nvPr>
        </p:nvSpPr>
        <p:spPr>
          <a:xfrm>
            <a:off x="6203693" y="3005128"/>
            <a:ext cx="4587200" cy="20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3733"/>
            </a:lvl9pPr>
          </a:lstStyle>
          <a:p>
            <a:endParaRPr/>
          </a:p>
        </p:txBody>
      </p:sp>
      <p:sp>
        <p:nvSpPr>
          <p:cNvPr id="287" name="Google Shape;287;p20"/>
          <p:cNvSpPr txBox="1">
            <a:spLocks noGrp="1"/>
          </p:cNvSpPr>
          <p:nvPr>
            <p:ph type="subTitle" idx="4"/>
          </p:nvPr>
        </p:nvSpPr>
        <p:spPr>
          <a:xfrm>
            <a:off x="1401107" y="3005108"/>
            <a:ext cx="4587200" cy="20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3733"/>
            </a:lvl9pPr>
          </a:lstStyle>
          <a:p>
            <a:endParaRPr/>
          </a:p>
        </p:txBody>
      </p:sp>
      <p:sp>
        <p:nvSpPr>
          <p:cNvPr id="288" name="Google Shape;288;p20"/>
          <p:cNvSpPr/>
          <p:nvPr/>
        </p:nvSpPr>
        <p:spPr>
          <a:xfrm>
            <a:off x="767400" y="-1864767"/>
            <a:ext cx="2584000" cy="2584000"/>
          </a:xfrm>
          <a:prstGeom prst="ellipse">
            <a:avLst/>
          </a:prstGeom>
          <a:solidFill>
            <a:srgbClr val="F5655C">
              <a:alpha val="522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9" name="Google Shape;289;p20"/>
          <p:cNvSpPr/>
          <p:nvPr/>
        </p:nvSpPr>
        <p:spPr>
          <a:xfrm>
            <a:off x="-1941000" y="3376501"/>
            <a:ext cx="2584000" cy="2584000"/>
          </a:xfrm>
          <a:prstGeom prst="ellipse">
            <a:avLst/>
          </a:prstGeom>
          <a:solidFill>
            <a:srgbClr val="F2AA31">
              <a:alpha val="13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0" name="Google Shape;290;p20"/>
          <p:cNvSpPr/>
          <p:nvPr/>
        </p:nvSpPr>
        <p:spPr>
          <a:xfrm>
            <a:off x="3965800" y="6049400"/>
            <a:ext cx="2584000" cy="2584000"/>
          </a:xfrm>
          <a:prstGeom prst="ellipse">
            <a:avLst/>
          </a:prstGeom>
          <a:solidFill>
            <a:srgbClr val="3C5BBF">
              <a:alpha val="129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1" name="Google Shape;291;p20"/>
          <p:cNvSpPr/>
          <p:nvPr/>
        </p:nvSpPr>
        <p:spPr>
          <a:xfrm>
            <a:off x="11546367" y="2321800"/>
            <a:ext cx="2214400" cy="2214400"/>
          </a:xfrm>
          <a:prstGeom prst="ellipse">
            <a:avLst/>
          </a:prstGeom>
          <a:solidFill>
            <a:srgbClr val="F2AA31">
              <a:alpha val="13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2" name="Google Shape;292;p20"/>
          <p:cNvSpPr/>
          <p:nvPr/>
        </p:nvSpPr>
        <p:spPr>
          <a:xfrm rot="2774158">
            <a:off x="11220757" y="394476"/>
            <a:ext cx="245697" cy="283829"/>
          </a:xfrm>
          <a:custGeom>
            <a:avLst/>
            <a:gdLst/>
            <a:ahLst/>
            <a:cxnLst/>
            <a:rect l="l" t="t" r="r" b="b"/>
            <a:pathLst>
              <a:path w="1539" h="1779" extrusionOk="0">
                <a:moveTo>
                  <a:pt x="0" y="1"/>
                </a:moveTo>
                <a:lnTo>
                  <a:pt x="0" y="1778"/>
                </a:lnTo>
                <a:lnTo>
                  <a:pt x="1539" y="889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3" name="Google Shape;293;p20"/>
          <p:cNvSpPr/>
          <p:nvPr/>
        </p:nvSpPr>
        <p:spPr>
          <a:xfrm rot="2774206">
            <a:off x="657660" y="495788"/>
            <a:ext cx="95088" cy="81208"/>
          </a:xfrm>
          <a:custGeom>
            <a:avLst/>
            <a:gdLst/>
            <a:ahLst/>
            <a:cxnLst/>
            <a:rect l="l" t="t" r="r" b="b"/>
            <a:pathLst>
              <a:path w="596" h="509" extrusionOk="0">
                <a:moveTo>
                  <a:pt x="257" y="1"/>
                </a:moveTo>
                <a:cubicBezTo>
                  <a:pt x="126" y="1"/>
                  <a:pt x="1" y="102"/>
                  <a:pt x="1" y="254"/>
                </a:cubicBezTo>
                <a:cubicBezTo>
                  <a:pt x="2" y="395"/>
                  <a:pt x="115" y="508"/>
                  <a:pt x="255" y="508"/>
                </a:cubicBezTo>
                <a:cubicBezTo>
                  <a:pt x="481" y="508"/>
                  <a:pt x="595" y="235"/>
                  <a:pt x="435" y="76"/>
                </a:cubicBezTo>
                <a:cubicBezTo>
                  <a:pt x="383" y="24"/>
                  <a:pt x="320" y="1"/>
                  <a:pt x="25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4" name="Google Shape;294;p20"/>
          <p:cNvSpPr/>
          <p:nvPr/>
        </p:nvSpPr>
        <p:spPr>
          <a:xfrm rot="2774206">
            <a:off x="612793" y="6479055"/>
            <a:ext cx="95088" cy="81208"/>
          </a:xfrm>
          <a:custGeom>
            <a:avLst/>
            <a:gdLst/>
            <a:ahLst/>
            <a:cxnLst/>
            <a:rect l="l" t="t" r="r" b="b"/>
            <a:pathLst>
              <a:path w="596" h="509" extrusionOk="0">
                <a:moveTo>
                  <a:pt x="257" y="1"/>
                </a:moveTo>
                <a:cubicBezTo>
                  <a:pt x="126" y="1"/>
                  <a:pt x="1" y="102"/>
                  <a:pt x="1" y="254"/>
                </a:cubicBezTo>
                <a:cubicBezTo>
                  <a:pt x="2" y="395"/>
                  <a:pt x="115" y="508"/>
                  <a:pt x="255" y="508"/>
                </a:cubicBezTo>
                <a:cubicBezTo>
                  <a:pt x="481" y="508"/>
                  <a:pt x="595" y="235"/>
                  <a:pt x="435" y="76"/>
                </a:cubicBezTo>
                <a:cubicBezTo>
                  <a:pt x="383" y="24"/>
                  <a:pt x="320" y="1"/>
                  <a:pt x="257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5" name="Google Shape;295;p20"/>
          <p:cNvSpPr/>
          <p:nvPr/>
        </p:nvSpPr>
        <p:spPr>
          <a:xfrm rot="2774158">
            <a:off x="787157" y="2782527"/>
            <a:ext cx="245697" cy="283829"/>
          </a:xfrm>
          <a:custGeom>
            <a:avLst/>
            <a:gdLst/>
            <a:ahLst/>
            <a:cxnLst/>
            <a:rect l="l" t="t" r="r" b="b"/>
            <a:pathLst>
              <a:path w="1539" h="1779" extrusionOk="0">
                <a:moveTo>
                  <a:pt x="0" y="1"/>
                </a:moveTo>
                <a:lnTo>
                  <a:pt x="0" y="1778"/>
                </a:lnTo>
                <a:lnTo>
                  <a:pt x="1539" y="889"/>
                </a:lnTo>
                <a:lnTo>
                  <a:pt x="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6" name="Google Shape;296;p20"/>
          <p:cNvSpPr/>
          <p:nvPr/>
        </p:nvSpPr>
        <p:spPr>
          <a:xfrm rot="2774206">
            <a:off x="11561027" y="1720039"/>
            <a:ext cx="95088" cy="81208"/>
          </a:xfrm>
          <a:custGeom>
            <a:avLst/>
            <a:gdLst/>
            <a:ahLst/>
            <a:cxnLst/>
            <a:rect l="l" t="t" r="r" b="b"/>
            <a:pathLst>
              <a:path w="596" h="509" extrusionOk="0">
                <a:moveTo>
                  <a:pt x="257" y="1"/>
                </a:moveTo>
                <a:cubicBezTo>
                  <a:pt x="126" y="1"/>
                  <a:pt x="1" y="102"/>
                  <a:pt x="1" y="254"/>
                </a:cubicBezTo>
                <a:cubicBezTo>
                  <a:pt x="2" y="395"/>
                  <a:pt x="115" y="508"/>
                  <a:pt x="255" y="508"/>
                </a:cubicBezTo>
                <a:cubicBezTo>
                  <a:pt x="481" y="508"/>
                  <a:pt x="595" y="235"/>
                  <a:pt x="435" y="76"/>
                </a:cubicBezTo>
                <a:cubicBezTo>
                  <a:pt x="383" y="24"/>
                  <a:pt x="320" y="1"/>
                  <a:pt x="257" y="1"/>
                </a:cubicBezTo>
                <a:close/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7" name="Google Shape;297;p20"/>
          <p:cNvSpPr/>
          <p:nvPr/>
        </p:nvSpPr>
        <p:spPr>
          <a:xfrm rot="2774206">
            <a:off x="8793860" y="620621"/>
            <a:ext cx="95088" cy="81208"/>
          </a:xfrm>
          <a:custGeom>
            <a:avLst/>
            <a:gdLst/>
            <a:ahLst/>
            <a:cxnLst/>
            <a:rect l="l" t="t" r="r" b="b"/>
            <a:pathLst>
              <a:path w="596" h="509" extrusionOk="0">
                <a:moveTo>
                  <a:pt x="257" y="1"/>
                </a:moveTo>
                <a:cubicBezTo>
                  <a:pt x="126" y="1"/>
                  <a:pt x="1" y="102"/>
                  <a:pt x="1" y="254"/>
                </a:cubicBezTo>
                <a:cubicBezTo>
                  <a:pt x="2" y="395"/>
                  <a:pt x="115" y="508"/>
                  <a:pt x="255" y="508"/>
                </a:cubicBezTo>
                <a:cubicBezTo>
                  <a:pt x="481" y="508"/>
                  <a:pt x="595" y="235"/>
                  <a:pt x="435" y="76"/>
                </a:cubicBezTo>
                <a:cubicBezTo>
                  <a:pt x="383" y="24"/>
                  <a:pt x="320" y="1"/>
                  <a:pt x="25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8" name="Google Shape;298;p20"/>
          <p:cNvSpPr/>
          <p:nvPr/>
        </p:nvSpPr>
        <p:spPr>
          <a:xfrm rot="2774206">
            <a:off x="7877827" y="6151005"/>
            <a:ext cx="95088" cy="81208"/>
          </a:xfrm>
          <a:custGeom>
            <a:avLst/>
            <a:gdLst/>
            <a:ahLst/>
            <a:cxnLst/>
            <a:rect l="l" t="t" r="r" b="b"/>
            <a:pathLst>
              <a:path w="596" h="509" extrusionOk="0">
                <a:moveTo>
                  <a:pt x="257" y="1"/>
                </a:moveTo>
                <a:cubicBezTo>
                  <a:pt x="126" y="1"/>
                  <a:pt x="1" y="102"/>
                  <a:pt x="1" y="254"/>
                </a:cubicBezTo>
                <a:cubicBezTo>
                  <a:pt x="2" y="395"/>
                  <a:pt x="115" y="508"/>
                  <a:pt x="255" y="508"/>
                </a:cubicBezTo>
                <a:cubicBezTo>
                  <a:pt x="481" y="508"/>
                  <a:pt x="595" y="235"/>
                  <a:pt x="435" y="76"/>
                </a:cubicBezTo>
                <a:cubicBezTo>
                  <a:pt x="383" y="24"/>
                  <a:pt x="320" y="1"/>
                  <a:pt x="25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9" name="Google Shape;299;p20"/>
          <p:cNvSpPr/>
          <p:nvPr/>
        </p:nvSpPr>
        <p:spPr>
          <a:xfrm rot="-2858681">
            <a:off x="4649069" y="405755"/>
            <a:ext cx="248464" cy="261229"/>
          </a:xfrm>
          <a:custGeom>
            <a:avLst/>
            <a:gdLst/>
            <a:ahLst/>
            <a:cxnLst/>
            <a:rect l="l" t="t" r="r" b="b"/>
            <a:pathLst>
              <a:path w="2102" h="2210" extrusionOk="0">
                <a:moveTo>
                  <a:pt x="1299" y="1"/>
                </a:moveTo>
                <a:lnTo>
                  <a:pt x="761" y="553"/>
                </a:lnTo>
                <a:lnTo>
                  <a:pt x="0" y="422"/>
                </a:lnTo>
                <a:lnTo>
                  <a:pt x="360" y="1105"/>
                </a:lnTo>
                <a:lnTo>
                  <a:pt x="0" y="1787"/>
                </a:lnTo>
                <a:lnTo>
                  <a:pt x="761" y="1658"/>
                </a:lnTo>
                <a:lnTo>
                  <a:pt x="1299" y="2210"/>
                </a:lnTo>
                <a:lnTo>
                  <a:pt x="1409" y="1447"/>
                </a:lnTo>
                <a:lnTo>
                  <a:pt x="2101" y="1105"/>
                </a:lnTo>
                <a:lnTo>
                  <a:pt x="1409" y="764"/>
                </a:lnTo>
                <a:lnTo>
                  <a:pt x="1299" y="1"/>
                </a:lnTo>
                <a:close/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0" name="Google Shape;300;p20"/>
          <p:cNvSpPr/>
          <p:nvPr/>
        </p:nvSpPr>
        <p:spPr>
          <a:xfrm rot="2774206">
            <a:off x="11561027" y="5822788"/>
            <a:ext cx="95088" cy="81208"/>
          </a:xfrm>
          <a:custGeom>
            <a:avLst/>
            <a:gdLst/>
            <a:ahLst/>
            <a:cxnLst/>
            <a:rect l="l" t="t" r="r" b="b"/>
            <a:pathLst>
              <a:path w="596" h="509" extrusionOk="0">
                <a:moveTo>
                  <a:pt x="257" y="1"/>
                </a:moveTo>
                <a:cubicBezTo>
                  <a:pt x="126" y="1"/>
                  <a:pt x="1" y="102"/>
                  <a:pt x="1" y="254"/>
                </a:cubicBezTo>
                <a:cubicBezTo>
                  <a:pt x="2" y="395"/>
                  <a:pt x="115" y="508"/>
                  <a:pt x="255" y="508"/>
                </a:cubicBezTo>
                <a:cubicBezTo>
                  <a:pt x="481" y="508"/>
                  <a:pt x="595" y="235"/>
                  <a:pt x="435" y="76"/>
                </a:cubicBezTo>
                <a:cubicBezTo>
                  <a:pt x="383" y="24"/>
                  <a:pt x="320" y="1"/>
                  <a:pt x="257" y="1"/>
                </a:cubicBezTo>
                <a:close/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82621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1"/>
          <p:cNvSpPr txBox="1">
            <a:spLocks noGrp="1"/>
          </p:cNvSpPr>
          <p:nvPr>
            <p:ph type="title"/>
          </p:nvPr>
        </p:nvSpPr>
        <p:spPr>
          <a:xfrm>
            <a:off x="960000" y="723657"/>
            <a:ext cx="102720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21"/>
          <p:cNvSpPr txBox="1">
            <a:spLocks noGrp="1"/>
          </p:cNvSpPr>
          <p:nvPr>
            <p:ph type="title" idx="2"/>
          </p:nvPr>
        </p:nvSpPr>
        <p:spPr>
          <a:xfrm>
            <a:off x="2751531" y="2293943"/>
            <a:ext cx="2637600" cy="5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304" name="Google Shape;304;p21"/>
          <p:cNvSpPr txBox="1">
            <a:spLocks noGrp="1"/>
          </p:cNvSpPr>
          <p:nvPr>
            <p:ph type="subTitle" idx="1"/>
          </p:nvPr>
        </p:nvSpPr>
        <p:spPr>
          <a:xfrm>
            <a:off x="2751531" y="2999167"/>
            <a:ext cx="2637600" cy="5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21"/>
          <p:cNvSpPr txBox="1">
            <a:spLocks noGrp="1"/>
          </p:cNvSpPr>
          <p:nvPr>
            <p:ph type="title" idx="3"/>
          </p:nvPr>
        </p:nvSpPr>
        <p:spPr>
          <a:xfrm>
            <a:off x="6802869" y="2293943"/>
            <a:ext cx="2637600" cy="5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306" name="Google Shape;306;p21"/>
          <p:cNvSpPr txBox="1">
            <a:spLocks noGrp="1"/>
          </p:cNvSpPr>
          <p:nvPr>
            <p:ph type="subTitle" idx="4"/>
          </p:nvPr>
        </p:nvSpPr>
        <p:spPr>
          <a:xfrm>
            <a:off x="6802867" y="2999167"/>
            <a:ext cx="2637600" cy="5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21"/>
          <p:cNvSpPr txBox="1">
            <a:spLocks noGrp="1"/>
          </p:cNvSpPr>
          <p:nvPr>
            <p:ph type="title" idx="5"/>
          </p:nvPr>
        </p:nvSpPr>
        <p:spPr>
          <a:xfrm>
            <a:off x="2751531" y="4191805"/>
            <a:ext cx="2637600" cy="5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308" name="Google Shape;308;p21"/>
          <p:cNvSpPr txBox="1">
            <a:spLocks noGrp="1"/>
          </p:cNvSpPr>
          <p:nvPr>
            <p:ph type="subTitle" idx="6"/>
          </p:nvPr>
        </p:nvSpPr>
        <p:spPr>
          <a:xfrm>
            <a:off x="2751531" y="4872733"/>
            <a:ext cx="2637600" cy="5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21"/>
          <p:cNvSpPr txBox="1">
            <a:spLocks noGrp="1"/>
          </p:cNvSpPr>
          <p:nvPr>
            <p:ph type="title" idx="7"/>
          </p:nvPr>
        </p:nvSpPr>
        <p:spPr>
          <a:xfrm>
            <a:off x="6802869" y="4191805"/>
            <a:ext cx="2637600" cy="5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310" name="Google Shape;310;p21"/>
          <p:cNvSpPr txBox="1">
            <a:spLocks noGrp="1"/>
          </p:cNvSpPr>
          <p:nvPr>
            <p:ph type="subTitle" idx="8"/>
          </p:nvPr>
        </p:nvSpPr>
        <p:spPr>
          <a:xfrm>
            <a:off x="6802867" y="4872733"/>
            <a:ext cx="2637600" cy="5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21"/>
          <p:cNvSpPr/>
          <p:nvPr/>
        </p:nvSpPr>
        <p:spPr>
          <a:xfrm>
            <a:off x="767400" y="-1864767"/>
            <a:ext cx="2584000" cy="2584000"/>
          </a:xfrm>
          <a:prstGeom prst="ellipse">
            <a:avLst/>
          </a:prstGeom>
          <a:solidFill>
            <a:srgbClr val="F5655C">
              <a:alpha val="522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2" name="Google Shape;312;p21"/>
          <p:cNvSpPr/>
          <p:nvPr/>
        </p:nvSpPr>
        <p:spPr>
          <a:xfrm>
            <a:off x="-1941000" y="3376501"/>
            <a:ext cx="2584000" cy="2584000"/>
          </a:xfrm>
          <a:prstGeom prst="ellipse">
            <a:avLst/>
          </a:prstGeom>
          <a:solidFill>
            <a:srgbClr val="F2AA31">
              <a:alpha val="13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3" name="Google Shape;313;p21"/>
          <p:cNvSpPr/>
          <p:nvPr/>
        </p:nvSpPr>
        <p:spPr>
          <a:xfrm>
            <a:off x="11546367" y="2321800"/>
            <a:ext cx="2214400" cy="2214400"/>
          </a:xfrm>
          <a:prstGeom prst="ellipse">
            <a:avLst/>
          </a:prstGeom>
          <a:solidFill>
            <a:srgbClr val="F2AA31">
              <a:alpha val="13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4" name="Google Shape;314;p21"/>
          <p:cNvSpPr/>
          <p:nvPr/>
        </p:nvSpPr>
        <p:spPr>
          <a:xfrm rot="2774158">
            <a:off x="11220757" y="394476"/>
            <a:ext cx="245697" cy="283829"/>
          </a:xfrm>
          <a:custGeom>
            <a:avLst/>
            <a:gdLst/>
            <a:ahLst/>
            <a:cxnLst/>
            <a:rect l="l" t="t" r="r" b="b"/>
            <a:pathLst>
              <a:path w="1539" h="1779" extrusionOk="0">
                <a:moveTo>
                  <a:pt x="0" y="1"/>
                </a:moveTo>
                <a:lnTo>
                  <a:pt x="0" y="1778"/>
                </a:lnTo>
                <a:lnTo>
                  <a:pt x="1539" y="889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5" name="Google Shape;315;p21"/>
          <p:cNvSpPr/>
          <p:nvPr/>
        </p:nvSpPr>
        <p:spPr>
          <a:xfrm rot="2774206">
            <a:off x="657660" y="495788"/>
            <a:ext cx="95088" cy="81208"/>
          </a:xfrm>
          <a:custGeom>
            <a:avLst/>
            <a:gdLst/>
            <a:ahLst/>
            <a:cxnLst/>
            <a:rect l="l" t="t" r="r" b="b"/>
            <a:pathLst>
              <a:path w="596" h="509" extrusionOk="0">
                <a:moveTo>
                  <a:pt x="257" y="1"/>
                </a:moveTo>
                <a:cubicBezTo>
                  <a:pt x="126" y="1"/>
                  <a:pt x="1" y="102"/>
                  <a:pt x="1" y="254"/>
                </a:cubicBezTo>
                <a:cubicBezTo>
                  <a:pt x="2" y="395"/>
                  <a:pt x="115" y="508"/>
                  <a:pt x="255" y="508"/>
                </a:cubicBezTo>
                <a:cubicBezTo>
                  <a:pt x="481" y="508"/>
                  <a:pt x="595" y="235"/>
                  <a:pt x="435" y="76"/>
                </a:cubicBezTo>
                <a:cubicBezTo>
                  <a:pt x="383" y="24"/>
                  <a:pt x="320" y="1"/>
                  <a:pt x="25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6" name="Google Shape;316;p21"/>
          <p:cNvSpPr/>
          <p:nvPr/>
        </p:nvSpPr>
        <p:spPr>
          <a:xfrm rot="2774206">
            <a:off x="612793" y="6479055"/>
            <a:ext cx="95088" cy="81208"/>
          </a:xfrm>
          <a:custGeom>
            <a:avLst/>
            <a:gdLst/>
            <a:ahLst/>
            <a:cxnLst/>
            <a:rect l="l" t="t" r="r" b="b"/>
            <a:pathLst>
              <a:path w="596" h="509" extrusionOk="0">
                <a:moveTo>
                  <a:pt x="257" y="1"/>
                </a:moveTo>
                <a:cubicBezTo>
                  <a:pt x="126" y="1"/>
                  <a:pt x="1" y="102"/>
                  <a:pt x="1" y="254"/>
                </a:cubicBezTo>
                <a:cubicBezTo>
                  <a:pt x="2" y="395"/>
                  <a:pt x="115" y="508"/>
                  <a:pt x="255" y="508"/>
                </a:cubicBezTo>
                <a:cubicBezTo>
                  <a:pt x="481" y="508"/>
                  <a:pt x="595" y="235"/>
                  <a:pt x="435" y="76"/>
                </a:cubicBezTo>
                <a:cubicBezTo>
                  <a:pt x="383" y="24"/>
                  <a:pt x="320" y="1"/>
                  <a:pt x="257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7" name="Google Shape;317;p21"/>
          <p:cNvSpPr/>
          <p:nvPr/>
        </p:nvSpPr>
        <p:spPr>
          <a:xfrm rot="2774158">
            <a:off x="457090" y="2368094"/>
            <a:ext cx="245697" cy="283829"/>
          </a:xfrm>
          <a:custGeom>
            <a:avLst/>
            <a:gdLst/>
            <a:ahLst/>
            <a:cxnLst/>
            <a:rect l="l" t="t" r="r" b="b"/>
            <a:pathLst>
              <a:path w="1539" h="1779" extrusionOk="0">
                <a:moveTo>
                  <a:pt x="0" y="1"/>
                </a:moveTo>
                <a:lnTo>
                  <a:pt x="0" y="1778"/>
                </a:lnTo>
                <a:lnTo>
                  <a:pt x="1539" y="889"/>
                </a:lnTo>
                <a:lnTo>
                  <a:pt x="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8" name="Google Shape;318;p21"/>
          <p:cNvSpPr/>
          <p:nvPr/>
        </p:nvSpPr>
        <p:spPr>
          <a:xfrm rot="2774158">
            <a:off x="5838924" y="484260"/>
            <a:ext cx="245697" cy="283829"/>
          </a:xfrm>
          <a:custGeom>
            <a:avLst/>
            <a:gdLst/>
            <a:ahLst/>
            <a:cxnLst/>
            <a:rect l="l" t="t" r="r" b="b"/>
            <a:pathLst>
              <a:path w="1539" h="1779" extrusionOk="0">
                <a:moveTo>
                  <a:pt x="0" y="1"/>
                </a:moveTo>
                <a:lnTo>
                  <a:pt x="0" y="1778"/>
                </a:lnTo>
                <a:lnTo>
                  <a:pt x="1539" y="889"/>
                </a:lnTo>
                <a:lnTo>
                  <a:pt x="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9" name="Google Shape;319;p21"/>
          <p:cNvSpPr/>
          <p:nvPr/>
        </p:nvSpPr>
        <p:spPr>
          <a:xfrm rot="2774206">
            <a:off x="11561027" y="1720039"/>
            <a:ext cx="95088" cy="81208"/>
          </a:xfrm>
          <a:custGeom>
            <a:avLst/>
            <a:gdLst/>
            <a:ahLst/>
            <a:cxnLst/>
            <a:rect l="l" t="t" r="r" b="b"/>
            <a:pathLst>
              <a:path w="596" h="509" extrusionOk="0">
                <a:moveTo>
                  <a:pt x="257" y="1"/>
                </a:moveTo>
                <a:cubicBezTo>
                  <a:pt x="126" y="1"/>
                  <a:pt x="1" y="102"/>
                  <a:pt x="1" y="254"/>
                </a:cubicBezTo>
                <a:cubicBezTo>
                  <a:pt x="2" y="395"/>
                  <a:pt x="115" y="508"/>
                  <a:pt x="255" y="508"/>
                </a:cubicBezTo>
                <a:cubicBezTo>
                  <a:pt x="481" y="508"/>
                  <a:pt x="595" y="235"/>
                  <a:pt x="435" y="76"/>
                </a:cubicBezTo>
                <a:cubicBezTo>
                  <a:pt x="383" y="24"/>
                  <a:pt x="320" y="1"/>
                  <a:pt x="257" y="1"/>
                </a:cubicBezTo>
                <a:close/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0" name="Google Shape;320;p21"/>
          <p:cNvSpPr/>
          <p:nvPr/>
        </p:nvSpPr>
        <p:spPr>
          <a:xfrm rot="2774206">
            <a:off x="11561027" y="5822788"/>
            <a:ext cx="95088" cy="81208"/>
          </a:xfrm>
          <a:custGeom>
            <a:avLst/>
            <a:gdLst/>
            <a:ahLst/>
            <a:cxnLst/>
            <a:rect l="l" t="t" r="r" b="b"/>
            <a:pathLst>
              <a:path w="596" h="509" extrusionOk="0">
                <a:moveTo>
                  <a:pt x="257" y="1"/>
                </a:moveTo>
                <a:cubicBezTo>
                  <a:pt x="126" y="1"/>
                  <a:pt x="1" y="102"/>
                  <a:pt x="1" y="254"/>
                </a:cubicBezTo>
                <a:cubicBezTo>
                  <a:pt x="2" y="395"/>
                  <a:pt x="115" y="508"/>
                  <a:pt x="255" y="508"/>
                </a:cubicBezTo>
                <a:cubicBezTo>
                  <a:pt x="481" y="508"/>
                  <a:pt x="595" y="235"/>
                  <a:pt x="435" y="76"/>
                </a:cubicBezTo>
                <a:cubicBezTo>
                  <a:pt x="383" y="24"/>
                  <a:pt x="320" y="1"/>
                  <a:pt x="257" y="1"/>
                </a:cubicBezTo>
                <a:close/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1" name="Google Shape;321;p21"/>
          <p:cNvSpPr/>
          <p:nvPr/>
        </p:nvSpPr>
        <p:spPr>
          <a:xfrm rot="2774206">
            <a:off x="7863493" y="6479055"/>
            <a:ext cx="95088" cy="81208"/>
          </a:xfrm>
          <a:custGeom>
            <a:avLst/>
            <a:gdLst/>
            <a:ahLst/>
            <a:cxnLst/>
            <a:rect l="l" t="t" r="r" b="b"/>
            <a:pathLst>
              <a:path w="596" h="509" extrusionOk="0">
                <a:moveTo>
                  <a:pt x="257" y="1"/>
                </a:moveTo>
                <a:cubicBezTo>
                  <a:pt x="126" y="1"/>
                  <a:pt x="1" y="102"/>
                  <a:pt x="1" y="254"/>
                </a:cubicBezTo>
                <a:cubicBezTo>
                  <a:pt x="2" y="395"/>
                  <a:pt x="115" y="508"/>
                  <a:pt x="255" y="508"/>
                </a:cubicBezTo>
                <a:cubicBezTo>
                  <a:pt x="481" y="508"/>
                  <a:pt x="595" y="235"/>
                  <a:pt x="435" y="76"/>
                </a:cubicBezTo>
                <a:cubicBezTo>
                  <a:pt x="383" y="24"/>
                  <a:pt x="320" y="1"/>
                  <a:pt x="257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2" name="Google Shape;322;p21"/>
          <p:cNvSpPr/>
          <p:nvPr/>
        </p:nvSpPr>
        <p:spPr>
          <a:xfrm>
            <a:off x="3965800" y="6049400"/>
            <a:ext cx="2584000" cy="2584000"/>
          </a:xfrm>
          <a:prstGeom prst="ellipse">
            <a:avLst/>
          </a:prstGeom>
          <a:solidFill>
            <a:srgbClr val="3C5BBF">
              <a:alpha val="129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201019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2"/>
          <p:cNvSpPr txBox="1">
            <a:spLocks noGrp="1"/>
          </p:cNvSpPr>
          <p:nvPr>
            <p:ph type="title"/>
          </p:nvPr>
        </p:nvSpPr>
        <p:spPr>
          <a:xfrm>
            <a:off x="950833" y="728083"/>
            <a:ext cx="10305200" cy="7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Urbanist"/>
                <a:ea typeface="Urbanist"/>
                <a:cs typeface="Urbanist"/>
                <a:sym typeface="Urbanist"/>
              </a:defRPr>
            </a:lvl9pPr>
          </a:lstStyle>
          <a:p>
            <a:endParaRPr/>
          </a:p>
        </p:txBody>
      </p:sp>
      <p:sp>
        <p:nvSpPr>
          <p:cNvPr id="325" name="Google Shape;325;p22"/>
          <p:cNvSpPr txBox="1">
            <a:spLocks noGrp="1"/>
          </p:cNvSpPr>
          <p:nvPr>
            <p:ph type="title" idx="2"/>
          </p:nvPr>
        </p:nvSpPr>
        <p:spPr>
          <a:xfrm>
            <a:off x="3099348" y="2232415"/>
            <a:ext cx="2804000" cy="5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333" b="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22"/>
          <p:cNvSpPr txBox="1">
            <a:spLocks noGrp="1"/>
          </p:cNvSpPr>
          <p:nvPr>
            <p:ph type="title" idx="3"/>
          </p:nvPr>
        </p:nvSpPr>
        <p:spPr>
          <a:xfrm>
            <a:off x="7156260" y="2232300"/>
            <a:ext cx="2800000" cy="5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333" b="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22"/>
          <p:cNvSpPr txBox="1">
            <a:spLocks noGrp="1"/>
          </p:cNvSpPr>
          <p:nvPr>
            <p:ph type="subTitle" idx="1"/>
          </p:nvPr>
        </p:nvSpPr>
        <p:spPr>
          <a:xfrm>
            <a:off x="7156260" y="2820500"/>
            <a:ext cx="2800000" cy="9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328" name="Google Shape;328;p22"/>
          <p:cNvSpPr txBox="1">
            <a:spLocks noGrp="1"/>
          </p:cNvSpPr>
          <p:nvPr>
            <p:ph type="subTitle" idx="4"/>
          </p:nvPr>
        </p:nvSpPr>
        <p:spPr>
          <a:xfrm>
            <a:off x="3099348" y="2820500"/>
            <a:ext cx="2804000" cy="9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329" name="Google Shape;329;p22"/>
          <p:cNvSpPr txBox="1">
            <a:spLocks noGrp="1"/>
          </p:cNvSpPr>
          <p:nvPr>
            <p:ph type="title" idx="5"/>
          </p:nvPr>
        </p:nvSpPr>
        <p:spPr>
          <a:xfrm>
            <a:off x="3099348" y="4061216"/>
            <a:ext cx="2804000" cy="5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333" b="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22"/>
          <p:cNvSpPr txBox="1">
            <a:spLocks noGrp="1"/>
          </p:cNvSpPr>
          <p:nvPr>
            <p:ph type="title" idx="6"/>
          </p:nvPr>
        </p:nvSpPr>
        <p:spPr>
          <a:xfrm>
            <a:off x="7156260" y="4061100"/>
            <a:ext cx="2800000" cy="5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333" b="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22"/>
          <p:cNvSpPr txBox="1">
            <a:spLocks noGrp="1"/>
          </p:cNvSpPr>
          <p:nvPr>
            <p:ph type="subTitle" idx="7"/>
          </p:nvPr>
        </p:nvSpPr>
        <p:spPr>
          <a:xfrm>
            <a:off x="7156260" y="4649300"/>
            <a:ext cx="2800000" cy="9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332" name="Google Shape;332;p22"/>
          <p:cNvSpPr txBox="1">
            <a:spLocks noGrp="1"/>
          </p:cNvSpPr>
          <p:nvPr>
            <p:ph type="subTitle" idx="8"/>
          </p:nvPr>
        </p:nvSpPr>
        <p:spPr>
          <a:xfrm>
            <a:off x="3099348" y="4649300"/>
            <a:ext cx="2804000" cy="9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333" name="Google Shape;333;p22"/>
          <p:cNvSpPr/>
          <p:nvPr/>
        </p:nvSpPr>
        <p:spPr>
          <a:xfrm flipH="1">
            <a:off x="2717500" y="-1805533"/>
            <a:ext cx="2584000" cy="2584000"/>
          </a:xfrm>
          <a:prstGeom prst="ellipse">
            <a:avLst/>
          </a:prstGeom>
          <a:solidFill>
            <a:srgbClr val="F5655C">
              <a:alpha val="522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4" name="Google Shape;334;p22"/>
          <p:cNvSpPr/>
          <p:nvPr/>
        </p:nvSpPr>
        <p:spPr>
          <a:xfrm flipH="1">
            <a:off x="-1263567" y="1164167"/>
            <a:ext cx="2214400" cy="2214400"/>
          </a:xfrm>
          <a:prstGeom prst="ellipse">
            <a:avLst/>
          </a:prstGeom>
          <a:solidFill>
            <a:srgbClr val="F2AA31">
              <a:alpha val="13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5" name="Google Shape;335;p22"/>
          <p:cNvSpPr/>
          <p:nvPr/>
        </p:nvSpPr>
        <p:spPr>
          <a:xfrm rot="-97" flipH="1">
            <a:off x="6872719" y="374104"/>
            <a:ext cx="248464" cy="261229"/>
          </a:xfrm>
          <a:custGeom>
            <a:avLst/>
            <a:gdLst/>
            <a:ahLst/>
            <a:cxnLst/>
            <a:rect l="l" t="t" r="r" b="b"/>
            <a:pathLst>
              <a:path w="2102" h="2210" extrusionOk="0">
                <a:moveTo>
                  <a:pt x="1299" y="1"/>
                </a:moveTo>
                <a:lnTo>
                  <a:pt x="761" y="553"/>
                </a:lnTo>
                <a:lnTo>
                  <a:pt x="0" y="422"/>
                </a:lnTo>
                <a:lnTo>
                  <a:pt x="360" y="1105"/>
                </a:lnTo>
                <a:lnTo>
                  <a:pt x="0" y="1787"/>
                </a:lnTo>
                <a:lnTo>
                  <a:pt x="761" y="1658"/>
                </a:lnTo>
                <a:lnTo>
                  <a:pt x="1299" y="2210"/>
                </a:lnTo>
                <a:lnTo>
                  <a:pt x="1409" y="1447"/>
                </a:lnTo>
                <a:lnTo>
                  <a:pt x="2101" y="1105"/>
                </a:lnTo>
                <a:lnTo>
                  <a:pt x="1409" y="764"/>
                </a:lnTo>
                <a:lnTo>
                  <a:pt x="1299" y="1"/>
                </a:lnTo>
                <a:close/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6" name="Google Shape;336;p22"/>
          <p:cNvSpPr/>
          <p:nvPr/>
        </p:nvSpPr>
        <p:spPr>
          <a:xfrm rot="-2774206" flipH="1">
            <a:off x="9218917" y="464121"/>
            <a:ext cx="95088" cy="81208"/>
          </a:xfrm>
          <a:custGeom>
            <a:avLst/>
            <a:gdLst/>
            <a:ahLst/>
            <a:cxnLst/>
            <a:rect l="l" t="t" r="r" b="b"/>
            <a:pathLst>
              <a:path w="596" h="509" extrusionOk="0">
                <a:moveTo>
                  <a:pt x="257" y="1"/>
                </a:moveTo>
                <a:cubicBezTo>
                  <a:pt x="126" y="1"/>
                  <a:pt x="1" y="102"/>
                  <a:pt x="1" y="254"/>
                </a:cubicBezTo>
                <a:cubicBezTo>
                  <a:pt x="2" y="395"/>
                  <a:pt x="115" y="508"/>
                  <a:pt x="255" y="508"/>
                </a:cubicBezTo>
                <a:cubicBezTo>
                  <a:pt x="481" y="508"/>
                  <a:pt x="595" y="235"/>
                  <a:pt x="435" y="76"/>
                </a:cubicBezTo>
                <a:cubicBezTo>
                  <a:pt x="383" y="24"/>
                  <a:pt x="320" y="1"/>
                  <a:pt x="25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7" name="Google Shape;337;p22"/>
          <p:cNvSpPr/>
          <p:nvPr/>
        </p:nvSpPr>
        <p:spPr>
          <a:xfrm rot="-2774206" flipH="1">
            <a:off x="10807084" y="6377455"/>
            <a:ext cx="95088" cy="81208"/>
          </a:xfrm>
          <a:custGeom>
            <a:avLst/>
            <a:gdLst/>
            <a:ahLst/>
            <a:cxnLst/>
            <a:rect l="l" t="t" r="r" b="b"/>
            <a:pathLst>
              <a:path w="596" h="509" extrusionOk="0">
                <a:moveTo>
                  <a:pt x="257" y="1"/>
                </a:moveTo>
                <a:cubicBezTo>
                  <a:pt x="126" y="1"/>
                  <a:pt x="1" y="102"/>
                  <a:pt x="1" y="254"/>
                </a:cubicBezTo>
                <a:cubicBezTo>
                  <a:pt x="2" y="395"/>
                  <a:pt x="115" y="508"/>
                  <a:pt x="255" y="508"/>
                </a:cubicBezTo>
                <a:cubicBezTo>
                  <a:pt x="481" y="508"/>
                  <a:pt x="595" y="235"/>
                  <a:pt x="435" y="76"/>
                </a:cubicBezTo>
                <a:cubicBezTo>
                  <a:pt x="383" y="24"/>
                  <a:pt x="320" y="1"/>
                  <a:pt x="257" y="1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8" name="Google Shape;338;p22"/>
          <p:cNvSpPr/>
          <p:nvPr/>
        </p:nvSpPr>
        <p:spPr>
          <a:xfrm rot="-2774206" flipH="1">
            <a:off x="808617" y="588955"/>
            <a:ext cx="95088" cy="81208"/>
          </a:xfrm>
          <a:custGeom>
            <a:avLst/>
            <a:gdLst/>
            <a:ahLst/>
            <a:cxnLst/>
            <a:rect l="l" t="t" r="r" b="b"/>
            <a:pathLst>
              <a:path w="596" h="509" extrusionOk="0">
                <a:moveTo>
                  <a:pt x="257" y="1"/>
                </a:moveTo>
                <a:cubicBezTo>
                  <a:pt x="126" y="1"/>
                  <a:pt x="1" y="102"/>
                  <a:pt x="1" y="254"/>
                </a:cubicBezTo>
                <a:cubicBezTo>
                  <a:pt x="2" y="395"/>
                  <a:pt x="115" y="508"/>
                  <a:pt x="255" y="508"/>
                </a:cubicBezTo>
                <a:cubicBezTo>
                  <a:pt x="481" y="508"/>
                  <a:pt x="595" y="235"/>
                  <a:pt x="435" y="76"/>
                </a:cubicBezTo>
                <a:cubicBezTo>
                  <a:pt x="383" y="24"/>
                  <a:pt x="320" y="1"/>
                  <a:pt x="257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9" name="Google Shape;339;p22"/>
          <p:cNvSpPr/>
          <p:nvPr/>
        </p:nvSpPr>
        <p:spPr>
          <a:xfrm rot="9354219" flipH="1">
            <a:off x="625448" y="4171093"/>
            <a:ext cx="245699" cy="283828"/>
          </a:xfrm>
          <a:custGeom>
            <a:avLst/>
            <a:gdLst/>
            <a:ahLst/>
            <a:cxnLst/>
            <a:rect l="l" t="t" r="r" b="b"/>
            <a:pathLst>
              <a:path w="1539" h="1779" extrusionOk="0">
                <a:moveTo>
                  <a:pt x="0" y="1"/>
                </a:moveTo>
                <a:lnTo>
                  <a:pt x="0" y="1778"/>
                </a:lnTo>
                <a:lnTo>
                  <a:pt x="1539" y="889"/>
                </a:lnTo>
                <a:lnTo>
                  <a:pt x="0" y="1"/>
                </a:ln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0" name="Google Shape;340;p22"/>
          <p:cNvSpPr/>
          <p:nvPr/>
        </p:nvSpPr>
        <p:spPr>
          <a:xfrm rot="-97" flipH="1">
            <a:off x="11209203" y="4983287"/>
            <a:ext cx="248464" cy="261229"/>
          </a:xfrm>
          <a:custGeom>
            <a:avLst/>
            <a:gdLst/>
            <a:ahLst/>
            <a:cxnLst/>
            <a:rect l="l" t="t" r="r" b="b"/>
            <a:pathLst>
              <a:path w="2102" h="2210" extrusionOk="0">
                <a:moveTo>
                  <a:pt x="1299" y="1"/>
                </a:moveTo>
                <a:lnTo>
                  <a:pt x="761" y="553"/>
                </a:lnTo>
                <a:lnTo>
                  <a:pt x="0" y="422"/>
                </a:lnTo>
                <a:lnTo>
                  <a:pt x="360" y="1105"/>
                </a:lnTo>
                <a:lnTo>
                  <a:pt x="0" y="1787"/>
                </a:lnTo>
                <a:lnTo>
                  <a:pt x="761" y="1658"/>
                </a:lnTo>
                <a:lnTo>
                  <a:pt x="1299" y="2210"/>
                </a:lnTo>
                <a:lnTo>
                  <a:pt x="1409" y="1447"/>
                </a:lnTo>
                <a:lnTo>
                  <a:pt x="2101" y="1105"/>
                </a:lnTo>
                <a:lnTo>
                  <a:pt x="1409" y="764"/>
                </a:lnTo>
                <a:lnTo>
                  <a:pt x="1299" y="1"/>
                </a:ln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1" name="Google Shape;341;p22"/>
          <p:cNvSpPr/>
          <p:nvPr/>
        </p:nvSpPr>
        <p:spPr>
          <a:xfrm rot="-2774206" flipH="1">
            <a:off x="570051" y="5924388"/>
            <a:ext cx="95088" cy="81208"/>
          </a:xfrm>
          <a:custGeom>
            <a:avLst/>
            <a:gdLst/>
            <a:ahLst/>
            <a:cxnLst/>
            <a:rect l="l" t="t" r="r" b="b"/>
            <a:pathLst>
              <a:path w="596" h="509" extrusionOk="0">
                <a:moveTo>
                  <a:pt x="257" y="1"/>
                </a:moveTo>
                <a:cubicBezTo>
                  <a:pt x="126" y="1"/>
                  <a:pt x="1" y="102"/>
                  <a:pt x="1" y="254"/>
                </a:cubicBezTo>
                <a:cubicBezTo>
                  <a:pt x="2" y="395"/>
                  <a:pt x="115" y="508"/>
                  <a:pt x="255" y="508"/>
                </a:cubicBezTo>
                <a:cubicBezTo>
                  <a:pt x="481" y="508"/>
                  <a:pt x="595" y="235"/>
                  <a:pt x="435" y="76"/>
                </a:cubicBezTo>
                <a:cubicBezTo>
                  <a:pt x="383" y="24"/>
                  <a:pt x="320" y="1"/>
                  <a:pt x="257" y="1"/>
                </a:cubicBezTo>
                <a:close/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2" name="Google Shape;342;p22"/>
          <p:cNvSpPr/>
          <p:nvPr/>
        </p:nvSpPr>
        <p:spPr>
          <a:xfrm rot="-2774206" flipH="1">
            <a:off x="6356584" y="6377439"/>
            <a:ext cx="95088" cy="81208"/>
          </a:xfrm>
          <a:custGeom>
            <a:avLst/>
            <a:gdLst/>
            <a:ahLst/>
            <a:cxnLst/>
            <a:rect l="l" t="t" r="r" b="b"/>
            <a:pathLst>
              <a:path w="596" h="509" extrusionOk="0">
                <a:moveTo>
                  <a:pt x="257" y="1"/>
                </a:moveTo>
                <a:cubicBezTo>
                  <a:pt x="126" y="1"/>
                  <a:pt x="1" y="102"/>
                  <a:pt x="1" y="254"/>
                </a:cubicBezTo>
                <a:cubicBezTo>
                  <a:pt x="2" y="395"/>
                  <a:pt x="115" y="508"/>
                  <a:pt x="255" y="508"/>
                </a:cubicBezTo>
                <a:cubicBezTo>
                  <a:pt x="481" y="508"/>
                  <a:pt x="595" y="235"/>
                  <a:pt x="435" y="76"/>
                </a:cubicBezTo>
                <a:cubicBezTo>
                  <a:pt x="383" y="24"/>
                  <a:pt x="320" y="1"/>
                  <a:pt x="25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3" name="Google Shape;343;p22"/>
          <p:cNvSpPr/>
          <p:nvPr/>
        </p:nvSpPr>
        <p:spPr>
          <a:xfrm flipH="1">
            <a:off x="11222000" y="1218585"/>
            <a:ext cx="2584000" cy="2584000"/>
          </a:xfrm>
          <a:prstGeom prst="ellipse">
            <a:avLst/>
          </a:prstGeom>
          <a:solidFill>
            <a:srgbClr val="F2AA31">
              <a:alpha val="13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4" name="Google Shape;344;p22"/>
          <p:cNvSpPr/>
          <p:nvPr/>
        </p:nvSpPr>
        <p:spPr>
          <a:xfrm flipH="1">
            <a:off x="2309600" y="6039533"/>
            <a:ext cx="2584000" cy="2584000"/>
          </a:xfrm>
          <a:prstGeom prst="ellipse">
            <a:avLst/>
          </a:prstGeom>
          <a:solidFill>
            <a:srgbClr val="3C5BBF">
              <a:alpha val="129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860336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3"/>
          <p:cNvSpPr txBox="1">
            <a:spLocks noGrp="1"/>
          </p:cNvSpPr>
          <p:nvPr>
            <p:ph type="title"/>
          </p:nvPr>
        </p:nvSpPr>
        <p:spPr>
          <a:xfrm>
            <a:off x="960000" y="723657"/>
            <a:ext cx="102720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23"/>
          <p:cNvSpPr txBox="1">
            <a:spLocks noGrp="1"/>
          </p:cNvSpPr>
          <p:nvPr>
            <p:ph type="title" idx="2"/>
          </p:nvPr>
        </p:nvSpPr>
        <p:spPr>
          <a:xfrm>
            <a:off x="1254747" y="3493980"/>
            <a:ext cx="2900400" cy="4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348" name="Google Shape;348;p23"/>
          <p:cNvSpPr txBox="1">
            <a:spLocks noGrp="1"/>
          </p:cNvSpPr>
          <p:nvPr>
            <p:ph type="subTitle" idx="1"/>
          </p:nvPr>
        </p:nvSpPr>
        <p:spPr>
          <a:xfrm>
            <a:off x="1254747" y="4047543"/>
            <a:ext cx="2900400" cy="9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23"/>
          <p:cNvSpPr txBox="1">
            <a:spLocks noGrp="1"/>
          </p:cNvSpPr>
          <p:nvPr>
            <p:ph type="title" idx="3"/>
          </p:nvPr>
        </p:nvSpPr>
        <p:spPr>
          <a:xfrm>
            <a:off x="4648676" y="3493712"/>
            <a:ext cx="2900400" cy="4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350" name="Google Shape;350;p23"/>
          <p:cNvSpPr txBox="1">
            <a:spLocks noGrp="1"/>
          </p:cNvSpPr>
          <p:nvPr>
            <p:ph type="subTitle" idx="4"/>
          </p:nvPr>
        </p:nvSpPr>
        <p:spPr>
          <a:xfrm>
            <a:off x="4648676" y="4047543"/>
            <a:ext cx="2900400" cy="9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23"/>
          <p:cNvSpPr txBox="1">
            <a:spLocks noGrp="1"/>
          </p:cNvSpPr>
          <p:nvPr>
            <p:ph type="title" idx="5"/>
          </p:nvPr>
        </p:nvSpPr>
        <p:spPr>
          <a:xfrm>
            <a:off x="8036853" y="3493712"/>
            <a:ext cx="2900400" cy="4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352" name="Google Shape;352;p23"/>
          <p:cNvSpPr txBox="1">
            <a:spLocks noGrp="1"/>
          </p:cNvSpPr>
          <p:nvPr>
            <p:ph type="subTitle" idx="6"/>
          </p:nvPr>
        </p:nvSpPr>
        <p:spPr>
          <a:xfrm>
            <a:off x="8036853" y="4047543"/>
            <a:ext cx="2900400" cy="9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23"/>
          <p:cNvSpPr/>
          <p:nvPr/>
        </p:nvSpPr>
        <p:spPr>
          <a:xfrm flipH="1">
            <a:off x="8468367" y="-1864767"/>
            <a:ext cx="2584000" cy="2584000"/>
          </a:xfrm>
          <a:prstGeom prst="ellipse">
            <a:avLst/>
          </a:prstGeom>
          <a:solidFill>
            <a:srgbClr val="3C5BBF">
              <a:alpha val="129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4" name="Google Shape;354;p23"/>
          <p:cNvSpPr/>
          <p:nvPr/>
        </p:nvSpPr>
        <p:spPr>
          <a:xfrm flipH="1">
            <a:off x="11176767" y="3376501"/>
            <a:ext cx="2584000" cy="2584000"/>
          </a:xfrm>
          <a:prstGeom prst="ellipse">
            <a:avLst/>
          </a:prstGeom>
          <a:solidFill>
            <a:srgbClr val="F2AA31">
              <a:alpha val="13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5" name="Google Shape;355;p23"/>
          <p:cNvSpPr/>
          <p:nvPr/>
        </p:nvSpPr>
        <p:spPr>
          <a:xfrm flipH="1">
            <a:off x="5269967" y="6049400"/>
            <a:ext cx="2584000" cy="2584000"/>
          </a:xfrm>
          <a:prstGeom prst="ellipse">
            <a:avLst/>
          </a:prstGeom>
          <a:solidFill>
            <a:srgbClr val="3C5BBF">
              <a:alpha val="129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6" name="Google Shape;356;p23"/>
          <p:cNvSpPr/>
          <p:nvPr/>
        </p:nvSpPr>
        <p:spPr>
          <a:xfrm flipH="1">
            <a:off x="-1640133" y="2323133"/>
            <a:ext cx="2214400" cy="2214400"/>
          </a:xfrm>
          <a:prstGeom prst="ellipse">
            <a:avLst/>
          </a:prstGeom>
          <a:solidFill>
            <a:srgbClr val="F5655C">
              <a:alpha val="522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7" name="Google Shape;357;p23"/>
          <p:cNvSpPr/>
          <p:nvPr/>
        </p:nvSpPr>
        <p:spPr>
          <a:xfrm rot="-2774158" flipH="1">
            <a:off x="353314" y="394476"/>
            <a:ext cx="245697" cy="283829"/>
          </a:xfrm>
          <a:custGeom>
            <a:avLst/>
            <a:gdLst/>
            <a:ahLst/>
            <a:cxnLst/>
            <a:rect l="l" t="t" r="r" b="b"/>
            <a:pathLst>
              <a:path w="1539" h="1779" extrusionOk="0">
                <a:moveTo>
                  <a:pt x="0" y="1"/>
                </a:moveTo>
                <a:lnTo>
                  <a:pt x="0" y="1778"/>
                </a:lnTo>
                <a:lnTo>
                  <a:pt x="1539" y="889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8" name="Google Shape;358;p23"/>
          <p:cNvSpPr/>
          <p:nvPr/>
        </p:nvSpPr>
        <p:spPr>
          <a:xfrm rot="-2774206" flipH="1">
            <a:off x="11067017" y="495788"/>
            <a:ext cx="95088" cy="81208"/>
          </a:xfrm>
          <a:custGeom>
            <a:avLst/>
            <a:gdLst/>
            <a:ahLst/>
            <a:cxnLst/>
            <a:rect l="l" t="t" r="r" b="b"/>
            <a:pathLst>
              <a:path w="596" h="509" extrusionOk="0">
                <a:moveTo>
                  <a:pt x="257" y="1"/>
                </a:moveTo>
                <a:cubicBezTo>
                  <a:pt x="126" y="1"/>
                  <a:pt x="1" y="102"/>
                  <a:pt x="1" y="254"/>
                </a:cubicBezTo>
                <a:cubicBezTo>
                  <a:pt x="2" y="395"/>
                  <a:pt x="115" y="508"/>
                  <a:pt x="255" y="508"/>
                </a:cubicBezTo>
                <a:cubicBezTo>
                  <a:pt x="481" y="508"/>
                  <a:pt x="595" y="235"/>
                  <a:pt x="435" y="76"/>
                </a:cubicBezTo>
                <a:cubicBezTo>
                  <a:pt x="383" y="24"/>
                  <a:pt x="320" y="1"/>
                  <a:pt x="25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9" name="Google Shape;359;p23"/>
          <p:cNvSpPr/>
          <p:nvPr/>
        </p:nvSpPr>
        <p:spPr>
          <a:xfrm rot="-2774206" flipH="1">
            <a:off x="11111884" y="6479055"/>
            <a:ext cx="95088" cy="81208"/>
          </a:xfrm>
          <a:custGeom>
            <a:avLst/>
            <a:gdLst/>
            <a:ahLst/>
            <a:cxnLst/>
            <a:rect l="l" t="t" r="r" b="b"/>
            <a:pathLst>
              <a:path w="596" h="509" extrusionOk="0">
                <a:moveTo>
                  <a:pt x="257" y="1"/>
                </a:moveTo>
                <a:cubicBezTo>
                  <a:pt x="126" y="1"/>
                  <a:pt x="1" y="102"/>
                  <a:pt x="1" y="254"/>
                </a:cubicBezTo>
                <a:cubicBezTo>
                  <a:pt x="2" y="395"/>
                  <a:pt x="115" y="508"/>
                  <a:pt x="255" y="508"/>
                </a:cubicBezTo>
                <a:cubicBezTo>
                  <a:pt x="481" y="508"/>
                  <a:pt x="595" y="235"/>
                  <a:pt x="435" y="76"/>
                </a:cubicBezTo>
                <a:cubicBezTo>
                  <a:pt x="383" y="24"/>
                  <a:pt x="320" y="1"/>
                  <a:pt x="257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0" name="Google Shape;360;p23"/>
          <p:cNvSpPr/>
          <p:nvPr/>
        </p:nvSpPr>
        <p:spPr>
          <a:xfrm rot="-2774158" flipH="1">
            <a:off x="2643181" y="6254427"/>
            <a:ext cx="245697" cy="283829"/>
          </a:xfrm>
          <a:custGeom>
            <a:avLst/>
            <a:gdLst/>
            <a:ahLst/>
            <a:cxnLst/>
            <a:rect l="l" t="t" r="r" b="b"/>
            <a:pathLst>
              <a:path w="1539" h="1779" extrusionOk="0">
                <a:moveTo>
                  <a:pt x="0" y="1"/>
                </a:moveTo>
                <a:lnTo>
                  <a:pt x="0" y="1778"/>
                </a:lnTo>
                <a:lnTo>
                  <a:pt x="1539" y="889"/>
                </a:lnTo>
                <a:lnTo>
                  <a:pt x="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1" name="Google Shape;361;p23"/>
          <p:cNvSpPr/>
          <p:nvPr/>
        </p:nvSpPr>
        <p:spPr>
          <a:xfrm rot="-2774206" flipH="1">
            <a:off x="163651" y="1720039"/>
            <a:ext cx="95088" cy="81208"/>
          </a:xfrm>
          <a:custGeom>
            <a:avLst/>
            <a:gdLst/>
            <a:ahLst/>
            <a:cxnLst/>
            <a:rect l="l" t="t" r="r" b="b"/>
            <a:pathLst>
              <a:path w="596" h="509" extrusionOk="0">
                <a:moveTo>
                  <a:pt x="257" y="1"/>
                </a:moveTo>
                <a:cubicBezTo>
                  <a:pt x="126" y="1"/>
                  <a:pt x="1" y="102"/>
                  <a:pt x="1" y="254"/>
                </a:cubicBezTo>
                <a:cubicBezTo>
                  <a:pt x="2" y="395"/>
                  <a:pt x="115" y="508"/>
                  <a:pt x="255" y="508"/>
                </a:cubicBezTo>
                <a:cubicBezTo>
                  <a:pt x="481" y="508"/>
                  <a:pt x="595" y="235"/>
                  <a:pt x="435" y="76"/>
                </a:cubicBezTo>
                <a:cubicBezTo>
                  <a:pt x="383" y="24"/>
                  <a:pt x="320" y="1"/>
                  <a:pt x="257" y="1"/>
                </a:cubicBezTo>
                <a:close/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2" name="Google Shape;362;p23"/>
          <p:cNvSpPr/>
          <p:nvPr/>
        </p:nvSpPr>
        <p:spPr>
          <a:xfrm rot="3312081" flipH="1">
            <a:off x="9104314" y="6033558"/>
            <a:ext cx="245697" cy="283829"/>
          </a:xfrm>
          <a:custGeom>
            <a:avLst/>
            <a:gdLst/>
            <a:ahLst/>
            <a:cxnLst/>
            <a:rect l="l" t="t" r="r" b="b"/>
            <a:pathLst>
              <a:path w="1539" h="1779" extrusionOk="0">
                <a:moveTo>
                  <a:pt x="0" y="1"/>
                </a:moveTo>
                <a:lnTo>
                  <a:pt x="0" y="1778"/>
                </a:lnTo>
                <a:lnTo>
                  <a:pt x="1539" y="889"/>
                </a:lnTo>
                <a:lnTo>
                  <a:pt x="0" y="1"/>
                </a:ln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3" name="Google Shape;363;p23"/>
          <p:cNvSpPr/>
          <p:nvPr/>
        </p:nvSpPr>
        <p:spPr>
          <a:xfrm rot="-2774206" flipH="1">
            <a:off x="163651" y="5822788"/>
            <a:ext cx="95088" cy="81208"/>
          </a:xfrm>
          <a:custGeom>
            <a:avLst/>
            <a:gdLst/>
            <a:ahLst/>
            <a:cxnLst/>
            <a:rect l="l" t="t" r="r" b="b"/>
            <a:pathLst>
              <a:path w="596" h="509" extrusionOk="0">
                <a:moveTo>
                  <a:pt x="257" y="1"/>
                </a:moveTo>
                <a:cubicBezTo>
                  <a:pt x="126" y="1"/>
                  <a:pt x="1" y="102"/>
                  <a:pt x="1" y="254"/>
                </a:cubicBezTo>
                <a:cubicBezTo>
                  <a:pt x="2" y="395"/>
                  <a:pt x="115" y="508"/>
                  <a:pt x="255" y="508"/>
                </a:cubicBezTo>
                <a:cubicBezTo>
                  <a:pt x="481" y="508"/>
                  <a:pt x="595" y="235"/>
                  <a:pt x="435" y="76"/>
                </a:cubicBezTo>
                <a:cubicBezTo>
                  <a:pt x="383" y="24"/>
                  <a:pt x="320" y="1"/>
                  <a:pt x="257" y="1"/>
                </a:cubicBezTo>
                <a:close/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4" name="Google Shape;364;p23"/>
          <p:cNvSpPr/>
          <p:nvPr/>
        </p:nvSpPr>
        <p:spPr>
          <a:xfrm rot="-2774206" flipH="1">
            <a:off x="3973651" y="6151005"/>
            <a:ext cx="95088" cy="81208"/>
          </a:xfrm>
          <a:custGeom>
            <a:avLst/>
            <a:gdLst/>
            <a:ahLst/>
            <a:cxnLst/>
            <a:rect l="l" t="t" r="r" b="b"/>
            <a:pathLst>
              <a:path w="596" h="509" extrusionOk="0">
                <a:moveTo>
                  <a:pt x="257" y="1"/>
                </a:moveTo>
                <a:cubicBezTo>
                  <a:pt x="126" y="1"/>
                  <a:pt x="1" y="102"/>
                  <a:pt x="1" y="254"/>
                </a:cubicBezTo>
                <a:cubicBezTo>
                  <a:pt x="2" y="395"/>
                  <a:pt x="115" y="508"/>
                  <a:pt x="255" y="508"/>
                </a:cubicBezTo>
                <a:cubicBezTo>
                  <a:pt x="481" y="508"/>
                  <a:pt x="595" y="235"/>
                  <a:pt x="435" y="76"/>
                </a:cubicBezTo>
                <a:cubicBezTo>
                  <a:pt x="383" y="24"/>
                  <a:pt x="320" y="1"/>
                  <a:pt x="257" y="1"/>
                </a:cubicBezTo>
                <a:close/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5" name="Google Shape;365;p23"/>
          <p:cNvSpPr/>
          <p:nvPr/>
        </p:nvSpPr>
        <p:spPr>
          <a:xfrm rot="-97" flipH="1">
            <a:off x="6322085" y="405771"/>
            <a:ext cx="248464" cy="261229"/>
          </a:xfrm>
          <a:custGeom>
            <a:avLst/>
            <a:gdLst/>
            <a:ahLst/>
            <a:cxnLst/>
            <a:rect l="l" t="t" r="r" b="b"/>
            <a:pathLst>
              <a:path w="2102" h="2210" extrusionOk="0">
                <a:moveTo>
                  <a:pt x="1299" y="1"/>
                </a:moveTo>
                <a:lnTo>
                  <a:pt x="761" y="553"/>
                </a:lnTo>
                <a:lnTo>
                  <a:pt x="0" y="422"/>
                </a:lnTo>
                <a:lnTo>
                  <a:pt x="360" y="1105"/>
                </a:lnTo>
                <a:lnTo>
                  <a:pt x="0" y="1787"/>
                </a:lnTo>
                <a:lnTo>
                  <a:pt x="761" y="1658"/>
                </a:lnTo>
                <a:lnTo>
                  <a:pt x="1299" y="2210"/>
                </a:lnTo>
                <a:lnTo>
                  <a:pt x="1409" y="1447"/>
                </a:lnTo>
                <a:lnTo>
                  <a:pt x="2101" y="1105"/>
                </a:lnTo>
                <a:lnTo>
                  <a:pt x="1409" y="764"/>
                </a:lnTo>
                <a:lnTo>
                  <a:pt x="1299" y="1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7682148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4"/>
          <p:cNvSpPr txBox="1">
            <a:spLocks noGrp="1"/>
          </p:cNvSpPr>
          <p:nvPr>
            <p:ph type="title"/>
          </p:nvPr>
        </p:nvSpPr>
        <p:spPr>
          <a:xfrm>
            <a:off x="960000" y="723657"/>
            <a:ext cx="10272000" cy="7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68" name="Google Shape;368;p24"/>
          <p:cNvSpPr txBox="1">
            <a:spLocks noGrp="1"/>
          </p:cNvSpPr>
          <p:nvPr>
            <p:ph type="title" idx="2"/>
          </p:nvPr>
        </p:nvSpPr>
        <p:spPr>
          <a:xfrm>
            <a:off x="1357333" y="2266804"/>
            <a:ext cx="2648000" cy="4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369" name="Google Shape;369;p24"/>
          <p:cNvSpPr txBox="1">
            <a:spLocks noGrp="1"/>
          </p:cNvSpPr>
          <p:nvPr>
            <p:ph type="subTitle" idx="1"/>
          </p:nvPr>
        </p:nvSpPr>
        <p:spPr>
          <a:xfrm>
            <a:off x="1357233" y="2910752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0" name="Google Shape;370;p24"/>
          <p:cNvSpPr txBox="1">
            <a:spLocks noGrp="1"/>
          </p:cNvSpPr>
          <p:nvPr>
            <p:ph type="title" idx="3"/>
          </p:nvPr>
        </p:nvSpPr>
        <p:spPr>
          <a:xfrm>
            <a:off x="4771931" y="2266804"/>
            <a:ext cx="2648000" cy="4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371" name="Google Shape;371;p24"/>
          <p:cNvSpPr txBox="1">
            <a:spLocks noGrp="1"/>
          </p:cNvSpPr>
          <p:nvPr>
            <p:ph type="subTitle" idx="4"/>
          </p:nvPr>
        </p:nvSpPr>
        <p:spPr>
          <a:xfrm>
            <a:off x="4771931" y="2910752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24"/>
          <p:cNvSpPr txBox="1">
            <a:spLocks noGrp="1"/>
          </p:cNvSpPr>
          <p:nvPr>
            <p:ph type="title" idx="5"/>
          </p:nvPr>
        </p:nvSpPr>
        <p:spPr>
          <a:xfrm>
            <a:off x="1357333" y="4076404"/>
            <a:ext cx="2648000" cy="4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373" name="Google Shape;373;p24"/>
          <p:cNvSpPr txBox="1">
            <a:spLocks noGrp="1"/>
          </p:cNvSpPr>
          <p:nvPr>
            <p:ph type="subTitle" idx="6"/>
          </p:nvPr>
        </p:nvSpPr>
        <p:spPr>
          <a:xfrm>
            <a:off x="1357233" y="4707561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24"/>
          <p:cNvSpPr txBox="1">
            <a:spLocks noGrp="1"/>
          </p:cNvSpPr>
          <p:nvPr>
            <p:ph type="title" idx="7"/>
          </p:nvPr>
        </p:nvSpPr>
        <p:spPr>
          <a:xfrm>
            <a:off x="4771931" y="4076404"/>
            <a:ext cx="2648000" cy="4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375" name="Google Shape;375;p24"/>
          <p:cNvSpPr txBox="1">
            <a:spLocks noGrp="1"/>
          </p:cNvSpPr>
          <p:nvPr>
            <p:ph type="subTitle" idx="8"/>
          </p:nvPr>
        </p:nvSpPr>
        <p:spPr>
          <a:xfrm>
            <a:off x="4771931" y="4707561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24"/>
          <p:cNvSpPr txBox="1">
            <a:spLocks noGrp="1"/>
          </p:cNvSpPr>
          <p:nvPr>
            <p:ph type="title" idx="9"/>
          </p:nvPr>
        </p:nvSpPr>
        <p:spPr>
          <a:xfrm>
            <a:off x="8186667" y="2266804"/>
            <a:ext cx="2648000" cy="4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377" name="Google Shape;377;p24"/>
          <p:cNvSpPr txBox="1">
            <a:spLocks noGrp="1"/>
          </p:cNvSpPr>
          <p:nvPr>
            <p:ph type="subTitle" idx="13"/>
          </p:nvPr>
        </p:nvSpPr>
        <p:spPr>
          <a:xfrm>
            <a:off x="8186636" y="2910752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24"/>
          <p:cNvSpPr txBox="1">
            <a:spLocks noGrp="1"/>
          </p:cNvSpPr>
          <p:nvPr>
            <p:ph type="title" idx="14"/>
          </p:nvPr>
        </p:nvSpPr>
        <p:spPr>
          <a:xfrm>
            <a:off x="8186700" y="4076404"/>
            <a:ext cx="2648000" cy="4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379" name="Google Shape;379;p24"/>
          <p:cNvSpPr txBox="1">
            <a:spLocks noGrp="1"/>
          </p:cNvSpPr>
          <p:nvPr>
            <p:ph type="subTitle" idx="15"/>
          </p:nvPr>
        </p:nvSpPr>
        <p:spPr>
          <a:xfrm>
            <a:off x="8186636" y="4707561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24"/>
          <p:cNvSpPr/>
          <p:nvPr/>
        </p:nvSpPr>
        <p:spPr>
          <a:xfrm flipH="1">
            <a:off x="11176767" y="3376501"/>
            <a:ext cx="2584000" cy="2584000"/>
          </a:xfrm>
          <a:prstGeom prst="ellipse">
            <a:avLst/>
          </a:prstGeom>
          <a:solidFill>
            <a:srgbClr val="F2AA31">
              <a:alpha val="13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1" name="Google Shape;381;p24"/>
          <p:cNvSpPr/>
          <p:nvPr/>
        </p:nvSpPr>
        <p:spPr>
          <a:xfrm flipH="1">
            <a:off x="5269967" y="6049400"/>
            <a:ext cx="2584000" cy="2584000"/>
          </a:xfrm>
          <a:prstGeom prst="ellipse">
            <a:avLst/>
          </a:prstGeom>
          <a:solidFill>
            <a:srgbClr val="3C5BBF">
              <a:alpha val="129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2" name="Google Shape;382;p24"/>
          <p:cNvSpPr/>
          <p:nvPr/>
        </p:nvSpPr>
        <p:spPr>
          <a:xfrm flipH="1">
            <a:off x="-1636200" y="2321800"/>
            <a:ext cx="2214400" cy="2214400"/>
          </a:xfrm>
          <a:prstGeom prst="ellipse">
            <a:avLst/>
          </a:prstGeom>
          <a:solidFill>
            <a:srgbClr val="F2AA31">
              <a:alpha val="13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3" name="Google Shape;383;p24"/>
          <p:cNvSpPr/>
          <p:nvPr/>
        </p:nvSpPr>
        <p:spPr>
          <a:xfrm rot="-2774158" flipH="1">
            <a:off x="768014" y="475727"/>
            <a:ext cx="245697" cy="283829"/>
          </a:xfrm>
          <a:custGeom>
            <a:avLst/>
            <a:gdLst/>
            <a:ahLst/>
            <a:cxnLst/>
            <a:rect l="l" t="t" r="r" b="b"/>
            <a:pathLst>
              <a:path w="1539" h="1779" extrusionOk="0">
                <a:moveTo>
                  <a:pt x="0" y="1"/>
                </a:moveTo>
                <a:lnTo>
                  <a:pt x="0" y="1778"/>
                </a:lnTo>
                <a:lnTo>
                  <a:pt x="1539" y="889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4" name="Google Shape;384;p24"/>
          <p:cNvSpPr/>
          <p:nvPr/>
        </p:nvSpPr>
        <p:spPr>
          <a:xfrm rot="-2774206" flipH="1">
            <a:off x="11473417" y="495788"/>
            <a:ext cx="95088" cy="81208"/>
          </a:xfrm>
          <a:custGeom>
            <a:avLst/>
            <a:gdLst/>
            <a:ahLst/>
            <a:cxnLst/>
            <a:rect l="l" t="t" r="r" b="b"/>
            <a:pathLst>
              <a:path w="596" h="509" extrusionOk="0">
                <a:moveTo>
                  <a:pt x="257" y="1"/>
                </a:moveTo>
                <a:cubicBezTo>
                  <a:pt x="126" y="1"/>
                  <a:pt x="1" y="102"/>
                  <a:pt x="1" y="254"/>
                </a:cubicBezTo>
                <a:cubicBezTo>
                  <a:pt x="2" y="395"/>
                  <a:pt x="115" y="508"/>
                  <a:pt x="255" y="508"/>
                </a:cubicBezTo>
                <a:cubicBezTo>
                  <a:pt x="481" y="508"/>
                  <a:pt x="595" y="235"/>
                  <a:pt x="435" y="76"/>
                </a:cubicBezTo>
                <a:cubicBezTo>
                  <a:pt x="383" y="24"/>
                  <a:pt x="320" y="1"/>
                  <a:pt x="25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5" name="Google Shape;385;p24"/>
          <p:cNvSpPr/>
          <p:nvPr/>
        </p:nvSpPr>
        <p:spPr>
          <a:xfrm rot="-2774206" flipH="1">
            <a:off x="11111884" y="6479055"/>
            <a:ext cx="95088" cy="81208"/>
          </a:xfrm>
          <a:custGeom>
            <a:avLst/>
            <a:gdLst/>
            <a:ahLst/>
            <a:cxnLst/>
            <a:rect l="l" t="t" r="r" b="b"/>
            <a:pathLst>
              <a:path w="596" h="509" extrusionOk="0">
                <a:moveTo>
                  <a:pt x="257" y="1"/>
                </a:moveTo>
                <a:cubicBezTo>
                  <a:pt x="126" y="1"/>
                  <a:pt x="1" y="102"/>
                  <a:pt x="1" y="254"/>
                </a:cubicBezTo>
                <a:cubicBezTo>
                  <a:pt x="2" y="395"/>
                  <a:pt x="115" y="508"/>
                  <a:pt x="255" y="508"/>
                </a:cubicBezTo>
                <a:cubicBezTo>
                  <a:pt x="481" y="508"/>
                  <a:pt x="595" y="235"/>
                  <a:pt x="435" y="76"/>
                </a:cubicBezTo>
                <a:cubicBezTo>
                  <a:pt x="383" y="24"/>
                  <a:pt x="320" y="1"/>
                  <a:pt x="257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6" name="Google Shape;386;p24"/>
          <p:cNvSpPr/>
          <p:nvPr/>
        </p:nvSpPr>
        <p:spPr>
          <a:xfrm rot="1332810" flipH="1">
            <a:off x="11398110" y="2448143"/>
            <a:ext cx="245700" cy="283829"/>
          </a:xfrm>
          <a:custGeom>
            <a:avLst/>
            <a:gdLst/>
            <a:ahLst/>
            <a:cxnLst/>
            <a:rect l="l" t="t" r="r" b="b"/>
            <a:pathLst>
              <a:path w="1539" h="1779" extrusionOk="0">
                <a:moveTo>
                  <a:pt x="0" y="1"/>
                </a:moveTo>
                <a:lnTo>
                  <a:pt x="0" y="1778"/>
                </a:lnTo>
                <a:lnTo>
                  <a:pt x="1539" y="889"/>
                </a:lnTo>
                <a:lnTo>
                  <a:pt x="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7" name="Google Shape;387;p24"/>
          <p:cNvSpPr/>
          <p:nvPr/>
        </p:nvSpPr>
        <p:spPr>
          <a:xfrm rot="5400072" flipH="1">
            <a:off x="10037215" y="269629"/>
            <a:ext cx="245696" cy="283828"/>
          </a:xfrm>
          <a:custGeom>
            <a:avLst/>
            <a:gdLst/>
            <a:ahLst/>
            <a:cxnLst/>
            <a:rect l="l" t="t" r="r" b="b"/>
            <a:pathLst>
              <a:path w="1539" h="1779" extrusionOk="0">
                <a:moveTo>
                  <a:pt x="0" y="1"/>
                </a:moveTo>
                <a:lnTo>
                  <a:pt x="0" y="1778"/>
                </a:lnTo>
                <a:lnTo>
                  <a:pt x="1539" y="889"/>
                </a:lnTo>
                <a:lnTo>
                  <a:pt x="0" y="1"/>
                </a:ln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8" name="Google Shape;388;p24"/>
          <p:cNvSpPr/>
          <p:nvPr/>
        </p:nvSpPr>
        <p:spPr>
          <a:xfrm rot="-2774206" flipH="1">
            <a:off x="592851" y="2300139"/>
            <a:ext cx="95088" cy="81208"/>
          </a:xfrm>
          <a:custGeom>
            <a:avLst/>
            <a:gdLst/>
            <a:ahLst/>
            <a:cxnLst/>
            <a:rect l="l" t="t" r="r" b="b"/>
            <a:pathLst>
              <a:path w="596" h="509" extrusionOk="0">
                <a:moveTo>
                  <a:pt x="257" y="1"/>
                </a:moveTo>
                <a:cubicBezTo>
                  <a:pt x="126" y="1"/>
                  <a:pt x="1" y="102"/>
                  <a:pt x="1" y="254"/>
                </a:cubicBezTo>
                <a:cubicBezTo>
                  <a:pt x="2" y="395"/>
                  <a:pt x="115" y="508"/>
                  <a:pt x="255" y="508"/>
                </a:cubicBezTo>
                <a:cubicBezTo>
                  <a:pt x="481" y="508"/>
                  <a:pt x="595" y="235"/>
                  <a:pt x="435" y="76"/>
                </a:cubicBezTo>
                <a:cubicBezTo>
                  <a:pt x="383" y="24"/>
                  <a:pt x="320" y="1"/>
                  <a:pt x="257" y="1"/>
                </a:cubicBezTo>
                <a:close/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9" name="Google Shape;389;p24"/>
          <p:cNvSpPr/>
          <p:nvPr/>
        </p:nvSpPr>
        <p:spPr>
          <a:xfrm rot="-2774206" flipH="1">
            <a:off x="3624484" y="370955"/>
            <a:ext cx="95088" cy="81208"/>
          </a:xfrm>
          <a:custGeom>
            <a:avLst/>
            <a:gdLst/>
            <a:ahLst/>
            <a:cxnLst/>
            <a:rect l="l" t="t" r="r" b="b"/>
            <a:pathLst>
              <a:path w="596" h="509" extrusionOk="0">
                <a:moveTo>
                  <a:pt x="257" y="1"/>
                </a:moveTo>
                <a:cubicBezTo>
                  <a:pt x="126" y="1"/>
                  <a:pt x="1" y="102"/>
                  <a:pt x="1" y="254"/>
                </a:cubicBezTo>
                <a:cubicBezTo>
                  <a:pt x="2" y="395"/>
                  <a:pt x="115" y="508"/>
                  <a:pt x="255" y="508"/>
                </a:cubicBezTo>
                <a:cubicBezTo>
                  <a:pt x="481" y="508"/>
                  <a:pt x="595" y="235"/>
                  <a:pt x="435" y="76"/>
                </a:cubicBezTo>
                <a:cubicBezTo>
                  <a:pt x="383" y="24"/>
                  <a:pt x="320" y="1"/>
                  <a:pt x="25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0" name="Google Shape;390;p24"/>
          <p:cNvSpPr/>
          <p:nvPr/>
        </p:nvSpPr>
        <p:spPr>
          <a:xfrm rot="-2774206" flipH="1">
            <a:off x="366851" y="5822788"/>
            <a:ext cx="95088" cy="81208"/>
          </a:xfrm>
          <a:custGeom>
            <a:avLst/>
            <a:gdLst/>
            <a:ahLst/>
            <a:cxnLst/>
            <a:rect l="l" t="t" r="r" b="b"/>
            <a:pathLst>
              <a:path w="596" h="509" extrusionOk="0">
                <a:moveTo>
                  <a:pt x="257" y="1"/>
                </a:moveTo>
                <a:cubicBezTo>
                  <a:pt x="126" y="1"/>
                  <a:pt x="1" y="102"/>
                  <a:pt x="1" y="254"/>
                </a:cubicBezTo>
                <a:cubicBezTo>
                  <a:pt x="2" y="395"/>
                  <a:pt x="115" y="508"/>
                  <a:pt x="255" y="508"/>
                </a:cubicBezTo>
                <a:cubicBezTo>
                  <a:pt x="481" y="508"/>
                  <a:pt x="595" y="235"/>
                  <a:pt x="435" y="76"/>
                </a:cubicBezTo>
                <a:cubicBezTo>
                  <a:pt x="383" y="24"/>
                  <a:pt x="320" y="1"/>
                  <a:pt x="257" y="1"/>
                </a:cubicBezTo>
                <a:close/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1" name="Google Shape;391;p24"/>
          <p:cNvSpPr/>
          <p:nvPr/>
        </p:nvSpPr>
        <p:spPr>
          <a:xfrm rot="-2774206" flipH="1">
            <a:off x="1567484" y="6479039"/>
            <a:ext cx="95088" cy="81208"/>
          </a:xfrm>
          <a:custGeom>
            <a:avLst/>
            <a:gdLst/>
            <a:ahLst/>
            <a:cxnLst/>
            <a:rect l="l" t="t" r="r" b="b"/>
            <a:pathLst>
              <a:path w="596" h="509" extrusionOk="0">
                <a:moveTo>
                  <a:pt x="257" y="1"/>
                </a:moveTo>
                <a:cubicBezTo>
                  <a:pt x="126" y="1"/>
                  <a:pt x="1" y="102"/>
                  <a:pt x="1" y="254"/>
                </a:cubicBezTo>
                <a:cubicBezTo>
                  <a:pt x="2" y="395"/>
                  <a:pt x="115" y="508"/>
                  <a:pt x="255" y="508"/>
                </a:cubicBezTo>
                <a:cubicBezTo>
                  <a:pt x="481" y="508"/>
                  <a:pt x="595" y="235"/>
                  <a:pt x="435" y="76"/>
                </a:cubicBezTo>
                <a:cubicBezTo>
                  <a:pt x="383" y="24"/>
                  <a:pt x="320" y="1"/>
                  <a:pt x="25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2" name="Google Shape;392;p24"/>
          <p:cNvSpPr/>
          <p:nvPr/>
        </p:nvSpPr>
        <p:spPr>
          <a:xfrm flipH="1">
            <a:off x="4256233" y="-1864767"/>
            <a:ext cx="2584000" cy="2584000"/>
          </a:xfrm>
          <a:prstGeom prst="ellipse">
            <a:avLst/>
          </a:prstGeom>
          <a:solidFill>
            <a:srgbClr val="F5655C">
              <a:alpha val="522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992721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5"/>
          <p:cNvSpPr txBox="1">
            <a:spLocks noGrp="1"/>
          </p:cNvSpPr>
          <p:nvPr>
            <p:ph type="title" hasCustomPrompt="1"/>
          </p:nvPr>
        </p:nvSpPr>
        <p:spPr>
          <a:xfrm>
            <a:off x="3505500" y="995233"/>
            <a:ext cx="51812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95" name="Google Shape;395;p25"/>
          <p:cNvSpPr txBox="1">
            <a:spLocks noGrp="1"/>
          </p:cNvSpPr>
          <p:nvPr>
            <p:ph type="subTitle" idx="1"/>
          </p:nvPr>
        </p:nvSpPr>
        <p:spPr>
          <a:xfrm>
            <a:off x="3505500" y="1793633"/>
            <a:ext cx="5181200" cy="6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 sz="22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396" name="Google Shape;396;p25"/>
          <p:cNvSpPr txBox="1">
            <a:spLocks noGrp="1"/>
          </p:cNvSpPr>
          <p:nvPr>
            <p:ph type="title" idx="2" hasCustomPrompt="1"/>
          </p:nvPr>
        </p:nvSpPr>
        <p:spPr>
          <a:xfrm>
            <a:off x="3505500" y="2707337"/>
            <a:ext cx="51812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97" name="Google Shape;397;p25"/>
          <p:cNvSpPr txBox="1">
            <a:spLocks noGrp="1"/>
          </p:cNvSpPr>
          <p:nvPr>
            <p:ph type="subTitle" idx="3"/>
          </p:nvPr>
        </p:nvSpPr>
        <p:spPr>
          <a:xfrm>
            <a:off x="3505500" y="3505735"/>
            <a:ext cx="5181200" cy="6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 sz="22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398" name="Google Shape;398;p25"/>
          <p:cNvSpPr txBox="1">
            <a:spLocks noGrp="1"/>
          </p:cNvSpPr>
          <p:nvPr>
            <p:ph type="title" idx="4" hasCustomPrompt="1"/>
          </p:nvPr>
        </p:nvSpPr>
        <p:spPr>
          <a:xfrm>
            <a:off x="3505500" y="4455799"/>
            <a:ext cx="51812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99" name="Google Shape;399;p25"/>
          <p:cNvSpPr txBox="1">
            <a:spLocks noGrp="1"/>
          </p:cNvSpPr>
          <p:nvPr>
            <p:ph type="subTitle" idx="5"/>
          </p:nvPr>
        </p:nvSpPr>
        <p:spPr>
          <a:xfrm>
            <a:off x="3505500" y="5245833"/>
            <a:ext cx="5181200" cy="6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 sz="22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400" name="Google Shape;400;p25"/>
          <p:cNvSpPr/>
          <p:nvPr/>
        </p:nvSpPr>
        <p:spPr>
          <a:xfrm>
            <a:off x="767400" y="-1864767"/>
            <a:ext cx="2584000" cy="2584000"/>
          </a:xfrm>
          <a:prstGeom prst="ellipse">
            <a:avLst/>
          </a:prstGeom>
          <a:solidFill>
            <a:srgbClr val="F5655C">
              <a:alpha val="522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1" name="Google Shape;401;p25"/>
          <p:cNvSpPr/>
          <p:nvPr/>
        </p:nvSpPr>
        <p:spPr>
          <a:xfrm>
            <a:off x="-1941000" y="3376501"/>
            <a:ext cx="2584000" cy="2584000"/>
          </a:xfrm>
          <a:prstGeom prst="ellipse">
            <a:avLst/>
          </a:prstGeom>
          <a:solidFill>
            <a:srgbClr val="F2AA31">
              <a:alpha val="13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2" name="Google Shape;402;p25"/>
          <p:cNvSpPr/>
          <p:nvPr/>
        </p:nvSpPr>
        <p:spPr>
          <a:xfrm>
            <a:off x="3965800" y="6049400"/>
            <a:ext cx="2584000" cy="2584000"/>
          </a:xfrm>
          <a:prstGeom prst="ellipse">
            <a:avLst/>
          </a:prstGeom>
          <a:solidFill>
            <a:srgbClr val="3C5BBF">
              <a:alpha val="129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3" name="Google Shape;403;p25"/>
          <p:cNvSpPr/>
          <p:nvPr/>
        </p:nvSpPr>
        <p:spPr>
          <a:xfrm>
            <a:off x="11546367" y="2321800"/>
            <a:ext cx="2214400" cy="2214400"/>
          </a:xfrm>
          <a:prstGeom prst="ellipse">
            <a:avLst/>
          </a:prstGeom>
          <a:solidFill>
            <a:srgbClr val="F2AA31">
              <a:alpha val="13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4" name="Google Shape;404;p25"/>
          <p:cNvSpPr/>
          <p:nvPr/>
        </p:nvSpPr>
        <p:spPr>
          <a:xfrm rot="2774158">
            <a:off x="11220757" y="394476"/>
            <a:ext cx="245697" cy="283829"/>
          </a:xfrm>
          <a:custGeom>
            <a:avLst/>
            <a:gdLst/>
            <a:ahLst/>
            <a:cxnLst/>
            <a:rect l="l" t="t" r="r" b="b"/>
            <a:pathLst>
              <a:path w="1539" h="1779" extrusionOk="0">
                <a:moveTo>
                  <a:pt x="0" y="1"/>
                </a:moveTo>
                <a:lnTo>
                  <a:pt x="0" y="1778"/>
                </a:lnTo>
                <a:lnTo>
                  <a:pt x="1539" y="889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5" name="Google Shape;405;p25"/>
          <p:cNvSpPr/>
          <p:nvPr/>
        </p:nvSpPr>
        <p:spPr>
          <a:xfrm rot="2774206">
            <a:off x="657660" y="495788"/>
            <a:ext cx="95088" cy="81208"/>
          </a:xfrm>
          <a:custGeom>
            <a:avLst/>
            <a:gdLst/>
            <a:ahLst/>
            <a:cxnLst/>
            <a:rect l="l" t="t" r="r" b="b"/>
            <a:pathLst>
              <a:path w="596" h="509" extrusionOk="0">
                <a:moveTo>
                  <a:pt x="257" y="1"/>
                </a:moveTo>
                <a:cubicBezTo>
                  <a:pt x="126" y="1"/>
                  <a:pt x="1" y="102"/>
                  <a:pt x="1" y="254"/>
                </a:cubicBezTo>
                <a:cubicBezTo>
                  <a:pt x="2" y="395"/>
                  <a:pt x="115" y="508"/>
                  <a:pt x="255" y="508"/>
                </a:cubicBezTo>
                <a:cubicBezTo>
                  <a:pt x="481" y="508"/>
                  <a:pt x="595" y="235"/>
                  <a:pt x="435" y="76"/>
                </a:cubicBezTo>
                <a:cubicBezTo>
                  <a:pt x="383" y="24"/>
                  <a:pt x="320" y="1"/>
                  <a:pt x="25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6" name="Google Shape;406;p25"/>
          <p:cNvSpPr/>
          <p:nvPr/>
        </p:nvSpPr>
        <p:spPr>
          <a:xfrm rot="2774206">
            <a:off x="612793" y="6479055"/>
            <a:ext cx="95088" cy="81208"/>
          </a:xfrm>
          <a:custGeom>
            <a:avLst/>
            <a:gdLst/>
            <a:ahLst/>
            <a:cxnLst/>
            <a:rect l="l" t="t" r="r" b="b"/>
            <a:pathLst>
              <a:path w="596" h="509" extrusionOk="0">
                <a:moveTo>
                  <a:pt x="257" y="1"/>
                </a:moveTo>
                <a:cubicBezTo>
                  <a:pt x="126" y="1"/>
                  <a:pt x="1" y="102"/>
                  <a:pt x="1" y="254"/>
                </a:cubicBezTo>
                <a:cubicBezTo>
                  <a:pt x="2" y="395"/>
                  <a:pt x="115" y="508"/>
                  <a:pt x="255" y="508"/>
                </a:cubicBezTo>
                <a:cubicBezTo>
                  <a:pt x="481" y="508"/>
                  <a:pt x="595" y="235"/>
                  <a:pt x="435" y="76"/>
                </a:cubicBezTo>
                <a:cubicBezTo>
                  <a:pt x="383" y="24"/>
                  <a:pt x="320" y="1"/>
                  <a:pt x="257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7" name="Google Shape;407;p25"/>
          <p:cNvSpPr/>
          <p:nvPr/>
        </p:nvSpPr>
        <p:spPr>
          <a:xfrm rot="2774158">
            <a:off x="457090" y="2368094"/>
            <a:ext cx="245697" cy="283829"/>
          </a:xfrm>
          <a:custGeom>
            <a:avLst/>
            <a:gdLst/>
            <a:ahLst/>
            <a:cxnLst/>
            <a:rect l="l" t="t" r="r" b="b"/>
            <a:pathLst>
              <a:path w="1539" h="1779" extrusionOk="0">
                <a:moveTo>
                  <a:pt x="0" y="1"/>
                </a:moveTo>
                <a:lnTo>
                  <a:pt x="0" y="1778"/>
                </a:lnTo>
                <a:lnTo>
                  <a:pt x="1539" y="889"/>
                </a:lnTo>
                <a:lnTo>
                  <a:pt x="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8" name="Google Shape;408;p25"/>
          <p:cNvSpPr/>
          <p:nvPr/>
        </p:nvSpPr>
        <p:spPr>
          <a:xfrm rot="2774158">
            <a:off x="7269724" y="269994"/>
            <a:ext cx="245697" cy="283829"/>
          </a:xfrm>
          <a:custGeom>
            <a:avLst/>
            <a:gdLst/>
            <a:ahLst/>
            <a:cxnLst/>
            <a:rect l="l" t="t" r="r" b="b"/>
            <a:pathLst>
              <a:path w="1539" h="1779" extrusionOk="0">
                <a:moveTo>
                  <a:pt x="0" y="1"/>
                </a:moveTo>
                <a:lnTo>
                  <a:pt x="0" y="1778"/>
                </a:lnTo>
                <a:lnTo>
                  <a:pt x="1539" y="889"/>
                </a:lnTo>
                <a:lnTo>
                  <a:pt x="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9" name="Google Shape;409;p25"/>
          <p:cNvSpPr/>
          <p:nvPr/>
        </p:nvSpPr>
        <p:spPr>
          <a:xfrm rot="2774206">
            <a:off x="4452060" y="371321"/>
            <a:ext cx="95088" cy="81208"/>
          </a:xfrm>
          <a:custGeom>
            <a:avLst/>
            <a:gdLst/>
            <a:ahLst/>
            <a:cxnLst/>
            <a:rect l="l" t="t" r="r" b="b"/>
            <a:pathLst>
              <a:path w="596" h="509" extrusionOk="0">
                <a:moveTo>
                  <a:pt x="257" y="1"/>
                </a:moveTo>
                <a:cubicBezTo>
                  <a:pt x="126" y="1"/>
                  <a:pt x="1" y="102"/>
                  <a:pt x="1" y="254"/>
                </a:cubicBezTo>
                <a:cubicBezTo>
                  <a:pt x="2" y="395"/>
                  <a:pt x="115" y="508"/>
                  <a:pt x="255" y="508"/>
                </a:cubicBezTo>
                <a:cubicBezTo>
                  <a:pt x="481" y="508"/>
                  <a:pt x="595" y="235"/>
                  <a:pt x="435" y="76"/>
                </a:cubicBezTo>
                <a:cubicBezTo>
                  <a:pt x="383" y="24"/>
                  <a:pt x="320" y="1"/>
                  <a:pt x="2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0" name="Google Shape;410;p25"/>
          <p:cNvSpPr/>
          <p:nvPr/>
        </p:nvSpPr>
        <p:spPr>
          <a:xfrm rot="2774206">
            <a:off x="11296060" y="5109405"/>
            <a:ext cx="95088" cy="81208"/>
          </a:xfrm>
          <a:custGeom>
            <a:avLst/>
            <a:gdLst/>
            <a:ahLst/>
            <a:cxnLst/>
            <a:rect l="l" t="t" r="r" b="b"/>
            <a:pathLst>
              <a:path w="596" h="509" extrusionOk="0">
                <a:moveTo>
                  <a:pt x="257" y="1"/>
                </a:moveTo>
                <a:cubicBezTo>
                  <a:pt x="126" y="1"/>
                  <a:pt x="1" y="102"/>
                  <a:pt x="1" y="254"/>
                </a:cubicBezTo>
                <a:cubicBezTo>
                  <a:pt x="2" y="395"/>
                  <a:pt x="115" y="508"/>
                  <a:pt x="255" y="508"/>
                </a:cubicBezTo>
                <a:cubicBezTo>
                  <a:pt x="481" y="508"/>
                  <a:pt x="595" y="235"/>
                  <a:pt x="435" y="76"/>
                </a:cubicBezTo>
                <a:cubicBezTo>
                  <a:pt x="383" y="24"/>
                  <a:pt x="320" y="1"/>
                  <a:pt x="257" y="1"/>
                </a:cubicBezTo>
                <a:close/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1" name="Google Shape;411;p25"/>
          <p:cNvSpPr/>
          <p:nvPr/>
        </p:nvSpPr>
        <p:spPr>
          <a:xfrm rot="2774206">
            <a:off x="9874877" y="6151021"/>
            <a:ext cx="95088" cy="81208"/>
          </a:xfrm>
          <a:custGeom>
            <a:avLst/>
            <a:gdLst/>
            <a:ahLst/>
            <a:cxnLst/>
            <a:rect l="l" t="t" r="r" b="b"/>
            <a:pathLst>
              <a:path w="596" h="509" extrusionOk="0">
                <a:moveTo>
                  <a:pt x="257" y="1"/>
                </a:moveTo>
                <a:cubicBezTo>
                  <a:pt x="126" y="1"/>
                  <a:pt x="1" y="102"/>
                  <a:pt x="1" y="254"/>
                </a:cubicBezTo>
                <a:cubicBezTo>
                  <a:pt x="2" y="395"/>
                  <a:pt x="115" y="508"/>
                  <a:pt x="255" y="508"/>
                </a:cubicBezTo>
                <a:cubicBezTo>
                  <a:pt x="481" y="508"/>
                  <a:pt x="595" y="235"/>
                  <a:pt x="435" y="76"/>
                </a:cubicBezTo>
                <a:cubicBezTo>
                  <a:pt x="383" y="24"/>
                  <a:pt x="320" y="1"/>
                  <a:pt x="25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2" name="Google Shape;412;p25"/>
          <p:cNvSpPr/>
          <p:nvPr/>
        </p:nvSpPr>
        <p:spPr>
          <a:xfrm rot="2774206">
            <a:off x="7877827" y="6226072"/>
            <a:ext cx="95088" cy="81208"/>
          </a:xfrm>
          <a:custGeom>
            <a:avLst/>
            <a:gdLst/>
            <a:ahLst/>
            <a:cxnLst/>
            <a:rect l="l" t="t" r="r" b="b"/>
            <a:pathLst>
              <a:path w="596" h="509" extrusionOk="0">
                <a:moveTo>
                  <a:pt x="257" y="1"/>
                </a:moveTo>
                <a:cubicBezTo>
                  <a:pt x="126" y="1"/>
                  <a:pt x="1" y="102"/>
                  <a:pt x="1" y="254"/>
                </a:cubicBezTo>
                <a:cubicBezTo>
                  <a:pt x="2" y="395"/>
                  <a:pt x="115" y="508"/>
                  <a:pt x="255" y="508"/>
                </a:cubicBezTo>
                <a:cubicBezTo>
                  <a:pt x="481" y="508"/>
                  <a:pt x="595" y="235"/>
                  <a:pt x="435" y="76"/>
                </a:cubicBezTo>
                <a:cubicBezTo>
                  <a:pt x="383" y="24"/>
                  <a:pt x="320" y="1"/>
                  <a:pt x="257" y="1"/>
                </a:cubicBezTo>
                <a:close/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3" name="Google Shape;413;p25"/>
          <p:cNvSpPr/>
          <p:nvPr/>
        </p:nvSpPr>
        <p:spPr>
          <a:xfrm rot="2774206">
            <a:off x="11561027" y="1720039"/>
            <a:ext cx="95088" cy="81208"/>
          </a:xfrm>
          <a:custGeom>
            <a:avLst/>
            <a:gdLst/>
            <a:ahLst/>
            <a:cxnLst/>
            <a:rect l="l" t="t" r="r" b="b"/>
            <a:pathLst>
              <a:path w="596" h="509" extrusionOk="0">
                <a:moveTo>
                  <a:pt x="257" y="1"/>
                </a:moveTo>
                <a:cubicBezTo>
                  <a:pt x="126" y="1"/>
                  <a:pt x="1" y="102"/>
                  <a:pt x="1" y="254"/>
                </a:cubicBezTo>
                <a:cubicBezTo>
                  <a:pt x="2" y="395"/>
                  <a:pt x="115" y="508"/>
                  <a:pt x="255" y="508"/>
                </a:cubicBezTo>
                <a:cubicBezTo>
                  <a:pt x="481" y="508"/>
                  <a:pt x="595" y="235"/>
                  <a:pt x="435" y="76"/>
                </a:cubicBezTo>
                <a:cubicBezTo>
                  <a:pt x="383" y="24"/>
                  <a:pt x="320" y="1"/>
                  <a:pt x="257" y="1"/>
                </a:cubicBezTo>
                <a:close/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496775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1192136" y="3386877"/>
            <a:ext cx="5213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8133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1192136" y="1928967"/>
            <a:ext cx="5213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192136" y="4626233"/>
            <a:ext cx="5213600" cy="7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-1941000" y="3376501"/>
            <a:ext cx="2584000" cy="2584000"/>
          </a:xfrm>
          <a:prstGeom prst="ellipse">
            <a:avLst/>
          </a:prstGeom>
          <a:solidFill>
            <a:srgbClr val="F2AA31">
              <a:alpha val="13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2;p3"/>
          <p:cNvSpPr/>
          <p:nvPr/>
        </p:nvSpPr>
        <p:spPr>
          <a:xfrm>
            <a:off x="11546367" y="2321800"/>
            <a:ext cx="2214400" cy="2214400"/>
          </a:xfrm>
          <a:prstGeom prst="ellipse">
            <a:avLst/>
          </a:prstGeom>
          <a:solidFill>
            <a:srgbClr val="F2AA31">
              <a:alpha val="13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" name="Google Shape;23;p3"/>
          <p:cNvSpPr/>
          <p:nvPr/>
        </p:nvSpPr>
        <p:spPr>
          <a:xfrm rot="2774158">
            <a:off x="11220757" y="394476"/>
            <a:ext cx="245697" cy="283829"/>
          </a:xfrm>
          <a:custGeom>
            <a:avLst/>
            <a:gdLst/>
            <a:ahLst/>
            <a:cxnLst/>
            <a:rect l="l" t="t" r="r" b="b"/>
            <a:pathLst>
              <a:path w="1539" h="1779" extrusionOk="0">
                <a:moveTo>
                  <a:pt x="0" y="1"/>
                </a:moveTo>
                <a:lnTo>
                  <a:pt x="0" y="1778"/>
                </a:lnTo>
                <a:lnTo>
                  <a:pt x="1539" y="889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3"/>
          <p:cNvSpPr/>
          <p:nvPr/>
        </p:nvSpPr>
        <p:spPr>
          <a:xfrm rot="2774206">
            <a:off x="657660" y="495788"/>
            <a:ext cx="95088" cy="81208"/>
          </a:xfrm>
          <a:custGeom>
            <a:avLst/>
            <a:gdLst/>
            <a:ahLst/>
            <a:cxnLst/>
            <a:rect l="l" t="t" r="r" b="b"/>
            <a:pathLst>
              <a:path w="596" h="509" extrusionOk="0">
                <a:moveTo>
                  <a:pt x="257" y="1"/>
                </a:moveTo>
                <a:cubicBezTo>
                  <a:pt x="126" y="1"/>
                  <a:pt x="1" y="102"/>
                  <a:pt x="1" y="254"/>
                </a:cubicBezTo>
                <a:cubicBezTo>
                  <a:pt x="2" y="395"/>
                  <a:pt x="115" y="508"/>
                  <a:pt x="255" y="508"/>
                </a:cubicBezTo>
                <a:cubicBezTo>
                  <a:pt x="481" y="508"/>
                  <a:pt x="595" y="235"/>
                  <a:pt x="435" y="76"/>
                </a:cubicBezTo>
                <a:cubicBezTo>
                  <a:pt x="383" y="24"/>
                  <a:pt x="320" y="1"/>
                  <a:pt x="25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25;p3"/>
          <p:cNvSpPr/>
          <p:nvPr/>
        </p:nvSpPr>
        <p:spPr>
          <a:xfrm rot="2774206">
            <a:off x="1323993" y="6479055"/>
            <a:ext cx="95088" cy="81208"/>
          </a:xfrm>
          <a:custGeom>
            <a:avLst/>
            <a:gdLst/>
            <a:ahLst/>
            <a:cxnLst/>
            <a:rect l="l" t="t" r="r" b="b"/>
            <a:pathLst>
              <a:path w="596" h="509" extrusionOk="0">
                <a:moveTo>
                  <a:pt x="257" y="1"/>
                </a:moveTo>
                <a:cubicBezTo>
                  <a:pt x="126" y="1"/>
                  <a:pt x="1" y="102"/>
                  <a:pt x="1" y="254"/>
                </a:cubicBezTo>
                <a:cubicBezTo>
                  <a:pt x="2" y="395"/>
                  <a:pt x="115" y="508"/>
                  <a:pt x="255" y="508"/>
                </a:cubicBezTo>
                <a:cubicBezTo>
                  <a:pt x="481" y="508"/>
                  <a:pt x="595" y="235"/>
                  <a:pt x="435" y="76"/>
                </a:cubicBezTo>
                <a:cubicBezTo>
                  <a:pt x="383" y="24"/>
                  <a:pt x="320" y="1"/>
                  <a:pt x="257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" name="Google Shape;26;p3"/>
          <p:cNvSpPr/>
          <p:nvPr/>
        </p:nvSpPr>
        <p:spPr>
          <a:xfrm rot="2774158">
            <a:off x="457090" y="2368094"/>
            <a:ext cx="245697" cy="283829"/>
          </a:xfrm>
          <a:custGeom>
            <a:avLst/>
            <a:gdLst/>
            <a:ahLst/>
            <a:cxnLst/>
            <a:rect l="l" t="t" r="r" b="b"/>
            <a:pathLst>
              <a:path w="1539" h="1779" extrusionOk="0">
                <a:moveTo>
                  <a:pt x="0" y="1"/>
                </a:moveTo>
                <a:lnTo>
                  <a:pt x="0" y="1778"/>
                </a:lnTo>
                <a:lnTo>
                  <a:pt x="1539" y="889"/>
                </a:lnTo>
                <a:lnTo>
                  <a:pt x="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" name="Google Shape;27;p3"/>
          <p:cNvSpPr/>
          <p:nvPr/>
        </p:nvSpPr>
        <p:spPr>
          <a:xfrm rot="2774158">
            <a:off x="7791890" y="394460"/>
            <a:ext cx="245697" cy="283829"/>
          </a:xfrm>
          <a:custGeom>
            <a:avLst/>
            <a:gdLst/>
            <a:ahLst/>
            <a:cxnLst/>
            <a:rect l="l" t="t" r="r" b="b"/>
            <a:pathLst>
              <a:path w="1539" h="1779" extrusionOk="0">
                <a:moveTo>
                  <a:pt x="0" y="1"/>
                </a:moveTo>
                <a:lnTo>
                  <a:pt x="0" y="1778"/>
                </a:lnTo>
                <a:lnTo>
                  <a:pt x="1539" y="889"/>
                </a:lnTo>
                <a:lnTo>
                  <a:pt x="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" name="Google Shape;28;p3"/>
          <p:cNvSpPr/>
          <p:nvPr/>
        </p:nvSpPr>
        <p:spPr>
          <a:xfrm rot="2774206">
            <a:off x="11561027" y="2024839"/>
            <a:ext cx="95088" cy="81208"/>
          </a:xfrm>
          <a:custGeom>
            <a:avLst/>
            <a:gdLst/>
            <a:ahLst/>
            <a:cxnLst/>
            <a:rect l="l" t="t" r="r" b="b"/>
            <a:pathLst>
              <a:path w="596" h="509" extrusionOk="0">
                <a:moveTo>
                  <a:pt x="257" y="1"/>
                </a:moveTo>
                <a:cubicBezTo>
                  <a:pt x="126" y="1"/>
                  <a:pt x="1" y="102"/>
                  <a:pt x="1" y="254"/>
                </a:cubicBezTo>
                <a:cubicBezTo>
                  <a:pt x="2" y="395"/>
                  <a:pt x="115" y="508"/>
                  <a:pt x="255" y="508"/>
                </a:cubicBezTo>
                <a:cubicBezTo>
                  <a:pt x="481" y="508"/>
                  <a:pt x="595" y="235"/>
                  <a:pt x="435" y="76"/>
                </a:cubicBezTo>
                <a:cubicBezTo>
                  <a:pt x="383" y="24"/>
                  <a:pt x="320" y="1"/>
                  <a:pt x="257" y="1"/>
                </a:cubicBezTo>
                <a:close/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" name="Google Shape;29;p3"/>
          <p:cNvSpPr/>
          <p:nvPr/>
        </p:nvSpPr>
        <p:spPr>
          <a:xfrm>
            <a:off x="4473800" y="6049400"/>
            <a:ext cx="2584000" cy="2584000"/>
          </a:xfrm>
          <a:prstGeom prst="ellipse">
            <a:avLst/>
          </a:prstGeom>
          <a:solidFill>
            <a:srgbClr val="3C5BBF">
              <a:alpha val="129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2483204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6"/>
          <p:cNvSpPr txBox="1">
            <a:spLocks noGrp="1"/>
          </p:cNvSpPr>
          <p:nvPr>
            <p:ph type="title" hasCustomPrompt="1"/>
          </p:nvPr>
        </p:nvSpPr>
        <p:spPr>
          <a:xfrm>
            <a:off x="1966533" y="2717733"/>
            <a:ext cx="1467200" cy="54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16" name="Google Shape;416;p26"/>
          <p:cNvSpPr txBox="1">
            <a:spLocks noGrp="1"/>
          </p:cNvSpPr>
          <p:nvPr>
            <p:ph type="subTitle" idx="1"/>
          </p:nvPr>
        </p:nvSpPr>
        <p:spPr>
          <a:xfrm>
            <a:off x="1251333" y="4838900"/>
            <a:ext cx="28976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417" name="Google Shape;417;p26"/>
          <p:cNvSpPr txBox="1">
            <a:spLocks noGrp="1"/>
          </p:cNvSpPr>
          <p:nvPr>
            <p:ph type="subTitle" idx="2"/>
          </p:nvPr>
        </p:nvSpPr>
        <p:spPr>
          <a:xfrm>
            <a:off x="1251333" y="4051600"/>
            <a:ext cx="2897600" cy="54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333">
                <a:solidFill>
                  <a:schemeClr val="lt2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18" name="Google Shape;418;p26"/>
          <p:cNvSpPr txBox="1">
            <a:spLocks noGrp="1"/>
          </p:cNvSpPr>
          <p:nvPr>
            <p:ph type="title" idx="3" hasCustomPrompt="1"/>
          </p:nvPr>
        </p:nvSpPr>
        <p:spPr>
          <a:xfrm>
            <a:off x="5364400" y="2717733"/>
            <a:ext cx="1463200" cy="54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19" name="Google Shape;419;p26"/>
          <p:cNvSpPr txBox="1">
            <a:spLocks noGrp="1"/>
          </p:cNvSpPr>
          <p:nvPr>
            <p:ph type="subTitle" idx="4"/>
          </p:nvPr>
        </p:nvSpPr>
        <p:spPr>
          <a:xfrm>
            <a:off x="4647200" y="4838900"/>
            <a:ext cx="28976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420" name="Google Shape;420;p26"/>
          <p:cNvSpPr txBox="1">
            <a:spLocks noGrp="1"/>
          </p:cNvSpPr>
          <p:nvPr>
            <p:ph type="subTitle" idx="5"/>
          </p:nvPr>
        </p:nvSpPr>
        <p:spPr>
          <a:xfrm>
            <a:off x="4647200" y="4051600"/>
            <a:ext cx="2897600" cy="54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333">
                <a:solidFill>
                  <a:schemeClr val="lt2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21" name="Google Shape;421;p26"/>
          <p:cNvSpPr txBox="1">
            <a:spLocks noGrp="1"/>
          </p:cNvSpPr>
          <p:nvPr>
            <p:ph type="title" idx="6" hasCustomPrompt="1"/>
          </p:nvPr>
        </p:nvSpPr>
        <p:spPr>
          <a:xfrm>
            <a:off x="8760267" y="2717733"/>
            <a:ext cx="1463200" cy="54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22" name="Google Shape;422;p26"/>
          <p:cNvSpPr txBox="1">
            <a:spLocks noGrp="1"/>
          </p:cNvSpPr>
          <p:nvPr>
            <p:ph type="subTitle" idx="7"/>
          </p:nvPr>
        </p:nvSpPr>
        <p:spPr>
          <a:xfrm>
            <a:off x="8043067" y="4838900"/>
            <a:ext cx="28976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423" name="Google Shape;423;p26"/>
          <p:cNvSpPr txBox="1">
            <a:spLocks noGrp="1"/>
          </p:cNvSpPr>
          <p:nvPr>
            <p:ph type="subTitle" idx="8"/>
          </p:nvPr>
        </p:nvSpPr>
        <p:spPr>
          <a:xfrm>
            <a:off x="8043067" y="4051600"/>
            <a:ext cx="2897600" cy="54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333">
                <a:solidFill>
                  <a:schemeClr val="lt2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24" name="Google Shape;424;p26"/>
          <p:cNvSpPr txBox="1">
            <a:spLocks noGrp="1"/>
          </p:cNvSpPr>
          <p:nvPr>
            <p:ph type="title" idx="9"/>
          </p:nvPr>
        </p:nvSpPr>
        <p:spPr>
          <a:xfrm>
            <a:off x="960000" y="719233"/>
            <a:ext cx="102720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5" name="Google Shape;425;p26"/>
          <p:cNvSpPr/>
          <p:nvPr/>
        </p:nvSpPr>
        <p:spPr>
          <a:xfrm flipH="1">
            <a:off x="11318733" y="1218585"/>
            <a:ext cx="2584000" cy="2584000"/>
          </a:xfrm>
          <a:prstGeom prst="ellipse">
            <a:avLst/>
          </a:prstGeom>
          <a:solidFill>
            <a:srgbClr val="F5655C">
              <a:alpha val="522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6" name="Google Shape;426;p26"/>
          <p:cNvSpPr/>
          <p:nvPr/>
        </p:nvSpPr>
        <p:spPr>
          <a:xfrm flipH="1">
            <a:off x="5141700" y="6039533"/>
            <a:ext cx="2584000" cy="2584000"/>
          </a:xfrm>
          <a:prstGeom prst="ellipse">
            <a:avLst/>
          </a:prstGeom>
          <a:solidFill>
            <a:srgbClr val="3C5BBF">
              <a:alpha val="129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7" name="Google Shape;427;p26"/>
          <p:cNvSpPr/>
          <p:nvPr/>
        </p:nvSpPr>
        <p:spPr>
          <a:xfrm flipH="1">
            <a:off x="-1636200" y="2321800"/>
            <a:ext cx="2214400" cy="2214400"/>
          </a:xfrm>
          <a:prstGeom prst="ellipse">
            <a:avLst/>
          </a:prstGeom>
          <a:solidFill>
            <a:srgbClr val="F2AA31">
              <a:alpha val="13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8" name="Google Shape;428;p26"/>
          <p:cNvSpPr/>
          <p:nvPr/>
        </p:nvSpPr>
        <p:spPr>
          <a:xfrm rot="-97" flipH="1">
            <a:off x="689092" y="664104"/>
            <a:ext cx="248464" cy="261229"/>
          </a:xfrm>
          <a:custGeom>
            <a:avLst/>
            <a:gdLst/>
            <a:ahLst/>
            <a:cxnLst/>
            <a:rect l="l" t="t" r="r" b="b"/>
            <a:pathLst>
              <a:path w="2102" h="2210" extrusionOk="0">
                <a:moveTo>
                  <a:pt x="1299" y="1"/>
                </a:moveTo>
                <a:lnTo>
                  <a:pt x="761" y="553"/>
                </a:lnTo>
                <a:lnTo>
                  <a:pt x="0" y="422"/>
                </a:lnTo>
                <a:lnTo>
                  <a:pt x="360" y="1105"/>
                </a:lnTo>
                <a:lnTo>
                  <a:pt x="0" y="1787"/>
                </a:lnTo>
                <a:lnTo>
                  <a:pt x="761" y="1658"/>
                </a:lnTo>
                <a:lnTo>
                  <a:pt x="1299" y="2210"/>
                </a:lnTo>
                <a:lnTo>
                  <a:pt x="1409" y="1447"/>
                </a:lnTo>
                <a:lnTo>
                  <a:pt x="2101" y="1105"/>
                </a:lnTo>
                <a:lnTo>
                  <a:pt x="1409" y="764"/>
                </a:lnTo>
                <a:lnTo>
                  <a:pt x="1299" y="1"/>
                </a:lnTo>
                <a:close/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9" name="Google Shape;429;p26"/>
          <p:cNvSpPr/>
          <p:nvPr/>
        </p:nvSpPr>
        <p:spPr>
          <a:xfrm rot="-2774206" flipH="1">
            <a:off x="10807084" y="6377455"/>
            <a:ext cx="95088" cy="81208"/>
          </a:xfrm>
          <a:custGeom>
            <a:avLst/>
            <a:gdLst/>
            <a:ahLst/>
            <a:cxnLst/>
            <a:rect l="l" t="t" r="r" b="b"/>
            <a:pathLst>
              <a:path w="596" h="509" extrusionOk="0">
                <a:moveTo>
                  <a:pt x="257" y="1"/>
                </a:moveTo>
                <a:cubicBezTo>
                  <a:pt x="126" y="1"/>
                  <a:pt x="1" y="102"/>
                  <a:pt x="1" y="254"/>
                </a:cubicBezTo>
                <a:cubicBezTo>
                  <a:pt x="2" y="395"/>
                  <a:pt x="115" y="508"/>
                  <a:pt x="255" y="508"/>
                </a:cubicBezTo>
                <a:cubicBezTo>
                  <a:pt x="481" y="508"/>
                  <a:pt x="595" y="235"/>
                  <a:pt x="435" y="76"/>
                </a:cubicBezTo>
                <a:cubicBezTo>
                  <a:pt x="383" y="24"/>
                  <a:pt x="320" y="1"/>
                  <a:pt x="257" y="1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0" name="Google Shape;430;p26"/>
          <p:cNvSpPr/>
          <p:nvPr/>
        </p:nvSpPr>
        <p:spPr>
          <a:xfrm rot="-2774158" flipH="1">
            <a:off x="9490014" y="6153176"/>
            <a:ext cx="245697" cy="283829"/>
          </a:xfrm>
          <a:custGeom>
            <a:avLst/>
            <a:gdLst/>
            <a:ahLst/>
            <a:cxnLst/>
            <a:rect l="l" t="t" r="r" b="b"/>
            <a:pathLst>
              <a:path w="1539" h="1779" extrusionOk="0">
                <a:moveTo>
                  <a:pt x="0" y="1"/>
                </a:moveTo>
                <a:lnTo>
                  <a:pt x="0" y="1778"/>
                </a:lnTo>
                <a:lnTo>
                  <a:pt x="1539" y="889"/>
                </a:lnTo>
                <a:lnTo>
                  <a:pt x="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1" name="Google Shape;431;p26"/>
          <p:cNvSpPr/>
          <p:nvPr/>
        </p:nvSpPr>
        <p:spPr>
          <a:xfrm rot="-2774158" flipH="1">
            <a:off x="6517281" y="462676"/>
            <a:ext cx="245697" cy="283829"/>
          </a:xfrm>
          <a:custGeom>
            <a:avLst/>
            <a:gdLst/>
            <a:ahLst/>
            <a:cxnLst/>
            <a:rect l="l" t="t" r="r" b="b"/>
            <a:pathLst>
              <a:path w="1539" h="1779" extrusionOk="0">
                <a:moveTo>
                  <a:pt x="0" y="1"/>
                </a:moveTo>
                <a:lnTo>
                  <a:pt x="0" y="1778"/>
                </a:lnTo>
                <a:lnTo>
                  <a:pt x="1539" y="889"/>
                </a:lnTo>
                <a:lnTo>
                  <a:pt x="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2" name="Google Shape;432;p26"/>
          <p:cNvSpPr/>
          <p:nvPr/>
        </p:nvSpPr>
        <p:spPr>
          <a:xfrm rot="-2774206" flipH="1">
            <a:off x="850191" y="1954121"/>
            <a:ext cx="95088" cy="81208"/>
          </a:xfrm>
          <a:custGeom>
            <a:avLst/>
            <a:gdLst/>
            <a:ahLst/>
            <a:cxnLst/>
            <a:rect l="l" t="t" r="r" b="b"/>
            <a:pathLst>
              <a:path w="596" h="509" extrusionOk="0">
                <a:moveTo>
                  <a:pt x="257" y="1"/>
                </a:moveTo>
                <a:cubicBezTo>
                  <a:pt x="126" y="1"/>
                  <a:pt x="1" y="102"/>
                  <a:pt x="1" y="254"/>
                </a:cubicBezTo>
                <a:cubicBezTo>
                  <a:pt x="2" y="395"/>
                  <a:pt x="115" y="508"/>
                  <a:pt x="255" y="508"/>
                </a:cubicBezTo>
                <a:cubicBezTo>
                  <a:pt x="481" y="508"/>
                  <a:pt x="595" y="235"/>
                  <a:pt x="435" y="76"/>
                </a:cubicBezTo>
                <a:cubicBezTo>
                  <a:pt x="383" y="24"/>
                  <a:pt x="320" y="1"/>
                  <a:pt x="257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3" name="Google Shape;433;p26"/>
          <p:cNvSpPr/>
          <p:nvPr/>
        </p:nvSpPr>
        <p:spPr>
          <a:xfrm rot="9354219" flipH="1">
            <a:off x="690487" y="4091559"/>
            <a:ext cx="245699" cy="283828"/>
          </a:xfrm>
          <a:custGeom>
            <a:avLst/>
            <a:gdLst/>
            <a:ahLst/>
            <a:cxnLst/>
            <a:rect l="l" t="t" r="r" b="b"/>
            <a:pathLst>
              <a:path w="1539" h="1779" extrusionOk="0">
                <a:moveTo>
                  <a:pt x="0" y="1"/>
                </a:moveTo>
                <a:lnTo>
                  <a:pt x="0" y="1778"/>
                </a:lnTo>
                <a:lnTo>
                  <a:pt x="1539" y="889"/>
                </a:lnTo>
                <a:lnTo>
                  <a:pt x="0" y="1"/>
                </a:ln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4" name="Google Shape;434;p26"/>
          <p:cNvSpPr/>
          <p:nvPr/>
        </p:nvSpPr>
        <p:spPr>
          <a:xfrm rot="-97" flipH="1">
            <a:off x="11438936" y="4332771"/>
            <a:ext cx="248464" cy="261229"/>
          </a:xfrm>
          <a:custGeom>
            <a:avLst/>
            <a:gdLst/>
            <a:ahLst/>
            <a:cxnLst/>
            <a:rect l="l" t="t" r="r" b="b"/>
            <a:pathLst>
              <a:path w="2102" h="2210" extrusionOk="0">
                <a:moveTo>
                  <a:pt x="1299" y="1"/>
                </a:moveTo>
                <a:lnTo>
                  <a:pt x="761" y="553"/>
                </a:lnTo>
                <a:lnTo>
                  <a:pt x="0" y="422"/>
                </a:lnTo>
                <a:lnTo>
                  <a:pt x="360" y="1105"/>
                </a:lnTo>
                <a:lnTo>
                  <a:pt x="0" y="1787"/>
                </a:lnTo>
                <a:lnTo>
                  <a:pt x="761" y="1658"/>
                </a:lnTo>
                <a:lnTo>
                  <a:pt x="1299" y="2210"/>
                </a:lnTo>
                <a:lnTo>
                  <a:pt x="1409" y="1447"/>
                </a:lnTo>
                <a:lnTo>
                  <a:pt x="2101" y="1105"/>
                </a:lnTo>
                <a:lnTo>
                  <a:pt x="1409" y="764"/>
                </a:lnTo>
                <a:lnTo>
                  <a:pt x="1299" y="1"/>
                </a:ln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5" name="Google Shape;435;p26"/>
          <p:cNvSpPr/>
          <p:nvPr/>
        </p:nvSpPr>
        <p:spPr>
          <a:xfrm rot="-2774206" flipH="1">
            <a:off x="516957" y="5924388"/>
            <a:ext cx="95088" cy="81208"/>
          </a:xfrm>
          <a:custGeom>
            <a:avLst/>
            <a:gdLst/>
            <a:ahLst/>
            <a:cxnLst/>
            <a:rect l="l" t="t" r="r" b="b"/>
            <a:pathLst>
              <a:path w="596" h="509" extrusionOk="0">
                <a:moveTo>
                  <a:pt x="257" y="1"/>
                </a:moveTo>
                <a:cubicBezTo>
                  <a:pt x="126" y="1"/>
                  <a:pt x="1" y="102"/>
                  <a:pt x="1" y="254"/>
                </a:cubicBezTo>
                <a:cubicBezTo>
                  <a:pt x="2" y="395"/>
                  <a:pt x="115" y="508"/>
                  <a:pt x="255" y="508"/>
                </a:cubicBezTo>
                <a:cubicBezTo>
                  <a:pt x="481" y="508"/>
                  <a:pt x="595" y="235"/>
                  <a:pt x="435" y="76"/>
                </a:cubicBezTo>
                <a:cubicBezTo>
                  <a:pt x="383" y="24"/>
                  <a:pt x="320" y="1"/>
                  <a:pt x="257" y="1"/>
                </a:cubicBezTo>
                <a:close/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6" name="Google Shape;436;p26"/>
          <p:cNvSpPr/>
          <p:nvPr/>
        </p:nvSpPr>
        <p:spPr>
          <a:xfrm rot="-2774206" flipH="1">
            <a:off x="1853151" y="6422772"/>
            <a:ext cx="95088" cy="81208"/>
          </a:xfrm>
          <a:custGeom>
            <a:avLst/>
            <a:gdLst/>
            <a:ahLst/>
            <a:cxnLst/>
            <a:rect l="l" t="t" r="r" b="b"/>
            <a:pathLst>
              <a:path w="596" h="509" extrusionOk="0">
                <a:moveTo>
                  <a:pt x="257" y="1"/>
                </a:moveTo>
                <a:cubicBezTo>
                  <a:pt x="126" y="1"/>
                  <a:pt x="1" y="102"/>
                  <a:pt x="1" y="254"/>
                </a:cubicBezTo>
                <a:cubicBezTo>
                  <a:pt x="2" y="395"/>
                  <a:pt x="115" y="508"/>
                  <a:pt x="255" y="508"/>
                </a:cubicBezTo>
                <a:cubicBezTo>
                  <a:pt x="481" y="508"/>
                  <a:pt x="595" y="235"/>
                  <a:pt x="435" y="76"/>
                </a:cubicBezTo>
                <a:cubicBezTo>
                  <a:pt x="383" y="24"/>
                  <a:pt x="320" y="1"/>
                  <a:pt x="25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7" name="Google Shape;437;p26"/>
          <p:cNvSpPr/>
          <p:nvPr/>
        </p:nvSpPr>
        <p:spPr>
          <a:xfrm flipH="1">
            <a:off x="2814233" y="-1805533"/>
            <a:ext cx="2584000" cy="2584000"/>
          </a:xfrm>
          <a:prstGeom prst="ellipse">
            <a:avLst/>
          </a:prstGeom>
          <a:solidFill>
            <a:srgbClr val="3C5BBF">
              <a:alpha val="129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7011557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Numbers and text 2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7"/>
          <p:cNvSpPr/>
          <p:nvPr/>
        </p:nvSpPr>
        <p:spPr>
          <a:xfrm flipH="1">
            <a:off x="5141700" y="6039533"/>
            <a:ext cx="2584000" cy="2584000"/>
          </a:xfrm>
          <a:prstGeom prst="ellipse">
            <a:avLst/>
          </a:prstGeom>
          <a:solidFill>
            <a:srgbClr val="3C5BBF">
              <a:alpha val="129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0" name="Google Shape;440;p27"/>
          <p:cNvSpPr txBox="1">
            <a:spLocks noGrp="1"/>
          </p:cNvSpPr>
          <p:nvPr>
            <p:ph type="title" hasCustomPrompt="1"/>
          </p:nvPr>
        </p:nvSpPr>
        <p:spPr>
          <a:xfrm>
            <a:off x="1276043" y="2215167"/>
            <a:ext cx="2831600" cy="15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10666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441" name="Google Shape;441;p27"/>
          <p:cNvSpPr txBox="1">
            <a:spLocks noGrp="1"/>
          </p:cNvSpPr>
          <p:nvPr>
            <p:ph type="subTitle" idx="1"/>
          </p:nvPr>
        </p:nvSpPr>
        <p:spPr>
          <a:xfrm>
            <a:off x="1276033" y="3782167"/>
            <a:ext cx="2831600" cy="8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442" name="Google Shape;442;p27"/>
          <p:cNvSpPr txBox="1">
            <a:spLocks noGrp="1"/>
          </p:cNvSpPr>
          <p:nvPr>
            <p:ph type="subTitle" idx="2"/>
          </p:nvPr>
        </p:nvSpPr>
        <p:spPr>
          <a:xfrm>
            <a:off x="1276033" y="4879213"/>
            <a:ext cx="2831600" cy="5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aytone One"/>
              <a:buNone/>
              <a:defRPr sz="3333">
                <a:solidFill>
                  <a:schemeClr val="lt2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443" name="Google Shape;443;p27"/>
          <p:cNvSpPr txBox="1">
            <a:spLocks noGrp="1"/>
          </p:cNvSpPr>
          <p:nvPr>
            <p:ph type="title" idx="3" hasCustomPrompt="1"/>
          </p:nvPr>
        </p:nvSpPr>
        <p:spPr>
          <a:xfrm>
            <a:off x="4680200" y="2212500"/>
            <a:ext cx="2831600" cy="15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10666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444" name="Google Shape;444;p27"/>
          <p:cNvSpPr txBox="1">
            <a:spLocks noGrp="1"/>
          </p:cNvSpPr>
          <p:nvPr>
            <p:ph type="subTitle" idx="4"/>
          </p:nvPr>
        </p:nvSpPr>
        <p:spPr>
          <a:xfrm>
            <a:off x="4677411" y="3782167"/>
            <a:ext cx="2831600" cy="8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445" name="Google Shape;445;p27"/>
          <p:cNvSpPr txBox="1">
            <a:spLocks noGrp="1"/>
          </p:cNvSpPr>
          <p:nvPr>
            <p:ph type="subTitle" idx="5"/>
          </p:nvPr>
        </p:nvSpPr>
        <p:spPr>
          <a:xfrm>
            <a:off x="4677411" y="4879213"/>
            <a:ext cx="2831600" cy="5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aytone One"/>
              <a:buNone/>
              <a:defRPr sz="3333">
                <a:solidFill>
                  <a:schemeClr val="lt2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446" name="Google Shape;446;p27"/>
          <p:cNvSpPr txBox="1">
            <a:spLocks noGrp="1"/>
          </p:cNvSpPr>
          <p:nvPr>
            <p:ph type="title" idx="6" hasCustomPrompt="1"/>
          </p:nvPr>
        </p:nvSpPr>
        <p:spPr>
          <a:xfrm>
            <a:off x="8084357" y="2212500"/>
            <a:ext cx="2831600" cy="15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10666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447" name="Google Shape;447;p27"/>
          <p:cNvSpPr txBox="1">
            <a:spLocks noGrp="1"/>
          </p:cNvSpPr>
          <p:nvPr>
            <p:ph type="subTitle" idx="7"/>
          </p:nvPr>
        </p:nvSpPr>
        <p:spPr>
          <a:xfrm>
            <a:off x="8084361" y="3782167"/>
            <a:ext cx="2831600" cy="8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448" name="Google Shape;448;p27"/>
          <p:cNvSpPr txBox="1">
            <a:spLocks noGrp="1"/>
          </p:cNvSpPr>
          <p:nvPr>
            <p:ph type="subTitle" idx="8"/>
          </p:nvPr>
        </p:nvSpPr>
        <p:spPr>
          <a:xfrm>
            <a:off x="8084361" y="4879213"/>
            <a:ext cx="2831600" cy="5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aytone One"/>
              <a:buNone/>
              <a:defRPr sz="3333">
                <a:solidFill>
                  <a:schemeClr val="lt2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449" name="Google Shape;449;p27"/>
          <p:cNvSpPr txBox="1">
            <a:spLocks noGrp="1"/>
          </p:cNvSpPr>
          <p:nvPr>
            <p:ph type="title" idx="9"/>
          </p:nvPr>
        </p:nvSpPr>
        <p:spPr>
          <a:xfrm>
            <a:off x="960000" y="723657"/>
            <a:ext cx="102720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50" name="Google Shape;450;p27"/>
          <p:cNvSpPr/>
          <p:nvPr/>
        </p:nvSpPr>
        <p:spPr>
          <a:xfrm>
            <a:off x="-1445667" y="-662465"/>
            <a:ext cx="2584000" cy="2584000"/>
          </a:xfrm>
          <a:prstGeom prst="ellipse">
            <a:avLst/>
          </a:prstGeom>
          <a:solidFill>
            <a:srgbClr val="3C5BBF">
              <a:alpha val="129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1" name="Google Shape;451;p27"/>
          <p:cNvSpPr/>
          <p:nvPr/>
        </p:nvSpPr>
        <p:spPr>
          <a:xfrm>
            <a:off x="11591600" y="1164167"/>
            <a:ext cx="2214400" cy="2214400"/>
          </a:xfrm>
          <a:prstGeom prst="ellipse">
            <a:avLst/>
          </a:prstGeom>
          <a:solidFill>
            <a:srgbClr val="F5655C">
              <a:alpha val="522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2" name="Google Shape;452;p27"/>
          <p:cNvSpPr/>
          <p:nvPr/>
        </p:nvSpPr>
        <p:spPr>
          <a:xfrm rot="2774206">
            <a:off x="470327" y="4514521"/>
            <a:ext cx="95088" cy="81208"/>
          </a:xfrm>
          <a:custGeom>
            <a:avLst/>
            <a:gdLst/>
            <a:ahLst/>
            <a:cxnLst/>
            <a:rect l="l" t="t" r="r" b="b"/>
            <a:pathLst>
              <a:path w="596" h="509" extrusionOk="0">
                <a:moveTo>
                  <a:pt x="257" y="1"/>
                </a:moveTo>
                <a:cubicBezTo>
                  <a:pt x="126" y="1"/>
                  <a:pt x="1" y="102"/>
                  <a:pt x="1" y="254"/>
                </a:cubicBezTo>
                <a:cubicBezTo>
                  <a:pt x="2" y="395"/>
                  <a:pt x="115" y="508"/>
                  <a:pt x="255" y="508"/>
                </a:cubicBezTo>
                <a:cubicBezTo>
                  <a:pt x="481" y="508"/>
                  <a:pt x="595" y="235"/>
                  <a:pt x="435" y="76"/>
                </a:cubicBezTo>
                <a:cubicBezTo>
                  <a:pt x="383" y="24"/>
                  <a:pt x="320" y="1"/>
                  <a:pt x="257" y="1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3" name="Google Shape;453;p27"/>
          <p:cNvSpPr/>
          <p:nvPr/>
        </p:nvSpPr>
        <p:spPr>
          <a:xfrm rot="2774206">
            <a:off x="11638727" y="588955"/>
            <a:ext cx="95088" cy="81208"/>
          </a:xfrm>
          <a:custGeom>
            <a:avLst/>
            <a:gdLst/>
            <a:ahLst/>
            <a:cxnLst/>
            <a:rect l="l" t="t" r="r" b="b"/>
            <a:pathLst>
              <a:path w="596" h="509" extrusionOk="0">
                <a:moveTo>
                  <a:pt x="257" y="1"/>
                </a:moveTo>
                <a:cubicBezTo>
                  <a:pt x="126" y="1"/>
                  <a:pt x="1" y="102"/>
                  <a:pt x="1" y="254"/>
                </a:cubicBezTo>
                <a:cubicBezTo>
                  <a:pt x="2" y="395"/>
                  <a:pt x="115" y="508"/>
                  <a:pt x="255" y="508"/>
                </a:cubicBezTo>
                <a:cubicBezTo>
                  <a:pt x="481" y="508"/>
                  <a:pt x="595" y="235"/>
                  <a:pt x="435" y="76"/>
                </a:cubicBezTo>
                <a:cubicBezTo>
                  <a:pt x="383" y="24"/>
                  <a:pt x="320" y="1"/>
                  <a:pt x="257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4" name="Google Shape;454;p27"/>
          <p:cNvSpPr/>
          <p:nvPr/>
        </p:nvSpPr>
        <p:spPr>
          <a:xfrm rot="-9354219">
            <a:off x="11671287" y="4171093"/>
            <a:ext cx="245699" cy="283828"/>
          </a:xfrm>
          <a:custGeom>
            <a:avLst/>
            <a:gdLst/>
            <a:ahLst/>
            <a:cxnLst/>
            <a:rect l="l" t="t" r="r" b="b"/>
            <a:pathLst>
              <a:path w="1539" h="1779" extrusionOk="0">
                <a:moveTo>
                  <a:pt x="0" y="1"/>
                </a:moveTo>
                <a:lnTo>
                  <a:pt x="0" y="1778"/>
                </a:lnTo>
                <a:lnTo>
                  <a:pt x="1539" y="889"/>
                </a:lnTo>
                <a:lnTo>
                  <a:pt x="0" y="1"/>
                </a:ln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5" name="Google Shape;455;p27"/>
          <p:cNvSpPr/>
          <p:nvPr/>
        </p:nvSpPr>
        <p:spPr>
          <a:xfrm rot="2774206">
            <a:off x="3023927" y="6151021"/>
            <a:ext cx="95088" cy="81208"/>
          </a:xfrm>
          <a:custGeom>
            <a:avLst/>
            <a:gdLst/>
            <a:ahLst/>
            <a:cxnLst/>
            <a:rect l="l" t="t" r="r" b="b"/>
            <a:pathLst>
              <a:path w="596" h="509" extrusionOk="0">
                <a:moveTo>
                  <a:pt x="257" y="1"/>
                </a:moveTo>
                <a:cubicBezTo>
                  <a:pt x="126" y="1"/>
                  <a:pt x="1" y="102"/>
                  <a:pt x="1" y="254"/>
                </a:cubicBezTo>
                <a:cubicBezTo>
                  <a:pt x="2" y="395"/>
                  <a:pt x="115" y="508"/>
                  <a:pt x="255" y="508"/>
                </a:cubicBezTo>
                <a:cubicBezTo>
                  <a:pt x="481" y="508"/>
                  <a:pt x="595" y="235"/>
                  <a:pt x="435" y="76"/>
                </a:cubicBezTo>
                <a:cubicBezTo>
                  <a:pt x="383" y="24"/>
                  <a:pt x="320" y="1"/>
                  <a:pt x="25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6" name="Google Shape;456;p27"/>
          <p:cNvSpPr/>
          <p:nvPr/>
        </p:nvSpPr>
        <p:spPr>
          <a:xfrm rot="97">
            <a:off x="346335" y="3076504"/>
            <a:ext cx="248464" cy="261229"/>
          </a:xfrm>
          <a:custGeom>
            <a:avLst/>
            <a:gdLst/>
            <a:ahLst/>
            <a:cxnLst/>
            <a:rect l="l" t="t" r="r" b="b"/>
            <a:pathLst>
              <a:path w="2102" h="2210" extrusionOk="0">
                <a:moveTo>
                  <a:pt x="1299" y="1"/>
                </a:moveTo>
                <a:lnTo>
                  <a:pt x="761" y="553"/>
                </a:lnTo>
                <a:lnTo>
                  <a:pt x="0" y="422"/>
                </a:lnTo>
                <a:lnTo>
                  <a:pt x="360" y="1105"/>
                </a:lnTo>
                <a:lnTo>
                  <a:pt x="0" y="1787"/>
                </a:lnTo>
                <a:lnTo>
                  <a:pt x="761" y="1658"/>
                </a:lnTo>
                <a:lnTo>
                  <a:pt x="1299" y="2210"/>
                </a:lnTo>
                <a:lnTo>
                  <a:pt x="1409" y="1447"/>
                </a:lnTo>
                <a:lnTo>
                  <a:pt x="2101" y="1105"/>
                </a:lnTo>
                <a:lnTo>
                  <a:pt x="1409" y="764"/>
                </a:lnTo>
                <a:lnTo>
                  <a:pt x="1299" y="1"/>
                </a:ln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7" name="Google Shape;457;p27"/>
          <p:cNvSpPr/>
          <p:nvPr/>
        </p:nvSpPr>
        <p:spPr>
          <a:xfrm rot="2774206">
            <a:off x="11877293" y="5924388"/>
            <a:ext cx="95088" cy="81208"/>
          </a:xfrm>
          <a:custGeom>
            <a:avLst/>
            <a:gdLst/>
            <a:ahLst/>
            <a:cxnLst/>
            <a:rect l="l" t="t" r="r" b="b"/>
            <a:pathLst>
              <a:path w="596" h="509" extrusionOk="0">
                <a:moveTo>
                  <a:pt x="257" y="1"/>
                </a:moveTo>
                <a:cubicBezTo>
                  <a:pt x="126" y="1"/>
                  <a:pt x="1" y="102"/>
                  <a:pt x="1" y="254"/>
                </a:cubicBezTo>
                <a:cubicBezTo>
                  <a:pt x="2" y="395"/>
                  <a:pt x="115" y="508"/>
                  <a:pt x="255" y="508"/>
                </a:cubicBezTo>
                <a:cubicBezTo>
                  <a:pt x="481" y="508"/>
                  <a:pt x="595" y="235"/>
                  <a:pt x="435" y="76"/>
                </a:cubicBezTo>
                <a:cubicBezTo>
                  <a:pt x="383" y="24"/>
                  <a:pt x="320" y="1"/>
                  <a:pt x="257" y="1"/>
                </a:cubicBezTo>
                <a:close/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8" name="Google Shape;458;p27"/>
          <p:cNvSpPr/>
          <p:nvPr/>
        </p:nvSpPr>
        <p:spPr>
          <a:xfrm rot="2774206">
            <a:off x="9921660" y="6422772"/>
            <a:ext cx="95088" cy="81208"/>
          </a:xfrm>
          <a:custGeom>
            <a:avLst/>
            <a:gdLst/>
            <a:ahLst/>
            <a:cxnLst/>
            <a:rect l="l" t="t" r="r" b="b"/>
            <a:pathLst>
              <a:path w="596" h="509" extrusionOk="0">
                <a:moveTo>
                  <a:pt x="257" y="1"/>
                </a:moveTo>
                <a:cubicBezTo>
                  <a:pt x="126" y="1"/>
                  <a:pt x="1" y="102"/>
                  <a:pt x="1" y="254"/>
                </a:cubicBezTo>
                <a:cubicBezTo>
                  <a:pt x="2" y="395"/>
                  <a:pt x="115" y="508"/>
                  <a:pt x="255" y="508"/>
                </a:cubicBezTo>
                <a:cubicBezTo>
                  <a:pt x="481" y="508"/>
                  <a:pt x="595" y="235"/>
                  <a:pt x="435" y="76"/>
                </a:cubicBezTo>
                <a:cubicBezTo>
                  <a:pt x="383" y="24"/>
                  <a:pt x="320" y="1"/>
                  <a:pt x="25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9" name="Google Shape;459;p27"/>
          <p:cNvSpPr/>
          <p:nvPr/>
        </p:nvSpPr>
        <p:spPr>
          <a:xfrm rot="-3102338">
            <a:off x="827988" y="6171645"/>
            <a:ext cx="245696" cy="283825"/>
          </a:xfrm>
          <a:custGeom>
            <a:avLst/>
            <a:gdLst/>
            <a:ahLst/>
            <a:cxnLst/>
            <a:rect l="l" t="t" r="r" b="b"/>
            <a:pathLst>
              <a:path w="1539" h="1779" extrusionOk="0">
                <a:moveTo>
                  <a:pt x="0" y="1"/>
                </a:moveTo>
                <a:lnTo>
                  <a:pt x="0" y="1778"/>
                </a:lnTo>
                <a:lnTo>
                  <a:pt x="1539" y="889"/>
                </a:lnTo>
                <a:lnTo>
                  <a:pt x="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0" name="Google Shape;460;p27"/>
          <p:cNvSpPr/>
          <p:nvPr/>
        </p:nvSpPr>
        <p:spPr>
          <a:xfrm>
            <a:off x="7240933" y="-1907133"/>
            <a:ext cx="2584000" cy="2584000"/>
          </a:xfrm>
          <a:prstGeom prst="ellipse">
            <a:avLst/>
          </a:prstGeom>
          <a:solidFill>
            <a:srgbClr val="F2AA31">
              <a:alpha val="13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1" name="Google Shape;461;p27"/>
          <p:cNvSpPr/>
          <p:nvPr/>
        </p:nvSpPr>
        <p:spPr>
          <a:xfrm rot="97">
            <a:off x="6217651" y="374104"/>
            <a:ext cx="248464" cy="261229"/>
          </a:xfrm>
          <a:custGeom>
            <a:avLst/>
            <a:gdLst/>
            <a:ahLst/>
            <a:cxnLst/>
            <a:rect l="l" t="t" r="r" b="b"/>
            <a:pathLst>
              <a:path w="2102" h="2210" extrusionOk="0">
                <a:moveTo>
                  <a:pt x="1299" y="1"/>
                </a:moveTo>
                <a:lnTo>
                  <a:pt x="761" y="553"/>
                </a:lnTo>
                <a:lnTo>
                  <a:pt x="0" y="422"/>
                </a:lnTo>
                <a:lnTo>
                  <a:pt x="360" y="1105"/>
                </a:lnTo>
                <a:lnTo>
                  <a:pt x="0" y="1787"/>
                </a:lnTo>
                <a:lnTo>
                  <a:pt x="761" y="1658"/>
                </a:lnTo>
                <a:lnTo>
                  <a:pt x="1299" y="2210"/>
                </a:lnTo>
                <a:lnTo>
                  <a:pt x="1409" y="1447"/>
                </a:lnTo>
                <a:lnTo>
                  <a:pt x="2101" y="1105"/>
                </a:lnTo>
                <a:lnTo>
                  <a:pt x="1409" y="764"/>
                </a:lnTo>
                <a:lnTo>
                  <a:pt x="1299" y="1"/>
                </a:lnTo>
                <a:close/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2" name="Google Shape;462;p27"/>
          <p:cNvSpPr/>
          <p:nvPr/>
        </p:nvSpPr>
        <p:spPr>
          <a:xfrm rot="2774206">
            <a:off x="3228427" y="464121"/>
            <a:ext cx="95088" cy="81208"/>
          </a:xfrm>
          <a:custGeom>
            <a:avLst/>
            <a:gdLst/>
            <a:ahLst/>
            <a:cxnLst/>
            <a:rect l="l" t="t" r="r" b="b"/>
            <a:pathLst>
              <a:path w="596" h="509" extrusionOk="0">
                <a:moveTo>
                  <a:pt x="257" y="1"/>
                </a:moveTo>
                <a:cubicBezTo>
                  <a:pt x="126" y="1"/>
                  <a:pt x="1" y="102"/>
                  <a:pt x="1" y="254"/>
                </a:cubicBezTo>
                <a:cubicBezTo>
                  <a:pt x="2" y="395"/>
                  <a:pt x="115" y="508"/>
                  <a:pt x="255" y="508"/>
                </a:cubicBezTo>
                <a:cubicBezTo>
                  <a:pt x="481" y="508"/>
                  <a:pt x="595" y="235"/>
                  <a:pt x="435" y="76"/>
                </a:cubicBezTo>
                <a:cubicBezTo>
                  <a:pt x="383" y="24"/>
                  <a:pt x="320" y="1"/>
                  <a:pt x="25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7542396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29"/>
          <p:cNvSpPr/>
          <p:nvPr/>
        </p:nvSpPr>
        <p:spPr>
          <a:xfrm>
            <a:off x="767400" y="-1864767"/>
            <a:ext cx="2584000" cy="2584000"/>
          </a:xfrm>
          <a:prstGeom prst="ellipse">
            <a:avLst/>
          </a:prstGeom>
          <a:solidFill>
            <a:srgbClr val="F5655C">
              <a:alpha val="522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4" name="Google Shape;484;p29"/>
          <p:cNvSpPr/>
          <p:nvPr/>
        </p:nvSpPr>
        <p:spPr>
          <a:xfrm>
            <a:off x="-1941000" y="3376501"/>
            <a:ext cx="2584000" cy="2584000"/>
          </a:xfrm>
          <a:prstGeom prst="ellipse">
            <a:avLst/>
          </a:prstGeom>
          <a:solidFill>
            <a:srgbClr val="F2AA31">
              <a:alpha val="13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5" name="Google Shape;485;p29"/>
          <p:cNvSpPr/>
          <p:nvPr/>
        </p:nvSpPr>
        <p:spPr>
          <a:xfrm>
            <a:off x="3965800" y="6049400"/>
            <a:ext cx="2584000" cy="2584000"/>
          </a:xfrm>
          <a:prstGeom prst="ellipse">
            <a:avLst/>
          </a:prstGeom>
          <a:solidFill>
            <a:srgbClr val="3C5BBF">
              <a:alpha val="129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6" name="Google Shape;486;p29"/>
          <p:cNvSpPr/>
          <p:nvPr/>
        </p:nvSpPr>
        <p:spPr>
          <a:xfrm>
            <a:off x="11546367" y="2321800"/>
            <a:ext cx="2214400" cy="2214400"/>
          </a:xfrm>
          <a:prstGeom prst="ellipse">
            <a:avLst/>
          </a:prstGeom>
          <a:solidFill>
            <a:srgbClr val="F2AA31">
              <a:alpha val="13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7" name="Google Shape;487;p29"/>
          <p:cNvSpPr/>
          <p:nvPr/>
        </p:nvSpPr>
        <p:spPr>
          <a:xfrm rot="2774158">
            <a:off x="11220757" y="394476"/>
            <a:ext cx="245697" cy="283829"/>
          </a:xfrm>
          <a:custGeom>
            <a:avLst/>
            <a:gdLst/>
            <a:ahLst/>
            <a:cxnLst/>
            <a:rect l="l" t="t" r="r" b="b"/>
            <a:pathLst>
              <a:path w="1539" h="1779" extrusionOk="0">
                <a:moveTo>
                  <a:pt x="0" y="1"/>
                </a:moveTo>
                <a:lnTo>
                  <a:pt x="0" y="1778"/>
                </a:lnTo>
                <a:lnTo>
                  <a:pt x="1539" y="889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8" name="Google Shape;488;p29"/>
          <p:cNvSpPr/>
          <p:nvPr/>
        </p:nvSpPr>
        <p:spPr>
          <a:xfrm rot="2774206">
            <a:off x="657660" y="495788"/>
            <a:ext cx="95088" cy="81208"/>
          </a:xfrm>
          <a:custGeom>
            <a:avLst/>
            <a:gdLst/>
            <a:ahLst/>
            <a:cxnLst/>
            <a:rect l="l" t="t" r="r" b="b"/>
            <a:pathLst>
              <a:path w="596" h="509" extrusionOk="0">
                <a:moveTo>
                  <a:pt x="257" y="1"/>
                </a:moveTo>
                <a:cubicBezTo>
                  <a:pt x="126" y="1"/>
                  <a:pt x="1" y="102"/>
                  <a:pt x="1" y="254"/>
                </a:cubicBezTo>
                <a:cubicBezTo>
                  <a:pt x="2" y="395"/>
                  <a:pt x="115" y="508"/>
                  <a:pt x="255" y="508"/>
                </a:cubicBezTo>
                <a:cubicBezTo>
                  <a:pt x="481" y="508"/>
                  <a:pt x="595" y="235"/>
                  <a:pt x="435" y="76"/>
                </a:cubicBezTo>
                <a:cubicBezTo>
                  <a:pt x="383" y="24"/>
                  <a:pt x="320" y="1"/>
                  <a:pt x="25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9" name="Google Shape;489;p29"/>
          <p:cNvSpPr/>
          <p:nvPr/>
        </p:nvSpPr>
        <p:spPr>
          <a:xfrm rot="2774206">
            <a:off x="612793" y="6479055"/>
            <a:ext cx="95088" cy="81208"/>
          </a:xfrm>
          <a:custGeom>
            <a:avLst/>
            <a:gdLst/>
            <a:ahLst/>
            <a:cxnLst/>
            <a:rect l="l" t="t" r="r" b="b"/>
            <a:pathLst>
              <a:path w="596" h="509" extrusionOk="0">
                <a:moveTo>
                  <a:pt x="257" y="1"/>
                </a:moveTo>
                <a:cubicBezTo>
                  <a:pt x="126" y="1"/>
                  <a:pt x="1" y="102"/>
                  <a:pt x="1" y="254"/>
                </a:cubicBezTo>
                <a:cubicBezTo>
                  <a:pt x="2" y="395"/>
                  <a:pt x="115" y="508"/>
                  <a:pt x="255" y="508"/>
                </a:cubicBezTo>
                <a:cubicBezTo>
                  <a:pt x="481" y="508"/>
                  <a:pt x="595" y="235"/>
                  <a:pt x="435" y="76"/>
                </a:cubicBezTo>
                <a:cubicBezTo>
                  <a:pt x="383" y="24"/>
                  <a:pt x="320" y="1"/>
                  <a:pt x="257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0" name="Google Shape;490;p29"/>
          <p:cNvSpPr/>
          <p:nvPr/>
        </p:nvSpPr>
        <p:spPr>
          <a:xfrm rot="2774158">
            <a:off x="457090" y="2368094"/>
            <a:ext cx="245697" cy="283829"/>
          </a:xfrm>
          <a:custGeom>
            <a:avLst/>
            <a:gdLst/>
            <a:ahLst/>
            <a:cxnLst/>
            <a:rect l="l" t="t" r="r" b="b"/>
            <a:pathLst>
              <a:path w="1539" h="1779" extrusionOk="0">
                <a:moveTo>
                  <a:pt x="0" y="1"/>
                </a:moveTo>
                <a:lnTo>
                  <a:pt x="0" y="1778"/>
                </a:lnTo>
                <a:lnTo>
                  <a:pt x="1539" y="889"/>
                </a:lnTo>
                <a:lnTo>
                  <a:pt x="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1" name="Google Shape;491;p29"/>
          <p:cNvSpPr/>
          <p:nvPr/>
        </p:nvSpPr>
        <p:spPr>
          <a:xfrm rot="2774158">
            <a:off x="7269724" y="269994"/>
            <a:ext cx="245697" cy="283829"/>
          </a:xfrm>
          <a:custGeom>
            <a:avLst/>
            <a:gdLst/>
            <a:ahLst/>
            <a:cxnLst/>
            <a:rect l="l" t="t" r="r" b="b"/>
            <a:pathLst>
              <a:path w="1539" h="1779" extrusionOk="0">
                <a:moveTo>
                  <a:pt x="0" y="1"/>
                </a:moveTo>
                <a:lnTo>
                  <a:pt x="0" y="1778"/>
                </a:lnTo>
                <a:lnTo>
                  <a:pt x="1539" y="889"/>
                </a:lnTo>
                <a:lnTo>
                  <a:pt x="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2" name="Google Shape;492;p29"/>
          <p:cNvSpPr/>
          <p:nvPr/>
        </p:nvSpPr>
        <p:spPr>
          <a:xfrm rot="2774206">
            <a:off x="4452060" y="371321"/>
            <a:ext cx="95088" cy="81208"/>
          </a:xfrm>
          <a:custGeom>
            <a:avLst/>
            <a:gdLst/>
            <a:ahLst/>
            <a:cxnLst/>
            <a:rect l="l" t="t" r="r" b="b"/>
            <a:pathLst>
              <a:path w="596" h="509" extrusionOk="0">
                <a:moveTo>
                  <a:pt x="257" y="1"/>
                </a:moveTo>
                <a:cubicBezTo>
                  <a:pt x="126" y="1"/>
                  <a:pt x="1" y="102"/>
                  <a:pt x="1" y="254"/>
                </a:cubicBezTo>
                <a:cubicBezTo>
                  <a:pt x="2" y="395"/>
                  <a:pt x="115" y="508"/>
                  <a:pt x="255" y="508"/>
                </a:cubicBezTo>
                <a:cubicBezTo>
                  <a:pt x="481" y="508"/>
                  <a:pt x="595" y="235"/>
                  <a:pt x="435" y="76"/>
                </a:cubicBezTo>
                <a:cubicBezTo>
                  <a:pt x="383" y="24"/>
                  <a:pt x="320" y="1"/>
                  <a:pt x="2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3" name="Google Shape;493;p29"/>
          <p:cNvSpPr/>
          <p:nvPr/>
        </p:nvSpPr>
        <p:spPr>
          <a:xfrm rot="2774206">
            <a:off x="11296060" y="5109405"/>
            <a:ext cx="95088" cy="81208"/>
          </a:xfrm>
          <a:custGeom>
            <a:avLst/>
            <a:gdLst/>
            <a:ahLst/>
            <a:cxnLst/>
            <a:rect l="l" t="t" r="r" b="b"/>
            <a:pathLst>
              <a:path w="596" h="509" extrusionOk="0">
                <a:moveTo>
                  <a:pt x="257" y="1"/>
                </a:moveTo>
                <a:cubicBezTo>
                  <a:pt x="126" y="1"/>
                  <a:pt x="1" y="102"/>
                  <a:pt x="1" y="254"/>
                </a:cubicBezTo>
                <a:cubicBezTo>
                  <a:pt x="2" y="395"/>
                  <a:pt x="115" y="508"/>
                  <a:pt x="255" y="508"/>
                </a:cubicBezTo>
                <a:cubicBezTo>
                  <a:pt x="481" y="508"/>
                  <a:pt x="595" y="235"/>
                  <a:pt x="435" y="76"/>
                </a:cubicBezTo>
                <a:cubicBezTo>
                  <a:pt x="383" y="24"/>
                  <a:pt x="320" y="1"/>
                  <a:pt x="257" y="1"/>
                </a:cubicBezTo>
                <a:close/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4" name="Google Shape;494;p29"/>
          <p:cNvSpPr/>
          <p:nvPr/>
        </p:nvSpPr>
        <p:spPr>
          <a:xfrm rot="2774206">
            <a:off x="9874877" y="6151021"/>
            <a:ext cx="95088" cy="81208"/>
          </a:xfrm>
          <a:custGeom>
            <a:avLst/>
            <a:gdLst/>
            <a:ahLst/>
            <a:cxnLst/>
            <a:rect l="l" t="t" r="r" b="b"/>
            <a:pathLst>
              <a:path w="596" h="509" extrusionOk="0">
                <a:moveTo>
                  <a:pt x="257" y="1"/>
                </a:moveTo>
                <a:cubicBezTo>
                  <a:pt x="126" y="1"/>
                  <a:pt x="1" y="102"/>
                  <a:pt x="1" y="254"/>
                </a:cubicBezTo>
                <a:cubicBezTo>
                  <a:pt x="2" y="395"/>
                  <a:pt x="115" y="508"/>
                  <a:pt x="255" y="508"/>
                </a:cubicBezTo>
                <a:cubicBezTo>
                  <a:pt x="481" y="508"/>
                  <a:pt x="595" y="235"/>
                  <a:pt x="435" y="76"/>
                </a:cubicBezTo>
                <a:cubicBezTo>
                  <a:pt x="383" y="24"/>
                  <a:pt x="320" y="1"/>
                  <a:pt x="25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5" name="Google Shape;495;p29"/>
          <p:cNvSpPr/>
          <p:nvPr/>
        </p:nvSpPr>
        <p:spPr>
          <a:xfrm rot="2774206">
            <a:off x="7877827" y="6226072"/>
            <a:ext cx="95088" cy="81208"/>
          </a:xfrm>
          <a:custGeom>
            <a:avLst/>
            <a:gdLst/>
            <a:ahLst/>
            <a:cxnLst/>
            <a:rect l="l" t="t" r="r" b="b"/>
            <a:pathLst>
              <a:path w="596" h="509" extrusionOk="0">
                <a:moveTo>
                  <a:pt x="257" y="1"/>
                </a:moveTo>
                <a:cubicBezTo>
                  <a:pt x="126" y="1"/>
                  <a:pt x="1" y="102"/>
                  <a:pt x="1" y="254"/>
                </a:cubicBezTo>
                <a:cubicBezTo>
                  <a:pt x="2" y="395"/>
                  <a:pt x="115" y="508"/>
                  <a:pt x="255" y="508"/>
                </a:cubicBezTo>
                <a:cubicBezTo>
                  <a:pt x="481" y="508"/>
                  <a:pt x="595" y="235"/>
                  <a:pt x="435" y="76"/>
                </a:cubicBezTo>
                <a:cubicBezTo>
                  <a:pt x="383" y="24"/>
                  <a:pt x="320" y="1"/>
                  <a:pt x="257" y="1"/>
                </a:cubicBezTo>
                <a:close/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6" name="Google Shape;496;p29"/>
          <p:cNvSpPr/>
          <p:nvPr/>
        </p:nvSpPr>
        <p:spPr>
          <a:xfrm rot="2774206">
            <a:off x="11561027" y="1720039"/>
            <a:ext cx="95088" cy="81208"/>
          </a:xfrm>
          <a:custGeom>
            <a:avLst/>
            <a:gdLst/>
            <a:ahLst/>
            <a:cxnLst/>
            <a:rect l="l" t="t" r="r" b="b"/>
            <a:pathLst>
              <a:path w="596" h="509" extrusionOk="0">
                <a:moveTo>
                  <a:pt x="257" y="1"/>
                </a:moveTo>
                <a:cubicBezTo>
                  <a:pt x="126" y="1"/>
                  <a:pt x="1" y="102"/>
                  <a:pt x="1" y="254"/>
                </a:cubicBezTo>
                <a:cubicBezTo>
                  <a:pt x="2" y="395"/>
                  <a:pt x="115" y="508"/>
                  <a:pt x="255" y="508"/>
                </a:cubicBezTo>
                <a:cubicBezTo>
                  <a:pt x="481" y="508"/>
                  <a:pt x="595" y="235"/>
                  <a:pt x="435" y="76"/>
                </a:cubicBezTo>
                <a:cubicBezTo>
                  <a:pt x="383" y="24"/>
                  <a:pt x="320" y="1"/>
                  <a:pt x="257" y="1"/>
                </a:cubicBezTo>
                <a:close/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0038532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0"/>
          <p:cNvSpPr/>
          <p:nvPr/>
        </p:nvSpPr>
        <p:spPr>
          <a:xfrm>
            <a:off x="7220300" y="-1770933"/>
            <a:ext cx="2584000" cy="2584000"/>
          </a:xfrm>
          <a:prstGeom prst="ellipse">
            <a:avLst/>
          </a:prstGeom>
          <a:solidFill>
            <a:srgbClr val="F5655C">
              <a:alpha val="522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9" name="Google Shape;499;p30"/>
          <p:cNvSpPr/>
          <p:nvPr/>
        </p:nvSpPr>
        <p:spPr>
          <a:xfrm>
            <a:off x="-1941000" y="3376501"/>
            <a:ext cx="2584000" cy="2584000"/>
          </a:xfrm>
          <a:prstGeom prst="ellipse">
            <a:avLst/>
          </a:prstGeom>
          <a:solidFill>
            <a:srgbClr val="F2AA31">
              <a:alpha val="13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0" name="Google Shape;500;p30"/>
          <p:cNvSpPr/>
          <p:nvPr/>
        </p:nvSpPr>
        <p:spPr>
          <a:xfrm>
            <a:off x="2543400" y="6049400"/>
            <a:ext cx="2584000" cy="2584000"/>
          </a:xfrm>
          <a:prstGeom prst="ellipse">
            <a:avLst/>
          </a:prstGeom>
          <a:solidFill>
            <a:srgbClr val="3C5BBF">
              <a:alpha val="129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1" name="Google Shape;501;p30"/>
          <p:cNvSpPr/>
          <p:nvPr/>
        </p:nvSpPr>
        <p:spPr>
          <a:xfrm>
            <a:off x="11546367" y="2321800"/>
            <a:ext cx="2214400" cy="2214400"/>
          </a:xfrm>
          <a:prstGeom prst="ellipse">
            <a:avLst/>
          </a:prstGeom>
          <a:solidFill>
            <a:srgbClr val="F2AA31">
              <a:alpha val="13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2" name="Google Shape;502;p30"/>
          <p:cNvSpPr/>
          <p:nvPr/>
        </p:nvSpPr>
        <p:spPr>
          <a:xfrm rot="2774158">
            <a:off x="11220757" y="394476"/>
            <a:ext cx="245697" cy="283829"/>
          </a:xfrm>
          <a:custGeom>
            <a:avLst/>
            <a:gdLst/>
            <a:ahLst/>
            <a:cxnLst/>
            <a:rect l="l" t="t" r="r" b="b"/>
            <a:pathLst>
              <a:path w="1539" h="1779" extrusionOk="0">
                <a:moveTo>
                  <a:pt x="0" y="1"/>
                </a:moveTo>
                <a:lnTo>
                  <a:pt x="0" y="1778"/>
                </a:lnTo>
                <a:lnTo>
                  <a:pt x="1539" y="889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3" name="Google Shape;503;p30"/>
          <p:cNvSpPr/>
          <p:nvPr/>
        </p:nvSpPr>
        <p:spPr>
          <a:xfrm rot="2774206">
            <a:off x="657660" y="495788"/>
            <a:ext cx="95088" cy="81208"/>
          </a:xfrm>
          <a:custGeom>
            <a:avLst/>
            <a:gdLst/>
            <a:ahLst/>
            <a:cxnLst/>
            <a:rect l="l" t="t" r="r" b="b"/>
            <a:pathLst>
              <a:path w="596" h="509" extrusionOk="0">
                <a:moveTo>
                  <a:pt x="257" y="1"/>
                </a:moveTo>
                <a:cubicBezTo>
                  <a:pt x="126" y="1"/>
                  <a:pt x="1" y="102"/>
                  <a:pt x="1" y="254"/>
                </a:cubicBezTo>
                <a:cubicBezTo>
                  <a:pt x="2" y="395"/>
                  <a:pt x="115" y="508"/>
                  <a:pt x="255" y="508"/>
                </a:cubicBezTo>
                <a:cubicBezTo>
                  <a:pt x="481" y="508"/>
                  <a:pt x="595" y="235"/>
                  <a:pt x="435" y="76"/>
                </a:cubicBezTo>
                <a:cubicBezTo>
                  <a:pt x="383" y="24"/>
                  <a:pt x="320" y="1"/>
                  <a:pt x="25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4" name="Google Shape;504;p30"/>
          <p:cNvSpPr/>
          <p:nvPr/>
        </p:nvSpPr>
        <p:spPr>
          <a:xfrm rot="2774158">
            <a:off x="5838924" y="484260"/>
            <a:ext cx="245697" cy="283829"/>
          </a:xfrm>
          <a:custGeom>
            <a:avLst/>
            <a:gdLst/>
            <a:ahLst/>
            <a:cxnLst/>
            <a:rect l="l" t="t" r="r" b="b"/>
            <a:pathLst>
              <a:path w="1539" h="1779" extrusionOk="0">
                <a:moveTo>
                  <a:pt x="0" y="1"/>
                </a:moveTo>
                <a:lnTo>
                  <a:pt x="0" y="1778"/>
                </a:lnTo>
                <a:lnTo>
                  <a:pt x="1539" y="889"/>
                </a:lnTo>
                <a:lnTo>
                  <a:pt x="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5" name="Google Shape;505;p30"/>
          <p:cNvSpPr/>
          <p:nvPr/>
        </p:nvSpPr>
        <p:spPr>
          <a:xfrm rot="2774206">
            <a:off x="11561027" y="1720039"/>
            <a:ext cx="95088" cy="81208"/>
          </a:xfrm>
          <a:custGeom>
            <a:avLst/>
            <a:gdLst/>
            <a:ahLst/>
            <a:cxnLst/>
            <a:rect l="l" t="t" r="r" b="b"/>
            <a:pathLst>
              <a:path w="596" h="509" extrusionOk="0">
                <a:moveTo>
                  <a:pt x="257" y="1"/>
                </a:moveTo>
                <a:cubicBezTo>
                  <a:pt x="126" y="1"/>
                  <a:pt x="1" y="102"/>
                  <a:pt x="1" y="254"/>
                </a:cubicBezTo>
                <a:cubicBezTo>
                  <a:pt x="2" y="395"/>
                  <a:pt x="115" y="508"/>
                  <a:pt x="255" y="508"/>
                </a:cubicBezTo>
                <a:cubicBezTo>
                  <a:pt x="481" y="508"/>
                  <a:pt x="595" y="235"/>
                  <a:pt x="435" y="76"/>
                </a:cubicBezTo>
                <a:cubicBezTo>
                  <a:pt x="383" y="24"/>
                  <a:pt x="320" y="1"/>
                  <a:pt x="257" y="1"/>
                </a:cubicBezTo>
                <a:close/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6" name="Google Shape;506;p30"/>
          <p:cNvSpPr/>
          <p:nvPr/>
        </p:nvSpPr>
        <p:spPr>
          <a:xfrm>
            <a:off x="3706184" y="-733316"/>
            <a:ext cx="1325200" cy="1325200"/>
          </a:xfrm>
          <a:prstGeom prst="ellipse">
            <a:avLst/>
          </a:prstGeom>
          <a:solidFill>
            <a:srgbClr val="3C5BBF">
              <a:alpha val="129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7" name="Google Shape;507;p30"/>
          <p:cNvSpPr/>
          <p:nvPr/>
        </p:nvSpPr>
        <p:spPr>
          <a:xfrm rot="2774206">
            <a:off x="11561027" y="5822788"/>
            <a:ext cx="95088" cy="81208"/>
          </a:xfrm>
          <a:custGeom>
            <a:avLst/>
            <a:gdLst/>
            <a:ahLst/>
            <a:cxnLst/>
            <a:rect l="l" t="t" r="r" b="b"/>
            <a:pathLst>
              <a:path w="596" h="509" extrusionOk="0">
                <a:moveTo>
                  <a:pt x="257" y="1"/>
                </a:moveTo>
                <a:cubicBezTo>
                  <a:pt x="126" y="1"/>
                  <a:pt x="1" y="102"/>
                  <a:pt x="1" y="254"/>
                </a:cubicBezTo>
                <a:cubicBezTo>
                  <a:pt x="2" y="395"/>
                  <a:pt x="115" y="508"/>
                  <a:pt x="255" y="508"/>
                </a:cubicBezTo>
                <a:cubicBezTo>
                  <a:pt x="481" y="508"/>
                  <a:pt x="595" y="235"/>
                  <a:pt x="435" y="76"/>
                </a:cubicBezTo>
                <a:cubicBezTo>
                  <a:pt x="383" y="24"/>
                  <a:pt x="320" y="1"/>
                  <a:pt x="257" y="1"/>
                </a:cubicBezTo>
                <a:close/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8" name="Google Shape;508;p30"/>
          <p:cNvSpPr/>
          <p:nvPr/>
        </p:nvSpPr>
        <p:spPr>
          <a:xfrm rot="2774206">
            <a:off x="11296060" y="6479055"/>
            <a:ext cx="95088" cy="81208"/>
          </a:xfrm>
          <a:custGeom>
            <a:avLst/>
            <a:gdLst/>
            <a:ahLst/>
            <a:cxnLst/>
            <a:rect l="l" t="t" r="r" b="b"/>
            <a:pathLst>
              <a:path w="596" h="509" extrusionOk="0">
                <a:moveTo>
                  <a:pt x="257" y="1"/>
                </a:moveTo>
                <a:cubicBezTo>
                  <a:pt x="126" y="1"/>
                  <a:pt x="1" y="102"/>
                  <a:pt x="1" y="254"/>
                </a:cubicBezTo>
                <a:cubicBezTo>
                  <a:pt x="2" y="395"/>
                  <a:pt x="115" y="508"/>
                  <a:pt x="255" y="508"/>
                </a:cubicBezTo>
                <a:cubicBezTo>
                  <a:pt x="481" y="508"/>
                  <a:pt x="595" y="235"/>
                  <a:pt x="435" y="76"/>
                </a:cubicBezTo>
                <a:cubicBezTo>
                  <a:pt x="383" y="24"/>
                  <a:pt x="320" y="1"/>
                  <a:pt x="25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9" name="Google Shape;509;p30"/>
          <p:cNvSpPr/>
          <p:nvPr/>
        </p:nvSpPr>
        <p:spPr>
          <a:xfrm rot="2774206">
            <a:off x="612793" y="6479055"/>
            <a:ext cx="95088" cy="81208"/>
          </a:xfrm>
          <a:custGeom>
            <a:avLst/>
            <a:gdLst/>
            <a:ahLst/>
            <a:cxnLst/>
            <a:rect l="l" t="t" r="r" b="b"/>
            <a:pathLst>
              <a:path w="596" h="509" extrusionOk="0">
                <a:moveTo>
                  <a:pt x="257" y="1"/>
                </a:moveTo>
                <a:cubicBezTo>
                  <a:pt x="126" y="1"/>
                  <a:pt x="1" y="102"/>
                  <a:pt x="1" y="254"/>
                </a:cubicBezTo>
                <a:cubicBezTo>
                  <a:pt x="2" y="395"/>
                  <a:pt x="115" y="508"/>
                  <a:pt x="255" y="508"/>
                </a:cubicBezTo>
                <a:cubicBezTo>
                  <a:pt x="481" y="508"/>
                  <a:pt x="595" y="235"/>
                  <a:pt x="435" y="76"/>
                </a:cubicBezTo>
                <a:cubicBezTo>
                  <a:pt x="383" y="24"/>
                  <a:pt x="320" y="1"/>
                  <a:pt x="257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728019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960000" y="719233"/>
            <a:ext cx="10272000" cy="6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subTitle" idx="1"/>
          </p:nvPr>
        </p:nvSpPr>
        <p:spPr>
          <a:xfrm>
            <a:off x="7068468" y="5014867"/>
            <a:ext cx="3013600" cy="6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subTitle" idx="2"/>
          </p:nvPr>
        </p:nvSpPr>
        <p:spPr>
          <a:xfrm>
            <a:off x="2110200" y="5014867"/>
            <a:ext cx="3013600" cy="6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ubTitle" idx="3"/>
          </p:nvPr>
        </p:nvSpPr>
        <p:spPr>
          <a:xfrm>
            <a:off x="7068467" y="4432300"/>
            <a:ext cx="3013600" cy="5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lt2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4"/>
          </p:nvPr>
        </p:nvSpPr>
        <p:spPr>
          <a:xfrm>
            <a:off x="2110200" y="4432300"/>
            <a:ext cx="3013600" cy="5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lt2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7" name="Google Shape;57;p5"/>
          <p:cNvSpPr/>
          <p:nvPr/>
        </p:nvSpPr>
        <p:spPr>
          <a:xfrm>
            <a:off x="7220300" y="-1770933"/>
            <a:ext cx="2584000" cy="2584000"/>
          </a:xfrm>
          <a:prstGeom prst="ellipse">
            <a:avLst/>
          </a:prstGeom>
          <a:solidFill>
            <a:srgbClr val="F5655C">
              <a:alpha val="522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" name="Google Shape;58;p5"/>
          <p:cNvSpPr/>
          <p:nvPr/>
        </p:nvSpPr>
        <p:spPr>
          <a:xfrm>
            <a:off x="-1941000" y="3376501"/>
            <a:ext cx="2584000" cy="2584000"/>
          </a:xfrm>
          <a:prstGeom prst="ellipse">
            <a:avLst/>
          </a:prstGeom>
          <a:solidFill>
            <a:srgbClr val="F2AA31">
              <a:alpha val="13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" name="Google Shape;59;p5"/>
          <p:cNvSpPr/>
          <p:nvPr/>
        </p:nvSpPr>
        <p:spPr>
          <a:xfrm>
            <a:off x="4473800" y="6049400"/>
            <a:ext cx="2584000" cy="2584000"/>
          </a:xfrm>
          <a:prstGeom prst="ellipse">
            <a:avLst/>
          </a:prstGeom>
          <a:solidFill>
            <a:srgbClr val="3C5BBF">
              <a:alpha val="129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" name="Google Shape;60;p5"/>
          <p:cNvSpPr/>
          <p:nvPr/>
        </p:nvSpPr>
        <p:spPr>
          <a:xfrm>
            <a:off x="11546367" y="2321800"/>
            <a:ext cx="2214400" cy="2214400"/>
          </a:xfrm>
          <a:prstGeom prst="ellipse">
            <a:avLst/>
          </a:prstGeom>
          <a:solidFill>
            <a:srgbClr val="F2AA31">
              <a:alpha val="13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" name="Google Shape;61;p5"/>
          <p:cNvSpPr/>
          <p:nvPr/>
        </p:nvSpPr>
        <p:spPr>
          <a:xfrm rot="2774158">
            <a:off x="11220757" y="394476"/>
            <a:ext cx="245697" cy="283829"/>
          </a:xfrm>
          <a:custGeom>
            <a:avLst/>
            <a:gdLst/>
            <a:ahLst/>
            <a:cxnLst/>
            <a:rect l="l" t="t" r="r" b="b"/>
            <a:pathLst>
              <a:path w="1539" h="1779" extrusionOk="0">
                <a:moveTo>
                  <a:pt x="0" y="1"/>
                </a:moveTo>
                <a:lnTo>
                  <a:pt x="0" y="1778"/>
                </a:lnTo>
                <a:lnTo>
                  <a:pt x="1539" y="889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" name="Google Shape;62;p5"/>
          <p:cNvSpPr/>
          <p:nvPr/>
        </p:nvSpPr>
        <p:spPr>
          <a:xfrm rot="97">
            <a:off x="3640968" y="405754"/>
            <a:ext cx="248464" cy="261229"/>
          </a:xfrm>
          <a:custGeom>
            <a:avLst/>
            <a:gdLst/>
            <a:ahLst/>
            <a:cxnLst/>
            <a:rect l="l" t="t" r="r" b="b"/>
            <a:pathLst>
              <a:path w="2102" h="2210" extrusionOk="0">
                <a:moveTo>
                  <a:pt x="1299" y="1"/>
                </a:moveTo>
                <a:lnTo>
                  <a:pt x="761" y="553"/>
                </a:lnTo>
                <a:lnTo>
                  <a:pt x="0" y="422"/>
                </a:lnTo>
                <a:lnTo>
                  <a:pt x="360" y="1105"/>
                </a:lnTo>
                <a:lnTo>
                  <a:pt x="0" y="1787"/>
                </a:lnTo>
                <a:lnTo>
                  <a:pt x="761" y="1658"/>
                </a:lnTo>
                <a:lnTo>
                  <a:pt x="1299" y="2210"/>
                </a:lnTo>
                <a:lnTo>
                  <a:pt x="1409" y="1447"/>
                </a:lnTo>
                <a:lnTo>
                  <a:pt x="2101" y="1105"/>
                </a:lnTo>
                <a:lnTo>
                  <a:pt x="1409" y="764"/>
                </a:lnTo>
                <a:lnTo>
                  <a:pt x="1299" y="1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" name="Google Shape;63;p5"/>
          <p:cNvSpPr/>
          <p:nvPr/>
        </p:nvSpPr>
        <p:spPr>
          <a:xfrm rot="2774206">
            <a:off x="657660" y="495788"/>
            <a:ext cx="95088" cy="81208"/>
          </a:xfrm>
          <a:custGeom>
            <a:avLst/>
            <a:gdLst/>
            <a:ahLst/>
            <a:cxnLst/>
            <a:rect l="l" t="t" r="r" b="b"/>
            <a:pathLst>
              <a:path w="596" h="509" extrusionOk="0">
                <a:moveTo>
                  <a:pt x="257" y="1"/>
                </a:moveTo>
                <a:cubicBezTo>
                  <a:pt x="126" y="1"/>
                  <a:pt x="1" y="102"/>
                  <a:pt x="1" y="254"/>
                </a:cubicBezTo>
                <a:cubicBezTo>
                  <a:pt x="2" y="395"/>
                  <a:pt x="115" y="508"/>
                  <a:pt x="255" y="508"/>
                </a:cubicBezTo>
                <a:cubicBezTo>
                  <a:pt x="481" y="508"/>
                  <a:pt x="595" y="235"/>
                  <a:pt x="435" y="76"/>
                </a:cubicBezTo>
                <a:cubicBezTo>
                  <a:pt x="383" y="24"/>
                  <a:pt x="320" y="1"/>
                  <a:pt x="25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" name="Google Shape;64;p5"/>
          <p:cNvSpPr/>
          <p:nvPr/>
        </p:nvSpPr>
        <p:spPr>
          <a:xfrm rot="2774158">
            <a:off x="582357" y="2143294"/>
            <a:ext cx="245697" cy="283829"/>
          </a:xfrm>
          <a:custGeom>
            <a:avLst/>
            <a:gdLst/>
            <a:ahLst/>
            <a:cxnLst/>
            <a:rect l="l" t="t" r="r" b="b"/>
            <a:pathLst>
              <a:path w="1539" h="1779" extrusionOk="0">
                <a:moveTo>
                  <a:pt x="0" y="1"/>
                </a:moveTo>
                <a:lnTo>
                  <a:pt x="0" y="1778"/>
                </a:lnTo>
                <a:lnTo>
                  <a:pt x="1539" y="889"/>
                </a:lnTo>
                <a:lnTo>
                  <a:pt x="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" name="Google Shape;65;p5"/>
          <p:cNvSpPr/>
          <p:nvPr/>
        </p:nvSpPr>
        <p:spPr>
          <a:xfrm rot="2774206">
            <a:off x="11670793" y="4758105"/>
            <a:ext cx="95088" cy="81208"/>
          </a:xfrm>
          <a:custGeom>
            <a:avLst/>
            <a:gdLst/>
            <a:ahLst/>
            <a:cxnLst/>
            <a:rect l="l" t="t" r="r" b="b"/>
            <a:pathLst>
              <a:path w="596" h="509" extrusionOk="0">
                <a:moveTo>
                  <a:pt x="257" y="1"/>
                </a:moveTo>
                <a:cubicBezTo>
                  <a:pt x="126" y="1"/>
                  <a:pt x="1" y="102"/>
                  <a:pt x="1" y="254"/>
                </a:cubicBezTo>
                <a:cubicBezTo>
                  <a:pt x="2" y="395"/>
                  <a:pt x="115" y="508"/>
                  <a:pt x="255" y="508"/>
                </a:cubicBezTo>
                <a:cubicBezTo>
                  <a:pt x="481" y="508"/>
                  <a:pt x="595" y="235"/>
                  <a:pt x="435" y="76"/>
                </a:cubicBezTo>
                <a:cubicBezTo>
                  <a:pt x="383" y="24"/>
                  <a:pt x="320" y="1"/>
                  <a:pt x="2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" name="Google Shape;66;p5"/>
          <p:cNvSpPr/>
          <p:nvPr/>
        </p:nvSpPr>
        <p:spPr>
          <a:xfrm rot="-2700051">
            <a:off x="8894205" y="6253277"/>
            <a:ext cx="245699" cy="283825"/>
          </a:xfrm>
          <a:custGeom>
            <a:avLst/>
            <a:gdLst/>
            <a:ahLst/>
            <a:cxnLst/>
            <a:rect l="l" t="t" r="r" b="b"/>
            <a:pathLst>
              <a:path w="1539" h="1779" extrusionOk="0">
                <a:moveTo>
                  <a:pt x="0" y="1"/>
                </a:moveTo>
                <a:lnTo>
                  <a:pt x="0" y="1778"/>
                </a:lnTo>
                <a:lnTo>
                  <a:pt x="1539" y="889"/>
                </a:lnTo>
                <a:lnTo>
                  <a:pt x="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" name="Google Shape;67;p5"/>
          <p:cNvSpPr/>
          <p:nvPr/>
        </p:nvSpPr>
        <p:spPr>
          <a:xfrm rot="2774206">
            <a:off x="11561027" y="1720039"/>
            <a:ext cx="95088" cy="81208"/>
          </a:xfrm>
          <a:custGeom>
            <a:avLst/>
            <a:gdLst/>
            <a:ahLst/>
            <a:cxnLst/>
            <a:rect l="l" t="t" r="r" b="b"/>
            <a:pathLst>
              <a:path w="596" h="509" extrusionOk="0">
                <a:moveTo>
                  <a:pt x="257" y="1"/>
                </a:moveTo>
                <a:cubicBezTo>
                  <a:pt x="126" y="1"/>
                  <a:pt x="1" y="102"/>
                  <a:pt x="1" y="254"/>
                </a:cubicBezTo>
                <a:cubicBezTo>
                  <a:pt x="2" y="395"/>
                  <a:pt x="115" y="508"/>
                  <a:pt x="255" y="508"/>
                </a:cubicBezTo>
                <a:cubicBezTo>
                  <a:pt x="481" y="508"/>
                  <a:pt x="595" y="235"/>
                  <a:pt x="435" y="76"/>
                </a:cubicBezTo>
                <a:cubicBezTo>
                  <a:pt x="383" y="24"/>
                  <a:pt x="320" y="1"/>
                  <a:pt x="257" y="1"/>
                </a:cubicBezTo>
                <a:close/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" name="Google Shape;68;p5"/>
          <p:cNvSpPr/>
          <p:nvPr/>
        </p:nvSpPr>
        <p:spPr>
          <a:xfrm>
            <a:off x="950817" y="-672283"/>
            <a:ext cx="1325200" cy="1325200"/>
          </a:xfrm>
          <a:prstGeom prst="ellipse">
            <a:avLst/>
          </a:prstGeom>
          <a:solidFill>
            <a:srgbClr val="3C5BBF">
              <a:alpha val="129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" name="Google Shape;69;p5"/>
          <p:cNvSpPr/>
          <p:nvPr/>
        </p:nvSpPr>
        <p:spPr>
          <a:xfrm rot="2774206">
            <a:off x="1323993" y="6479055"/>
            <a:ext cx="95088" cy="81208"/>
          </a:xfrm>
          <a:custGeom>
            <a:avLst/>
            <a:gdLst/>
            <a:ahLst/>
            <a:cxnLst/>
            <a:rect l="l" t="t" r="r" b="b"/>
            <a:pathLst>
              <a:path w="596" h="509" extrusionOk="0">
                <a:moveTo>
                  <a:pt x="257" y="1"/>
                </a:moveTo>
                <a:cubicBezTo>
                  <a:pt x="126" y="1"/>
                  <a:pt x="1" y="102"/>
                  <a:pt x="1" y="254"/>
                </a:cubicBezTo>
                <a:cubicBezTo>
                  <a:pt x="2" y="395"/>
                  <a:pt x="115" y="508"/>
                  <a:pt x="255" y="508"/>
                </a:cubicBezTo>
                <a:cubicBezTo>
                  <a:pt x="481" y="508"/>
                  <a:pt x="595" y="235"/>
                  <a:pt x="435" y="76"/>
                </a:cubicBezTo>
                <a:cubicBezTo>
                  <a:pt x="383" y="24"/>
                  <a:pt x="320" y="1"/>
                  <a:pt x="257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641267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"/>
          <p:cNvSpPr txBox="1">
            <a:spLocks noGrp="1"/>
          </p:cNvSpPr>
          <p:nvPr>
            <p:ph type="title"/>
          </p:nvPr>
        </p:nvSpPr>
        <p:spPr>
          <a:xfrm>
            <a:off x="960000" y="723267"/>
            <a:ext cx="10272000" cy="6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6"/>
          <p:cNvSpPr/>
          <p:nvPr/>
        </p:nvSpPr>
        <p:spPr>
          <a:xfrm rot="-2774206" flipH="1">
            <a:off x="9440072" y="5822795"/>
            <a:ext cx="95088" cy="81208"/>
          </a:xfrm>
          <a:custGeom>
            <a:avLst/>
            <a:gdLst/>
            <a:ahLst/>
            <a:cxnLst/>
            <a:rect l="l" t="t" r="r" b="b"/>
            <a:pathLst>
              <a:path w="596" h="509" extrusionOk="0">
                <a:moveTo>
                  <a:pt x="257" y="1"/>
                </a:moveTo>
                <a:cubicBezTo>
                  <a:pt x="126" y="1"/>
                  <a:pt x="1" y="102"/>
                  <a:pt x="1" y="254"/>
                </a:cubicBezTo>
                <a:cubicBezTo>
                  <a:pt x="2" y="395"/>
                  <a:pt x="115" y="508"/>
                  <a:pt x="255" y="508"/>
                </a:cubicBezTo>
                <a:cubicBezTo>
                  <a:pt x="481" y="508"/>
                  <a:pt x="595" y="235"/>
                  <a:pt x="435" y="76"/>
                </a:cubicBezTo>
                <a:cubicBezTo>
                  <a:pt x="383" y="24"/>
                  <a:pt x="320" y="1"/>
                  <a:pt x="25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" name="Google Shape;73;p6"/>
          <p:cNvSpPr/>
          <p:nvPr/>
        </p:nvSpPr>
        <p:spPr>
          <a:xfrm flipH="1">
            <a:off x="8468367" y="-1864767"/>
            <a:ext cx="2584000" cy="2584000"/>
          </a:xfrm>
          <a:prstGeom prst="ellipse">
            <a:avLst/>
          </a:prstGeom>
          <a:solidFill>
            <a:srgbClr val="F5655C">
              <a:alpha val="522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" name="Google Shape;74;p6"/>
          <p:cNvSpPr/>
          <p:nvPr/>
        </p:nvSpPr>
        <p:spPr>
          <a:xfrm flipH="1">
            <a:off x="11684767" y="3376501"/>
            <a:ext cx="2584000" cy="2584000"/>
          </a:xfrm>
          <a:prstGeom prst="ellipse">
            <a:avLst/>
          </a:prstGeom>
          <a:solidFill>
            <a:srgbClr val="F2AA31">
              <a:alpha val="13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5" name="Google Shape;75;p6"/>
          <p:cNvSpPr/>
          <p:nvPr/>
        </p:nvSpPr>
        <p:spPr>
          <a:xfrm flipH="1">
            <a:off x="-1636200" y="2321800"/>
            <a:ext cx="2214400" cy="2214400"/>
          </a:xfrm>
          <a:prstGeom prst="ellipse">
            <a:avLst/>
          </a:prstGeom>
          <a:solidFill>
            <a:srgbClr val="F2AA31">
              <a:alpha val="13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6" name="Google Shape;76;p6"/>
          <p:cNvSpPr/>
          <p:nvPr/>
        </p:nvSpPr>
        <p:spPr>
          <a:xfrm rot="-2774158" flipH="1">
            <a:off x="768014" y="475727"/>
            <a:ext cx="245697" cy="283829"/>
          </a:xfrm>
          <a:custGeom>
            <a:avLst/>
            <a:gdLst/>
            <a:ahLst/>
            <a:cxnLst/>
            <a:rect l="l" t="t" r="r" b="b"/>
            <a:pathLst>
              <a:path w="1539" h="1779" extrusionOk="0">
                <a:moveTo>
                  <a:pt x="0" y="1"/>
                </a:moveTo>
                <a:lnTo>
                  <a:pt x="0" y="1778"/>
                </a:lnTo>
                <a:lnTo>
                  <a:pt x="1539" y="889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" name="Google Shape;77;p6"/>
          <p:cNvSpPr/>
          <p:nvPr/>
        </p:nvSpPr>
        <p:spPr>
          <a:xfrm rot="-97" flipH="1">
            <a:off x="3990236" y="6231704"/>
            <a:ext cx="248464" cy="261229"/>
          </a:xfrm>
          <a:custGeom>
            <a:avLst/>
            <a:gdLst/>
            <a:ahLst/>
            <a:cxnLst/>
            <a:rect l="l" t="t" r="r" b="b"/>
            <a:pathLst>
              <a:path w="2102" h="2210" extrusionOk="0">
                <a:moveTo>
                  <a:pt x="1299" y="1"/>
                </a:moveTo>
                <a:lnTo>
                  <a:pt x="761" y="553"/>
                </a:lnTo>
                <a:lnTo>
                  <a:pt x="0" y="422"/>
                </a:lnTo>
                <a:lnTo>
                  <a:pt x="360" y="1105"/>
                </a:lnTo>
                <a:lnTo>
                  <a:pt x="0" y="1787"/>
                </a:lnTo>
                <a:lnTo>
                  <a:pt x="761" y="1658"/>
                </a:lnTo>
                <a:lnTo>
                  <a:pt x="1299" y="2210"/>
                </a:lnTo>
                <a:lnTo>
                  <a:pt x="1409" y="1447"/>
                </a:lnTo>
                <a:lnTo>
                  <a:pt x="2101" y="1105"/>
                </a:lnTo>
                <a:lnTo>
                  <a:pt x="1409" y="764"/>
                </a:lnTo>
                <a:lnTo>
                  <a:pt x="1299" y="1"/>
                </a:lnTo>
                <a:close/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8" name="Google Shape;78;p6"/>
          <p:cNvSpPr/>
          <p:nvPr/>
        </p:nvSpPr>
        <p:spPr>
          <a:xfrm rot="-2774206" flipH="1">
            <a:off x="11473417" y="495788"/>
            <a:ext cx="95088" cy="81208"/>
          </a:xfrm>
          <a:custGeom>
            <a:avLst/>
            <a:gdLst/>
            <a:ahLst/>
            <a:cxnLst/>
            <a:rect l="l" t="t" r="r" b="b"/>
            <a:pathLst>
              <a:path w="596" h="509" extrusionOk="0">
                <a:moveTo>
                  <a:pt x="257" y="1"/>
                </a:moveTo>
                <a:cubicBezTo>
                  <a:pt x="126" y="1"/>
                  <a:pt x="1" y="102"/>
                  <a:pt x="1" y="254"/>
                </a:cubicBezTo>
                <a:cubicBezTo>
                  <a:pt x="2" y="395"/>
                  <a:pt x="115" y="508"/>
                  <a:pt x="255" y="508"/>
                </a:cubicBezTo>
                <a:cubicBezTo>
                  <a:pt x="481" y="508"/>
                  <a:pt x="595" y="235"/>
                  <a:pt x="435" y="76"/>
                </a:cubicBezTo>
                <a:cubicBezTo>
                  <a:pt x="383" y="24"/>
                  <a:pt x="320" y="1"/>
                  <a:pt x="25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" name="Google Shape;79;p6"/>
          <p:cNvSpPr/>
          <p:nvPr/>
        </p:nvSpPr>
        <p:spPr>
          <a:xfrm rot="-2774206" flipH="1">
            <a:off x="11111884" y="6479055"/>
            <a:ext cx="95088" cy="81208"/>
          </a:xfrm>
          <a:custGeom>
            <a:avLst/>
            <a:gdLst/>
            <a:ahLst/>
            <a:cxnLst/>
            <a:rect l="l" t="t" r="r" b="b"/>
            <a:pathLst>
              <a:path w="596" h="509" extrusionOk="0">
                <a:moveTo>
                  <a:pt x="257" y="1"/>
                </a:moveTo>
                <a:cubicBezTo>
                  <a:pt x="126" y="1"/>
                  <a:pt x="1" y="102"/>
                  <a:pt x="1" y="254"/>
                </a:cubicBezTo>
                <a:cubicBezTo>
                  <a:pt x="2" y="395"/>
                  <a:pt x="115" y="508"/>
                  <a:pt x="255" y="508"/>
                </a:cubicBezTo>
                <a:cubicBezTo>
                  <a:pt x="481" y="508"/>
                  <a:pt x="595" y="235"/>
                  <a:pt x="435" y="76"/>
                </a:cubicBezTo>
                <a:cubicBezTo>
                  <a:pt x="383" y="24"/>
                  <a:pt x="320" y="1"/>
                  <a:pt x="257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0" name="Google Shape;80;p6"/>
          <p:cNvSpPr/>
          <p:nvPr/>
        </p:nvSpPr>
        <p:spPr>
          <a:xfrm rot="-2774158" flipH="1">
            <a:off x="11647781" y="2366776"/>
            <a:ext cx="245697" cy="283829"/>
          </a:xfrm>
          <a:custGeom>
            <a:avLst/>
            <a:gdLst/>
            <a:ahLst/>
            <a:cxnLst/>
            <a:rect l="l" t="t" r="r" b="b"/>
            <a:pathLst>
              <a:path w="1539" h="1779" extrusionOk="0">
                <a:moveTo>
                  <a:pt x="0" y="1"/>
                </a:moveTo>
                <a:lnTo>
                  <a:pt x="0" y="1778"/>
                </a:lnTo>
                <a:lnTo>
                  <a:pt x="1539" y="889"/>
                </a:lnTo>
                <a:lnTo>
                  <a:pt x="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1" name="Google Shape;81;p6"/>
          <p:cNvSpPr/>
          <p:nvPr/>
        </p:nvSpPr>
        <p:spPr>
          <a:xfrm rot="5400072" flipH="1">
            <a:off x="7140915" y="209195"/>
            <a:ext cx="245696" cy="283828"/>
          </a:xfrm>
          <a:custGeom>
            <a:avLst/>
            <a:gdLst/>
            <a:ahLst/>
            <a:cxnLst/>
            <a:rect l="l" t="t" r="r" b="b"/>
            <a:pathLst>
              <a:path w="1539" h="1779" extrusionOk="0">
                <a:moveTo>
                  <a:pt x="0" y="1"/>
                </a:moveTo>
                <a:lnTo>
                  <a:pt x="0" y="1778"/>
                </a:lnTo>
                <a:lnTo>
                  <a:pt x="1539" y="889"/>
                </a:lnTo>
                <a:lnTo>
                  <a:pt x="0" y="1"/>
                </a:ln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2" name="Google Shape;82;p6"/>
          <p:cNvSpPr/>
          <p:nvPr/>
        </p:nvSpPr>
        <p:spPr>
          <a:xfrm rot="-2774206" flipH="1">
            <a:off x="366851" y="1767272"/>
            <a:ext cx="95088" cy="81208"/>
          </a:xfrm>
          <a:custGeom>
            <a:avLst/>
            <a:gdLst/>
            <a:ahLst/>
            <a:cxnLst/>
            <a:rect l="l" t="t" r="r" b="b"/>
            <a:pathLst>
              <a:path w="596" h="509" extrusionOk="0">
                <a:moveTo>
                  <a:pt x="257" y="1"/>
                </a:moveTo>
                <a:cubicBezTo>
                  <a:pt x="126" y="1"/>
                  <a:pt x="1" y="102"/>
                  <a:pt x="1" y="254"/>
                </a:cubicBezTo>
                <a:cubicBezTo>
                  <a:pt x="2" y="395"/>
                  <a:pt x="115" y="508"/>
                  <a:pt x="255" y="508"/>
                </a:cubicBezTo>
                <a:cubicBezTo>
                  <a:pt x="481" y="508"/>
                  <a:pt x="595" y="235"/>
                  <a:pt x="435" y="76"/>
                </a:cubicBezTo>
                <a:cubicBezTo>
                  <a:pt x="383" y="24"/>
                  <a:pt x="320" y="1"/>
                  <a:pt x="257" y="1"/>
                </a:cubicBezTo>
                <a:close/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" name="Google Shape;83;p6"/>
          <p:cNvSpPr/>
          <p:nvPr/>
        </p:nvSpPr>
        <p:spPr>
          <a:xfrm rot="3312081" flipH="1">
            <a:off x="9175748" y="6271658"/>
            <a:ext cx="245697" cy="283829"/>
          </a:xfrm>
          <a:custGeom>
            <a:avLst/>
            <a:gdLst/>
            <a:ahLst/>
            <a:cxnLst/>
            <a:rect l="l" t="t" r="r" b="b"/>
            <a:pathLst>
              <a:path w="1539" h="1779" extrusionOk="0">
                <a:moveTo>
                  <a:pt x="0" y="1"/>
                </a:moveTo>
                <a:lnTo>
                  <a:pt x="0" y="1778"/>
                </a:lnTo>
                <a:lnTo>
                  <a:pt x="1539" y="889"/>
                </a:lnTo>
                <a:lnTo>
                  <a:pt x="0" y="1"/>
                </a:ln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4" name="Google Shape;84;p6"/>
          <p:cNvSpPr/>
          <p:nvPr/>
        </p:nvSpPr>
        <p:spPr>
          <a:xfrm rot="-2774206" flipH="1">
            <a:off x="2312084" y="221588"/>
            <a:ext cx="95088" cy="81208"/>
          </a:xfrm>
          <a:custGeom>
            <a:avLst/>
            <a:gdLst/>
            <a:ahLst/>
            <a:cxnLst/>
            <a:rect l="l" t="t" r="r" b="b"/>
            <a:pathLst>
              <a:path w="596" h="509" extrusionOk="0">
                <a:moveTo>
                  <a:pt x="257" y="1"/>
                </a:moveTo>
                <a:cubicBezTo>
                  <a:pt x="126" y="1"/>
                  <a:pt x="1" y="102"/>
                  <a:pt x="1" y="254"/>
                </a:cubicBezTo>
                <a:cubicBezTo>
                  <a:pt x="2" y="395"/>
                  <a:pt x="115" y="508"/>
                  <a:pt x="255" y="508"/>
                </a:cubicBezTo>
                <a:cubicBezTo>
                  <a:pt x="481" y="508"/>
                  <a:pt x="595" y="235"/>
                  <a:pt x="435" y="76"/>
                </a:cubicBezTo>
                <a:cubicBezTo>
                  <a:pt x="383" y="24"/>
                  <a:pt x="320" y="1"/>
                  <a:pt x="25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" name="Google Shape;85;p6"/>
          <p:cNvSpPr/>
          <p:nvPr/>
        </p:nvSpPr>
        <p:spPr>
          <a:xfrm rot="-97" flipH="1">
            <a:off x="476603" y="4201738"/>
            <a:ext cx="248464" cy="261229"/>
          </a:xfrm>
          <a:custGeom>
            <a:avLst/>
            <a:gdLst/>
            <a:ahLst/>
            <a:cxnLst/>
            <a:rect l="l" t="t" r="r" b="b"/>
            <a:pathLst>
              <a:path w="2102" h="2210" extrusionOk="0">
                <a:moveTo>
                  <a:pt x="1299" y="1"/>
                </a:moveTo>
                <a:lnTo>
                  <a:pt x="761" y="553"/>
                </a:lnTo>
                <a:lnTo>
                  <a:pt x="0" y="422"/>
                </a:lnTo>
                <a:lnTo>
                  <a:pt x="360" y="1105"/>
                </a:lnTo>
                <a:lnTo>
                  <a:pt x="0" y="1787"/>
                </a:lnTo>
                <a:lnTo>
                  <a:pt x="761" y="1658"/>
                </a:lnTo>
                <a:lnTo>
                  <a:pt x="1299" y="2210"/>
                </a:lnTo>
                <a:lnTo>
                  <a:pt x="1409" y="1447"/>
                </a:lnTo>
                <a:lnTo>
                  <a:pt x="2101" y="1105"/>
                </a:lnTo>
                <a:lnTo>
                  <a:pt x="1409" y="764"/>
                </a:lnTo>
                <a:lnTo>
                  <a:pt x="1299" y="1"/>
                </a:ln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6" name="Google Shape;86;p6"/>
          <p:cNvSpPr/>
          <p:nvPr/>
        </p:nvSpPr>
        <p:spPr>
          <a:xfrm rot="-2774206" flipH="1">
            <a:off x="366851" y="5822788"/>
            <a:ext cx="95088" cy="81208"/>
          </a:xfrm>
          <a:custGeom>
            <a:avLst/>
            <a:gdLst/>
            <a:ahLst/>
            <a:cxnLst/>
            <a:rect l="l" t="t" r="r" b="b"/>
            <a:pathLst>
              <a:path w="596" h="509" extrusionOk="0">
                <a:moveTo>
                  <a:pt x="257" y="1"/>
                </a:moveTo>
                <a:cubicBezTo>
                  <a:pt x="126" y="1"/>
                  <a:pt x="1" y="102"/>
                  <a:pt x="1" y="254"/>
                </a:cubicBezTo>
                <a:cubicBezTo>
                  <a:pt x="2" y="395"/>
                  <a:pt x="115" y="508"/>
                  <a:pt x="255" y="508"/>
                </a:cubicBezTo>
                <a:cubicBezTo>
                  <a:pt x="481" y="508"/>
                  <a:pt x="595" y="235"/>
                  <a:pt x="435" y="76"/>
                </a:cubicBezTo>
                <a:cubicBezTo>
                  <a:pt x="383" y="24"/>
                  <a:pt x="320" y="1"/>
                  <a:pt x="257" y="1"/>
                </a:cubicBezTo>
                <a:close/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" name="Google Shape;87;p6"/>
          <p:cNvSpPr/>
          <p:nvPr/>
        </p:nvSpPr>
        <p:spPr>
          <a:xfrm rot="-2774206" flipH="1">
            <a:off x="1567484" y="6479039"/>
            <a:ext cx="95088" cy="81208"/>
          </a:xfrm>
          <a:custGeom>
            <a:avLst/>
            <a:gdLst/>
            <a:ahLst/>
            <a:cxnLst/>
            <a:rect l="l" t="t" r="r" b="b"/>
            <a:pathLst>
              <a:path w="596" h="509" extrusionOk="0">
                <a:moveTo>
                  <a:pt x="257" y="1"/>
                </a:moveTo>
                <a:cubicBezTo>
                  <a:pt x="126" y="1"/>
                  <a:pt x="1" y="102"/>
                  <a:pt x="1" y="254"/>
                </a:cubicBezTo>
                <a:cubicBezTo>
                  <a:pt x="2" y="395"/>
                  <a:pt x="115" y="508"/>
                  <a:pt x="255" y="508"/>
                </a:cubicBezTo>
                <a:cubicBezTo>
                  <a:pt x="481" y="508"/>
                  <a:pt x="595" y="235"/>
                  <a:pt x="435" y="76"/>
                </a:cubicBezTo>
                <a:cubicBezTo>
                  <a:pt x="383" y="24"/>
                  <a:pt x="320" y="1"/>
                  <a:pt x="25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" name="Google Shape;88;p6"/>
          <p:cNvSpPr/>
          <p:nvPr/>
        </p:nvSpPr>
        <p:spPr>
          <a:xfrm rot="-2774206" flipH="1">
            <a:off x="4662184" y="495772"/>
            <a:ext cx="95088" cy="81208"/>
          </a:xfrm>
          <a:custGeom>
            <a:avLst/>
            <a:gdLst/>
            <a:ahLst/>
            <a:cxnLst/>
            <a:rect l="l" t="t" r="r" b="b"/>
            <a:pathLst>
              <a:path w="596" h="509" extrusionOk="0">
                <a:moveTo>
                  <a:pt x="257" y="1"/>
                </a:moveTo>
                <a:cubicBezTo>
                  <a:pt x="126" y="1"/>
                  <a:pt x="1" y="102"/>
                  <a:pt x="1" y="254"/>
                </a:cubicBezTo>
                <a:cubicBezTo>
                  <a:pt x="2" y="395"/>
                  <a:pt x="115" y="508"/>
                  <a:pt x="255" y="508"/>
                </a:cubicBezTo>
                <a:cubicBezTo>
                  <a:pt x="481" y="508"/>
                  <a:pt x="595" y="235"/>
                  <a:pt x="435" y="76"/>
                </a:cubicBezTo>
                <a:cubicBezTo>
                  <a:pt x="383" y="24"/>
                  <a:pt x="320" y="1"/>
                  <a:pt x="257" y="1"/>
                </a:cubicBezTo>
                <a:close/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" name="Google Shape;89;p6"/>
          <p:cNvSpPr/>
          <p:nvPr/>
        </p:nvSpPr>
        <p:spPr>
          <a:xfrm flipH="1">
            <a:off x="5141700" y="6039533"/>
            <a:ext cx="2584000" cy="2584000"/>
          </a:xfrm>
          <a:prstGeom prst="ellipse">
            <a:avLst/>
          </a:prstGeom>
          <a:solidFill>
            <a:srgbClr val="3C5BBF">
              <a:alpha val="129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600742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"/>
          <p:cNvSpPr txBox="1">
            <a:spLocks noGrp="1"/>
          </p:cNvSpPr>
          <p:nvPr>
            <p:ph type="title"/>
          </p:nvPr>
        </p:nvSpPr>
        <p:spPr>
          <a:xfrm>
            <a:off x="1571567" y="1855600"/>
            <a:ext cx="4330800" cy="31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0"/>
          <p:cNvSpPr/>
          <p:nvPr/>
        </p:nvSpPr>
        <p:spPr>
          <a:xfrm flipH="1">
            <a:off x="2814233" y="-1858628"/>
            <a:ext cx="2584000" cy="2584000"/>
          </a:xfrm>
          <a:prstGeom prst="ellipse">
            <a:avLst/>
          </a:prstGeom>
          <a:solidFill>
            <a:srgbClr val="F5655C">
              <a:alpha val="522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1" name="Google Shape;131;p10"/>
          <p:cNvSpPr/>
          <p:nvPr/>
        </p:nvSpPr>
        <p:spPr>
          <a:xfrm flipH="1">
            <a:off x="3082600" y="6129200"/>
            <a:ext cx="2584000" cy="2584000"/>
          </a:xfrm>
          <a:prstGeom prst="ellipse">
            <a:avLst/>
          </a:prstGeom>
          <a:solidFill>
            <a:srgbClr val="3C5BBF">
              <a:alpha val="129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2" name="Google Shape;132;p10"/>
          <p:cNvSpPr/>
          <p:nvPr/>
        </p:nvSpPr>
        <p:spPr>
          <a:xfrm flipH="1">
            <a:off x="-1530033" y="2321800"/>
            <a:ext cx="2214400" cy="2214400"/>
          </a:xfrm>
          <a:prstGeom prst="ellipse">
            <a:avLst/>
          </a:prstGeom>
          <a:solidFill>
            <a:srgbClr val="F2AA31">
              <a:alpha val="13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3" name="Google Shape;133;p10"/>
          <p:cNvSpPr/>
          <p:nvPr/>
        </p:nvSpPr>
        <p:spPr>
          <a:xfrm rot="3334838" flipH="1">
            <a:off x="599981" y="340279"/>
            <a:ext cx="245697" cy="283828"/>
          </a:xfrm>
          <a:custGeom>
            <a:avLst/>
            <a:gdLst/>
            <a:ahLst/>
            <a:cxnLst/>
            <a:rect l="l" t="t" r="r" b="b"/>
            <a:pathLst>
              <a:path w="1539" h="1779" extrusionOk="0">
                <a:moveTo>
                  <a:pt x="0" y="1"/>
                </a:moveTo>
                <a:lnTo>
                  <a:pt x="0" y="1778"/>
                </a:lnTo>
                <a:lnTo>
                  <a:pt x="1539" y="889"/>
                </a:lnTo>
                <a:lnTo>
                  <a:pt x="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4" name="Google Shape;134;p10"/>
          <p:cNvSpPr/>
          <p:nvPr/>
        </p:nvSpPr>
        <p:spPr>
          <a:xfrm rot="-2774206" flipH="1">
            <a:off x="550984" y="2218772"/>
            <a:ext cx="95088" cy="81208"/>
          </a:xfrm>
          <a:custGeom>
            <a:avLst/>
            <a:gdLst/>
            <a:ahLst/>
            <a:cxnLst/>
            <a:rect l="l" t="t" r="r" b="b"/>
            <a:pathLst>
              <a:path w="596" h="509" extrusionOk="0">
                <a:moveTo>
                  <a:pt x="257" y="1"/>
                </a:moveTo>
                <a:cubicBezTo>
                  <a:pt x="126" y="1"/>
                  <a:pt x="1" y="102"/>
                  <a:pt x="1" y="254"/>
                </a:cubicBezTo>
                <a:cubicBezTo>
                  <a:pt x="2" y="395"/>
                  <a:pt x="115" y="508"/>
                  <a:pt x="255" y="508"/>
                </a:cubicBezTo>
                <a:cubicBezTo>
                  <a:pt x="481" y="508"/>
                  <a:pt x="595" y="235"/>
                  <a:pt x="435" y="76"/>
                </a:cubicBezTo>
                <a:cubicBezTo>
                  <a:pt x="383" y="24"/>
                  <a:pt x="320" y="1"/>
                  <a:pt x="257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5" name="Google Shape;135;p10"/>
          <p:cNvSpPr/>
          <p:nvPr/>
        </p:nvSpPr>
        <p:spPr>
          <a:xfrm rot="-2774206" flipH="1">
            <a:off x="799584" y="5571188"/>
            <a:ext cx="95088" cy="81208"/>
          </a:xfrm>
          <a:custGeom>
            <a:avLst/>
            <a:gdLst/>
            <a:ahLst/>
            <a:cxnLst/>
            <a:rect l="l" t="t" r="r" b="b"/>
            <a:pathLst>
              <a:path w="596" h="509" extrusionOk="0">
                <a:moveTo>
                  <a:pt x="257" y="1"/>
                </a:moveTo>
                <a:cubicBezTo>
                  <a:pt x="126" y="1"/>
                  <a:pt x="1" y="102"/>
                  <a:pt x="1" y="254"/>
                </a:cubicBezTo>
                <a:cubicBezTo>
                  <a:pt x="2" y="395"/>
                  <a:pt x="115" y="508"/>
                  <a:pt x="255" y="508"/>
                </a:cubicBezTo>
                <a:cubicBezTo>
                  <a:pt x="481" y="508"/>
                  <a:pt x="595" y="235"/>
                  <a:pt x="435" y="76"/>
                </a:cubicBezTo>
                <a:cubicBezTo>
                  <a:pt x="383" y="24"/>
                  <a:pt x="320" y="1"/>
                  <a:pt x="25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563441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"/>
          <p:cNvSpPr txBox="1">
            <a:spLocks noGrp="1"/>
          </p:cNvSpPr>
          <p:nvPr>
            <p:ph type="title" hasCustomPrompt="1"/>
          </p:nvPr>
        </p:nvSpPr>
        <p:spPr>
          <a:xfrm>
            <a:off x="2400600" y="2212500"/>
            <a:ext cx="7390800" cy="15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10666">
                <a:solidFill>
                  <a:srgbClr val="10112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38" name="Google Shape;138;p11"/>
          <p:cNvSpPr txBox="1">
            <a:spLocks noGrp="1"/>
          </p:cNvSpPr>
          <p:nvPr>
            <p:ph type="subTitle" idx="1"/>
          </p:nvPr>
        </p:nvSpPr>
        <p:spPr>
          <a:xfrm>
            <a:off x="2400600" y="3982700"/>
            <a:ext cx="7390800" cy="6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39" name="Google Shape;139;p11"/>
          <p:cNvSpPr/>
          <p:nvPr/>
        </p:nvSpPr>
        <p:spPr>
          <a:xfrm flipH="1">
            <a:off x="2814233" y="-1805533"/>
            <a:ext cx="2584000" cy="2584000"/>
          </a:xfrm>
          <a:prstGeom prst="ellipse">
            <a:avLst/>
          </a:prstGeom>
          <a:solidFill>
            <a:srgbClr val="F5655C">
              <a:alpha val="522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0" name="Google Shape;140;p11"/>
          <p:cNvSpPr/>
          <p:nvPr/>
        </p:nvSpPr>
        <p:spPr>
          <a:xfrm flipH="1">
            <a:off x="11299000" y="778452"/>
            <a:ext cx="2584000" cy="2584000"/>
          </a:xfrm>
          <a:prstGeom prst="ellipse">
            <a:avLst/>
          </a:prstGeom>
          <a:solidFill>
            <a:srgbClr val="F2AA31">
              <a:alpha val="13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1" name="Google Shape;141;p11"/>
          <p:cNvSpPr/>
          <p:nvPr/>
        </p:nvSpPr>
        <p:spPr>
          <a:xfrm flipH="1">
            <a:off x="-1636200" y="2321800"/>
            <a:ext cx="2214400" cy="2214400"/>
          </a:xfrm>
          <a:prstGeom prst="ellipse">
            <a:avLst/>
          </a:prstGeom>
          <a:solidFill>
            <a:srgbClr val="F2AA31">
              <a:alpha val="13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2" name="Google Shape;142;p11"/>
          <p:cNvSpPr/>
          <p:nvPr/>
        </p:nvSpPr>
        <p:spPr>
          <a:xfrm rot="-97" flipH="1">
            <a:off x="10916836" y="395587"/>
            <a:ext cx="248464" cy="261229"/>
          </a:xfrm>
          <a:custGeom>
            <a:avLst/>
            <a:gdLst/>
            <a:ahLst/>
            <a:cxnLst/>
            <a:rect l="l" t="t" r="r" b="b"/>
            <a:pathLst>
              <a:path w="2102" h="2210" extrusionOk="0">
                <a:moveTo>
                  <a:pt x="1299" y="1"/>
                </a:moveTo>
                <a:lnTo>
                  <a:pt x="761" y="553"/>
                </a:lnTo>
                <a:lnTo>
                  <a:pt x="0" y="422"/>
                </a:lnTo>
                <a:lnTo>
                  <a:pt x="360" y="1105"/>
                </a:lnTo>
                <a:lnTo>
                  <a:pt x="0" y="1787"/>
                </a:lnTo>
                <a:lnTo>
                  <a:pt x="761" y="1658"/>
                </a:lnTo>
                <a:lnTo>
                  <a:pt x="1299" y="2210"/>
                </a:lnTo>
                <a:lnTo>
                  <a:pt x="1409" y="1447"/>
                </a:lnTo>
                <a:lnTo>
                  <a:pt x="2101" y="1105"/>
                </a:lnTo>
                <a:lnTo>
                  <a:pt x="1409" y="764"/>
                </a:lnTo>
                <a:lnTo>
                  <a:pt x="1299" y="1"/>
                </a:lnTo>
                <a:close/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" name="Google Shape;143;p11"/>
          <p:cNvSpPr/>
          <p:nvPr/>
        </p:nvSpPr>
        <p:spPr>
          <a:xfrm rot="-2774206" flipH="1">
            <a:off x="10372884" y="6512688"/>
            <a:ext cx="95088" cy="81208"/>
          </a:xfrm>
          <a:custGeom>
            <a:avLst/>
            <a:gdLst/>
            <a:ahLst/>
            <a:cxnLst/>
            <a:rect l="l" t="t" r="r" b="b"/>
            <a:pathLst>
              <a:path w="596" h="509" extrusionOk="0">
                <a:moveTo>
                  <a:pt x="257" y="1"/>
                </a:moveTo>
                <a:cubicBezTo>
                  <a:pt x="126" y="1"/>
                  <a:pt x="1" y="102"/>
                  <a:pt x="1" y="254"/>
                </a:cubicBezTo>
                <a:cubicBezTo>
                  <a:pt x="2" y="395"/>
                  <a:pt x="115" y="508"/>
                  <a:pt x="255" y="508"/>
                </a:cubicBezTo>
                <a:cubicBezTo>
                  <a:pt x="481" y="508"/>
                  <a:pt x="595" y="235"/>
                  <a:pt x="435" y="76"/>
                </a:cubicBezTo>
                <a:cubicBezTo>
                  <a:pt x="383" y="24"/>
                  <a:pt x="320" y="1"/>
                  <a:pt x="257" y="1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4" name="Google Shape;144;p11"/>
          <p:cNvSpPr/>
          <p:nvPr/>
        </p:nvSpPr>
        <p:spPr>
          <a:xfrm rot="-2774158" flipH="1">
            <a:off x="11363614" y="4581176"/>
            <a:ext cx="245697" cy="283829"/>
          </a:xfrm>
          <a:custGeom>
            <a:avLst/>
            <a:gdLst/>
            <a:ahLst/>
            <a:cxnLst/>
            <a:rect l="l" t="t" r="r" b="b"/>
            <a:pathLst>
              <a:path w="1539" h="1779" extrusionOk="0">
                <a:moveTo>
                  <a:pt x="0" y="1"/>
                </a:moveTo>
                <a:lnTo>
                  <a:pt x="0" y="1778"/>
                </a:lnTo>
                <a:lnTo>
                  <a:pt x="1539" y="889"/>
                </a:lnTo>
                <a:lnTo>
                  <a:pt x="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5" name="Google Shape;145;p11"/>
          <p:cNvSpPr/>
          <p:nvPr/>
        </p:nvSpPr>
        <p:spPr>
          <a:xfrm rot="-2774206" flipH="1">
            <a:off x="328517" y="1240421"/>
            <a:ext cx="95088" cy="81208"/>
          </a:xfrm>
          <a:custGeom>
            <a:avLst/>
            <a:gdLst/>
            <a:ahLst/>
            <a:cxnLst/>
            <a:rect l="l" t="t" r="r" b="b"/>
            <a:pathLst>
              <a:path w="596" h="509" extrusionOk="0">
                <a:moveTo>
                  <a:pt x="257" y="1"/>
                </a:moveTo>
                <a:cubicBezTo>
                  <a:pt x="126" y="1"/>
                  <a:pt x="1" y="102"/>
                  <a:pt x="1" y="254"/>
                </a:cubicBezTo>
                <a:cubicBezTo>
                  <a:pt x="2" y="395"/>
                  <a:pt x="115" y="508"/>
                  <a:pt x="255" y="508"/>
                </a:cubicBezTo>
                <a:cubicBezTo>
                  <a:pt x="481" y="508"/>
                  <a:pt x="595" y="235"/>
                  <a:pt x="435" y="76"/>
                </a:cubicBezTo>
                <a:cubicBezTo>
                  <a:pt x="383" y="24"/>
                  <a:pt x="320" y="1"/>
                  <a:pt x="257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6" name="Google Shape;146;p11"/>
          <p:cNvSpPr/>
          <p:nvPr/>
        </p:nvSpPr>
        <p:spPr>
          <a:xfrm rot="-97" flipH="1">
            <a:off x="438269" y="4357704"/>
            <a:ext cx="248464" cy="261229"/>
          </a:xfrm>
          <a:custGeom>
            <a:avLst/>
            <a:gdLst/>
            <a:ahLst/>
            <a:cxnLst/>
            <a:rect l="l" t="t" r="r" b="b"/>
            <a:pathLst>
              <a:path w="2102" h="2210" extrusionOk="0">
                <a:moveTo>
                  <a:pt x="1299" y="1"/>
                </a:moveTo>
                <a:lnTo>
                  <a:pt x="761" y="553"/>
                </a:lnTo>
                <a:lnTo>
                  <a:pt x="0" y="422"/>
                </a:lnTo>
                <a:lnTo>
                  <a:pt x="360" y="1105"/>
                </a:lnTo>
                <a:lnTo>
                  <a:pt x="0" y="1787"/>
                </a:lnTo>
                <a:lnTo>
                  <a:pt x="761" y="1658"/>
                </a:lnTo>
                <a:lnTo>
                  <a:pt x="1299" y="2210"/>
                </a:lnTo>
                <a:lnTo>
                  <a:pt x="1409" y="1447"/>
                </a:lnTo>
                <a:lnTo>
                  <a:pt x="2101" y="1105"/>
                </a:lnTo>
                <a:lnTo>
                  <a:pt x="1409" y="764"/>
                </a:lnTo>
                <a:lnTo>
                  <a:pt x="1299" y="1"/>
                </a:ln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7" name="Google Shape;147;p11"/>
          <p:cNvSpPr/>
          <p:nvPr/>
        </p:nvSpPr>
        <p:spPr>
          <a:xfrm rot="-2774206" flipH="1">
            <a:off x="570051" y="5924388"/>
            <a:ext cx="95088" cy="81208"/>
          </a:xfrm>
          <a:custGeom>
            <a:avLst/>
            <a:gdLst/>
            <a:ahLst/>
            <a:cxnLst/>
            <a:rect l="l" t="t" r="r" b="b"/>
            <a:pathLst>
              <a:path w="596" h="509" extrusionOk="0">
                <a:moveTo>
                  <a:pt x="257" y="1"/>
                </a:moveTo>
                <a:cubicBezTo>
                  <a:pt x="126" y="1"/>
                  <a:pt x="1" y="102"/>
                  <a:pt x="1" y="254"/>
                </a:cubicBezTo>
                <a:cubicBezTo>
                  <a:pt x="2" y="395"/>
                  <a:pt x="115" y="508"/>
                  <a:pt x="255" y="508"/>
                </a:cubicBezTo>
                <a:cubicBezTo>
                  <a:pt x="481" y="508"/>
                  <a:pt x="595" y="235"/>
                  <a:pt x="435" y="76"/>
                </a:cubicBezTo>
                <a:cubicBezTo>
                  <a:pt x="383" y="24"/>
                  <a:pt x="320" y="1"/>
                  <a:pt x="257" y="1"/>
                </a:cubicBezTo>
                <a:close/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8" name="Google Shape;148;p11"/>
          <p:cNvSpPr/>
          <p:nvPr/>
        </p:nvSpPr>
        <p:spPr>
          <a:xfrm flipH="1">
            <a:off x="4006900" y="6027400"/>
            <a:ext cx="2584000" cy="2584000"/>
          </a:xfrm>
          <a:prstGeom prst="ellipse">
            <a:avLst/>
          </a:prstGeom>
          <a:solidFill>
            <a:srgbClr val="3C5BBF">
              <a:alpha val="129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9" name="Google Shape;149;p11"/>
          <p:cNvSpPr/>
          <p:nvPr/>
        </p:nvSpPr>
        <p:spPr>
          <a:xfrm rot="3312081" flipH="1">
            <a:off x="7445048" y="6243875"/>
            <a:ext cx="245697" cy="283829"/>
          </a:xfrm>
          <a:custGeom>
            <a:avLst/>
            <a:gdLst/>
            <a:ahLst/>
            <a:cxnLst/>
            <a:rect l="l" t="t" r="r" b="b"/>
            <a:pathLst>
              <a:path w="1539" h="1779" extrusionOk="0">
                <a:moveTo>
                  <a:pt x="0" y="1"/>
                </a:moveTo>
                <a:lnTo>
                  <a:pt x="0" y="1778"/>
                </a:lnTo>
                <a:lnTo>
                  <a:pt x="1539" y="889"/>
                </a:lnTo>
                <a:lnTo>
                  <a:pt x="0" y="1"/>
                </a:ln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0" name="Google Shape;150;p11"/>
          <p:cNvSpPr/>
          <p:nvPr/>
        </p:nvSpPr>
        <p:spPr>
          <a:xfrm rot="-2774206" flipH="1">
            <a:off x="3518284" y="6345172"/>
            <a:ext cx="95088" cy="81208"/>
          </a:xfrm>
          <a:custGeom>
            <a:avLst/>
            <a:gdLst/>
            <a:ahLst/>
            <a:cxnLst/>
            <a:rect l="l" t="t" r="r" b="b"/>
            <a:pathLst>
              <a:path w="596" h="509" extrusionOk="0">
                <a:moveTo>
                  <a:pt x="257" y="1"/>
                </a:moveTo>
                <a:cubicBezTo>
                  <a:pt x="126" y="1"/>
                  <a:pt x="1" y="102"/>
                  <a:pt x="1" y="254"/>
                </a:cubicBezTo>
                <a:cubicBezTo>
                  <a:pt x="2" y="395"/>
                  <a:pt x="115" y="508"/>
                  <a:pt x="255" y="508"/>
                </a:cubicBezTo>
                <a:cubicBezTo>
                  <a:pt x="481" y="508"/>
                  <a:pt x="595" y="235"/>
                  <a:pt x="435" y="76"/>
                </a:cubicBezTo>
                <a:cubicBezTo>
                  <a:pt x="383" y="24"/>
                  <a:pt x="320" y="1"/>
                  <a:pt x="25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1" name="Google Shape;151;p11"/>
          <p:cNvSpPr/>
          <p:nvPr/>
        </p:nvSpPr>
        <p:spPr>
          <a:xfrm rot="-2774206" flipH="1">
            <a:off x="8585017" y="475439"/>
            <a:ext cx="95088" cy="81208"/>
          </a:xfrm>
          <a:custGeom>
            <a:avLst/>
            <a:gdLst/>
            <a:ahLst/>
            <a:cxnLst/>
            <a:rect l="l" t="t" r="r" b="b"/>
            <a:pathLst>
              <a:path w="596" h="509" extrusionOk="0">
                <a:moveTo>
                  <a:pt x="257" y="1"/>
                </a:moveTo>
                <a:cubicBezTo>
                  <a:pt x="126" y="1"/>
                  <a:pt x="1" y="102"/>
                  <a:pt x="1" y="254"/>
                </a:cubicBezTo>
                <a:cubicBezTo>
                  <a:pt x="2" y="395"/>
                  <a:pt x="115" y="508"/>
                  <a:pt x="255" y="508"/>
                </a:cubicBezTo>
                <a:cubicBezTo>
                  <a:pt x="481" y="508"/>
                  <a:pt x="595" y="235"/>
                  <a:pt x="435" y="76"/>
                </a:cubicBezTo>
                <a:cubicBezTo>
                  <a:pt x="383" y="24"/>
                  <a:pt x="320" y="1"/>
                  <a:pt x="25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137892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7963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"/>
          <p:cNvSpPr txBox="1">
            <a:spLocks noGrp="1"/>
          </p:cNvSpPr>
          <p:nvPr>
            <p:ph type="title"/>
          </p:nvPr>
        </p:nvSpPr>
        <p:spPr>
          <a:xfrm>
            <a:off x="960000" y="728265"/>
            <a:ext cx="102720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3"/>
          <p:cNvSpPr txBox="1">
            <a:spLocks noGrp="1"/>
          </p:cNvSpPr>
          <p:nvPr>
            <p:ph type="title" idx="2"/>
          </p:nvPr>
        </p:nvSpPr>
        <p:spPr>
          <a:xfrm>
            <a:off x="1507368" y="2570067"/>
            <a:ext cx="2792000" cy="5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56" name="Google Shape;156;p13"/>
          <p:cNvSpPr txBox="1">
            <a:spLocks noGrp="1"/>
          </p:cNvSpPr>
          <p:nvPr>
            <p:ph type="subTitle" idx="1"/>
          </p:nvPr>
        </p:nvSpPr>
        <p:spPr>
          <a:xfrm>
            <a:off x="1507368" y="3047297"/>
            <a:ext cx="2792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3"/>
          <p:cNvSpPr txBox="1">
            <a:spLocks noGrp="1"/>
          </p:cNvSpPr>
          <p:nvPr>
            <p:ph type="title" idx="3"/>
          </p:nvPr>
        </p:nvSpPr>
        <p:spPr>
          <a:xfrm>
            <a:off x="4699995" y="2570067"/>
            <a:ext cx="2791200" cy="5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58" name="Google Shape;158;p13"/>
          <p:cNvSpPr txBox="1">
            <a:spLocks noGrp="1"/>
          </p:cNvSpPr>
          <p:nvPr>
            <p:ph type="subTitle" idx="4"/>
          </p:nvPr>
        </p:nvSpPr>
        <p:spPr>
          <a:xfrm>
            <a:off x="4699995" y="3047297"/>
            <a:ext cx="2792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3"/>
          <p:cNvSpPr txBox="1">
            <a:spLocks noGrp="1"/>
          </p:cNvSpPr>
          <p:nvPr>
            <p:ph type="title" idx="5"/>
          </p:nvPr>
        </p:nvSpPr>
        <p:spPr>
          <a:xfrm>
            <a:off x="1507368" y="4440351"/>
            <a:ext cx="2792000" cy="5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60" name="Google Shape;160;p13"/>
          <p:cNvSpPr txBox="1">
            <a:spLocks noGrp="1"/>
          </p:cNvSpPr>
          <p:nvPr>
            <p:ph type="subTitle" idx="6"/>
          </p:nvPr>
        </p:nvSpPr>
        <p:spPr>
          <a:xfrm>
            <a:off x="1507368" y="4917580"/>
            <a:ext cx="2792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3"/>
          <p:cNvSpPr txBox="1">
            <a:spLocks noGrp="1"/>
          </p:cNvSpPr>
          <p:nvPr>
            <p:ph type="title" idx="7"/>
          </p:nvPr>
        </p:nvSpPr>
        <p:spPr>
          <a:xfrm>
            <a:off x="4699995" y="4440351"/>
            <a:ext cx="2791200" cy="5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62" name="Google Shape;162;p13"/>
          <p:cNvSpPr txBox="1">
            <a:spLocks noGrp="1"/>
          </p:cNvSpPr>
          <p:nvPr>
            <p:ph type="subTitle" idx="8"/>
          </p:nvPr>
        </p:nvSpPr>
        <p:spPr>
          <a:xfrm>
            <a:off x="4699995" y="4917580"/>
            <a:ext cx="2792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3"/>
          <p:cNvSpPr txBox="1">
            <a:spLocks noGrp="1"/>
          </p:cNvSpPr>
          <p:nvPr>
            <p:ph type="title" idx="9"/>
          </p:nvPr>
        </p:nvSpPr>
        <p:spPr>
          <a:xfrm>
            <a:off x="7892632" y="2570067"/>
            <a:ext cx="2792000" cy="5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64" name="Google Shape;164;p13"/>
          <p:cNvSpPr txBox="1">
            <a:spLocks noGrp="1"/>
          </p:cNvSpPr>
          <p:nvPr>
            <p:ph type="subTitle" idx="13"/>
          </p:nvPr>
        </p:nvSpPr>
        <p:spPr>
          <a:xfrm>
            <a:off x="7892632" y="3047297"/>
            <a:ext cx="2791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3"/>
          <p:cNvSpPr txBox="1">
            <a:spLocks noGrp="1"/>
          </p:cNvSpPr>
          <p:nvPr>
            <p:ph type="title" idx="14"/>
          </p:nvPr>
        </p:nvSpPr>
        <p:spPr>
          <a:xfrm>
            <a:off x="7892632" y="4440351"/>
            <a:ext cx="2792000" cy="5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subTitle" idx="15"/>
          </p:nvPr>
        </p:nvSpPr>
        <p:spPr>
          <a:xfrm>
            <a:off x="7892632" y="4917580"/>
            <a:ext cx="2791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3"/>
          <p:cNvSpPr txBox="1">
            <a:spLocks noGrp="1"/>
          </p:cNvSpPr>
          <p:nvPr>
            <p:ph type="title" idx="16" hasCustomPrompt="1"/>
          </p:nvPr>
        </p:nvSpPr>
        <p:spPr>
          <a:xfrm>
            <a:off x="1507368" y="2007833"/>
            <a:ext cx="914400" cy="3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68" name="Google Shape;168;p13"/>
          <p:cNvSpPr txBox="1">
            <a:spLocks noGrp="1"/>
          </p:cNvSpPr>
          <p:nvPr>
            <p:ph type="title" idx="17" hasCustomPrompt="1"/>
          </p:nvPr>
        </p:nvSpPr>
        <p:spPr>
          <a:xfrm>
            <a:off x="1507368" y="3876800"/>
            <a:ext cx="9144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69" name="Google Shape;169;p13"/>
          <p:cNvSpPr txBox="1">
            <a:spLocks noGrp="1"/>
          </p:cNvSpPr>
          <p:nvPr>
            <p:ph type="title" idx="18" hasCustomPrompt="1"/>
          </p:nvPr>
        </p:nvSpPr>
        <p:spPr>
          <a:xfrm>
            <a:off x="4699995" y="2022233"/>
            <a:ext cx="9144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0" name="Google Shape;170;p13"/>
          <p:cNvSpPr txBox="1">
            <a:spLocks noGrp="1"/>
          </p:cNvSpPr>
          <p:nvPr>
            <p:ph type="title" idx="19" hasCustomPrompt="1"/>
          </p:nvPr>
        </p:nvSpPr>
        <p:spPr>
          <a:xfrm>
            <a:off x="4699995" y="3876800"/>
            <a:ext cx="9144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1" name="Google Shape;171;p13"/>
          <p:cNvSpPr txBox="1">
            <a:spLocks noGrp="1"/>
          </p:cNvSpPr>
          <p:nvPr>
            <p:ph type="title" idx="20" hasCustomPrompt="1"/>
          </p:nvPr>
        </p:nvSpPr>
        <p:spPr>
          <a:xfrm>
            <a:off x="7892632" y="2021384"/>
            <a:ext cx="9144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2" name="Google Shape;172;p13"/>
          <p:cNvSpPr txBox="1">
            <a:spLocks noGrp="1"/>
          </p:cNvSpPr>
          <p:nvPr>
            <p:ph type="title" idx="21" hasCustomPrompt="1"/>
          </p:nvPr>
        </p:nvSpPr>
        <p:spPr>
          <a:xfrm>
            <a:off x="7892632" y="3876800"/>
            <a:ext cx="9144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3" name="Google Shape;173;p13"/>
          <p:cNvSpPr/>
          <p:nvPr/>
        </p:nvSpPr>
        <p:spPr>
          <a:xfrm>
            <a:off x="7626700" y="-1860733"/>
            <a:ext cx="2584000" cy="2584000"/>
          </a:xfrm>
          <a:prstGeom prst="ellipse">
            <a:avLst/>
          </a:prstGeom>
          <a:solidFill>
            <a:srgbClr val="F5655C">
              <a:alpha val="522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4" name="Google Shape;174;p13"/>
          <p:cNvSpPr/>
          <p:nvPr/>
        </p:nvSpPr>
        <p:spPr>
          <a:xfrm>
            <a:off x="11256100" y="2773800"/>
            <a:ext cx="2584000" cy="2584000"/>
          </a:xfrm>
          <a:prstGeom prst="ellipse">
            <a:avLst/>
          </a:prstGeom>
          <a:solidFill>
            <a:srgbClr val="3C5BBF">
              <a:alpha val="129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5" name="Google Shape;175;p13"/>
          <p:cNvSpPr/>
          <p:nvPr/>
        </p:nvSpPr>
        <p:spPr>
          <a:xfrm rot="2774158">
            <a:off x="11220757" y="394476"/>
            <a:ext cx="245697" cy="283829"/>
          </a:xfrm>
          <a:custGeom>
            <a:avLst/>
            <a:gdLst/>
            <a:ahLst/>
            <a:cxnLst/>
            <a:rect l="l" t="t" r="r" b="b"/>
            <a:pathLst>
              <a:path w="1539" h="1779" extrusionOk="0">
                <a:moveTo>
                  <a:pt x="0" y="1"/>
                </a:moveTo>
                <a:lnTo>
                  <a:pt x="0" y="1778"/>
                </a:lnTo>
                <a:lnTo>
                  <a:pt x="1539" y="889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6" name="Google Shape;176;p13"/>
          <p:cNvSpPr/>
          <p:nvPr/>
        </p:nvSpPr>
        <p:spPr>
          <a:xfrm rot="2774206">
            <a:off x="4602793" y="6234988"/>
            <a:ext cx="95088" cy="81208"/>
          </a:xfrm>
          <a:custGeom>
            <a:avLst/>
            <a:gdLst/>
            <a:ahLst/>
            <a:cxnLst/>
            <a:rect l="l" t="t" r="r" b="b"/>
            <a:pathLst>
              <a:path w="596" h="509" extrusionOk="0">
                <a:moveTo>
                  <a:pt x="257" y="1"/>
                </a:moveTo>
                <a:cubicBezTo>
                  <a:pt x="126" y="1"/>
                  <a:pt x="1" y="102"/>
                  <a:pt x="1" y="254"/>
                </a:cubicBezTo>
                <a:cubicBezTo>
                  <a:pt x="2" y="395"/>
                  <a:pt x="115" y="508"/>
                  <a:pt x="255" y="508"/>
                </a:cubicBezTo>
                <a:cubicBezTo>
                  <a:pt x="481" y="508"/>
                  <a:pt x="595" y="235"/>
                  <a:pt x="435" y="76"/>
                </a:cubicBezTo>
                <a:cubicBezTo>
                  <a:pt x="383" y="24"/>
                  <a:pt x="320" y="1"/>
                  <a:pt x="257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7" name="Google Shape;177;p13"/>
          <p:cNvSpPr/>
          <p:nvPr/>
        </p:nvSpPr>
        <p:spPr>
          <a:xfrm rot="2774158">
            <a:off x="527890" y="3738660"/>
            <a:ext cx="245697" cy="283829"/>
          </a:xfrm>
          <a:custGeom>
            <a:avLst/>
            <a:gdLst/>
            <a:ahLst/>
            <a:cxnLst/>
            <a:rect l="l" t="t" r="r" b="b"/>
            <a:pathLst>
              <a:path w="1539" h="1779" extrusionOk="0">
                <a:moveTo>
                  <a:pt x="0" y="1"/>
                </a:moveTo>
                <a:lnTo>
                  <a:pt x="0" y="1778"/>
                </a:lnTo>
                <a:lnTo>
                  <a:pt x="1539" y="889"/>
                </a:lnTo>
                <a:lnTo>
                  <a:pt x="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8" name="Google Shape;178;p13"/>
          <p:cNvSpPr/>
          <p:nvPr/>
        </p:nvSpPr>
        <p:spPr>
          <a:xfrm rot="2774206">
            <a:off x="11561027" y="1720039"/>
            <a:ext cx="95088" cy="81208"/>
          </a:xfrm>
          <a:custGeom>
            <a:avLst/>
            <a:gdLst/>
            <a:ahLst/>
            <a:cxnLst/>
            <a:rect l="l" t="t" r="r" b="b"/>
            <a:pathLst>
              <a:path w="596" h="509" extrusionOk="0">
                <a:moveTo>
                  <a:pt x="257" y="1"/>
                </a:moveTo>
                <a:cubicBezTo>
                  <a:pt x="126" y="1"/>
                  <a:pt x="1" y="102"/>
                  <a:pt x="1" y="254"/>
                </a:cubicBezTo>
                <a:cubicBezTo>
                  <a:pt x="2" y="395"/>
                  <a:pt x="115" y="508"/>
                  <a:pt x="255" y="508"/>
                </a:cubicBezTo>
                <a:cubicBezTo>
                  <a:pt x="481" y="508"/>
                  <a:pt x="595" y="235"/>
                  <a:pt x="435" y="76"/>
                </a:cubicBezTo>
                <a:cubicBezTo>
                  <a:pt x="383" y="24"/>
                  <a:pt x="320" y="1"/>
                  <a:pt x="257" y="1"/>
                </a:cubicBezTo>
                <a:close/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9" name="Google Shape;179;p13"/>
          <p:cNvSpPr/>
          <p:nvPr/>
        </p:nvSpPr>
        <p:spPr>
          <a:xfrm>
            <a:off x="960000" y="6129185"/>
            <a:ext cx="2584000" cy="2584000"/>
          </a:xfrm>
          <a:prstGeom prst="ellipse">
            <a:avLst/>
          </a:prstGeom>
          <a:solidFill>
            <a:srgbClr val="F2AA31">
              <a:alpha val="13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303093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"/>
          <p:cNvSpPr txBox="1">
            <a:spLocks noGrp="1"/>
          </p:cNvSpPr>
          <p:nvPr>
            <p:ph type="title"/>
          </p:nvPr>
        </p:nvSpPr>
        <p:spPr>
          <a:xfrm>
            <a:off x="1635284" y="4133725"/>
            <a:ext cx="89216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182" name="Google Shape;182;p14"/>
          <p:cNvSpPr txBox="1">
            <a:spLocks noGrp="1"/>
          </p:cNvSpPr>
          <p:nvPr>
            <p:ph type="subTitle" idx="1"/>
          </p:nvPr>
        </p:nvSpPr>
        <p:spPr>
          <a:xfrm>
            <a:off x="1635117" y="2015075"/>
            <a:ext cx="8921600" cy="197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183" name="Google Shape;183;p14"/>
          <p:cNvSpPr/>
          <p:nvPr/>
        </p:nvSpPr>
        <p:spPr>
          <a:xfrm flipH="1">
            <a:off x="6423733" y="-1460133"/>
            <a:ext cx="2584000" cy="2584000"/>
          </a:xfrm>
          <a:prstGeom prst="ellipse">
            <a:avLst/>
          </a:prstGeom>
          <a:solidFill>
            <a:srgbClr val="F2AA31">
              <a:alpha val="13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4" name="Google Shape;184;p14"/>
          <p:cNvSpPr/>
          <p:nvPr/>
        </p:nvSpPr>
        <p:spPr>
          <a:xfrm flipH="1">
            <a:off x="11256100" y="785468"/>
            <a:ext cx="2584000" cy="2584000"/>
          </a:xfrm>
          <a:prstGeom prst="ellipse">
            <a:avLst/>
          </a:prstGeom>
          <a:solidFill>
            <a:srgbClr val="F5655C">
              <a:alpha val="522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5" name="Google Shape;185;p14"/>
          <p:cNvSpPr/>
          <p:nvPr/>
        </p:nvSpPr>
        <p:spPr>
          <a:xfrm flipH="1">
            <a:off x="-1451133" y="3071733"/>
            <a:ext cx="2214400" cy="2214400"/>
          </a:xfrm>
          <a:prstGeom prst="ellipse">
            <a:avLst/>
          </a:prstGeom>
          <a:solidFill>
            <a:srgbClr val="F2AA31">
              <a:alpha val="13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6" name="Google Shape;186;p14"/>
          <p:cNvSpPr/>
          <p:nvPr/>
        </p:nvSpPr>
        <p:spPr>
          <a:xfrm rot="3334838" flipH="1">
            <a:off x="599981" y="340279"/>
            <a:ext cx="245697" cy="283828"/>
          </a:xfrm>
          <a:custGeom>
            <a:avLst/>
            <a:gdLst/>
            <a:ahLst/>
            <a:cxnLst/>
            <a:rect l="l" t="t" r="r" b="b"/>
            <a:pathLst>
              <a:path w="1539" h="1779" extrusionOk="0">
                <a:moveTo>
                  <a:pt x="0" y="1"/>
                </a:moveTo>
                <a:lnTo>
                  <a:pt x="0" y="1778"/>
                </a:lnTo>
                <a:lnTo>
                  <a:pt x="1539" y="889"/>
                </a:lnTo>
                <a:lnTo>
                  <a:pt x="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7" name="Google Shape;187;p14"/>
          <p:cNvSpPr/>
          <p:nvPr/>
        </p:nvSpPr>
        <p:spPr>
          <a:xfrm rot="-97" flipH="1">
            <a:off x="3288003" y="405771"/>
            <a:ext cx="248464" cy="261229"/>
          </a:xfrm>
          <a:custGeom>
            <a:avLst/>
            <a:gdLst/>
            <a:ahLst/>
            <a:cxnLst/>
            <a:rect l="l" t="t" r="r" b="b"/>
            <a:pathLst>
              <a:path w="2102" h="2210" extrusionOk="0">
                <a:moveTo>
                  <a:pt x="1299" y="1"/>
                </a:moveTo>
                <a:lnTo>
                  <a:pt x="761" y="553"/>
                </a:lnTo>
                <a:lnTo>
                  <a:pt x="0" y="422"/>
                </a:lnTo>
                <a:lnTo>
                  <a:pt x="360" y="1105"/>
                </a:lnTo>
                <a:lnTo>
                  <a:pt x="0" y="1787"/>
                </a:lnTo>
                <a:lnTo>
                  <a:pt x="761" y="1658"/>
                </a:lnTo>
                <a:lnTo>
                  <a:pt x="1299" y="2210"/>
                </a:lnTo>
                <a:lnTo>
                  <a:pt x="1409" y="1447"/>
                </a:lnTo>
                <a:lnTo>
                  <a:pt x="2101" y="1105"/>
                </a:lnTo>
                <a:lnTo>
                  <a:pt x="1409" y="764"/>
                </a:lnTo>
                <a:lnTo>
                  <a:pt x="1299" y="1"/>
                </a:lnTo>
                <a:close/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8" name="Google Shape;188;p14"/>
          <p:cNvSpPr/>
          <p:nvPr/>
        </p:nvSpPr>
        <p:spPr>
          <a:xfrm rot="-2774206" flipH="1">
            <a:off x="11067017" y="495788"/>
            <a:ext cx="95088" cy="81208"/>
          </a:xfrm>
          <a:custGeom>
            <a:avLst/>
            <a:gdLst/>
            <a:ahLst/>
            <a:cxnLst/>
            <a:rect l="l" t="t" r="r" b="b"/>
            <a:pathLst>
              <a:path w="596" h="509" extrusionOk="0">
                <a:moveTo>
                  <a:pt x="257" y="1"/>
                </a:moveTo>
                <a:cubicBezTo>
                  <a:pt x="126" y="1"/>
                  <a:pt x="1" y="102"/>
                  <a:pt x="1" y="254"/>
                </a:cubicBezTo>
                <a:cubicBezTo>
                  <a:pt x="2" y="395"/>
                  <a:pt x="115" y="508"/>
                  <a:pt x="255" y="508"/>
                </a:cubicBezTo>
                <a:cubicBezTo>
                  <a:pt x="481" y="508"/>
                  <a:pt x="595" y="235"/>
                  <a:pt x="435" y="76"/>
                </a:cubicBezTo>
                <a:cubicBezTo>
                  <a:pt x="383" y="24"/>
                  <a:pt x="320" y="1"/>
                  <a:pt x="25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9" name="Google Shape;189;p14"/>
          <p:cNvSpPr/>
          <p:nvPr/>
        </p:nvSpPr>
        <p:spPr>
          <a:xfrm rot="-2774206" flipH="1">
            <a:off x="10807084" y="6275855"/>
            <a:ext cx="95088" cy="81208"/>
          </a:xfrm>
          <a:custGeom>
            <a:avLst/>
            <a:gdLst/>
            <a:ahLst/>
            <a:cxnLst/>
            <a:rect l="l" t="t" r="r" b="b"/>
            <a:pathLst>
              <a:path w="596" h="509" extrusionOk="0">
                <a:moveTo>
                  <a:pt x="257" y="1"/>
                </a:moveTo>
                <a:cubicBezTo>
                  <a:pt x="126" y="1"/>
                  <a:pt x="1" y="102"/>
                  <a:pt x="1" y="254"/>
                </a:cubicBezTo>
                <a:cubicBezTo>
                  <a:pt x="2" y="395"/>
                  <a:pt x="115" y="508"/>
                  <a:pt x="255" y="508"/>
                </a:cubicBezTo>
                <a:cubicBezTo>
                  <a:pt x="481" y="508"/>
                  <a:pt x="595" y="235"/>
                  <a:pt x="435" y="76"/>
                </a:cubicBezTo>
                <a:cubicBezTo>
                  <a:pt x="383" y="24"/>
                  <a:pt x="320" y="1"/>
                  <a:pt x="257" y="1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0" name="Google Shape;190;p14"/>
          <p:cNvSpPr/>
          <p:nvPr/>
        </p:nvSpPr>
        <p:spPr>
          <a:xfrm rot="-2774158" flipH="1">
            <a:off x="11241381" y="4652276"/>
            <a:ext cx="245697" cy="283829"/>
          </a:xfrm>
          <a:custGeom>
            <a:avLst/>
            <a:gdLst/>
            <a:ahLst/>
            <a:cxnLst/>
            <a:rect l="l" t="t" r="r" b="b"/>
            <a:pathLst>
              <a:path w="1539" h="1779" extrusionOk="0">
                <a:moveTo>
                  <a:pt x="0" y="1"/>
                </a:moveTo>
                <a:lnTo>
                  <a:pt x="0" y="1778"/>
                </a:lnTo>
                <a:lnTo>
                  <a:pt x="1539" y="889"/>
                </a:lnTo>
                <a:lnTo>
                  <a:pt x="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1" name="Google Shape;191;p14"/>
          <p:cNvSpPr/>
          <p:nvPr/>
        </p:nvSpPr>
        <p:spPr>
          <a:xfrm rot="-2774206" flipH="1">
            <a:off x="550984" y="2036872"/>
            <a:ext cx="95088" cy="81208"/>
          </a:xfrm>
          <a:custGeom>
            <a:avLst/>
            <a:gdLst/>
            <a:ahLst/>
            <a:cxnLst/>
            <a:rect l="l" t="t" r="r" b="b"/>
            <a:pathLst>
              <a:path w="596" h="509" extrusionOk="0">
                <a:moveTo>
                  <a:pt x="257" y="1"/>
                </a:moveTo>
                <a:cubicBezTo>
                  <a:pt x="126" y="1"/>
                  <a:pt x="1" y="102"/>
                  <a:pt x="1" y="254"/>
                </a:cubicBezTo>
                <a:cubicBezTo>
                  <a:pt x="2" y="395"/>
                  <a:pt x="115" y="508"/>
                  <a:pt x="255" y="508"/>
                </a:cubicBezTo>
                <a:cubicBezTo>
                  <a:pt x="481" y="508"/>
                  <a:pt x="595" y="235"/>
                  <a:pt x="435" y="76"/>
                </a:cubicBezTo>
                <a:cubicBezTo>
                  <a:pt x="383" y="24"/>
                  <a:pt x="320" y="1"/>
                  <a:pt x="257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2" name="Google Shape;192;p14"/>
          <p:cNvSpPr/>
          <p:nvPr/>
        </p:nvSpPr>
        <p:spPr>
          <a:xfrm rot="-2774206" flipH="1">
            <a:off x="5838651" y="495772"/>
            <a:ext cx="95088" cy="81208"/>
          </a:xfrm>
          <a:custGeom>
            <a:avLst/>
            <a:gdLst/>
            <a:ahLst/>
            <a:cxnLst/>
            <a:rect l="l" t="t" r="r" b="b"/>
            <a:pathLst>
              <a:path w="596" h="509" extrusionOk="0">
                <a:moveTo>
                  <a:pt x="257" y="1"/>
                </a:moveTo>
                <a:cubicBezTo>
                  <a:pt x="126" y="1"/>
                  <a:pt x="1" y="102"/>
                  <a:pt x="1" y="254"/>
                </a:cubicBezTo>
                <a:cubicBezTo>
                  <a:pt x="2" y="395"/>
                  <a:pt x="115" y="508"/>
                  <a:pt x="255" y="508"/>
                </a:cubicBezTo>
                <a:cubicBezTo>
                  <a:pt x="481" y="508"/>
                  <a:pt x="595" y="235"/>
                  <a:pt x="435" y="76"/>
                </a:cubicBezTo>
                <a:cubicBezTo>
                  <a:pt x="383" y="24"/>
                  <a:pt x="320" y="1"/>
                  <a:pt x="25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3" name="Google Shape;193;p14"/>
          <p:cNvSpPr/>
          <p:nvPr/>
        </p:nvSpPr>
        <p:spPr>
          <a:xfrm rot="-2774206" flipH="1">
            <a:off x="366851" y="5822788"/>
            <a:ext cx="95088" cy="81208"/>
          </a:xfrm>
          <a:custGeom>
            <a:avLst/>
            <a:gdLst/>
            <a:ahLst/>
            <a:cxnLst/>
            <a:rect l="l" t="t" r="r" b="b"/>
            <a:pathLst>
              <a:path w="596" h="509" extrusionOk="0">
                <a:moveTo>
                  <a:pt x="257" y="1"/>
                </a:moveTo>
                <a:cubicBezTo>
                  <a:pt x="126" y="1"/>
                  <a:pt x="1" y="102"/>
                  <a:pt x="1" y="254"/>
                </a:cubicBezTo>
                <a:cubicBezTo>
                  <a:pt x="2" y="395"/>
                  <a:pt x="115" y="508"/>
                  <a:pt x="255" y="508"/>
                </a:cubicBezTo>
                <a:cubicBezTo>
                  <a:pt x="481" y="508"/>
                  <a:pt x="595" y="235"/>
                  <a:pt x="435" y="76"/>
                </a:cubicBezTo>
                <a:cubicBezTo>
                  <a:pt x="383" y="24"/>
                  <a:pt x="320" y="1"/>
                  <a:pt x="257" y="1"/>
                </a:cubicBezTo>
                <a:close/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4" name="Google Shape;194;p14"/>
          <p:cNvSpPr/>
          <p:nvPr/>
        </p:nvSpPr>
        <p:spPr>
          <a:xfrm rot="-2774206" flipH="1">
            <a:off x="1649951" y="6321172"/>
            <a:ext cx="95088" cy="81208"/>
          </a:xfrm>
          <a:custGeom>
            <a:avLst/>
            <a:gdLst/>
            <a:ahLst/>
            <a:cxnLst/>
            <a:rect l="l" t="t" r="r" b="b"/>
            <a:pathLst>
              <a:path w="596" h="509" extrusionOk="0">
                <a:moveTo>
                  <a:pt x="257" y="1"/>
                </a:moveTo>
                <a:cubicBezTo>
                  <a:pt x="126" y="1"/>
                  <a:pt x="1" y="102"/>
                  <a:pt x="1" y="254"/>
                </a:cubicBezTo>
                <a:cubicBezTo>
                  <a:pt x="2" y="395"/>
                  <a:pt x="115" y="508"/>
                  <a:pt x="255" y="508"/>
                </a:cubicBezTo>
                <a:cubicBezTo>
                  <a:pt x="481" y="508"/>
                  <a:pt x="595" y="235"/>
                  <a:pt x="435" y="76"/>
                </a:cubicBezTo>
                <a:cubicBezTo>
                  <a:pt x="383" y="24"/>
                  <a:pt x="320" y="1"/>
                  <a:pt x="25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5" name="Google Shape;195;p14"/>
          <p:cNvSpPr/>
          <p:nvPr/>
        </p:nvSpPr>
        <p:spPr>
          <a:xfrm flipH="1">
            <a:off x="5269967" y="6049400"/>
            <a:ext cx="2584000" cy="2584000"/>
          </a:xfrm>
          <a:prstGeom prst="ellipse">
            <a:avLst/>
          </a:prstGeom>
          <a:solidFill>
            <a:srgbClr val="3C5BBF">
              <a:alpha val="129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083427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833" y="719233"/>
            <a:ext cx="10305200" cy="6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ytone One"/>
              <a:buNone/>
              <a:defRPr sz="350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Char char="●"/>
              <a:def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Char char="○"/>
              <a:def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Char char="■"/>
              <a:def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Char char="●"/>
              <a:def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Char char="○"/>
              <a:def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Char char="■"/>
              <a:def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Char char="●"/>
              <a:def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Char char="○"/>
              <a:def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Urbanist"/>
              <a:buChar char="■"/>
              <a:def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6925520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84" r:id="rId19"/>
    <p:sldLayoutId id="2147483685" r:id="rId20"/>
    <p:sldLayoutId id="2147483686" r:id="rId21"/>
    <p:sldLayoutId id="2147483688" r:id="rId22"/>
    <p:sldLayoutId id="2147483689" r:id="rId2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B"/>
        </a:solidFill>
        <a:effectLst/>
      </p:bgPr>
    </p:bg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Image 61">
            <a:extLst>
              <a:ext uri="{FF2B5EF4-FFF2-40B4-BE49-F238E27FC236}">
                <a16:creationId xmlns:a16="http://schemas.microsoft.com/office/drawing/2014/main" id="{2E361CD7-56E6-028B-EBA1-5CE9AF7D4A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66" b="35140"/>
          <a:stretch/>
        </p:blipFill>
        <p:spPr bwMode="auto">
          <a:xfrm>
            <a:off x="5052387" y="4292140"/>
            <a:ext cx="2166333" cy="224326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20" name="Google Shape;520;p34"/>
          <p:cNvSpPr txBox="1">
            <a:spLocks noGrp="1"/>
          </p:cNvSpPr>
          <p:nvPr>
            <p:ph type="ctrTitle"/>
          </p:nvPr>
        </p:nvSpPr>
        <p:spPr>
          <a:xfrm>
            <a:off x="1527623" y="2094898"/>
            <a:ext cx="9136751" cy="196836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fr-FR" sz="50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Développement d’une Application Mobile </a:t>
            </a:r>
            <a:r>
              <a:rPr lang="fr-FR" sz="5000" dirty="0">
                <a:solidFill>
                  <a:srgbClr val="6084B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FIXUP</a:t>
            </a:r>
          </a:p>
        </p:txBody>
      </p:sp>
      <p:sp>
        <p:nvSpPr>
          <p:cNvPr id="521" name="Google Shape;521;p34"/>
          <p:cNvSpPr txBox="1">
            <a:spLocks noGrp="1"/>
          </p:cNvSpPr>
          <p:nvPr>
            <p:ph type="subTitle" idx="1"/>
          </p:nvPr>
        </p:nvSpPr>
        <p:spPr>
          <a:xfrm>
            <a:off x="630025" y="5338831"/>
            <a:ext cx="10123054" cy="64082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fr-FR" sz="1800" b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Réalisé par :</a:t>
            </a:r>
            <a:r>
              <a:rPr lang="fr-FR" sz="1800" b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8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Mohammed 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Iliass</a:t>
            </a:r>
            <a:r>
              <a:rPr lang="fr-FR" sz="18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AFFANI           </a:t>
            </a:r>
            <a:r>
              <a:rPr lang="fr-FR" sz="18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</a:t>
            </a:r>
            <a:r>
              <a:rPr lang="fr-FR" sz="1800" b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Encadré par : </a:t>
            </a:r>
            <a:r>
              <a:rPr lang="fr-FR" sz="18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Abdellatif SOKLABI</a:t>
            </a:r>
            <a:endParaRPr lang="fr-FR" sz="18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66" name="Google Shape;566;p34"/>
          <p:cNvGrpSpPr/>
          <p:nvPr/>
        </p:nvGrpSpPr>
        <p:grpSpPr>
          <a:xfrm rot="13901829">
            <a:off x="2672177" y="3904198"/>
            <a:ext cx="878680" cy="1489212"/>
            <a:chOff x="2549100" y="2313375"/>
            <a:chExt cx="917450" cy="1554625"/>
          </a:xfrm>
        </p:grpSpPr>
        <p:sp>
          <p:nvSpPr>
            <p:cNvPr id="567" name="Google Shape;567;p34"/>
            <p:cNvSpPr/>
            <p:nvPr/>
          </p:nvSpPr>
          <p:spPr>
            <a:xfrm>
              <a:off x="2549100" y="2313375"/>
              <a:ext cx="917450" cy="1554625"/>
            </a:xfrm>
            <a:custGeom>
              <a:avLst/>
              <a:gdLst/>
              <a:ahLst/>
              <a:cxnLst/>
              <a:rect l="l" t="t" r="r" b="b"/>
              <a:pathLst>
                <a:path w="36698" h="62185" extrusionOk="0">
                  <a:moveTo>
                    <a:pt x="25992" y="1"/>
                  </a:moveTo>
                  <a:cubicBezTo>
                    <a:pt x="25915" y="1"/>
                    <a:pt x="25837" y="9"/>
                    <a:pt x="25757" y="27"/>
                  </a:cubicBezTo>
                  <a:cubicBezTo>
                    <a:pt x="23110" y="630"/>
                    <a:pt x="20790" y="2478"/>
                    <a:pt x="19698" y="5193"/>
                  </a:cubicBezTo>
                  <a:cubicBezTo>
                    <a:pt x="18698" y="7679"/>
                    <a:pt x="18981" y="10421"/>
                    <a:pt x="20234" y="12635"/>
                  </a:cubicBezTo>
                  <a:cubicBezTo>
                    <a:pt x="21187" y="14318"/>
                    <a:pt x="21377" y="16326"/>
                    <a:pt x="20644" y="18116"/>
                  </a:cubicBezTo>
                  <a:lnTo>
                    <a:pt x="10885" y="41924"/>
                  </a:lnTo>
                  <a:cubicBezTo>
                    <a:pt x="10148" y="43723"/>
                    <a:pt x="8590" y="45021"/>
                    <a:pt x="6719" y="45547"/>
                  </a:cubicBezTo>
                  <a:cubicBezTo>
                    <a:pt x="4268" y="46236"/>
                    <a:pt x="2149" y="48002"/>
                    <a:pt x="1108" y="50541"/>
                  </a:cubicBezTo>
                  <a:cubicBezTo>
                    <a:pt x="1" y="53242"/>
                    <a:pt x="373" y="56181"/>
                    <a:pt x="1847" y="58460"/>
                  </a:cubicBezTo>
                  <a:cubicBezTo>
                    <a:pt x="2041" y="58760"/>
                    <a:pt x="2353" y="58903"/>
                    <a:pt x="2667" y="58903"/>
                  </a:cubicBezTo>
                  <a:cubicBezTo>
                    <a:pt x="3057" y="58903"/>
                    <a:pt x="3449" y="58682"/>
                    <a:pt x="3618" y="58269"/>
                  </a:cubicBezTo>
                  <a:lnTo>
                    <a:pt x="6356" y="51588"/>
                  </a:lnTo>
                  <a:cubicBezTo>
                    <a:pt x="6574" y="51568"/>
                    <a:pt x="6793" y="51558"/>
                    <a:pt x="7010" y="51558"/>
                  </a:cubicBezTo>
                  <a:cubicBezTo>
                    <a:pt x="9118" y="51558"/>
                    <a:pt x="11132" y="52484"/>
                    <a:pt x="12506" y="54109"/>
                  </a:cubicBezTo>
                  <a:lnTo>
                    <a:pt x="9768" y="60789"/>
                  </a:lnTo>
                  <a:cubicBezTo>
                    <a:pt x="9487" y="61477"/>
                    <a:pt x="10012" y="62185"/>
                    <a:pt x="10707" y="62185"/>
                  </a:cubicBezTo>
                  <a:cubicBezTo>
                    <a:pt x="10783" y="62185"/>
                    <a:pt x="10861" y="62176"/>
                    <a:pt x="10941" y="62158"/>
                  </a:cubicBezTo>
                  <a:cubicBezTo>
                    <a:pt x="13589" y="61555"/>
                    <a:pt x="15910" y="59708"/>
                    <a:pt x="17002" y="56992"/>
                  </a:cubicBezTo>
                  <a:cubicBezTo>
                    <a:pt x="18001" y="54507"/>
                    <a:pt x="17718" y="51765"/>
                    <a:pt x="16466" y="49552"/>
                  </a:cubicBezTo>
                  <a:cubicBezTo>
                    <a:pt x="15512" y="47867"/>
                    <a:pt x="15321" y="45859"/>
                    <a:pt x="16055" y="44069"/>
                  </a:cubicBezTo>
                  <a:lnTo>
                    <a:pt x="25814" y="20262"/>
                  </a:lnTo>
                  <a:cubicBezTo>
                    <a:pt x="26552" y="18463"/>
                    <a:pt x="28108" y="17165"/>
                    <a:pt x="29981" y="16638"/>
                  </a:cubicBezTo>
                  <a:cubicBezTo>
                    <a:pt x="32431" y="15949"/>
                    <a:pt x="34551" y="14183"/>
                    <a:pt x="35590" y="11644"/>
                  </a:cubicBezTo>
                  <a:cubicBezTo>
                    <a:pt x="36697" y="8943"/>
                    <a:pt x="36327" y="6005"/>
                    <a:pt x="34852" y="3727"/>
                  </a:cubicBezTo>
                  <a:cubicBezTo>
                    <a:pt x="34657" y="3426"/>
                    <a:pt x="34345" y="3283"/>
                    <a:pt x="34031" y="3283"/>
                  </a:cubicBezTo>
                  <a:cubicBezTo>
                    <a:pt x="33642" y="3283"/>
                    <a:pt x="33251" y="3504"/>
                    <a:pt x="33082" y="3916"/>
                  </a:cubicBezTo>
                  <a:lnTo>
                    <a:pt x="30342" y="10597"/>
                  </a:lnTo>
                  <a:cubicBezTo>
                    <a:pt x="30125" y="10617"/>
                    <a:pt x="29907" y="10627"/>
                    <a:pt x="29691" y="10627"/>
                  </a:cubicBezTo>
                  <a:cubicBezTo>
                    <a:pt x="27583" y="10627"/>
                    <a:pt x="25568" y="9702"/>
                    <a:pt x="24193" y="8076"/>
                  </a:cubicBezTo>
                  <a:lnTo>
                    <a:pt x="26931" y="1397"/>
                  </a:lnTo>
                  <a:cubicBezTo>
                    <a:pt x="27213" y="710"/>
                    <a:pt x="26687" y="1"/>
                    <a:pt x="259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34"/>
            <p:cNvSpPr/>
            <p:nvPr/>
          </p:nvSpPr>
          <p:spPr>
            <a:xfrm>
              <a:off x="3076250" y="2333750"/>
              <a:ext cx="113275" cy="84650"/>
            </a:xfrm>
            <a:custGeom>
              <a:avLst/>
              <a:gdLst/>
              <a:ahLst/>
              <a:cxnLst/>
              <a:rect l="l" t="t" r="r" b="b"/>
              <a:pathLst>
                <a:path w="4531" h="3386" fill="none" extrusionOk="0">
                  <a:moveTo>
                    <a:pt x="1" y="3385"/>
                  </a:moveTo>
                  <a:cubicBezTo>
                    <a:pt x="940" y="1684"/>
                    <a:pt x="2634" y="418"/>
                    <a:pt x="4530" y="1"/>
                  </a:cubicBezTo>
                </a:path>
              </a:pathLst>
            </a:custGeom>
            <a:noFill/>
            <a:ln w="69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570" name="Google Shape;570;p34"/>
          <p:cNvSpPr/>
          <p:nvPr/>
        </p:nvSpPr>
        <p:spPr>
          <a:xfrm rot="-1134629">
            <a:off x="6704357" y="577327"/>
            <a:ext cx="245696" cy="283829"/>
          </a:xfrm>
          <a:custGeom>
            <a:avLst/>
            <a:gdLst/>
            <a:ahLst/>
            <a:cxnLst/>
            <a:rect l="l" t="t" r="r" b="b"/>
            <a:pathLst>
              <a:path w="1539" h="1779" extrusionOk="0">
                <a:moveTo>
                  <a:pt x="0" y="1"/>
                </a:moveTo>
                <a:lnTo>
                  <a:pt x="0" y="1778"/>
                </a:lnTo>
                <a:lnTo>
                  <a:pt x="1539" y="889"/>
                </a:lnTo>
                <a:lnTo>
                  <a:pt x="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C0779171-0F25-097F-3C1A-F3627F09BF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31" r="62459"/>
          <a:stretch/>
        </p:blipFill>
        <p:spPr bwMode="auto">
          <a:xfrm>
            <a:off x="542069" y="215699"/>
            <a:ext cx="1253174" cy="123781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6" name="Image 55">
            <a:extLst>
              <a:ext uri="{FF2B5EF4-FFF2-40B4-BE49-F238E27FC236}">
                <a16:creationId xmlns:a16="http://schemas.microsoft.com/office/drawing/2014/main" id="{963B9E44-9632-1690-AB10-B60C766A7C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511" t="19852" b="34491"/>
          <a:stretch/>
        </p:blipFill>
        <p:spPr bwMode="auto">
          <a:xfrm>
            <a:off x="4637464" y="557913"/>
            <a:ext cx="2917071" cy="70654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7" name="Image 56">
            <a:extLst>
              <a:ext uri="{FF2B5EF4-FFF2-40B4-BE49-F238E27FC236}">
                <a16:creationId xmlns:a16="http://schemas.microsoft.com/office/drawing/2014/main" id="{4BB3995E-83CA-F031-5A2A-DD8F5BFFD2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6065" y="552408"/>
            <a:ext cx="2010209" cy="706548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ZoneTexte 58">
            <a:extLst>
              <a:ext uri="{FF2B5EF4-FFF2-40B4-BE49-F238E27FC236}">
                <a16:creationId xmlns:a16="http://schemas.microsoft.com/office/drawing/2014/main" id="{DC18BFFA-8726-D4A8-A4B1-FA119B72A711}"/>
              </a:ext>
            </a:extLst>
          </p:cNvPr>
          <p:cNvSpPr txBox="1"/>
          <p:nvPr/>
        </p:nvSpPr>
        <p:spPr>
          <a:xfrm>
            <a:off x="2939468" y="1502930"/>
            <a:ext cx="63130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00430" marR="809625" algn="ctr">
              <a:spcAft>
                <a:spcPts val="800"/>
              </a:spcAft>
            </a:pPr>
            <a:r>
              <a:rPr lang="fr-FR" sz="1600" b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Présentation du projet de fin de formation pour l’obtention du certificat de qualification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7B0A9728-9CAD-02FF-4515-F8A579F4F4EA}"/>
              </a:ext>
            </a:extLst>
          </p:cNvPr>
          <p:cNvSpPr txBox="1"/>
          <p:nvPr/>
        </p:nvSpPr>
        <p:spPr>
          <a:xfrm>
            <a:off x="4770234" y="3859896"/>
            <a:ext cx="2651532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fr-FR" sz="1800" b="0" i="1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Soutenu le 21 Juin 2022</a:t>
            </a:r>
            <a:endParaRPr lang="fr-FR" sz="2000" b="1" u="sng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5" name="Google Shape;566;p34">
            <a:extLst>
              <a:ext uri="{FF2B5EF4-FFF2-40B4-BE49-F238E27FC236}">
                <a16:creationId xmlns:a16="http://schemas.microsoft.com/office/drawing/2014/main" id="{FEF429EB-56A1-BE40-8382-1311ADEB8FC4}"/>
              </a:ext>
            </a:extLst>
          </p:cNvPr>
          <p:cNvGrpSpPr/>
          <p:nvPr/>
        </p:nvGrpSpPr>
        <p:grpSpPr>
          <a:xfrm rot="15708445">
            <a:off x="8793294" y="1556052"/>
            <a:ext cx="637029" cy="934061"/>
            <a:chOff x="2549100" y="2313375"/>
            <a:chExt cx="917450" cy="1554625"/>
          </a:xfrm>
        </p:grpSpPr>
        <p:sp>
          <p:nvSpPr>
            <p:cNvPr id="66" name="Google Shape;567;p34">
              <a:extLst>
                <a:ext uri="{FF2B5EF4-FFF2-40B4-BE49-F238E27FC236}">
                  <a16:creationId xmlns:a16="http://schemas.microsoft.com/office/drawing/2014/main" id="{14992608-C546-80AA-C735-7313D2497544}"/>
                </a:ext>
              </a:extLst>
            </p:cNvPr>
            <p:cNvSpPr/>
            <p:nvPr/>
          </p:nvSpPr>
          <p:spPr>
            <a:xfrm>
              <a:off x="2549100" y="2313375"/>
              <a:ext cx="917450" cy="1554625"/>
            </a:xfrm>
            <a:custGeom>
              <a:avLst/>
              <a:gdLst/>
              <a:ahLst/>
              <a:cxnLst/>
              <a:rect l="l" t="t" r="r" b="b"/>
              <a:pathLst>
                <a:path w="36698" h="62185" extrusionOk="0">
                  <a:moveTo>
                    <a:pt x="25992" y="1"/>
                  </a:moveTo>
                  <a:cubicBezTo>
                    <a:pt x="25915" y="1"/>
                    <a:pt x="25837" y="9"/>
                    <a:pt x="25757" y="27"/>
                  </a:cubicBezTo>
                  <a:cubicBezTo>
                    <a:pt x="23110" y="630"/>
                    <a:pt x="20790" y="2478"/>
                    <a:pt x="19698" y="5193"/>
                  </a:cubicBezTo>
                  <a:cubicBezTo>
                    <a:pt x="18698" y="7679"/>
                    <a:pt x="18981" y="10421"/>
                    <a:pt x="20234" y="12635"/>
                  </a:cubicBezTo>
                  <a:cubicBezTo>
                    <a:pt x="21187" y="14318"/>
                    <a:pt x="21377" y="16326"/>
                    <a:pt x="20644" y="18116"/>
                  </a:cubicBezTo>
                  <a:lnTo>
                    <a:pt x="10885" y="41924"/>
                  </a:lnTo>
                  <a:cubicBezTo>
                    <a:pt x="10148" y="43723"/>
                    <a:pt x="8590" y="45021"/>
                    <a:pt x="6719" y="45547"/>
                  </a:cubicBezTo>
                  <a:cubicBezTo>
                    <a:pt x="4268" y="46236"/>
                    <a:pt x="2149" y="48002"/>
                    <a:pt x="1108" y="50541"/>
                  </a:cubicBezTo>
                  <a:cubicBezTo>
                    <a:pt x="1" y="53242"/>
                    <a:pt x="373" y="56181"/>
                    <a:pt x="1847" y="58460"/>
                  </a:cubicBezTo>
                  <a:cubicBezTo>
                    <a:pt x="2041" y="58760"/>
                    <a:pt x="2353" y="58903"/>
                    <a:pt x="2667" y="58903"/>
                  </a:cubicBezTo>
                  <a:cubicBezTo>
                    <a:pt x="3057" y="58903"/>
                    <a:pt x="3449" y="58682"/>
                    <a:pt x="3618" y="58269"/>
                  </a:cubicBezTo>
                  <a:lnTo>
                    <a:pt x="6356" y="51588"/>
                  </a:lnTo>
                  <a:cubicBezTo>
                    <a:pt x="6574" y="51568"/>
                    <a:pt x="6793" y="51558"/>
                    <a:pt x="7010" y="51558"/>
                  </a:cubicBezTo>
                  <a:cubicBezTo>
                    <a:pt x="9118" y="51558"/>
                    <a:pt x="11132" y="52484"/>
                    <a:pt x="12506" y="54109"/>
                  </a:cubicBezTo>
                  <a:lnTo>
                    <a:pt x="9768" y="60789"/>
                  </a:lnTo>
                  <a:cubicBezTo>
                    <a:pt x="9487" y="61477"/>
                    <a:pt x="10012" y="62185"/>
                    <a:pt x="10707" y="62185"/>
                  </a:cubicBezTo>
                  <a:cubicBezTo>
                    <a:pt x="10783" y="62185"/>
                    <a:pt x="10861" y="62176"/>
                    <a:pt x="10941" y="62158"/>
                  </a:cubicBezTo>
                  <a:cubicBezTo>
                    <a:pt x="13589" y="61555"/>
                    <a:pt x="15910" y="59708"/>
                    <a:pt x="17002" y="56992"/>
                  </a:cubicBezTo>
                  <a:cubicBezTo>
                    <a:pt x="18001" y="54507"/>
                    <a:pt x="17718" y="51765"/>
                    <a:pt x="16466" y="49552"/>
                  </a:cubicBezTo>
                  <a:cubicBezTo>
                    <a:pt x="15512" y="47867"/>
                    <a:pt x="15321" y="45859"/>
                    <a:pt x="16055" y="44069"/>
                  </a:cubicBezTo>
                  <a:lnTo>
                    <a:pt x="25814" y="20262"/>
                  </a:lnTo>
                  <a:cubicBezTo>
                    <a:pt x="26552" y="18463"/>
                    <a:pt x="28108" y="17165"/>
                    <a:pt x="29981" y="16638"/>
                  </a:cubicBezTo>
                  <a:cubicBezTo>
                    <a:pt x="32431" y="15949"/>
                    <a:pt x="34551" y="14183"/>
                    <a:pt x="35590" y="11644"/>
                  </a:cubicBezTo>
                  <a:cubicBezTo>
                    <a:pt x="36697" y="8943"/>
                    <a:pt x="36327" y="6005"/>
                    <a:pt x="34852" y="3727"/>
                  </a:cubicBezTo>
                  <a:cubicBezTo>
                    <a:pt x="34657" y="3426"/>
                    <a:pt x="34345" y="3283"/>
                    <a:pt x="34031" y="3283"/>
                  </a:cubicBezTo>
                  <a:cubicBezTo>
                    <a:pt x="33642" y="3283"/>
                    <a:pt x="33251" y="3504"/>
                    <a:pt x="33082" y="3916"/>
                  </a:cubicBezTo>
                  <a:lnTo>
                    <a:pt x="30342" y="10597"/>
                  </a:lnTo>
                  <a:cubicBezTo>
                    <a:pt x="30125" y="10617"/>
                    <a:pt x="29907" y="10627"/>
                    <a:pt x="29691" y="10627"/>
                  </a:cubicBezTo>
                  <a:cubicBezTo>
                    <a:pt x="27583" y="10627"/>
                    <a:pt x="25568" y="9702"/>
                    <a:pt x="24193" y="8076"/>
                  </a:cubicBezTo>
                  <a:lnTo>
                    <a:pt x="26931" y="1397"/>
                  </a:lnTo>
                  <a:cubicBezTo>
                    <a:pt x="27213" y="710"/>
                    <a:pt x="26687" y="1"/>
                    <a:pt x="259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" name="Google Shape;568;p34">
              <a:extLst>
                <a:ext uri="{FF2B5EF4-FFF2-40B4-BE49-F238E27FC236}">
                  <a16:creationId xmlns:a16="http://schemas.microsoft.com/office/drawing/2014/main" id="{CEAE967C-BD80-B525-7A50-9DD2F3047227}"/>
                </a:ext>
              </a:extLst>
            </p:cNvPr>
            <p:cNvSpPr/>
            <p:nvPr/>
          </p:nvSpPr>
          <p:spPr>
            <a:xfrm>
              <a:off x="3076250" y="2333750"/>
              <a:ext cx="113275" cy="84650"/>
            </a:xfrm>
            <a:custGeom>
              <a:avLst/>
              <a:gdLst/>
              <a:ahLst/>
              <a:cxnLst/>
              <a:rect l="l" t="t" r="r" b="b"/>
              <a:pathLst>
                <a:path w="4531" h="3386" fill="none" extrusionOk="0">
                  <a:moveTo>
                    <a:pt x="1" y="3385"/>
                  </a:moveTo>
                  <a:cubicBezTo>
                    <a:pt x="940" y="1684"/>
                    <a:pt x="2634" y="418"/>
                    <a:pt x="4530" y="1"/>
                  </a:cubicBezTo>
                </a:path>
              </a:pathLst>
            </a:custGeom>
            <a:noFill/>
            <a:ln w="69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10">
            <a:extLst>
              <a:ext uri="{FF2B5EF4-FFF2-40B4-BE49-F238E27FC236}">
                <a16:creationId xmlns:a16="http://schemas.microsoft.com/office/drawing/2014/main" id="{84B6CB3F-1894-CC90-415D-76FCA31CF6F4}"/>
              </a:ext>
            </a:extLst>
          </p:cNvPr>
          <p:cNvSpPr/>
          <p:nvPr/>
        </p:nvSpPr>
        <p:spPr>
          <a:xfrm>
            <a:off x="-355600" y="-117120"/>
            <a:ext cx="6313340" cy="1193726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oogle Shape;702;p38">
            <a:extLst>
              <a:ext uri="{FF2B5EF4-FFF2-40B4-BE49-F238E27FC236}">
                <a16:creationId xmlns:a16="http://schemas.microsoft.com/office/drawing/2014/main" id="{FCBAA9ED-096D-7F01-F2B7-2C647124CA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82400" y="-45794"/>
            <a:ext cx="5213600" cy="112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3600" dirty="0">
                <a:solidFill>
                  <a:srgbClr val="6084B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Outils et technologies </a:t>
            </a:r>
            <a:endParaRPr sz="3600" dirty="0">
              <a:solidFill>
                <a:srgbClr val="6084BC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48D1054E-A592-FE41-D583-E7D870FB1A4D}"/>
              </a:ext>
            </a:extLst>
          </p:cNvPr>
          <p:cNvGrpSpPr/>
          <p:nvPr/>
        </p:nvGrpSpPr>
        <p:grpSpPr>
          <a:xfrm>
            <a:off x="1636352" y="2072640"/>
            <a:ext cx="8919295" cy="3014632"/>
            <a:chOff x="1291504" y="2165361"/>
            <a:chExt cx="9719325" cy="3165752"/>
          </a:xfrm>
        </p:grpSpPr>
        <p:grpSp>
          <p:nvGrpSpPr>
            <p:cNvPr id="38" name="Group 2">
              <a:extLst>
                <a:ext uri="{FF2B5EF4-FFF2-40B4-BE49-F238E27FC236}">
                  <a16:creationId xmlns:a16="http://schemas.microsoft.com/office/drawing/2014/main" id="{8A1E9483-9A39-0557-6478-6015CA72803B}"/>
                </a:ext>
              </a:extLst>
            </p:cNvPr>
            <p:cNvGrpSpPr/>
            <p:nvPr/>
          </p:nvGrpSpPr>
          <p:grpSpPr>
            <a:xfrm>
              <a:off x="1291504" y="2276770"/>
              <a:ext cx="2210783" cy="1629041"/>
              <a:chOff x="739860" y="2410652"/>
              <a:chExt cx="1954451" cy="1440160"/>
            </a:xfrm>
          </p:grpSpPr>
          <p:sp>
            <p:nvSpPr>
              <p:cNvPr id="39" name="Rounded Rectangle 5">
                <a:extLst>
                  <a:ext uri="{FF2B5EF4-FFF2-40B4-BE49-F238E27FC236}">
                    <a16:creationId xmlns:a16="http://schemas.microsoft.com/office/drawing/2014/main" id="{B9519B0E-CFB5-6F5F-A1FB-35B5A006C2A6}"/>
                  </a:ext>
                </a:extLst>
              </p:cNvPr>
              <p:cNvSpPr/>
              <p:nvPr/>
            </p:nvSpPr>
            <p:spPr>
              <a:xfrm rot="18900000">
                <a:off x="1254151" y="2410652"/>
                <a:ext cx="1440160" cy="1440160"/>
              </a:xfrm>
              <a:prstGeom prst="roundRect">
                <a:avLst>
                  <a:gd name="adj" fmla="val 10715"/>
                </a:avLst>
              </a:prstGeom>
              <a:solidFill>
                <a:sysClr val="window" lastClr="FFFFFF"/>
              </a:solidFill>
              <a:ln w="6350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grpSp>
            <p:nvGrpSpPr>
              <p:cNvPr id="40" name="Group 4">
                <a:extLst>
                  <a:ext uri="{FF2B5EF4-FFF2-40B4-BE49-F238E27FC236}">
                    <a16:creationId xmlns:a16="http://schemas.microsoft.com/office/drawing/2014/main" id="{53AB33AB-CA7C-6DF8-A2F6-717C66C4830B}"/>
                  </a:ext>
                </a:extLst>
              </p:cNvPr>
              <p:cNvGrpSpPr/>
              <p:nvPr/>
            </p:nvGrpSpPr>
            <p:grpSpPr>
              <a:xfrm>
                <a:off x="739860" y="2914708"/>
                <a:ext cx="432048" cy="432048"/>
                <a:chOff x="673332" y="2503130"/>
                <a:chExt cx="432048" cy="432048"/>
              </a:xfrm>
            </p:grpSpPr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DF8C56FD-13E4-2D64-3078-9E11A30C0D4F}"/>
                    </a:ext>
                  </a:extLst>
                </p:cNvPr>
                <p:cNvSpPr/>
                <p:nvPr/>
              </p:nvSpPr>
              <p:spPr>
                <a:xfrm rot="18900000">
                  <a:off x="673332" y="2503130"/>
                  <a:ext cx="432048" cy="432048"/>
                </a:xfrm>
                <a:prstGeom prst="rect">
                  <a:avLst/>
                </a:prstGeom>
                <a:solidFill>
                  <a:srgbClr val="00B0F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7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sp>
              <p:nvSpPr>
                <p:cNvPr id="42" name="TextBox 6">
                  <a:extLst>
                    <a:ext uri="{FF2B5EF4-FFF2-40B4-BE49-F238E27FC236}">
                      <a16:creationId xmlns:a16="http://schemas.microsoft.com/office/drawing/2014/main" id="{9D805DA8-06B7-3832-BAD2-DF15E82C74C8}"/>
                    </a:ext>
                  </a:extLst>
                </p:cNvPr>
                <p:cNvSpPr txBox="1"/>
                <p:nvPr/>
              </p:nvSpPr>
              <p:spPr>
                <a:xfrm>
                  <a:off x="678361" y="2559978"/>
                  <a:ext cx="421990" cy="29930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itchFamily="34" charset="0"/>
                      <a:cs typeface="Calibri" pitchFamily="34" charset="0"/>
                    </a:rPr>
                    <a:t>01</a:t>
                  </a:r>
                  <a:endParaRPr kumimoji="0" lang="ko-KR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</p:grpSp>
        <p:grpSp>
          <p:nvGrpSpPr>
            <p:cNvPr id="43" name="Group 7">
              <a:extLst>
                <a:ext uri="{FF2B5EF4-FFF2-40B4-BE49-F238E27FC236}">
                  <a16:creationId xmlns:a16="http://schemas.microsoft.com/office/drawing/2014/main" id="{CF8D8DD5-2724-AAE1-928E-68B6A4B375CC}"/>
                </a:ext>
              </a:extLst>
            </p:cNvPr>
            <p:cNvGrpSpPr/>
            <p:nvPr/>
          </p:nvGrpSpPr>
          <p:grpSpPr>
            <a:xfrm>
              <a:off x="3201555" y="3702072"/>
              <a:ext cx="2210783" cy="1629041"/>
              <a:chOff x="2046240" y="3706797"/>
              <a:chExt cx="1954451" cy="1440160"/>
            </a:xfrm>
          </p:grpSpPr>
          <p:sp>
            <p:nvSpPr>
              <p:cNvPr id="44" name="Rounded Rectangle 9">
                <a:extLst>
                  <a:ext uri="{FF2B5EF4-FFF2-40B4-BE49-F238E27FC236}">
                    <a16:creationId xmlns:a16="http://schemas.microsoft.com/office/drawing/2014/main" id="{14318D02-A4B4-7CC6-B619-4C2C9249EEEC}"/>
                  </a:ext>
                </a:extLst>
              </p:cNvPr>
              <p:cNvSpPr/>
              <p:nvPr/>
            </p:nvSpPr>
            <p:spPr>
              <a:xfrm rot="18900000">
                <a:off x="2560531" y="3706797"/>
                <a:ext cx="1440160" cy="1440160"/>
              </a:xfrm>
              <a:prstGeom prst="roundRect">
                <a:avLst>
                  <a:gd name="adj" fmla="val 10715"/>
                </a:avLst>
              </a:prstGeom>
              <a:solidFill>
                <a:sysClr val="window" lastClr="FFFFFF"/>
              </a:solidFill>
              <a:ln w="63500" cap="flat" cmpd="sng" algn="ctr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grpSp>
            <p:nvGrpSpPr>
              <p:cNvPr id="45" name="Group 9">
                <a:extLst>
                  <a:ext uri="{FF2B5EF4-FFF2-40B4-BE49-F238E27FC236}">
                    <a16:creationId xmlns:a16="http://schemas.microsoft.com/office/drawing/2014/main" id="{4254CE8D-7AE4-B3BE-CD49-7D57E8777E00}"/>
                  </a:ext>
                </a:extLst>
              </p:cNvPr>
              <p:cNvGrpSpPr/>
              <p:nvPr/>
            </p:nvGrpSpPr>
            <p:grpSpPr>
              <a:xfrm>
                <a:off x="2046240" y="4210853"/>
                <a:ext cx="432048" cy="432048"/>
                <a:chOff x="673332" y="2503130"/>
                <a:chExt cx="432048" cy="432048"/>
              </a:xfrm>
            </p:grpSpPr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34FD8A33-3723-A2DC-24A9-C568216ACE32}"/>
                    </a:ext>
                  </a:extLst>
                </p:cNvPr>
                <p:cNvSpPr/>
                <p:nvPr/>
              </p:nvSpPr>
              <p:spPr>
                <a:xfrm rot="18900000">
                  <a:off x="673332" y="2503130"/>
                  <a:ext cx="432048" cy="432048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7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sp>
              <p:nvSpPr>
                <p:cNvPr id="47" name="TextBox 11">
                  <a:extLst>
                    <a:ext uri="{FF2B5EF4-FFF2-40B4-BE49-F238E27FC236}">
                      <a16:creationId xmlns:a16="http://schemas.microsoft.com/office/drawing/2014/main" id="{7DCDF8C4-7E71-5D2D-43BB-55098A476AC4}"/>
                    </a:ext>
                  </a:extLst>
                </p:cNvPr>
                <p:cNvSpPr txBox="1"/>
                <p:nvPr/>
              </p:nvSpPr>
              <p:spPr>
                <a:xfrm>
                  <a:off x="678361" y="2559978"/>
                  <a:ext cx="421990" cy="29930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itchFamily="34" charset="0"/>
                      <a:cs typeface="Calibri" pitchFamily="34" charset="0"/>
                    </a:rPr>
                    <a:t>02</a:t>
                  </a:r>
                  <a:endParaRPr kumimoji="0" lang="ko-KR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</p:grpSp>
        <p:grpSp>
          <p:nvGrpSpPr>
            <p:cNvPr id="48" name="Group 12">
              <a:extLst>
                <a:ext uri="{FF2B5EF4-FFF2-40B4-BE49-F238E27FC236}">
                  <a16:creationId xmlns:a16="http://schemas.microsoft.com/office/drawing/2014/main" id="{760E7C3D-5F14-3E74-EE2F-0523449A92AD}"/>
                </a:ext>
              </a:extLst>
            </p:cNvPr>
            <p:cNvGrpSpPr/>
            <p:nvPr/>
          </p:nvGrpSpPr>
          <p:grpSpPr>
            <a:xfrm>
              <a:off x="5111606" y="2276770"/>
              <a:ext cx="2210783" cy="1629041"/>
              <a:chOff x="3352620" y="2401127"/>
              <a:chExt cx="1954451" cy="1440160"/>
            </a:xfrm>
          </p:grpSpPr>
          <p:sp>
            <p:nvSpPr>
              <p:cNvPr id="49" name="Rounded Rectangle 13">
                <a:extLst>
                  <a:ext uri="{FF2B5EF4-FFF2-40B4-BE49-F238E27FC236}">
                    <a16:creationId xmlns:a16="http://schemas.microsoft.com/office/drawing/2014/main" id="{C7C7D137-0247-462E-A196-4A3571742C2C}"/>
                  </a:ext>
                </a:extLst>
              </p:cNvPr>
              <p:cNvSpPr/>
              <p:nvPr/>
            </p:nvSpPr>
            <p:spPr>
              <a:xfrm rot="18900000">
                <a:off x="3866911" y="2401127"/>
                <a:ext cx="1440160" cy="1440160"/>
              </a:xfrm>
              <a:prstGeom prst="roundRect">
                <a:avLst>
                  <a:gd name="adj" fmla="val 10715"/>
                </a:avLst>
              </a:prstGeom>
              <a:solidFill>
                <a:sysClr val="window" lastClr="FFFFFF"/>
              </a:solidFill>
              <a:ln w="63500" cap="flat" cmpd="sng" algn="ctr">
                <a:solidFill>
                  <a:srgbClr val="0070C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grpSp>
            <p:nvGrpSpPr>
              <p:cNvPr id="50" name="Group 14">
                <a:extLst>
                  <a:ext uri="{FF2B5EF4-FFF2-40B4-BE49-F238E27FC236}">
                    <a16:creationId xmlns:a16="http://schemas.microsoft.com/office/drawing/2014/main" id="{B1226867-D03B-2B27-BC5C-771827CD4ADA}"/>
                  </a:ext>
                </a:extLst>
              </p:cNvPr>
              <p:cNvGrpSpPr/>
              <p:nvPr/>
            </p:nvGrpSpPr>
            <p:grpSpPr>
              <a:xfrm>
                <a:off x="3352620" y="2905183"/>
                <a:ext cx="432048" cy="432048"/>
                <a:chOff x="673332" y="2503130"/>
                <a:chExt cx="432048" cy="432048"/>
              </a:xfrm>
            </p:grpSpPr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258ED0B1-D4AA-559C-C823-EEA98351FB52}"/>
                    </a:ext>
                  </a:extLst>
                </p:cNvPr>
                <p:cNvSpPr/>
                <p:nvPr/>
              </p:nvSpPr>
              <p:spPr>
                <a:xfrm rot="18900000">
                  <a:off x="673332" y="2503130"/>
                  <a:ext cx="432048" cy="432048"/>
                </a:xfrm>
                <a:prstGeom prst="rect">
                  <a:avLst/>
                </a:prstGeom>
                <a:solidFill>
                  <a:srgbClr val="0070C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7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sp>
              <p:nvSpPr>
                <p:cNvPr id="52" name="TextBox 16">
                  <a:extLst>
                    <a:ext uri="{FF2B5EF4-FFF2-40B4-BE49-F238E27FC236}">
                      <a16:creationId xmlns:a16="http://schemas.microsoft.com/office/drawing/2014/main" id="{4B619A69-E88F-0BF6-2DB7-9CE19792261F}"/>
                    </a:ext>
                  </a:extLst>
                </p:cNvPr>
                <p:cNvSpPr txBox="1"/>
                <p:nvPr/>
              </p:nvSpPr>
              <p:spPr>
                <a:xfrm>
                  <a:off x="678361" y="2559978"/>
                  <a:ext cx="421990" cy="29930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itchFamily="34" charset="0"/>
                      <a:cs typeface="Calibri" pitchFamily="34" charset="0"/>
                    </a:rPr>
                    <a:t>03</a:t>
                  </a:r>
                  <a:endParaRPr kumimoji="0" lang="ko-KR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</p:grpSp>
        <p:grpSp>
          <p:nvGrpSpPr>
            <p:cNvPr id="53" name="Group 17">
              <a:extLst>
                <a:ext uri="{FF2B5EF4-FFF2-40B4-BE49-F238E27FC236}">
                  <a16:creationId xmlns:a16="http://schemas.microsoft.com/office/drawing/2014/main" id="{F619F30D-9B2E-EBC9-6F22-E18B1CD90E27}"/>
                </a:ext>
              </a:extLst>
            </p:cNvPr>
            <p:cNvGrpSpPr/>
            <p:nvPr/>
          </p:nvGrpSpPr>
          <p:grpSpPr>
            <a:xfrm>
              <a:off x="7021657" y="3702072"/>
              <a:ext cx="2210783" cy="1629041"/>
              <a:chOff x="4660581" y="3691532"/>
              <a:chExt cx="1954451" cy="1440160"/>
            </a:xfrm>
          </p:grpSpPr>
          <p:sp>
            <p:nvSpPr>
              <p:cNvPr id="54" name="Rounded Rectangle 17">
                <a:extLst>
                  <a:ext uri="{FF2B5EF4-FFF2-40B4-BE49-F238E27FC236}">
                    <a16:creationId xmlns:a16="http://schemas.microsoft.com/office/drawing/2014/main" id="{A5094BE0-0265-689A-DBCC-6CFA6BB5C50F}"/>
                  </a:ext>
                </a:extLst>
              </p:cNvPr>
              <p:cNvSpPr/>
              <p:nvPr/>
            </p:nvSpPr>
            <p:spPr>
              <a:xfrm rot="18900000">
                <a:off x="5174872" y="3691532"/>
                <a:ext cx="1440160" cy="1440160"/>
              </a:xfrm>
              <a:prstGeom prst="roundRect">
                <a:avLst>
                  <a:gd name="adj" fmla="val 10715"/>
                </a:avLst>
              </a:prstGeom>
              <a:solidFill>
                <a:sysClr val="window" lastClr="FFFFFF"/>
              </a:solidFill>
              <a:ln w="63500" cap="flat" cmpd="sng" algn="ctr">
                <a:solidFill>
                  <a:srgbClr val="8C2EA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grpSp>
            <p:nvGrpSpPr>
              <p:cNvPr id="55" name="Group 19">
                <a:extLst>
                  <a:ext uri="{FF2B5EF4-FFF2-40B4-BE49-F238E27FC236}">
                    <a16:creationId xmlns:a16="http://schemas.microsoft.com/office/drawing/2014/main" id="{1E0CCD82-D2C3-6AB9-0FD7-4670011A93FC}"/>
                  </a:ext>
                </a:extLst>
              </p:cNvPr>
              <p:cNvGrpSpPr/>
              <p:nvPr/>
            </p:nvGrpSpPr>
            <p:grpSpPr>
              <a:xfrm>
                <a:off x="4660581" y="4195588"/>
                <a:ext cx="432048" cy="432048"/>
                <a:chOff x="673332" y="2503130"/>
                <a:chExt cx="432048" cy="432048"/>
              </a:xfrm>
            </p:grpSpPr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8DF3B32C-B721-BEE8-B1A2-BD6BDCC52A3F}"/>
                    </a:ext>
                  </a:extLst>
                </p:cNvPr>
                <p:cNvSpPr/>
                <p:nvPr/>
              </p:nvSpPr>
              <p:spPr>
                <a:xfrm rot="18900000">
                  <a:off x="673332" y="2503130"/>
                  <a:ext cx="432048" cy="432048"/>
                </a:xfrm>
                <a:prstGeom prst="rect">
                  <a:avLst/>
                </a:prstGeom>
                <a:solidFill>
                  <a:srgbClr val="8C2EA2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7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sp>
              <p:nvSpPr>
                <p:cNvPr id="57" name="TextBox 21">
                  <a:extLst>
                    <a:ext uri="{FF2B5EF4-FFF2-40B4-BE49-F238E27FC236}">
                      <a16:creationId xmlns:a16="http://schemas.microsoft.com/office/drawing/2014/main" id="{8F67BF46-466C-93A5-B1D3-30BA9589E296}"/>
                    </a:ext>
                  </a:extLst>
                </p:cNvPr>
                <p:cNvSpPr txBox="1"/>
                <p:nvPr/>
              </p:nvSpPr>
              <p:spPr>
                <a:xfrm>
                  <a:off x="678361" y="2559978"/>
                  <a:ext cx="421990" cy="29930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itchFamily="34" charset="0"/>
                      <a:cs typeface="Calibri" pitchFamily="34" charset="0"/>
                    </a:rPr>
                    <a:t>04</a:t>
                  </a:r>
                  <a:endParaRPr kumimoji="0" lang="ko-KR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</p:grpSp>
        <p:pic>
          <p:nvPicPr>
            <p:cNvPr id="66" name="Image 65">
              <a:extLst>
                <a:ext uri="{FF2B5EF4-FFF2-40B4-BE49-F238E27FC236}">
                  <a16:creationId xmlns:a16="http://schemas.microsoft.com/office/drawing/2014/main" id="{4C131864-3146-0B9A-1748-ED449D475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0328" y="2424333"/>
              <a:ext cx="1802263" cy="10125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" name="Image 66">
              <a:extLst>
                <a:ext uri="{FF2B5EF4-FFF2-40B4-BE49-F238E27FC236}">
                  <a16:creationId xmlns:a16="http://schemas.microsoft.com/office/drawing/2014/main" id="{1526A638-D538-7D0A-48E0-AE879ABAC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298" y="4190145"/>
              <a:ext cx="1325659" cy="5531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" name="Image 67">
              <a:extLst>
                <a:ext uri="{FF2B5EF4-FFF2-40B4-BE49-F238E27FC236}">
                  <a16:creationId xmlns:a16="http://schemas.microsoft.com/office/drawing/2014/main" id="{9A913423-964D-91C2-92B1-0B0EAD6742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627" r="9101"/>
            <a:stretch/>
          </p:blipFill>
          <p:spPr bwMode="auto">
            <a:xfrm>
              <a:off x="6048462" y="2572784"/>
              <a:ext cx="1013363" cy="908825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69" name="Image 68">
              <a:extLst>
                <a:ext uri="{FF2B5EF4-FFF2-40B4-BE49-F238E27FC236}">
                  <a16:creationId xmlns:a16="http://schemas.microsoft.com/office/drawing/2014/main" id="{875ED479-149B-31E5-5992-9F6B4AE875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94" b="19482"/>
            <a:stretch/>
          </p:blipFill>
          <p:spPr bwMode="auto">
            <a:xfrm>
              <a:off x="7659775" y="4100989"/>
              <a:ext cx="1524364" cy="777545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grpSp>
          <p:nvGrpSpPr>
            <p:cNvPr id="70" name="Group 22">
              <a:extLst>
                <a:ext uri="{FF2B5EF4-FFF2-40B4-BE49-F238E27FC236}">
                  <a16:creationId xmlns:a16="http://schemas.microsoft.com/office/drawing/2014/main" id="{117AF2FC-2DB5-3253-7D78-B17215F21C2B}"/>
                </a:ext>
              </a:extLst>
            </p:cNvPr>
            <p:cNvGrpSpPr/>
            <p:nvPr/>
          </p:nvGrpSpPr>
          <p:grpSpPr>
            <a:xfrm>
              <a:off x="8800046" y="2165361"/>
              <a:ext cx="2210783" cy="1629041"/>
              <a:chOff x="5919682" y="2391602"/>
              <a:chExt cx="1954451" cy="1440160"/>
            </a:xfrm>
          </p:grpSpPr>
          <p:sp>
            <p:nvSpPr>
              <p:cNvPr id="71" name="Rounded Rectangle 21">
                <a:extLst>
                  <a:ext uri="{FF2B5EF4-FFF2-40B4-BE49-F238E27FC236}">
                    <a16:creationId xmlns:a16="http://schemas.microsoft.com/office/drawing/2014/main" id="{3B4D700D-F79F-6629-49A3-A811C1E1DBD3}"/>
                  </a:ext>
                </a:extLst>
              </p:cNvPr>
              <p:cNvSpPr/>
              <p:nvPr/>
            </p:nvSpPr>
            <p:spPr>
              <a:xfrm rot="18900000">
                <a:off x="6433973" y="2391602"/>
                <a:ext cx="1440160" cy="1440160"/>
              </a:xfrm>
              <a:prstGeom prst="roundRect">
                <a:avLst>
                  <a:gd name="adj" fmla="val 10715"/>
                </a:avLst>
              </a:prstGeom>
              <a:solidFill>
                <a:sysClr val="window" lastClr="FFFFFF"/>
              </a:solidFill>
              <a:ln w="63500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grpSp>
            <p:nvGrpSpPr>
              <p:cNvPr id="72" name="Group 24">
                <a:extLst>
                  <a:ext uri="{FF2B5EF4-FFF2-40B4-BE49-F238E27FC236}">
                    <a16:creationId xmlns:a16="http://schemas.microsoft.com/office/drawing/2014/main" id="{106590C0-1A4F-7A35-04DD-758F6D758F6E}"/>
                  </a:ext>
                </a:extLst>
              </p:cNvPr>
              <p:cNvGrpSpPr/>
              <p:nvPr/>
            </p:nvGrpSpPr>
            <p:grpSpPr>
              <a:xfrm>
                <a:off x="5919682" y="2895658"/>
                <a:ext cx="432048" cy="432048"/>
                <a:chOff x="673332" y="2503130"/>
                <a:chExt cx="432048" cy="432048"/>
              </a:xfrm>
            </p:grpSpPr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C8037752-96CF-F534-10A8-4E98EAC3E948}"/>
                    </a:ext>
                  </a:extLst>
                </p:cNvPr>
                <p:cNvSpPr/>
                <p:nvPr/>
              </p:nvSpPr>
              <p:spPr>
                <a:xfrm rot="18900000">
                  <a:off x="673332" y="2503130"/>
                  <a:ext cx="432048" cy="432048"/>
                </a:xfrm>
                <a:prstGeom prst="rect">
                  <a:avLst/>
                </a:prstGeom>
                <a:solidFill>
                  <a:srgbClr val="FFC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7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sp>
              <p:nvSpPr>
                <p:cNvPr id="74" name="TextBox 26">
                  <a:extLst>
                    <a:ext uri="{FF2B5EF4-FFF2-40B4-BE49-F238E27FC236}">
                      <a16:creationId xmlns:a16="http://schemas.microsoft.com/office/drawing/2014/main" id="{3D1FD921-A7C3-6B6F-58BA-F0CDCE15CEA6}"/>
                    </a:ext>
                  </a:extLst>
                </p:cNvPr>
                <p:cNvSpPr txBox="1"/>
                <p:nvPr/>
              </p:nvSpPr>
              <p:spPr>
                <a:xfrm>
                  <a:off x="678361" y="2559978"/>
                  <a:ext cx="421990" cy="29930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itchFamily="34" charset="0"/>
                      <a:cs typeface="Calibri" pitchFamily="34" charset="0"/>
                    </a:rPr>
                    <a:t>05</a:t>
                  </a:r>
                  <a:endParaRPr kumimoji="0" lang="ko-KR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</p:grpSp>
        <p:pic>
          <p:nvPicPr>
            <p:cNvPr id="77" name="Image 76">
              <a:extLst>
                <a:ext uri="{FF2B5EF4-FFF2-40B4-BE49-F238E27FC236}">
                  <a16:creationId xmlns:a16="http://schemas.microsoft.com/office/drawing/2014/main" id="{601D66E5-90C3-87F6-B3DF-C60887E9CA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045" t="27273" r="16477" b="31515"/>
            <a:stretch/>
          </p:blipFill>
          <p:spPr bwMode="auto">
            <a:xfrm>
              <a:off x="9447486" y="2661847"/>
              <a:ext cx="1458777" cy="508362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33536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10">
            <a:extLst>
              <a:ext uri="{FF2B5EF4-FFF2-40B4-BE49-F238E27FC236}">
                <a16:creationId xmlns:a16="http://schemas.microsoft.com/office/drawing/2014/main" id="{84B6CB3F-1894-CC90-415D-76FCA31CF6F4}"/>
              </a:ext>
            </a:extLst>
          </p:cNvPr>
          <p:cNvSpPr/>
          <p:nvPr/>
        </p:nvSpPr>
        <p:spPr>
          <a:xfrm>
            <a:off x="-355600" y="-117120"/>
            <a:ext cx="6313340" cy="1193726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oogle Shape;702;p38">
            <a:extLst>
              <a:ext uri="{FF2B5EF4-FFF2-40B4-BE49-F238E27FC236}">
                <a16:creationId xmlns:a16="http://schemas.microsoft.com/office/drawing/2014/main" id="{FCBAA9ED-096D-7F01-F2B7-2C647124CA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82400" y="-45794"/>
            <a:ext cx="5213600" cy="112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3600" dirty="0">
                <a:solidFill>
                  <a:srgbClr val="6084B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Interface graphique</a:t>
            </a:r>
            <a:endParaRPr sz="3600" dirty="0">
              <a:solidFill>
                <a:srgbClr val="6084BC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75" name="Image 74">
            <a:extLst>
              <a:ext uri="{FF2B5EF4-FFF2-40B4-BE49-F238E27FC236}">
                <a16:creationId xmlns:a16="http://schemas.microsoft.com/office/drawing/2014/main" id="{766265A1-24E7-0E8C-7A87-AAB44C56A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666" y="1681034"/>
            <a:ext cx="7859456" cy="4898089"/>
          </a:xfrm>
          <a:prstGeom prst="rect">
            <a:avLst/>
          </a:prstGeom>
        </p:spPr>
      </p:pic>
      <p:sp>
        <p:nvSpPr>
          <p:cNvPr id="78" name="ZoneTexte 77">
            <a:extLst>
              <a:ext uri="{FF2B5EF4-FFF2-40B4-BE49-F238E27FC236}">
                <a16:creationId xmlns:a16="http://schemas.microsoft.com/office/drawing/2014/main" id="{BF679421-6BDB-5412-9139-D422401B3613}"/>
              </a:ext>
            </a:extLst>
          </p:cNvPr>
          <p:cNvSpPr txBox="1"/>
          <p:nvPr/>
        </p:nvSpPr>
        <p:spPr>
          <a:xfrm>
            <a:off x="4381500" y="1219964"/>
            <a:ext cx="36347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fr-F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Création d’un compte sur FIXUP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026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10">
            <a:extLst>
              <a:ext uri="{FF2B5EF4-FFF2-40B4-BE49-F238E27FC236}">
                <a16:creationId xmlns:a16="http://schemas.microsoft.com/office/drawing/2014/main" id="{84B6CB3F-1894-CC90-415D-76FCA31CF6F4}"/>
              </a:ext>
            </a:extLst>
          </p:cNvPr>
          <p:cNvSpPr/>
          <p:nvPr/>
        </p:nvSpPr>
        <p:spPr>
          <a:xfrm>
            <a:off x="-355600" y="-117120"/>
            <a:ext cx="6313340" cy="1193726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oogle Shape;702;p38">
            <a:extLst>
              <a:ext uri="{FF2B5EF4-FFF2-40B4-BE49-F238E27FC236}">
                <a16:creationId xmlns:a16="http://schemas.microsoft.com/office/drawing/2014/main" id="{FCBAA9ED-096D-7F01-F2B7-2C647124CA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82400" y="-45794"/>
            <a:ext cx="5213600" cy="112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3600" dirty="0">
                <a:solidFill>
                  <a:srgbClr val="6084B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Interface graphique</a:t>
            </a:r>
            <a:endParaRPr sz="3600" dirty="0">
              <a:solidFill>
                <a:srgbClr val="6084BC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BFD1E72-A1CA-621C-8E45-5B333CE03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797" y="1588590"/>
            <a:ext cx="6619659" cy="498973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AB075FE-5E5E-D49F-A94C-4D22584AC058}"/>
              </a:ext>
            </a:extLst>
          </p:cNvPr>
          <p:cNvSpPr txBox="1"/>
          <p:nvPr/>
        </p:nvSpPr>
        <p:spPr>
          <a:xfrm>
            <a:off x="4521786" y="1188480"/>
            <a:ext cx="45510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fr-F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Envoi d’une demande d'intervention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11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38"/>
          <p:cNvSpPr txBox="1">
            <a:spLocks noGrp="1"/>
          </p:cNvSpPr>
          <p:nvPr>
            <p:ph type="title"/>
          </p:nvPr>
        </p:nvSpPr>
        <p:spPr>
          <a:xfrm>
            <a:off x="1192136" y="3386877"/>
            <a:ext cx="5213600" cy="112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5400" dirty="0">
                <a:solidFill>
                  <a:srgbClr val="6084B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Conclusion</a:t>
            </a:r>
            <a:endParaRPr sz="5400" dirty="0">
              <a:solidFill>
                <a:srgbClr val="6084BC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03" name="Google Shape;703;p38"/>
          <p:cNvSpPr txBox="1">
            <a:spLocks noGrp="1"/>
          </p:cNvSpPr>
          <p:nvPr>
            <p:ph type="title" idx="2"/>
          </p:nvPr>
        </p:nvSpPr>
        <p:spPr>
          <a:xfrm>
            <a:off x="1192136" y="2264477"/>
            <a:ext cx="5213600" cy="112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7200" dirty="0">
                <a:latin typeface="Arial Black" panose="020B0A04020102020204" pitchFamily="34" charset="0"/>
              </a:rPr>
              <a:t>04</a:t>
            </a:r>
            <a:endParaRPr sz="9600" dirty="0">
              <a:latin typeface="Arial Black" panose="020B0A04020102020204" pitchFamily="34" charset="0"/>
            </a:endParaRPr>
          </a:p>
        </p:txBody>
      </p:sp>
      <p:sp>
        <p:nvSpPr>
          <p:cNvPr id="713" name="Google Shape;713;p38"/>
          <p:cNvSpPr/>
          <p:nvPr/>
        </p:nvSpPr>
        <p:spPr>
          <a:xfrm rot="2774206">
            <a:off x="2284607" y="5822795"/>
            <a:ext cx="95088" cy="81208"/>
          </a:xfrm>
          <a:custGeom>
            <a:avLst/>
            <a:gdLst/>
            <a:ahLst/>
            <a:cxnLst/>
            <a:rect l="l" t="t" r="r" b="b"/>
            <a:pathLst>
              <a:path w="596" h="509" extrusionOk="0">
                <a:moveTo>
                  <a:pt x="257" y="1"/>
                </a:moveTo>
                <a:cubicBezTo>
                  <a:pt x="126" y="1"/>
                  <a:pt x="1" y="102"/>
                  <a:pt x="1" y="254"/>
                </a:cubicBezTo>
                <a:cubicBezTo>
                  <a:pt x="2" y="395"/>
                  <a:pt x="115" y="508"/>
                  <a:pt x="255" y="508"/>
                </a:cubicBezTo>
                <a:cubicBezTo>
                  <a:pt x="481" y="508"/>
                  <a:pt x="595" y="235"/>
                  <a:pt x="435" y="76"/>
                </a:cubicBezTo>
                <a:cubicBezTo>
                  <a:pt x="383" y="24"/>
                  <a:pt x="320" y="1"/>
                  <a:pt x="25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14" name="Google Shape;714;p38"/>
          <p:cNvSpPr/>
          <p:nvPr/>
        </p:nvSpPr>
        <p:spPr>
          <a:xfrm rot="97">
            <a:off x="2626801" y="665171"/>
            <a:ext cx="248464" cy="261229"/>
          </a:xfrm>
          <a:custGeom>
            <a:avLst/>
            <a:gdLst/>
            <a:ahLst/>
            <a:cxnLst/>
            <a:rect l="l" t="t" r="r" b="b"/>
            <a:pathLst>
              <a:path w="2102" h="2210" extrusionOk="0">
                <a:moveTo>
                  <a:pt x="1299" y="1"/>
                </a:moveTo>
                <a:lnTo>
                  <a:pt x="761" y="553"/>
                </a:lnTo>
                <a:lnTo>
                  <a:pt x="0" y="422"/>
                </a:lnTo>
                <a:lnTo>
                  <a:pt x="360" y="1105"/>
                </a:lnTo>
                <a:lnTo>
                  <a:pt x="0" y="1787"/>
                </a:lnTo>
                <a:lnTo>
                  <a:pt x="761" y="1658"/>
                </a:lnTo>
                <a:lnTo>
                  <a:pt x="1299" y="2210"/>
                </a:lnTo>
                <a:lnTo>
                  <a:pt x="1409" y="1447"/>
                </a:lnTo>
                <a:lnTo>
                  <a:pt x="2101" y="1105"/>
                </a:lnTo>
                <a:lnTo>
                  <a:pt x="1409" y="764"/>
                </a:lnTo>
                <a:lnTo>
                  <a:pt x="1299" y="1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15" name="Google Shape;715;p38"/>
          <p:cNvSpPr/>
          <p:nvPr/>
        </p:nvSpPr>
        <p:spPr>
          <a:xfrm rot="-3312081">
            <a:off x="11142190" y="5721491"/>
            <a:ext cx="245697" cy="283829"/>
          </a:xfrm>
          <a:custGeom>
            <a:avLst/>
            <a:gdLst/>
            <a:ahLst/>
            <a:cxnLst/>
            <a:rect l="l" t="t" r="r" b="b"/>
            <a:pathLst>
              <a:path w="1539" h="1779" extrusionOk="0">
                <a:moveTo>
                  <a:pt x="0" y="1"/>
                </a:moveTo>
                <a:lnTo>
                  <a:pt x="0" y="1778"/>
                </a:lnTo>
                <a:lnTo>
                  <a:pt x="1539" y="889"/>
                </a:lnTo>
                <a:lnTo>
                  <a:pt x="0" y="1"/>
                </a:ln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16" name="Google Shape;716;p38"/>
          <p:cNvSpPr/>
          <p:nvPr/>
        </p:nvSpPr>
        <p:spPr>
          <a:xfrm rot="2774206">
            <a:off x="6127644" y="823388"/>
            <a:ext cx="95088" cy="81208"/>
          </a:xfrm>
          <a:custGeom>
            <a:avLst/>
            <a:gdLst/>
            <a:ahLst/>
            <a:cxnLst/>
            <a:rect l="l" t="t" r="r" b="b"/>
            <a:pathLst>
              <a:path w="596" h="509" extrusionOk="0">
                <a:moveTo>
                  <a:pt x="257" y="1"/>
                </a:moveTo>
                <a:cubicBezTo>
                  <a:pt x="126" y="1"/>
                  <a:pt x="1" y="102"/>
                  <a:pt x="1" y="254"/>
                </a:cubicBezTo>
                <a:cubicBezTo>
                  <a:pt x="2" y="395"/>
                  <a:pt x="115" y="508"/>
                  <a:pt x="255" y="508"/>
                </a:cubicBezTo>
                <a:cubicBezTo>
                  <a:pt x="481" y="508"/>
                  <a:pt x="595" y="235"/>
                  <a:pt x="435" y="76"/>
                </a:cubicBezTo>
                <a:cubicBezTo>
                  <a:pt x="383" y="24"/>
                  <a:pt x="320" y="1"/>
                  <a:pt x="257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17" name="Google Shape;717;p38"/>
          <p:cNvSpPr/>
          <p:nvPr/>
        </p:nvSpPr>
        <p:spPr>
          <a:xfrm>
            <a:off x="3706184" y="-326916"/>
            <a:ext cx="1325200" cy="1325200"/>
          </a:xfrm>
          <a:prstGeom prst="ellipse">
            <a:avLst/>
          </a:prstGeom>
          <a:solidFill>
            <a:srgbClr val="3C5BBF">
              <a:alpha val="129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9" name="Google Shape;2551;p59">
            <a:extLst>
              <a:ext uri="{FF2B5EF4-FFF2-40B4-BE49-F238E27FC236}">
                <a16:creationId xmlns:a16="http://schemas.microsoft.com/office/drawing/2014/main" id="{3D2D6259-7A51-4AEA-3E45-E04627D3ACDD}"/>
              </a:ext>
            </a:extLst>
          </p:cNvPr>
          <p:cNvGrpSpPr/>
          <p:nvPr/>
        </p:nvGrpSpPr>
        <p:grpSpPr>
          <a:xfrm>
            <a:off x="6894770" y="1959275"/>
            <a:ext cx="3440762" cy="3650325"/>
            <a:chOff x="2718695" y="1106535"/>
            <a:chExt cx="3440762" cy="3650325"/>
          </a:xfrm>
        </p:grpSpPr>
        <p:grpSp>
          <p:nvGrpSpPr>
            <p:cNvPr id="10" name="Google Shape;2552;p59">
              <a:extLst>
                <a:ext uri="{FF2B5EF4-FFF2-40B4-BE49-F238E27FC236}">
                  <a16:creationId xmlns:a16="http://schemas.microsoft.com/office/drawing/2014/main" id="{09B5DC8E-2F65-528F-7124-1499F1089184}"/>
                </a:ext>
              </a:extLst>
            </p:cNvPr>
            <p:cNvGrpSpPr/>
            <p:nvPr/>
          </p:nvGrpSpPr>
          <p:grpSpPr>
            <a:xfrm>
              <a:off x="2718695" y="1106535"/>
              <a:ext cx="3440762" cy="3497892"/>
              <a:chOff x="2541506" y="238925"/>
              <a:chExt cx="3903303" cy="3968113"/>
            </a:xfrm>
          </p:grpSpPr>
          <p:sp>
            <p:nvSpPr>
              <p:cNvPr id="95" name="Google Shape;2553;p59">
                <a:extLst>
                  <a:ext uri="{FF2B5EF4-FFF2-40B4-BE49-F238E27FC236}">
                    <a16:creationId xmlns:a16="http://schemas.microsoft.com/office/drawing/2014/main" id="{1E45BCDA-D1E6-6E7D-61F5-051AB66F9984}"/>
                  </a:ext>
                </a:extLst>
              </p:cNvPr>
              <p:cNvSpPr/>
              <p:nvPr/>
            </p:nvSpPr>
            <p:spPr>
              <a:xfrm>
                <a:off x="2835465" y="640138"/>
                <a:ext cx="810915" cy="2068562"/>
              </a:xfrm>
              <a:custGeom>
                <a:avLst/>
                <a:gdLst/>
                <a:ahLst/>
                <a:cxnLst/>
                <a:rect l="l" t="t" r="r" b="b"/>
                <a:pathLst>
                  <a:path w="35059" h="89432" extrusionOk="0">
                    <a:moveTo>
                      <a:pt x="35059" y="0"/>
                    </a:moveTo>
                    <a:lnTo>
                      <a:pt x="34825" y="100"/>
                    </a:lnTo>
                    <a:lnTo>
                      <a:pt x="34092" y="434"/>
                    </a:lnTo>
                    <a:lnTo>
                      <a:pt x="32957" y="968"/>
                    </a:lnTo>
                    <a:cubicBezTo>
                      <a:pt x="32490" y="1168"/>
                      <a:pt x="31990" y="1468"/>
                      <a:pt x="31423" y="1768"/>
                    </a:cubicBezTo>
                    <a:cubicBezTo>
                      <a:pt x="28187" y="3536"/>
                      <a:pt x="25152" y="5638"/>
                      <a:pt x="22350" y="8073"/>
                    </a:cubicBezTo>
                    <a:cubicBezTo>
                      <a:pt x="20448" y="9741"/>
                      <a:pt x="18614" y="11542"/>
                      <a:pt x="16946" y="13443"/>
                    </a:cubicBezTo>
                    <a:cubicBezTo>
                      <a:pt x="15011" y="15645"/>
                      <a:pt x="13243" y="17980"/>
                      <a:pt x="11642" y="20415"/>
                    </a:cubicBezTo>
                    <a:cubicBezTo>
                      <a:pt x="8040" y="26052"/>
                      <a:pt x="5271" y="32223"/>
                      <a:pt x="3436" y="38661"/>
                    </a:cubicBezTo>
                    <a:cubicBezTo>
                      <a:pt x="1635" y="45133"/>
                      <a:pt x="568" y="51771"/>
                      <a:pt x="267" y="58442"/>
                    </a:cubicBezTo>
                    <a:cubicBezTo>
                      <a:pt x="1" y="63913"/>
                      <a:pt x="134" y="69383"/>
                      <a:pt x="701" y="74821"/>
                    </a:cubicBezTo>
                    <a:cubicBezTo>
                      <a:pt x="1068" y="78490"/>
                      <a:pt x="1802" y="82126"/>
                      <a:pt x="2903" y="85628"/>
                    </a:cubicBezTo>
                    <a:cubicBezTo>
                      <a:pt x="3303" y="86863"/>
                      <a:pt x="3670" y="87830"/>
                      <a:pt x="3937" y="88464"/>
                    </a:cubicBezTo>
                    <a:lnTo>
                      <a:pt x="4270" y="89198"/>
                    </a:lnTo>
                    <a:lnTo>
                      <a:pt x="4270" y="89198"/>
                    </a:lnTo>
                    <a:lnTo>
                      <a:pt x="4003" y="88464"/>
                    </a:lnTo>
                    <a:cubicBezTo>
                      <a:pt x="3737" y="87830"/>
                      <a:pt x="3403" y="86896"/>
                      <a:pt x="3003" y="85628"/>
                    </a:cubicBezTo>
                    <a:cubicBezTo>
                      <a:pt x="1935" y="82092"/>
                      <a:pt x="1235" y="78457"/>
                      <a:pt x="901" y="74787"/>
                    </a:cubicBezTo>
                    <a:cubicBezTo>
                      <a:pt x="334" y="69350"/>
                      <a:pt x="234" y="63913"/>
                      <a:pt x="501" y="58476"/>
                    </a:cubicBezTo>
                    <a:cubicBezTo>
                      <a:pt x="801" y="51771"/>
                      <a:pt x="1869" y="45166"/>
                      <a:pt x="3703" y="38728"/>
                    </a:cubicBezTo>
                    <a:cubicBezTo>
                      <a:pt x="5504" y="32290"/>
                      <a:pt x="8240" y="26152"/>
                      <a:pt x="11876" y="20548"/>
                    </a:cubicBezTo>
                    <a:cubicBezTo>
                      <a:pt x="13443" y="18113"/>
                      <a:pt x="15178" y="15778"/>
                      <a:pt x="17079" y="13577"/>
                    </a:cubicBezTo>
                    <a:cubicBezTo>
                      <a:pt x="18747" y="11675"/>
                      <a:pt x="20549" y="9874"/>
                      <a:pt x="22450" y="8173"/>
                    </a:cubicBezTo>
                    <a:cubicBezTo>
                      <a:pt x="25219" y="5771"/>
                      <a:pt x="28254" y="3636"/>
                      <a:pt x="31456" y="1835"/>
                    </a:cubicBezTo>
                    <a:cubicBezTo>
                      <a:pt x="32023" y="1535"/>
                      <a:pt x="32524" y="1235"/>
                      <a:pt x="32991" y="1001"/>
                    </a:cubicBezTo>
                    <a:lnTo>
                      <a:pt x="34125" y="467"/>
                    </a:lnTo>
                    <a:lnTo>
                      <a:pt x="34825" y="134"/>
                    </a:lnTo>
                    <a:cubicBezTo>
                      <a:pt x="34992" y="34"/>
                      <a:pt x="35059" y="0"/>
                      <a:pt x="35059" y="0"/>
                    </a:cubicBezTo>
                    <a:close/>
                    <a:moveTo>
                      <a:pt x="4270" y="89198"/>
                    </a:moveTo>
                    <a:cubicBezTo>
                      <a:pt x="4337" y="89364"/>
                      <a:pt x="4370" y="89431"/>
                      <a:pt x="4370" y="89431"/>
                    </a:cubicBezTo>
                    <a:lnTo>
                      <a:pt x="4270" y="89198"/>
                    </a:ln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2554;p59">
                <a:extLst>
                  <a:ext uri="{FF2B5EF4-FFF2-40B4-BE49-F238E27FC236}">
                    <a16:creationId xmlns:a16="http://schemas.microsoft.com/office/drawing/2014/main" id="{20430C15-E163-453F-8DD3-8BD3A75A8669}"/>
                  </a:ext>
                </a:extLst>
              </p:cNvPr>
              <p:cNvSpPr/>
              <p:nvPr/>
            </p:nvSpPr>
            <p:spPr>
              <a:xfrm>
                <a:off x="5766591" y="634725"/>
                <a:ext cx="641187" cy="895038"/>
              </a:xfrm>
              <a:custGeom>
                <a:avLst/>
                <a:gdLst/>
                <a:ahLst/>
                <a:cxnLst/>
                <a:rect l="l" t="t" r="r" b="b"/>
                <a:pathLst>
                  <a:path w="27721" h="38696" extrusionOk="0">
                    <a:moveTo>
                      <a:pt x="0" y="1"/>
                    </a:moveTo>
                    <a:lnTo>
                      <a:pt x="100" y="101"/>
                    </a:lnTo>
                    <a:lnTo>
                      <a:pt x="401" y="334"/>
                    </a:lnTo>
                    <a:lnTo>
                      <a:pt x="1535" y="1168"/>
                    </a:lnTo>
                    <a:cubicBezTo>
                      <a:pt x="2002" y="1535"/>
                      <a:pt x="2636" y="1969"/>
                      <a:pt x="3303" y="2536"/>
                    </a:cubicBezTo>
                    <a:lnTo>
                      <a:pt x="4403" y="3403"/>
                    </a:lnTo>
                    <a:lnTo>
                      <a:pt x="4971" y="3870"/>
                    </a:lnTo>
                    <a:lnTo>
                      <a:pt x="5604" y="4404"/>
                    </a:lnTo>
                    <a:cubicBezTo>
                      <a:pt x="6405" y="5105"/>
                      <a:pt x="7339" y="5872"/>
                      <a:pt x="8273" y="6772"/>
                    </a:cubicBezTo>
                    <a:cubicBezTo>
                      <a:pt x="8740" y="7206"/>
                      <a:pt x="9274" y="7640"/>
                      <a:pt x="9741" y="8140"/>
                    </a:cubicBezTo>
                    <a:cubicBezTo>
                      <a:pt x="10241" y="8640"/>
                      <a:pt x="10741" y="9141"/>
                      <a:pt x="11242" y="9641"/>
                    </a:cubicBezTo>
                    <a:cubicBezTo>
                      <a:pt x="13443" y="11909"/>
                      <a:pt x="15478" y="14344"/>
                      <a:pt x="17346" y="16880"/>
                    </a:cubicBezTo>
                    <a:cubicBezTo>
                      <a:pt x="19181" y="19415"/>
                      <a:pt x="20849" y="22117"/>
                      <a:pt x="22316" y="24885"/>
                    </a:cubicBezTo>
                    <a:lnTo>
                      <a:pt x="23284" y="26787"/>
                    </a:lnTo>
                    <a:cubicBezTo>
                      <a:pt x="23584" y="27387"/>
                      <a:pt x="23817" y="28021"/>
                      <a:pt x="24118" y="28621"/>
                    </a:cubicBezTo>
                    <a:cubicBezTo>
                      <a:pt x="24651" y="29789"/>
                      <a:pt x="25052" y="30923"/>
                      <a:pt x="25485" y="31957"/>
                    </a:cubicBezTo>
                    <a:lnTo>
                      <a:pt x="25752" y="32691"/>
                    </a:lnTo>
                    <a:cubicBezTo>
                      <a:pt x="25852" y="32958"/>
                      <a:pt x="25919" y="33191"/>
                      <a:pt x="26019" y="33425"/>
                    </a:cubicBezTo>
                    <a:lnTo>
                      <a:pt x="26453" y="34759"/>
                    </a:lnTo>
                    <a:cubicBezTo>
                      <a:pt x="26753" y="35560"/>
                      <a:pt x="26953" y="36293"/>
                      <a:pt x="27153" y="36894"/>
                    </a:cubicBezTo>
                    <a:cubicBezTo>
                      <a:pt x="27320" y="37461"/>
                      <a:pt x="27453" y="37895"/>
                      <a:pt x="27553" y="38228"/>
                    </a:cubicBezTo>
                    <a:lnTo>
                      <a:pt x="27653" y="38595"/>
                    </a:lnTo>
                    <a:cubicBezTo>
                      <a:pt x="27687" y="38629"/>
                      <a:pt x="27687" y="38662"/>
                      <a:pt x="27720" y="38695"/>
                    </a:cubicBezTo>
                    <a:lnTo>
                      <a:pt x="27720" y="38595"/>
                    </a:lnTo>
                    <a:cubicBezTo>
                      <a:pt x="27687" y="38495"/>
                      <a:pt x="27653" y="38362"/>
                      <a:pt x="27620" y="38228"/>
                    </a:cubicBezTo>
                    <a:cubicBezTo>
                      <a:pt x="27520" y="37895"/>
                      <a:pt x="27420" y="37461"/>
                      <a:pt x="27253" y="36861"/>
                    </a:cubicBezTo>
                    <a:cubicBezTo>
                      <a:pt x="27086" y="36260"/>
                      <a:pt x="26886" y="35526"/>
                      <a:pt x="26586" y="34692"/>
                    </a:cubicBezTo>
                    <a:cubicBezTo>
                      <a:pt x="26453" y="34292"/>
                      <a:pt x="26319" y="33858"/>
                      <a:pt x="26152" y="33391"/>
                    </a:cubicBezTo>
                    <a:cubicBezTo>
                      <a:pt x="26086" y="33158"/>
                      <a:pt x="26019" y="32891"/>
                      <a:pt x="25919" y="32658"/>
                    </a:cubicBezTo>
                    <a:cubicBezTo>
                      <a:pt x="25819" y="32391"/>
                      <a:pt x="25719" y="32157"/>
                      <a:pt x="25619" y="31890"/>
                    </a:cubicBezTo>
                    <a:cubicBezTo>
                      <a:pt x="25252" y="30890"/>
                      <a:pt x="24818" y="29755"/>
                      <a:pt x="24284" y="28555"/>
                    </a:cubicBezTo>
                    <a:cubicBezTo>
                      <a:pt x="24017" y="27988"/>
                      <a:pt x="23751" y="27354"/>
                      <a:pt x="23450" y="26720"/>
                    </a:cubicBezTo>
                    <a:lnTo>
                      <a:pt x="22516" y="24819"/>
                    </a:lnTo>
                    <a:cubicBezTo>
                      <a:pt x="21049" y="22017"/>
                      <a:pt x="19381" y="19315"/>
                      <a:pt x="17546" y="16746"/>
                    </a:cubicBezTo>
                    <a:cubicBezTo>
                      <a:pt x="15645" y="14211"/>
                      <a:pt x="13610" y="11776"/>
                      <a:pt x="11408" y="9541"/>
                    </a:cubicBezTo>
                    <a:lnTo>
                      <a:pt x="9874" y="8040"/>
                    </a:lnTo>
                    <a:cubicBezTo>
                      <a:pt x="9407" y="7540"/>
                      <a:pt x="8873" y="7106"/>
                      <a:pt x="8406" y="6672"/>
                    </a:cubicBezTo>
                    <a:cubicBezTo>
                      <a:pt x="7472" y="5772"/>
                      <a:pt x="6538" y="5004"/>
                      <a:pt x="5704" y="4304"/>
                    </a:cubicBezTo>
                    <a:lnTo>
                      <a:pt x="5071" y="3770"/>
                    </a:lnTo>
                    <a:lnTo>
                      <a:pt x="4470" y="3303"/>
                    </a:lnTo>
                    <a:lnTo>
                      <a:pt x="3369" y="2469"/>
                    </a:lnTo>
                    <a:cubicBezTo>
                      <a:pt x="2702" y="1902"/>
                      <a:pt x="2068" y="1469"/>
                      <a:pt x="1568" y="1135"/>
                    </a:cubicBezTo>
                    <a:lnTo>
                      <a:pt x="401" y="301"/>
                    </a:lnTo>
                    <a:lnTo>
                      <a:pt x="100" y="68"/>
                    </a:lnTo>
                    <a:cubicBezTo>
                      <a:pt x="34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2555;p59">
                <a:extLst>
                  <a:ext uri="{FF2B5EF4-FFF2-40B4-BE49-F238E27FC236}">
                    <a16:creationId xmlns:a16="http://schemas.microsoft.com/office/drawing/2014/main" id="{146DCB38-2F4C-1A44-0032-8D273E434833}"/>
                  </a:ext>
                </a:extLst>
              </p:cNvPr>
              <p:cNvSpPr/>
              <p:nvPr/>
            </p:nvSpPr>
            <p:spPr>
              <a:xfrm>
                <a:off x="2541506" y="913257"/>
                <a:ext cx="1486033" cy="2241390"/>
              </a:xfrm>
              <a:custGeom>
                <a:avLst/>
                <a:gdLst/>
                <a:ahLst/>
                <a:cxnLst/>
                <a:rect l="l" t="t" r="r" b="b"/>
                <a:pathLst>
                  <a:path w="64247" h="96904" extrusionOk="0">
                    <a:moveTo>
                      <a:pt x="64246" y="1"/>
                    </a:moveTo>
                    <a:lnTo>
                      <a:pt x="63379" y="401"/>
                    </a:lnTo>
                    <a:cubicBezTo>
                      <a:pt x="63012" y="601"/>
                      <a:pt x="62512" y="835"/>
                      <a:pt x="61978" y="1135"/>
                    </a:cubicBezTo>
                    <a:lnTo>
                      <a:pt x="60110" y="2202"/>
                    </a:lnTo>
                    <a:cubicBezTo>
                      <a:pt x="50270" y="8173"/>
                      <a:pt x="42397" y="16880"/>
                      <a:pt x="37527" y="27287"/>
                    </a:cubicBezTo>
                    <a:cubicBezTo>
                      <a:pt x="35826" y="30923"/>
                      <a:pt x="34525" y="34759"/>
                      <a:pt x="33658" y="38695"/>
                    </a:cubicBezTo>
                    <a:cubicBezTo>
                      <a:pt x="33191" y="40763"/>
                      <a:pt x="32857" y="42865"/>
                      <a:pt x="32590" y="44966"/>
                    </a:cubicBezTo>
                    <a:cubicBezTo>
                      <a:pt x="32357" y="47168"/>
                      <a:pt x="32257" y="49369"/>
                      <a:pt x="32257" y="51538"/>
                    </a:cubicBezTo>
                    <a:cubicBezTo>
                      <a:pt x="32257" y="58188"/>
                      <a:pt x="33384" y="64738"/>
                      <a:pt x="35604" y="70991"/>
                    </a:cubicBezTo>
                    <a:lnTo>
                      <a:pt x="35604" y="70991"/>
                    </a:lnTo>
                    <a:lnTo>
                      <a:pt x="9908" y="89632"/>
                    </a:lnTo>
                    <a:lnTo>
                      <a:pt x="2469" y="95069"/>
                    </a:lnTo>
                    <a:lnTo>
                      <a:pt x="501" y="96503"/>
                    </a:lnTo>
                    <a:lnTo>
                      <a:pt x="0" y="96904"/>
                    </a:lnTo>
                    <a:lnTo>
                      <a:pt x="501" y="96537"/>
                    </a:lnTo>
                    <a:cubicBezTo>
                      <a:pt x="968" y="96203"/>
                      <a:pt x="1635" y="95736"/>
                      <a:pt x="2502" y="95102"/>
                    </a:cubicBezTo>
                    <a:lnTo>
                      <a:pt x="9974" y="89732"/>
                    </a:lnTo>
                    <a:lnTo>
                      <a:pt x="35793" y="71118"/>
                    </a:lnTo>
                    <a:lnTo>
                      <a:pt x="35859" y="71052"/>
                    </a:lnTo>
                    <a:lnTo>
                      <a:pt x="35826" y="70985"/>
                    </a:lnTo>
                    <a:cubicBezTo>
                      <a:pt x="33624" y="64747"/>
                      <a:pt x="32490" y="58176"/>
                      <a:pt x="32490" y="51538"/>
                    </a:cubicBezTo>
                    <a:cubicBezTo>
                      <a:pt x="32490" y="49369"/>
                      <a:pt x="32590" y="47201"/>
                      <a:pt x="32824" y="45000"/>
                    </a:cubicBezTo>
                    <a:cubicBezTo>
                      <a:pt x="33091" y="42898"/>
                      <a:pt x="33424" y="40830"/>
                      <a:pt x="33891" y="38762"/>
                    </a:cubicBezTo>
                    <a:cubicBezTo>
                      <a:pt x="34759" y="34826"/>
                      <a:pt x="36060" y="31023"/>
                      <a:pt x="37727" y="27387"/>
                    </a:cubicBezTo>
                    <a:cubicBezTo>
                      <a:pt x="42598" y="17013"/>
                      <a:pt x="50403" y="8307"/>
                      <a:pt x="60177" y="2302"/>
                    </a:cubicBezTo>
                    <a:lnTo>
                      <a:pt x="62011" y="1202"/>
                    </a:lnTo>
                    <a:cubicBezTo>
                      <a:pt x="62578" y="901"/>
                      <a:pt x="63045" y="668"/>
                      <a:pt x="63412" y="468"/>
                    </a:cubicBezTo>
                    <a:lnTo>
                      <a:pt x="64246" y="1"/>
                    </a:ln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2556;p59">
                <a:extLst>
                  <a:ext uri="{FF2B5EF4-FFF2-40B4-BE49-F238E27FC236}">
                    <a16:creationId xmlns:a16="http://schemas.microsoft.com/office/drawing/2014/main" id="{3488F97B-560F-230A-1831-5EA12072D03E}"/>
                  </a:ext>
                </a:extLst>
              </p:cNvPr>
              <p:cNvSpPr/>
              <p:nvPr/>
            </p:nvSpPr>
            <p:spPr>
              <a:xfrm>
                <a:off x="3958843" y="238925"/>
                <a:ext cx="1201326" cy="376533"/>
              </a:xfrm>
              <a:custGeom>
                <a:avLst/>
                <a:gdLst/>
                <a:ahLst/>
                <a:cxnLst/>
                <a:rect l="l" t="t" r="r" b="b"/>
                <a:pathLst>
                  <a:path w="51938" h="16279" extrusionOk="0">
                    <a:moveTo>
                      <a:pt x="1" y="1"/>
                    </a:moveTo>
                    <a:cubicBezTo>
                      <a:pt x="1" y="1"/>
                      <a:pt x="34" y="1"/>
                      <a:pt x="67" y="67"/>
                    </a:cubicBezTo>
                    <a:lnTo>
                      <a:pt x="201" y="267"/>
                    </a:lnTo>
                    <a:lnTo>
                      <a:pt x="328" y="454"/>
                    </a:lnTo>
                    <a:lnTo>
                      <a:pt x="201" y="234"/>
                    </a:lnTo>
                    <a:lnTo>
                      <a:pt x="67" y="1"/>
                    </a:lnTo>
                    <a:close/>
                    <a:moveTo>
                      <a:pt x="328" y="454"/>
                    </a:moveTo>
                    <a:lnTo>
                      <a:pt x="701" y="1101"/>
                    </a:lnTo>
                    <a:cubicBezTo>
                      <a:pt x="1168" y="1869"/>
                      <a:pt x="1835" y="2936"/>
                      <a:pt x="2669" y="4337"/>
                    </a:cubicBezTo>
                    <a:cubicBezTo>
                      <a:pt x="4404" y="7072"/>
                      <a:pt x="6805" y="11008"/>
                      <a:pt x="9641" y="15578"/>
                    </a:cubicBezTo>
                    <a:lnTo>
                      <a:pt x="9674" y="15645"/>
                    </a:lnTo>
                    <a:lnTo>
                      <a:pt x="9741" y="15645"/>
                    </a:lnTo>
                    <a:cubicBezTo>
                      <a:pt x="13677" y="14578"/>
                      <a:pt x="17680" y="13844"/>
                      <a:pt x="21716" y="13410"/>
                    </a:cubicBezTo>
                    <a:cubicBezTo>
                      <a:pt x="24340" y="13143"/>
                      <a:pt x="26979" y="13010"/>
                      <a:pt x="29623" y="13010"/>
                    </a:cubicBezTo>
                    <a:cubicBezTo>
                      <a:pt x="30945" y="13010"/>
                      <a:pt x="32268" y="13043"/>
                      <a:pt x="33591" y="13110"/>
                    </a:cubicBezTo>
                    <a:cubicBezTo>
                      <a:pt x="36827" y="13243"/>
                      <a:pt x="40029" y="13644"/>
                      <a:pt x="43231" y="14211"/>
                    </a:cubicBezTo>
                    <a:lnTo>
                      <a:pt x="44199" y="14378"/>
                    </a:lnTo>
                    <a:lnTo>
                      <a:pt x="45166" y="14578"/>
                    </a:lnTo>
                    <a:lnTo>
                      <a:pt x="46867" y="14945"/>
                    </a:lnTo>
                    <a:cubicBezTo>
                      <a:pt x="47935" y="15211"/>
                      <a:pt x="48869" y="15445"/>
                      <a:pt x="49603" y="15645"/>
                    </a:cubicBezTo>
                    <a:lnTo>
                      <a:pt x="51337" y="16112"/>
                    </a:lnTo>
                    <a:lnTo>
                      <a:pt x="51771" y="16246"/>
                    </a:lnTo>
                    <a:cubicBezTo>
                      <a:pt x="51804" y="16246"/>
                      <a:pt x="51871" y="16246"/>
                      <a:pt x="51938" y="16279"/>
                    </a:cubicBezTo>
                    <a:cubicBezTo>
                      <a:pt x="51871" y="16246"/>
                      <a:pt x="51838" y="16212"/>
                      <a:pt x="51771" y="16212"/>
                    </a:cubicBezTo>
                    <a:lnTo>
                      <a:pt x="51337" y="16079"/>
                    </a:lnTo>
                    <a:lnTo>
                      <a:pt x="49636" y="15545"/>
                    </a:lnTo>
                    <a:cubicBezTo>
                      <a:pt x="48869" y="15345"/>
                      <a:pt x="47968" y="15111"/>
                      <a:pt x="46901" y="14845"/>
                    </a:cubicBezTo>
                    <a:lnTo>
                      <a:pt x="45166" y="14444"/>
                    </a:lnTo>
                    <a:lnTo>
                      <a:pt x="44232" y="14244"/>
                    </a:lnTo>
                    <a:lnTo>
                      <a:pt x="43231" y="14077"/>
                    </a:lnTo>
                    <a:cubicBezTo>
                      <a:pt x="40062" y="13477"/>
                      <a:pt x="36827" y="13077"/>
                      <a:pt x="33591" y="12910"/>
                    </a:cubicBezTo>
                    <a:cubicBezTo>
                      <a:pt x="32292" y="12844"/>
                      <a:pt x="30992" y="12811"/>
                      <a:pt x="29693" y="12811"/>
                    </a:cubicBezTo>
                    <a:cubicBezTo>
                      <a:pt x="27023" y="12811"/>
                      <a:pt x="24353" y="12952"/>
                      <a:pt x="21683" y="13243"/>
                    </a:cubicBezTo>
                    <a:cubicBezTo>
                      <a:pt x="17670" y="13641"/>
                      <a:pt x="13689" y="14402"/>
                      <a:pt x="9775" y="15460"/>
                    </a:cubicBezTo>
                    <a:lnTo>
                      <a:pt x="9775" y="15460"/>
                    </a:lnTo>
                    <a:cubicBezTo>
                      <a:pt x="6920" y="10946"/>
                      <a:pt x="4497" y="7062"/>
                      <a:pt x="2769" y="4304"/>
                    </a:cubicBezTo>
                    <a:lnTo>
                      <a:pt x="768" y="1101"/>
                    </a:lnTo>
                    <a:lnTo>
                      <a:pt x="328" y="454"/>
                    </a:ln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2557;p59">
                <a:extLst>
                  <a:ext uri="{FF2B5EF4-FFF2-40B4-BE49-F238E27FC236}">
                    <a16:creationId xmlns:a16="http://schemas.microsoft.com/office/drawing/2014/main" id="{07785FD8-F835-68D2-385E-2C3B8FB23F21}"/>
                  </a:ext>
                </a:extLst>
              </p:cNvPr>
              <p:cNvSpPr/>
              <p:nvPr/>
            </p:nvSpPr>
            <p:spPr>
              <a:xfrm>
                <a:off x="5769667" y="2660821"/>
                <a:ext cx="672042" cy="1546217"/>
              </a:xfrm>
              <a:custGeom>
                <a:avLst/>
                <a:gdLst/>
                <a:ahLst/>
                <a:cxnLst/>
                <a:rect l="l" t="t" r="r" b="b"/>
                <a:pathLst>
                  <a:path w="29055" h="66849" extrusionOk="0">
                    <a:moveTo>
                      <a:pt x="29055" y="1"/>
                    </a:moveTo>
                    <a:cubicBezTo>
                      <a:pt x="29021" y="68"/>
                      <a:pt x="28988" y="134"/>
                      <a:pt x="28955" y="201"/>
                    </a:cubicBezTo>
                    <a:cubicBezTo>
                      <a:pt x="28921" y="334"/>
                      <a:pt x="28855" y="535"/>
                      <a:pt x="28788" y="768"/>
                    </a:cubicBezTo>
                    <a:cubicBezTo>
                      <a:pt x="28621" y="1268"/>
                      <a:pt x="28421" y="2036"/>
                      <a:pt x="28087" y="2970"/>
                    </a:cubicBezTo>
                    <a:cubicBezTo>
                      <a:pt x="27754" y="3904"/>
                      <a:pt x="27354" y="5071"/>
                      <a:pt x="26820" y="6405"/>
                    </a:cubicBezTo>
                    <a:cubicBezTo>
                      <a:pt x="26286" y="7706"/>
                      <a:pt x="25686" y="9241"/>
                      <a:pt x="24919" y="10842"/>
                    </a:cubicBezTo>
                    <a:cubicBezTo>
                      <a:pt x="23184" y="14678"/>
                      <a:pt x="21116" y="18347"/>
                      <a:pt x="18814" y="21850"/>
                    </a:cubicBezTo>
                    <a:cubicBezTo>
                      <a:pt x="18481" y="22350"/>
                      <a:pt x="18147" y="22851"/>
                      <a:pt x="17813" y="23351"/>
                    </a:cubicBezTo>
                    <a:lnTo>
                      <a:pt x="16746" y="24852"/>
                    </a:lnTo>
                    <a:cubicBezTo>
                      <a:pt x="16012" y="25853"/>
                      <a:pt x="15212" y="26853"/>
                      <a:pt x="14444" y="27854"/>
                    </a:cubicBezTo>
                    <a:cubicBezTo>
                      <a:pt x="14011" y="28388"/>
                      <a:pt x="13610" y="28855"/>
                      <a:pt x="13177" y="29389"/>
                    </a:cubicBezTo>
                    <a:lnTo>
                      <a:pt x="11909" y="30890"/>
                    </a:lnTo>
                    <a:lnTo>
                      <a:pt x="10542" y="32357"/>
                    </a:lnTo>
                    <a:cubicBezTo>
                      <a:pt x="10075" y="32858"/>
                      <a:pt x="9608" y="33358"/>
                      <a:pt x="9141" y="33858"/>
                    </a:cubicBezTo>
                    <a:cubicBezTo>
                      <a:pt x="6305" y="36727"/>
                      <a:pt x="3270" y="39396"/>
                      <a:pt x="67" y="41831"/>
                    </a:cubicBezTo>
                    <a:lnTo>
                      <a:pt x="1" y="41898"/>
                    </a:lnTo>
                    <a:lnTo>
                      <a:pt x="34" y="41964"/>
                    </a:lnTo>
                    <a:cubicBezTo>
                      <a:pt x="3470" y="49203"/>
                      <a:pt x="6439" y="55441"/>
                      <a:pt x="8540" y="59844"/>
                    </a:cubicBezTo>
                    <a:cubicBezTo>
                      <a:pt x="9574" y="62045"/>
                      <a:pt x="10408" y="63813"/>
                      <a:pt x="11009" y="65014"/>
                    </a:cubicBezTo>
                    <a:cubicBezTo>
                      <a:pt x="11275" y="65615"/>
                      <a:pt x="11509" y="66048"/>
                      <a:pt x="11676" y="66382"/>
                    </a:cubicBezTo>
                    <a:lnTo>
                      <a:pt x="11843" y="66749"/>
                    </a:lnTo>
                    <a:cubicBezTo>
                      <a:pt x="11876" y="66815"/>
                      <a:pt x="11909" y="66849"/>
                      <a:pt x="11909" y="66849"/>
                    </a:cubicBezTo>
                    <a:lnTo>
                      <a:pt x="11876" y="66749"/>
                    </a:lnTo>
                    <a:lnTo>
                      <a:pt x="11709" y="66382"/>
                    </a:lnTo>
                    <a:cubicBezTo>
                      <a:pt x="11542" y="66048"/>
                      <a:pt x="11342" y="65581"/>
                      <a:pt x="11075" y="64981"/>
                    </a:cubicBezTo>
                    <a:lnTo>
                      <a:pt x="8640" y="59810"/>
                    </a:lnTo>
                    <a:lnTo>
                      <a:pt x="239" y="41944"/>
                    </a:lnTo>
                    <a:lnTo>
                      <a:pt x="239" y="41944"/>
                    </a:lnTo>
                    <a:cubicBezTo>
                      <a:pt x="3448" y="39523"/>
                      <a:pt x="6459" y="36873"/>
                      <a:pt x="9274" y="33992"/>
                    </a:cubicBezTo>
                    <a:cubicBezTo>
                      <a:pt x="9774" y="33525"/>
                      <a:pt x="10241" y="33025"/>
                      <a:pt x="10675" y="32524"/>
                    </a:cubicBezTo>
                    <a:lnTo>
                      <a:pt x="12043" y="31023"/>
                    </a:lnTo>
                    <a:cubicBezTo>
                      <a:pt x="12476" y="30523"/>
                      <a:pt x="12910" y="30022"/>
                      <a:pt x="13344" y="29522"/>
                    </a:cubicBezTo>
                    <a:cubicBezTo>
                      <a:pt x="13744" y="29022"/>
                      <a:pt x="14211" y="28521"/>
                      <a:pt x="14578" y="27988"/>
                    </a:cubicBezTo>
                    <a:cubicBezTo>
                      <a:pt x="15378" y="26987"/>
                      <a:pt x="16179" y="25986"/>
                      <a:pt x="16879" y="24952"/>
                    </a:cubicBezTo>
                    <a:lnTo>
                      <a:pt x="17980" y="23451"/>
                    </a:lnTo>
                    <a:cubicBezTo>
                      <a:pt x="18314" y="22951"/>
                      <a:pt x="18647" y="22450"/>
                      <a:pt x="18981" y="21950"/>
                    </a:cubicBezTo>
                    <a:cubicBezTo>
                      <a:pt x="21283" y="18447"/>
                      <a:pt x="23317" y="14745"/>
                      <a:pt x="25052" y="10909"/>
                    </a:cubicBezTo>
                    <a:cubicBezTo>
                      <a:pt x="25819" y="9274"/>
                      <a:pt x="26453" y="7773"/>
                      <a:pt x="26920" y="6439"/>
                    </a:cubicBezTo>
                    <a:cubicBezTo>
                      <a:pt x="27420" y="5105"/>
                      <a:pt x="27854" y="3937"/>
                      <a:pt x="28154" y="3003"/>
                    </a:cubicBezTo>
                    <a:cubicBezTo>
                      <a:pt x="28454" y="2036"/>
                      <a:pt x="28655" y="1302"/>
                      <a:pt x="28821" y="768"/>
                    </a:cubicBezTo>
                    <a:cubicBezTo>
                      <a:pt x="28888" y="535"/>
                      <a:pt x="28955" y="334"/>
                      <a:pt x="28988" y="201"/>
                    </a:cubicBezTo>
                    <a:cubicBezTo>
                      <a:pt x="29055" y="68"/>
                      <a:pt x="29055" y="1"/>
                      <a:pt x="29055" y="1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2558;p59">
                <a:extLst>
                  <a:ext uri="{FF2B5EF4-FFF2-40B4-BE49-F238E27FC236}">
                    <a16:creationId xmlns:a16="http://schemas.microsoft.com/office/drawing/2014/main" id="{9FDE843B-0085-9DF1-CA02-17E4753FF1D4}"/>
                  </a:ext>
                </a:extLst>
              </p:cNvPr>
              <p:cNvSpPr/>
              <p:nvPr/>
            </p:nvSpPr>
            <p:spPr>
              <a:xfrm>
                <a:off x="5373867" y="1359226"/>
                <a:ext cx="83361" cy="82574"/>
              </a:xfrm>
              <a:custGeom>
                <a:avLst/>
                <a:gdLst/>
                <a:ahLst/>
                <a:cxnLst/>
                <a:rect l="l" t="t" r="r" b="b"/>
                <a:pathLst>
                  <a:path w="3604" h="3570" extrusionOk="0">
                    <a:moveTo>
                      <a:pt x="1802" y="0"/>
                    </a:moveTo>
                    <a:cubicBezTo>
                      <a:pt x="801" y="0"/>
                      <a:pt x="1" y="801"/>
                      <a:pt x="1" y="1802"/>
                    </a:cubicBezTo>
                    <a:cubicBezTo>
                      <a:pt x="1" y="2769"/>
                      <a:pt x="801" y="3569"/>
                      <a:pt x="1802" y="3569"/>
                    </a:cubicBezTo>
                    <a:cubicBezTo>
                      <a:pt x="2803" y="3569"/>
                      <a:pt x="3603" y="2769"/>
                      <a:pt x="3603" y="1802"/>
                    </a:cubicBezTo>
                    <a:cubicBezTo>
                      <a:pt x="3603" y="801"/>
                      <a:pt x="2803" y="0"/>
                      <a:pt x="1802" y="0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2559;p59">
                <a:extLst>
                  <a:ext uri="{FF2B5EF4-FFF2-40B4-BE49-F238E27FC236}">
                    <a16:creationId xmlns:a16="http://schemas.microsoft.com/office/drawing/2014/main" id="{A0D7BBD3-A0F1-1F80-C5D0-C291EB5AC90A}"/>
                  </a:ext>
                </a:extLst>
              </p:cNvPr>
              <p:cNvSpPr/>
              <p:nvPr/>
            </p:nvSpPr>
            <p:spPr>
              <a:xfrm>
                <a:off x="5110000" y="574541"/>
                <a:ext cx="96475" cy="83314"/>
              </a:xfrm>
              <a:custGeom>
                <a:avLst/>
                <a:gdLst/>
                <a:ahLst/>
                <a:cxnLst/>
                <a:rect l="l" t="t" r="r" b="b"/>
                <a:pathLst>
                  <a:path w="4171" h="3602" extrusionOk="0">
                    <a:moveTo>
                      <a:pt x="2402" y="1"/>
                    </a:moveTo>
                    <a:cubicBezTo>
                      <a:pt x="801" y="1"/>
                      <a:pt x="0" y="1936"/>
                      <a:pt x="1101" y="3070"/>
                    </a:cubicBezTo>
                    <a:cubicBezTo>
                      <a:pt x="1468" y="3437"/>
                      <a:pt x="1920" y="3602"/>
                      <a:pt x="2362" y="3602"/>
                    </a:cubicBezTo>
                    <a:cubicBezTo>
                      <a:pt x="3286" y="3602"/>
                      <a:pt x="4170" y="2885"/>
                      <a:pt x="4170" y="1802"/>
                    </a:cubicBezTo>
                    <a:cubicBezTo>
                      <a:pt x="4170" y="802"/>
                      <a:pt x="3369" y="1"/>
                      <a:pt x="2402" y="1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2560;p59">
                <a:extLst>
                  <a:ext uri="{FF2B5EF4-FFF2-40B4-BE49-F238E27FC236}">
                    <a16:creationId xmlns:a16="http://schemas.microsoft.com/office/drawing/2014/main" id="{982B8FD6-F11E-2D95-29B5-65BDA1DCB774}"/>
                  </a:ext>
                </a:extLst>
              </p:cNvPr>
              <p:cNvSpPr/>
              <p:nvPr/>
            </p:nvSpPr>
            <p:spPr>
              <a:xfrm>
                <a:off x="6348333" y="1490373"/>
                <a:ext cx="96475" cy="82782"/>
              </a:xfrm>
              <a:custGeom>
                <a:avLst/>
                <a:gdLst/>
                <a:ahLst/>
                <a:cxnLst/>
                <a:rect l="l" t="t" r="r" b="b"/>
                <a:pathLst>
                  <a:path w="4171" h="3579" extrusionOk="0">
                    <a:moveTo>
                      <a:pt x="2402" y="1"/>
                    </a:moveTo>
                    <a:cubicBezTo>
                      <a:pt x="801" y="1"/>
                      <a:pt x="1" y="1936"/>
                      <a:pt x="1135" y="3070"/>
                    </a:cubicBezTo>
                    <a:cubicBezTo>
                      <a:pt x="1496" y="3421"/>
                      <a:pt x="1936" y="3579"/>
                      <a:pt x="2367" y="3579"/>
                    </a:cubicBezTo>
                    <a:cubicBezTo>
                      <a:pt x="3288" y="3579"/>
                      <a:pt x="4170" y="2859"/>
                      <a:pt x="4170" y="1769"/>
                    </a:cubicBezTo>
                    <a:cubicBezTo>
                      <a:pt x="4170" y="802"/>
                      <a:pt x="3370" y="1"/>
                      <a:pt x="2402" y="1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2561;p59">
                <a:extLst>
                  <a:ext uri="{FF2B5EF4-FFF2-40B4-BE49-F238E27FC236}">
                    <a16:creationId xmlns:a16="http://schemas.microsoft.com/office/drawing/2014/main" id="{89024C8A-7C3E-40D7-A3DF-316BD90D18AE}"/>
                  </a:ext>
                </a:extLst>
              </p:cNvPr>
              <p:cNvSpPr/>
              <p:nvPr/>
            </p:nvSpPr>
            <p:spPr>
              <a:xfrm>
                <a:off x="4208045" y="3425429"/>
                <a:ext cx="96475" cy="82574"/>
              </a:xfrm>
              <a:custGeom>
                <a:avLst/>
                <a:gdLst/>
                <a:ahLst/>
                <a:cxnLst/>
                <a:rect l="l" t="t" r="r" b="b"/>
                <a:pathLst>
                  <a:path w="4171" h="3570" extrusionOk="0">
                    <a:moveTo>
                      <a:pt x="2403" y="1"/>
                    </a:moveTo>
                    <a:cubicBezTo>
                      <a:pt x="801" y="1"/>
                      <a:pt x="1" y="1936"/>
                      <a:pt x="1135" y="3036"/>
                    </a:cubicBezTo>
                    <a:cubicBezTo>
                      <a:pt x="1493" y="3405"/>
                      <a:pt x="1939" y="3569"/>
                      <a:pt x="2377" y="3569"/>
                    </a:cubicBezTo>
                    <a:cubicBezTo>
                      <a:pt x="3289" y="3569"/>
                      <a:pt x="4171" y="2860"/>
                      <a:pt x="4171" y="1802"/>
                    </a:cubicBezTo>
                    <a:cubicBezTo>
                      <a:pt x="4171" y="801"/>
                      <a:pt x="3370" y="1"/>
                      <a:pt x="2403" y="1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2562;p59">
                <a:extLst>
                  <a:ext uri="{FF2B5EF4-FFF2-40B4-BE49-F238E27FC236}">
                    <a16:creationId xmlns:a16="http://schemas.microsoft.com/office/drawing/2014/main" id="{E3CECBA9-C99B-8410-0408-4DEC54210071}"/>
                  </a:ext>
                </a:extLst>
              </p:cNvPr>
              <p:cNvSpPr/>
              <p:nvPr/>
            </p:nvSpPr>
            <p:spPr>
              <a:xfrm>
                <a:off x="3692663" y="3395337"/>
                <a:ext cx="83337" cy="83361"/>
              </a:xfrm>
              <a:custGeom>
                <a:avLst/>
                <a:gdLst/>
                <a:ahLst/>
                <a:cxnLst/>
                <a:rect l="l" t="t" r="r" b="b"/>
                <a:pathLst>
                  <a:path w="3603" h="3604" extrusionOk="0">
                    <a:moveTo>
                      <a:pt x="1802" y="1"/>
                    </a:moveTo>
                    <a:cubicBezTo>
                      <a:pt x="801" y="1"/>
                      <a:pt x="0" y="802"/>
                      <a:pt x="0" y="1802"/>
                    </a:cubicBezTo>
                    <a:cubicBezTo>
                      <a:pt x="0" y="2770"/>
                      <a:pt x="801" y="3604"/>
                      <a:pt x="1802" y="3604"/>
                    </a:cubicBezTo>
                    <a:cubicBezTo>
                      <a:pt x="2802" y="3604"/>
                      <a:pt x="3603" y="2770"/>
                      <a:pt x="3603" y="1802"/>
                    </a:cubicBezTo>
                    <a:cubicBezTo>
                      <a:pt x="3603" y="802"/>
                      <a:pt x="2802" y="1"/>
                      <a:pt x="1802" y="1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2563;p59">
                <a:extLst>
                  <a:ext uri="{FF2B5EF4-FFF2-40B4-BE49-F238E27FC236}">
                    <a16:creationId xmlns:a16="http://schemas.microsoft.com/office/drawing/2014/main" id="{304BF8FC-E0F6-5F54-0B5F-AE43344FCE06}"/>
                  </a:ext>
                </a:extLst>
              </p:cNvPr>
              <p:cNvSpPr/>
              <p:nvPr/>
            </p:nvSpPr>
            <p:spPr>
              <a:xfrm>
                <a:off x="5962571" y="2524261"/>
                <a:ext cx="82574" cy="82574"/>
              </a:xfrm>
              <a:custGeom>
                <a:avLst/>
                <a:gdLst/>
                <a:ahLst/>
                <a:cxnLst/>
                <a:rect l="l" t="t" r="r" b="b"/>
                <a:pathLst>
                  <a:path w="3570" h="3570" extrusionOk="0">
                    <a:moveTo>
                      <a:pt x="1768" y="1"/>
                    </a:moveTo>
                    <a:cubicBezTo>
                      <a:pt x="801" y="1"/>
                      <a:pt x="0" y="801"/>
                      <a:pt x="0" y="1802"/>
                    </a:cubicBezTo>
                    <a:cubicBezTo>
                      <a:pt x="0" y="2769"/>
                      <a:pt x="801" y="3570"/>
                      <a:pt x="1768" y="3570"/>
                    </a:cubicBezTo>
                    <a:cubicBezTo>
                      <a:pt x="2769" y="3570"/>
                      <a:pt x="3569" y="2769"/>
                      <a:pt x="3569" y="1802"/>
                    </a:cubicBezTo>
                    <a:cubicBezTo>
                      <a:pt x="3569" y="801"/>
                      <a:pt x="2769" y="1"/>
                      <a:pt x="1768" y="1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2564;p59">
                <a:extLst>
                  <a:ext uri="{FF2B5EF4-FFF2-40B4-BE49-F238E27FC236}">
                    <a16:creationId xmlns:a16="http://schemas.microsoft.com/office/drawing/2014/main" id="{0160AA6D-C70A-77C8-46BE-73560D29C7D9}"/>
                  </a:ext>
                </a:extLst>
              </p:cNvPr>
              <p:cNvSpPr/>
              <p:nvPr/>
            </p:nvSpPr>
            <p:spPr>
              <a:xfrm>
                <a:off x="2844717" y="1512000"/>
                <a:ext cx="96475" cy="82528"/>
              </a:xfrm>
              <a:custGeom>
                <a:avLst/>
                <a:gdLst/>
                <a:ahLst/>
                <a:cxnLst/>
                <a:rect l="l" t="t" r="r" b="b"/>
                <a:pathLst>
                  <a:path w="4171" h="3568" extrusionOk="0">
                    <a:moveTo>
                      <a:pt x="2403" y="0"/>
                    </a:moveTo>
                    <a:cubicBezTo>
                      <a:pt x="801" y="0"/>
                      <a:pt x="1" y="1901"/>
                      <a:pt x="1135" y="3036"/>
                    </a:cubicBezTo>
                    <a:cubicBezTo>
                      <a:pt x="1491" y="3403"/>
                      <a:pt x="1935" y="3567"/>
                      <a:pt x="2373" y="3567"/>
                    </a:cubicBezTo>
                    <a:cubicBezTo>
                      <a:pt x="3286" y="3567"/>
                      <a:pt x="4170" y="2851"/>
                      <a:pt x="4170" y="1768"/>
                    </a:cubicBezTo>
                    <a:cubicBezTo>
                      <a:pt x="4170" y="801"/>
                      <a:pt x="3370" y="0"/>
                      <a:pt x="2403" y="0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2565;p59">
                <a:extLst>
                  <a:ext uri="{FF2B5EF4-FFF2-40B4-BE49-F238E27FC236}">
                    <a16:creationId xmlns:a16="http://schemas.microsoft.com/office/drawing/2014/main" id="{34D8B459-1FAE-9894-C7D0-3B9B95A9E6B9}"/>
                  </a:ext>
                </a:extLst>
              </p:cNvPr>
              <p:cNvSpPr/>
              <p:nvPr/>
            </p:nvSpPr>
            <p:spPr>
              <a:xfrm>
                <a:off x="6023519" y="1826013"/>
                <a:ext cx="82574" cy="82574"/>
              </a:xfrm>
              <a:custGeom>
                <a:avLst/>
                <a:gdLst/>
                <a:ahLst/>
                <a:cxnLst/>
                <a:rect l="l" t="t" r="r" b="b"/>
                <a:pathLst>
                  <a:path w="3570" h="3570" extrusionOk="0">
                    <a:moveTo>
                      <a:pt x="1768" y="0"/>
                    </a:moveTo>
                    <a:cubicBezTo>
                      <a:pt x="801" y="0"/>
                      <a:pt x="0" y="801"/>
                      <a:pt x="0" y="1768"/>
                    </a:cubicBezTo>
                    <a:cubicBezTo>
                      <a:pt x="0" y="2769"/>
                      <a:pt x="801" y="3570"/>
                      <a:pt x="1768" y="3570"/>
                    </a:cubicBezTo>
                    <a:cubicBezTo>
                      <a:pt x="2769" y="3570"/>
                      <a:pt x="3569" y="2769"/>
                      <a:pt x="3569" y="1768"/>
                    </a:cubicBezTo>
                    <a:cubicBezTo>
                      <a:pt x="3569" y="801"/>
                      <a:pt x="2769" y="0"/>
                      <a:pt x="1768" y="0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2566;p59">
                <a:extLst>
                  <a:ext uri="{FF2B5EF4-FFF2-40B4-BE49-F238E27FC236}">
                    <a16:creationId xmlns:a16="http://schemas.microsoft.com/office/drawing/2014/main" id="{7DC118A5-5BED-6E80-1330-A9BE80B07D88}"/>
                  </a:ext>
                </a:extLst>
              </p:cNvPr>
              <p:cNvSpPr/>
              <p:nvPr/>
            </p:nvSpPr>
            <p:spPr>
              <a:xfrm>
                <a:off x="3293763" y="1667850"/>
                <a:ext cx="96475" cy="82944"/>
              </a:xfrm>
              <a:custGeom>
                <a:avLst/>
                <a:gdLst/>
                <a:ahLst/>
                <a:cxnLst/>
                <a:rect l="l" t="t" r="r" b="b"/>
                <a:pathLst>
                  <a:path w="4171" h="3586" extrusionOk="0">
                    <a:moveTo>
                      <a:pt x="2369" y="0"/>
                    </a:moveTo>
                    <a:cubicBezTo>
                      <a:pt x="801" y="0"/>
                      <a:pt x="1" y="1935"/>
                      <a:pt x="1101" y="3069"/>
                    </a:cubicBezTo>
                    <a:cubicBezTo>
                      <a:pt x="1468" y="3425"/>
                      <a:pt x="1919" y="3586"/>
                      <a:pt x="2361" y="3586"/>
                    </a:cubicBezTo>
                    <a:cubicBezTo>
                      <a:pt x="3285" y="3586"/>
                      <a:pt x="4170" y="2884"/>
                      <a:pt x="4170" y="1801"/>
                    </a:cubicBezTo>
                    <a:cubicBezTo>
                      <a:pt x="4170" y="801"/>
                      <a:pt x="3370" y="0"/>
                      <a:pt x="2369" y="0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2567;p59">
                <a:extLst>
                  <a:ext uri="{FF2B5EF4-FFF2-40B4-BE49-F238E27FC236}">
                    <a16:creationId xmlns:a16="http://schemas.microsoft.com/office/drawing/2014/main" id="{6CE8D707-D087-22AD-2BD7-FAACC56C75F8}"/>
                  </a:ext>
                </a:extLst>
              </p:cNvPr>
              <p:cNvSpPr/>
              <p:nvPr/>
            </p:nvSpPr>
            <p:spPr>
              <a:xfrm>
                <a:off x="3340069" y="1120039"/>
                <a:ext cx="82574" cy="82574"/>
              </a:xfrm>
              <a:custGeom>
                <a:avLst/>
                <a:gdLst/>
                <a:ahLst/>
                <a:cxnLst/>
                <a:rect l="l" t="t" r="r" b="b"/>
                <a:pathLst>
                  <a:path w="3570" h="3570" extrusionOk="0">
                    <a:moveTo>
                      <a:pt x="1768" y="1"/>
                    </a:moveTo>
                    <a:cubicBezTo>
                      <a:pt x="801" y="1"/>
                      <a:pt x="0" y="801"/>
                      <a:pt x="0" y="1768"/>
                    </a:cubicBezTo>
                    <a:cubicBezTo>
                      <a:pt x="0" y="2769"/>
                      <a:pt x="801" y="3570"/>
                      <a:pt x="1768" y="3570"/>
                    </a:cubicBezTo>
                    <a:cubicBezTo>
                      <a:pt x="2769" y="3570"/>
                      <a:pt x="3569" y="2769"/>
                      <a:pt x="3569" y="1768"/>
                    </a:cubicBezTo>
                    <a:cubicBezTo>
                      <a:pt x="3569" y="801"/>
                      <a:pt x="2769" y="1"/>
                      <a:pt x="1768" y="1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2568;p59">
                <a:extLst>
                  <a:ext uri="{FF2B5EF4-FFF2-40B4-BE49-F238E27FC236}">
                    <a16:creationId xmlns:a16="http://schemas.microsoft.com/office/drawing/2014/main" id="{5C082F72-23E9-302F-B0EB-445D5708CC93}"/>
                  </a:ext>
                </a:extLst>
              </p:cNvPr>
              <p:cNvSpPr/>
              <p:nvPr/>
            </p:nvSpPr>
            <p:spPr>
              <a:xfrm>
                <a:off x="2908764" y="2708630"/>
                <a:ext cx="48619" cy="40917"/>
              </a:xfrm>
              <a:custGeom>
                <a:avLst/>
                <a:gdLst/>
                <a:ahLst/>
                <a:cxnLst/>
                <a:rect l="l" t="t" r="r" b="b"/>
                <a:pathLst>
                  <a:path w="2102" h="1769" extrusionOk="0">
                    <a:moveTo>
                      <a:pt x="1255" y="0"/>
                    </a:moveTo>
                    <a:cubicBezTo>
                      <a:pt x="1238" y="0"/>
                      <a:pt x="1219" y="1"/>
                      <a:pt x="1201" y="2"/>
                    </a:cubicBezTo>
                    <a:cubicBezTo>
                      <a:pt x="401" y="2"/>
                      <a:pt x="0" y="936"/>
                      <a:pt x="568" y="1503"/>
                    </a:cubicBezTo>
                    <a:cubicBezTo>
                      <a:pt x="751" y="1687"/>
                      <a:pt x="977" y="1769"/>
                      <a:pt x="1198" y="1769"/>
                    </a:cubicBezTo>
                    <a:cubicBezTo>
                      <a:pt x="1660" y="1769"/>
                      <a:pt x="2102" y="1411"/>
                      <a:pt x="2102" y="869"/>
                    </a:cubicBezTo>
                    <a:cubicBezTo>
                      <a:pt x="2102" y="419"/>
                      <a:pt x="1730" y="0"/>
                      <a:pt x="1255" y="0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2569;p59">
                <a:extLst>
                  <a:ext uri="{FF2B5EF4-FFF2-40B4-BE49-F238E27FC236}">
                    <a16:creationId xmlns:a16="http://schemas.microsoft.com/office/drawing/2014/main" id="{BC85A6C0-D778-2A60-45BF-13D23442BEB6}"/>
                  </a:ext>
                </a:extLst>
              </p:cNvPr>
              <p:cNvSpPr/>
              <p:nvPr/>
            </p:nvSpPr>
            <p:spPr>
              <a:xfrm>
                <a:off x="3259044" y="2108407"/>
                <a:ext cx="48642" cy="41148"/>
              </a:xfrm>
              <a:custGeom>
                <a:avLst/>
                <a:gdLst/>
                <a:ahLst/>
                <a:cxnLst/>
                <a:rect l="l" t="t" r="r" b="b"/>
                <a:pathLst>
                  <a:path w="2103" h="1779" extrusionOk="0">
                    <a:moveTo>
                      <a:pt x="1201" y="0"/>
                    </a:moveTo>
                    <a:cubicBezTo>
                      <a:pt x="401" y="0"/>
                      <a:pt x="1" y="967"/>
                      <a:pt x="568" y="1535"/>
                    </a:cubicBezTo>
                    <a:cubicBezTo>
                      <a:pt x="747" y="1703"/>
                      <a:pt x="966" y="1779"/>
                      <a:pt x="1182" y="1779"/>
                    </a:cubicBezTo>
                    <a:cubicBezTo>
                      <a:pt x="1650" y="1779"/>
                      <a:pt x="2102" y="1426"/>
                      <a:pt x="2102" y="901"/>
                    </a:cubicBezTo>
                    <a:cubicBezTo>
                      <a:pt x="2102" y="400"/>
                      <a:pt x="1702" y="0"/>
                      <a:pt x="1201" y="0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2570;p59">
                <a:extLst>
                  <a:ext uri="{FF2B5EF4-FFF2-40B4-BE49-F238E27FC236}">
                    <a16:creationId xmlns:a16="http://schemas.microsoft.com/office/drawing/2014/main" id="{3B630891-EF7B-51C2-4C56-184B62D86E42}"/>
                  </a:ext>
                </a:extLst>
              </p:cNvPr>
              <p:cNvSpPr/>
              <p:nvPr/>
            </p:nvSpPr>
            <p:spPr>
              <a:xfrm>
                <a:off x="3660257" y="2833648"/>
                <a:ext cx="48619" cy="41680"/>
              </a:xfrm>
              <a:custGeom>
                <a:avLst/>
                <a:gdLst/>
                <a:ahLst/>
                <a:cxnLst/>
                <a:rect l="l" t="t" r="r" b="b"/>
                <a:pathLst>
                  <a:path w="2102" h="1802" extrusionOk="0">
                    <a:moveTo>
                      <a:pt x="1201" y="1"/>
                    </a:moveTo>
                    <a:cubicBezTo>
                      <a:pt x="401" y="1"/>
                      <a:pt x="0" y="968"/>
                      <a:pt x="567" y="1535"/>
                    </a:cubicBezTo>
                    <a:cubicBezTo>
                      <a:pt x="751" y="1719"/>
                      <a:pt x="977" y="1801"/>
                      <a:pt x="1198" y="1801"/>
                    </a:cubicBezTo>
                    <a:cubicBezTo>
                      <a:pt x="1660" y="1801"/>
                      <a:pt x="2102" y="1443"/>
                      <a:pt x="2102" y="902"/>
                    </a:cubicBezTo>
                    <a:cubicBezTo>
                      <a:pt x="2102" y="401"/>
                      <a:pt x="1702" y="1"/>
                      <a:pt x="1201" y="1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2571;p59">
                <a:extLst>
                  <a:ext uri="{FF2B5EF4-FFF2-40B4-BE49-F238E27FC236}">
                    <a16:creationId xmlns:a16="http://schemas.microsoft.com/office/drawing/2014/main" id="{C068FE76-A6D4-4330-7F34-67124D081F73}"/>
                  </a:ext>
                </a:extLst>
              </p:cNvPr>
              <p:cNvSpPr/>
              <p:nvPr/>
            </p:nvSpPr>
            <p:spPr>
              <a:xfrm>
                <a:off x="3448849" y="2098368"/>
                <a:ext cx="48619" cy="41657"/>
              </a:xfrm>
              <a:custGeom>
                <a:avLst/>
                <a:gdLst/>
                <a:ahLst/>
                <a:cxnLst/>
                <a:rect l="l" t="t" r="r" b="b"/>
                <a:pathLst>
                  <a:path w="2102" h="1801" extrusionOk="0">
                    <a:moveTo>
                      <a:pt x="1201" y="0"/>
                    </a:moveTo>
                    <a:cubicBezTo>
                      <a:pt x="401" y="0"/>
                      <a:pt x="0" y="968"/>
                      <a:pt x="568" y="1535"/>
                    </a:cubicBezTo>
                    <a:cubicBezTo>
                      <a:pt x="751" y="1719"/>
                      <a:pt x="977" y="1801"/>
                      <a:pt x="1198" y="1801"/>
                    </a:cubicBezTo>
                    <a:cubicBezTo>
                      <a:pt x="1660" y="1801"/>
                      <a:pt x="2102" y="1442"/>
                      <a:pt x="2102" y="901"/>
                    </a:cubicBezTo>
                    <a:cubicBezTo>
                      <a:pt x="2102" y="401"/>
                      <a:pt x="1702" y="0"/>
                      <a:pt x="1201" y="0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2572;p59">
                <a:extLst>
                  <a:ext uri="{FF2B5EF4-FFF2-40B4-BE49-F238E27FC236}">
                    <a16:creationId xmlns:a16="http://schemas.microsoft.com/office/drawing/2014/main" id="{538FAF24-37D7-049A-2309-99DB30527E88}"/>
                  </a:ext>
                </a:extLst>
              </p:cNvPr>
              <p:cNvSpPr/>
              <p:nvPr/>
            </p:nvSpPr>
            <p:spPr>
              <a:xfrm>
                <a:off x="3745121" y="1633085"/>
                <a:ext cx="48642" cy="40917"/>
              </a:xfrm>
              <a:custGeom>
                <a:avLst/>
                <a:gdLst/>
                <a:ahLst/>
                <a:cxnLst/>
                <a:rect l="l" t="t" r="r" b="b"/>
                <a:pathLst>
                  <a:path w="2103" h="1769" extrusionOk="0">
                    <a:moveTo>
                      <a:pt x="1260" y="0"/>
                    </a:moveTo>
                    <a:cubicBezTo>
                      <a:pt x="1240" y="0"/>
                      <a:pt x="1221" y="1"/>
                      <a:pt x="1201" y="2"/>
                    </a:cubicBezTo>
                    <a:cubicBezTo>
                      <a:pt x="401" y="2"/>
                      <a:pt x="1" y="969"/>
                      <a:pt x="568" y="1503"/>
                    </a:cubicBezTo>
                    <a:cubicBezTo>
                      <a:pt x="751" y="1687"/>
                      <a:pt x="977" y="1769"/>
                      <a:pt x="1198" y="1769"/>
                    </a:cubicBezTo>
                    <a:cubicBezTo>
                      <a:pt x="1660" y="1769"/>
                      <a:pt x="2102" y="1411"/>
                      <a:pt x="2102" y="869"/>
                    </a:cubicBezTo>
                    <a:cubicBezTo>
                      <a:pt x="2102" y="389"/>
                      <a:pt x="1732" y="0"/>
                      <a:pt x="1260" y="0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2573;p59">
                <a:extLst>
                  <a:ext uri="{FF2B5EF4-FFF2-40B4-BE49-F238E27FC236}">
                    <a16:creationId xmlns:a16="http://schemas.microsoft.com/office/drawing/2014/main" id="{655EA0E0-A109-E5CA-06CF-441B157377D5}"/>
                  </a:ext>
                </a:extLst>
              </p:cNvPr>
              <p:cNvSpPr/>
              <p:nvPr/>
            </p:nvSpPr>
            <p:spPr>
              <a:xfrm>
                <a:off x="3036835" y="2107620"/>
                <a:ext cx="41703" cy="41703"/>
              </a:xfrm>
              <a:custGeom>
                <a:avLst/>
                <a:gdLst/>
                <a:ahLst/>
                <a:cxnLst/>
                <a:rect l="l" t="t" r="r" b="b"/>
                <a:pathLst>
                  <a:path w="1803" h="1803" extrusionOk="0">
                    <a:moveTo>
                      <a:pt x="901" y="1"/>
                    </a:moveTo>
                    <a:cubicBezTo>
                      <a:pt x="434" y="1"/>
                      <a:pt x="1" y="401"/>
                      <a:pt x="1" y="901"/>
                    </a:cubicBezTo>
                    <a:cubicBezTo>
                      <a:pt x="1" y="1402"/>
                      <a:pt x="434" y="1802"/>
                      <a:pt x="901" y="1802"/>
                    </a:cubicBezTo>
                    <a:cubicBezTo>
                      <a:pt x="1402" y="1802"/>
                      <a:pt x="1802" y="1402"/>
                      <a:pt x="1802" y="901"/>
                    </a:cubicBezTo>
                    <a:cubicBezTo>
                      <a:pt x="1802" y="401"/>
                      <a:pt x="1402" y="1"/>
                      <a:pt x="901" y="1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2574;p59">
                <a:extLst>
                  <a:ext uri="{FF2B5EF4-FFF2-40B4-BE49-F238E27FC236}">
                    <a16:creationId xmlns:a16="http://schemas.microsoft.com/office/drawing/2014/main" id="{F908B4E5-04E6-9E82-88C0-C4E37F869B3C}"/>
                  </a:ext>
                </a:extLst>
              </p:cNvPr>
              <p:cNvSpPr/>
              <p:nvPr/>
            </p:nvSpPr>
            <p:spPr>
              <a:xfrm>
                <a:off x="5788958" y="2924711"/>
                <a:ext cx="48642" cy="41148"/>
              </a:xfrm>
              <a:custGeom>
                <a:avLst/>
                <a:gdLst/>
                <a:ahLst/>
                <a:cxnLst/>
                <a:rect l="l" t="t" r="r" b="b"/>
                <a:pathLst>
                  <a:path w="2103" h="1779" extrusionOk="0">
                    <a:moveTo>
                      <a:pt x="1202" y="0"/>
                    </a:moveTo>
                    <a:cubicBezTo>
                      <a:pt x="401" y="0"/>
                      <a:pt x="1" y="967"/>
                      <a:pt x="568" y="1534"/>
                    </a:cubicBezTo>
                    <a:cubicBezTo>
                      <a:pt x="747" y="1703"/>
                      <a:pt x="966" y="1779"/>
                      <a:pt x="1182" y="1779"/>
                    </a:cubicBezTo>
                    <a:cubicBezTo>
                      <a:pt x="1650" y="1779"/>
                      <a:pt x="2102" y="1425"/>
                      <a:pt x="2102" y="901"/>
                    </a:cubicBezTo>
                    <a:cubicBezTo>
                      <a:pt x="2102" y="400"/>
                      <a:pt x="1702" y="0"/>
                      <a:pt x="1202" y="0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2575;p59">
                <a:extLst>
                  <a:ext uri="{FF2B5EF4-FFF2-40B4-BE49-F238E27FC236}">
                    <a16:creationId xmlns:a16="http://schemas.microsoft.com/office/drawing/2014/main" id="{27908165-6522-3C06-838F-448BA39D6C69}"/>
                  </a:ext>
                </a:extLst>
              </p:cNvPr>
              <p:cNvSpPr/>
              <p:nvPr/>
            </p:nvSpPr>
            <p:spPr>
              <a:xfrm>
                <a:off x="5644673" y="2815907"/>
                <a:ext cx="48642" cy="41657"/>
              </a:xfrm>
              <a:custGeom>
                <a:avLst/>
                <a:gdLst/>
                <a:ahLst/>
                <a:cxnLst/>
                <a:rect l="l" t="t" r="r" b="b"/>
                <a:pathLst>
                  <a:path w="2103" h="1801" extrusionOk="0">
                    <a:moveTo>
                      <a:pt x="1202" y="1"/>
                    </a:moveTo>
                    <a:cubicBezTo>
                      <a:pt x="401" y="1"/>
                      <a:pt x="1" y="968"/>
                      <a:pt x="568" y="1535"/>
                    </a:cubicBezTo>
                    <a:cubicBezTo>
                      <a:pt x="752" y="1719"/>
                      <a:pt x="977" y="1801"/>
                      <a:pt x="1198" y="1801"/>
                    </a:cubicBezTo>
                    <a:cubicBezTo>
                      <a:pt x="1660" y="1801"/>
                      <a:pt x="2102" y="1443"/>
                      <a:pt x="2102" y="901"/>
                    </a:cubicBezTo>
                    <a:cubicBezTo>
                      <a:pt x="2102" y="401"/>
                      <a:pt x="1702" y="1"/>
                      <a:pt x="1202" y="1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2576;p59">
                <a:extLst>
                  <a:ext uri="{FF2B5EF4-FFF2-40B4-BE49-F238E27FC236}">
                    <a16:creationId xmlns:a16="http://schemas.microsoft.com/office/drawing/2014/main" id="{BFC16D11-3C15-9554-81FB-5A18A138FC9C}"/>
                  </a:ext>
                </a:extLst>
              </p:cNvPr>
              <p:cNvSpPr/>
              <p:nvPr/>
            </p:nvSpPr>
            <p:spPr>
              <a:xfrm>
                <a:off x="5944044" y="3021926"/>
                <a:ext cx="48619" cy="41657"/>
              </a:xfrm>
              <a:custGeom>
                <a:avLst/>
                <a:gdLst/>
                <a:ahLst/>
                <a:cxnLst/>
                <a:rect l="l" t="t" r="r" b="b"/>
                <a:pathLst>
                  <a:path w="2102" h="1801" extrusionOk="0">
                    <a:moveTo>
                      <a:pt x="1201" y="0"/>
                    </a:moveTo>
                    <a:cubicBezTo>
                      <a:pt x="401" y="0"/>
                      <a:pt x="0" y="967"/>
                      <a:pt x="568" y="1534"/>
                    </a:cubicBezTo>
                    <a:cubicBezTo>
                      <a:pt x="751" y="1718"/>
                      <a:pt x="977" y="1800"/>
                      <a:pt x="1198" y="1800"/>
                    </a:cubicBezTo>
                    <a:cubicBezTo>
                      <a:pt x="1660" y="1800"/>
                      <a:pt x="2102" y="1442"/>
                      <a:pt x="2102" y="901"/>
                    </a:cubicBezTo>
                    <a:cubicBezTo>
                      <a:pt x="2102" y="400"/>
                      <a:pt x="1702" y="0"/>
                      <a:pt x="1201" y="0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2577;p59">
                <a:extLst>
                  <a:ext uri="{FF2B5EF4-FFF2-40B4-BE49-F238E27FC236}">
                    <a16:creationId xmlns:a16="http://schemas.microsoft.com/office/drawing/2014/main" id="{8F31CA92-FD73-3A47-A519-AA6D59C468E1}"/>
                  </a:ext>
                </a:extLst>
              </p:cNvPr>
              <p:cNvSpPr/>
              <p:nvPr/>
            </p:nvSpPr>
            <p:spPr>
              <a:xfrm>
                <a:off x="5128504" y="3041194"/>
                <a:ext cx="48642" cy="41680"/>
              </a:xfrm>
              <a:custGeom>
                <a:avLst/>
                <a:gdLst/>
                <a:ahLst/>
                <a:cxnLst/>
                <a:rect l="l" t="t" r="r" b="b"/>
                <a:pathLst>
                  <a:path w="2103" h="1802" extrusionOk="0">
                    <a:moveTo>
                      <a:pt x="1202" y="1"/>
                    </a:moveTo>
                    <a:cubicBezTo>
                      <a:pt x="401" y="1"/>
                      <a:pt x="1" y="968"/>
                      <a:pt x="568" y="1535"/>
                    </a:cubicBezTo>
                    <a:cubicBezTo>
                      <a:pt x="752" y="1719"/>
                      <a:pt x="977" y="1801"/>
                      <a:pt x="1198" y="1801"/>
                    </a:cubicBezTo>
                    <a:cubicBezTo>
                      <a:pt x="1660" y="1801"/>
                      <a:pt x="2102" y="1443"/>
                      <a:pt x="2102" y="902"/>
                    </a:cubicBezTo>
                    <a:cubicBezTo>
                      <a:pt x="2102" y="401"/>
                      <a:pt x="1702" y="1"/>
                      <a:pt x="1202" y="1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2578;p59">
                <a:extLst>
                  <a:ext uri="{FF2B5EF4-FFF2-40B4-BE49-F238E27FC236}">
                    <a16:creationId xmlns:a16="http://schemas.microsoft.com/office/drawing/2014/main" id="{A54AF8ED-E4B9-11CB-5D30-607D187DB574}"/>
                  </a:ext>
                </a:extLst>
              </p:cNvPr>
              <p:cNvSpPr/>
              <p:nvPr/>
            </p:nvSpPr>
            <p:spPr>
              <a:xfrm>
                <a:off x="5260460" y="3359856"/>
                <a:ext cx="48619" cy="41657"/>
              </a:xfrm>
              <a:custGeom>
                <a:avLst/>
                <a:gdLst/>
                <a:ahLst/>
                <a:cxnLst/>
                <a:rect l="l" t="t" r="r" b="b"/>
                <a:pathLst>
                  <a:path w="2102" h="1801" extrusionOk="0">
                    <a:moveTo>
                      <a:pt x="1201" y="1"/>
                    </a:moveTo>
                    <a:cubicBezTo>
                      <a:pt x="400" y="1"/>
                      <a:pt x="0" y="968"/>
                      <a:pt x="567" y="1535"/>
                    </a:cubicBezTo>
                    <a:cubicBezTo>
                      <a:pt x="740" y="1719"/>
                      <a:pt x="958" y="1801"/>
                      <a:pt x="1176" y="1801"/>
                    </a:cubicBezTo>
                    <a:cubicBezTo>
                      <a:pt x="1629" y="1801"/>
                      <a:pt x="2079" y="1442"/>
                      <a:pt x="2102" y="901"/>
                    </a:cubicBezTo>
                    <a:cubicBezTo>
                      <a:pt x="2102" y="401"/>
                      <a:pt x="1701" y="1"/>
                      <a:pt x="1201" y="1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2579;p59">
                <a:extLst>
                  <a:ext uri="{FF2B5EF4-FFF2-40B4-BE49-F238E27FC236}">
                    <a16:creationId xmlns:a16="http://schemas.microsoft.com/office/drawing/2014/main" id="{BDACB0C7-9707-30F5-F531-47A8AD3068A7}"/>
                  </a:ext>
                </a:extLst>
              </p:cNvPr>
              <p:cNvSpPr/>
              <p:nvPr/>
            </p:nvSpPr>
            <p:spPr>
              <a:xfrm>
                <a:off x="5030525" y="3263403"/>
                <a:ext cx="48642" cy="41680"/>
              </a:xfrm>
              <a:custGeom>
                <a:avLst/>
                <a:gdLst/>
                <a:ahLst/>
                <a:cxnLst/>
                <a:rect l="l" t="t" r="r" b="b"/>
                <a:pathLst>
                  <a:path w="2103" h="1802" extrusionOk="0">
                    <a:moveTo>
                      <a:pt x="1201" y="1"/>
                    </a:moveTo>
                    <a:cubicBezTo>
                      <a:pt x="401" y="1"/>
                      <a:pt x="1" y="968"/>
                      <a:pt x="568" y="1535"/>
                    </a:cubicBezTo>
                    <a:cubicBezTo>
                      <a:pt x="751" y="1719"/>
                      <a:pt x="977" y="1801"/>
                      <a:pt x="1198" y="1801"/>
                    </a:cubicBezTo>
                    <a:cubicBezTo>
                      <a:pt x="1660" y="1801"/>
                      <a:pt x="2102" y="1443"/>
                      <a:pt x="2102" y="902"/>
                    </a:cubicBezTo>
                    <a:cubicBezTo>
                      <a:pt x="2102" y="401"/>
                      <a:pt x="1702" y="1"/>
                      <a:pt x="1201" y="1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2580;p59">
                <a:extLst>
                  <a:ext uri="{FF2B5EF4-FFF2-40B4-BE49-F238E27FC236}">
                    <a16:creationId xmlns:a16="http://schemas.microsoft.com/office/drawing/2014/main" id="{1B3349FE-B68D-921F-F10D-40393107CCFA}"/>
                  </a:ext>
                </a:extLst>
              </p:cNvPr>
              <p:cNvSpPr/>
              <p:nvPr/>
            </p:nvSpPr>
            <p:spPr>
              <a:xfrm>
                <a:off x="3691113" y="1400883"/>
                <a:ext cx="47856" cy="41657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1801" extrusionOk="0">
                    <a:moveTo>
                      <a:pt x="1201" y="1"/>
                    </a:moveTo>
                    <a:cubicBezTo>
                      <a:pt x="401" y="1"/>
                      <a:pt x="1" y="968"/>
                      <a:pt x="568" y="1535"/>
                    </a:cubicBezTo>
                    <a:cubicBezTo>
                      <a:pt x="751" y="1719"/>
                      <a:pt x="973" y="1801"/>
                      <a:pt x="1190" y="1801"/>
                    </a:cubicBezTo>
                    <a:cubicBezTo>
                      <a:pt x="1642" y="1801"/>
                      <a:pt x="2069" y="1443"/>
                      <a:pt x="2069" y="901"/>
                    </a:cubicBezTo>
                    <a:cubicBezTo>
                      <a:pt x="2069" y="401"/>
                      <a:pt x="1668" y="1"/>
                      <a:pt x="1201" y="1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2581;p59">
                <a:extLst>
                  <a:ext uri="{FF2B5EF4-FFF2-40B4-BE49-F238E27FC236}">
                    <a16:creationId xmlns:a16="http://schemas.microsoft.com/office/drawing/2014/main" id="{6F50C517-96C6-469C-F0B8-F1C7B251356D}"/>
                  </a:ext>
                </a:extLst>
              </p:cNvPr>
              <p:cNvSpPr/>
              <p:nvPr/>
            </p:nvSpPr>
            <p:spPr>
              <a:xfrm>
                <a:off x="4180289" y="1160169"/>
                <a:ext cx="48619" cy="41657"/>
              </a:xfrm>
              <a:custGeom>
                <a:avLst/>
                <a:gdLst/>
                <a:ahLst/>
                <a:cxnLst/>
                <a:rect l="l" t="t" r="r" b="b"/>
                <a:pathLst>
                  <a:path w="2102" h="1801" extrusionOk="0">
                    <a:moveTo>
                      <a:pt x="1201" y="0"/>
                    </a:moveTo>
                    <a:cubicBezTo>
                      <a:pt x="400" y="0"/>
                      <a:pt x="0" y="967"/>
                      <a:pt x="567" y="1535"/>
                    </a:cubicBezTo>
                    <a:cubicBezTo>
                      <a:pt x="751" y="1718"/>
                      <a:pt x="976" y="1800"/>
                      <a:pt x="1198" y="1800"/>
                    </a:cubicBezTo>
                    <a:cubicBezTo>
                      <a:pt x="1659" y="1800"/>
                      <a:pt x="2102" y="1442"/>
                      <a:pt x="2102" y="901"/>
                    </a:cubicBezTo>
                    <a:cubicBezTo>
                      <a:pt x="2068" y="400"/>
                      <a:pt x="1668" y="0"/>
                      <a:pt x="1201" y="0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2582;p59">
                <a:extLst>
                  <a:ext uri="{FF2B5EF4-FFF2-40B4-BE49-F238E27FC236}">
                    <a16:creationId xmlns:a16="http://schemas.microsoft.com/office/drawing/2014/main" id="{94C69E9C-13FD-AA4C-28CD-E25C8BAA67AA}"/>
                  </a:ext>
                </a:extLst>
              </p:cNvPr>
              <p:cNvSpPr/>
              <p:nvPr/>
            </p:nvSpPr>
            <p:spPr>
              <a:xfrm>
                <a:off x="4785948" y="1103061"/>
                <a:ext cx="47856" cy="41657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1801" extrusionOk="0">
                    <a:moveTo>
                      <a:pt x="1201" y="1"/>
                    </a:moveTo>
                    <a:cubicBezTo>
                      <a:pt x="401" y="1"/>
                      <a:pt x="0" y="968"/>
                      <a:pt x="534" y="1535"/>
                    </a:cubicBezTo>
                    <a:cubicBezTo>
                      <a:pt x="718" y="1719"/>
                      <a:pt x="943" y="1801"/>
                      <a:pt x="1165" y="1801"/>
                    </a:cubicBezTo>
                    <a:cubicBezTo>
                      <a:pt x="1626" y="1801"/>
                      <a:pt x="2069" y="1443"/>
                      <a:pt x="2069" y="901"/>
                    </a:cubicBezTo>
                    <a:cubicBezTo>
                      <a:pt x="2069" y="401"/>
                      <a:pt x="1668" y="1"/>
                      <a:pt x="1201" y="1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2583;p59">
                <a:extLst>
                  <a:ext uri="{FF2B5EF4-FFF2-40B4-BE49-F238E27FC236}">
                    <a16:creationId xmlns:a16="http://schemas.microsoft.com/office/drawing/2014/main" id="{F60796B1-8B8D-ABCC-5438-EAA3BE7590A4}"/>
                  </a:ext>
                </a:extLst>
              </p:cNvPr>
              <p:cNvSpPr/>
              <p:nvPr/>
            </p:nvSpPr>
            <p:spPr>
              <a:xfrm>
                <a:off x="5738048" y="606946"/>
                <a:ext cx="48619" cy="41680"/>
              </a:xfrm>
              <a:custGeom>
                <a:avLst/>
                <a:gdLst/>
                <a:ahLst/>
                <a:cxnLst/>
                <a:rect l="l" t="t" r="r" b="b"/>
                <a:pathLst>
                  <a:path w="2102" h="1802" extrusionOk="0">
                    <a:moveTo>
                      <a:pt x="1201" y="1"/>
                    </a:moveTo>
                    <a:cubicBezTo>
                      <a:pt x="400" y="1"/>
                      <a:pt x="0" y="968"/>
                      <a:pt x="567" y="1535"/>
                    </a:cubicBezTo>
                    <a:cubicBezTo>
                      <a:pt x="751" y="1719"/>
                      <a:pt x="976" y="1801"/>
                      <a:pt x="1198" y="1801"/>
                    </a:cubicBezTo>
                    <a:cubicBezTo>
                      <a:pt x="1659" y="1801"/>
                      <a:pt x="2102" y="1443"/>
                      <a:pt x="2102" y="902"/>
                    </a:cubicBezTo>
                    <a:cubicBezTo>
                      <a:pt x="2102" y="401"/>
                      <a:pt x="1701" y="1"/>
                      <a:pt x="1201" y="1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2584;p59">
                <a:extLst>
                  <a:ext uri="{FF2B5EF4-FFF2-40B4-BE49-F238E27FC236}">
                    <a16:creationId xmlns:a16="http://schemas.microsoft.com/office/drawing/2014/main" id="{CC83032A-5C3A-A02E-C295-E60462971EB7}"/>
                  </a:ext>
                </a:extLst>
              </p:cNvPr>
              <p:cNvSpPr/>
              <p:nvPr/>
            </p:nvSpPr>
            <p:spPr>
              <a:xfrm>
                <a:off x="4147098" y="573014"/>
                <a:ext cx="48642" cy="41657"/>
              </a:xfrm>
              <a:custGeom>
                <a:avLst/>
                <a:gdLst/>
                <a:ahLst/>
                <a:cxnLst/>
                <a:rect l="l" t="t" r="r" b="b"/>
                <a:pathLst>
                  <a:path w="2103" h="1801" extrusionOk="0">
                    <a:moveTo>
                      <a:pt x="1202" y="0"/>
                    </a:moveTo>
                    <a:cubicBezTo>
                      <a:pt x="401" y="0"/>
                      <a:pt x="1" y="968"/>
                      <a:pt x="568" y="1535"/>
                    </a:cubicBezTo>
                    <a:cubicBezTo>
                      <a:pt x="751" y="1718"/>
                      <a:pt x="977" y="1801"/>
                      <a:pt x="1198" y="1801"/>
                    </a:cubicBezTo>
                    <a:cubicBezTo>
                      <a:pt x="1660" y="1801"/>
                      <a:pt x="2102" y="1442"/>
                      <a:pt x="2102" y="901"/>
                    </a:cubicBezTo>
                    <a:cubicBezTo>
                      <a:pt x="2102" y="401"/>
                      <a:pt x="1702" y="0"/>
                      <a:pt x="1202" y="0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2585;p59">
                <a:extLst>
                  <a:ext uri="{FF2B5EF4-FFF2-40B4-BE49-F238E27FC236}">
                    <a16:creationId xmlns:a16="http://schemas.microsoft.com/office/drawing/2014/main" id="{F4BD22ED-5ED4-27BD-B374-D4B3757DFAE6}"/>
                  </a:ext>
                </a:extLst>
              </p:cNvPr>
              <p:cNvSpPr/>
              <p:nvPr/>
            </p:nvSpPr>
            <p:spPr>
              <a:xfrm>
                <a:off x="3649456" y="1660888"/>
                <a:ext cx="310173" cy="1212151"/>
              </a:xfrm>
              <a:custGeom>
                <a:avLst/>
                <a:gdLst/>
                <a:ahLst/>
                <a:cxnLst/>
                <a:rect l="l" t="t" r="r" b="b"/>
                <a:pathLst>
                  <a:path w="13410" h="52406" extrusionOk="0">
                    <a:moveTo>
                      <a:pt x="5371" y="1"/>
                    </a:moveTo>
                    <a:cubicBezTo>
                      <a:pt x="5371" y="1"/>
                      <a:pt x="5337" y="34"/>
                      <a:pt x="5304" y="134"/>
                    </a:cubicBezTo>
                    <a:cubicBezTo>
                      <a:pt x="5337" y="101"/>
                      <a:pt x="5371" y="34"/>
                      <a:pt x="5371" y="1"/>
                    </a:cubicBezTo>
                    <a:close/>
                    <a:moveTo>
                      <a:pt x="5304" y="134"/>
                    </a:moveTo>
                    <a:lnTo>
                      <a:pt x="5304" y="134"/>
                    </a:lnTo>
                    <a:cubicBezTo>
                      <a:pt x="5237" y="201"/>
                      <a:pt x="5171" y="335"/>
                      <a:pt x="5071" y="501"/>
                    </a:cubicBezTo>
                    <a:cubicBezTo>
                      <a:pt x="4904" y="835"/>
                      <a:pt x="4637" y="1302"/>
                      <a:pt x="4303" y="1969"/>
                    </a:cubicBezTo>
                    <a:cubicBezTo>
                      <a:pt x="3436" y="3804"/>
                      <a:pt x="2702" y="5705"/>
                      <a:pt x="2102" y="7640"/>
                    </a:cubicBezTo>
                    <a:cubicBezTo>
                      <a:pt x="1201" y="10508"/>
                      <a:pt x="601" y="13477"/>
                      <a:pt x="267" y="16479"/>
                    </a:cubicBezTo>
                    <a:cubicBezTo>
                      <a:pt x="234" y="16913"/>
                      <a:pt x="200" y="17347"/>
                      <a:pt x="167" y="17780"/>
                    </a:cubicBezTo>
                    <a:cubicBezTo>
                      <a:pt x="100" y="18181"/>
                      <a:pt x="67" y="18648"/>
                      <a:pt x="67" y="19081"/>
                    </a:cubicBezTo>
                    <a:lnTo>
                      <a:pt x="34" y="20449"/>
                    </a:lnTo>
                    <a:lnTo>
                      <a:pt x="34" y="21817"/>
                    </a:lnTo>
                    <a:cubicBezTo>
                      <a:pt x="34" y="22050"/>
                      <a:pt x="0" y="22284"/>
                      <a:pt x="34" y="22517"/>
                    </a:cubicBezTo>
                    <a:cubicBezTo>
                      <a:pt x="34" y="22751"/>
                      <a:pt x="67" y="22984"/>
                      <a:pt x="67" y="23218"/>
                    </a:cubicBezTo>
                    <a:lnTo>
                      <a:pt x="167" y="24652"/>
                    </a:lnTo>
                    <a:cubicBezTo>
                      <a:pt x="267" y="25586"/>
                      <a:pt x="334" y="26553"/>
                      <a:pt x="501" y="27521"/>
                    </a:cubicBezTo>
                    <a:cubicBezTo>
                      <a:pt x="1068" y="31190"/>
                      <a:pt x="2135" y="34759"/>
                      <a:pt x="3636" y="38128"/>
                    </a:cubicBezTo>
                    <a:cubicBezTo>
                      <a:pt x="4870" y="40864"/>
                      <a:pt x="6372" y="43499"/>
                      <a:pt x="8106" y="45967"/>
                    </a:cubicBezTo>
                    <a:lnTo>
                      <a:pt x="9174" y="47468"/>
                    </a:lnTo>
                    <a:cubicBezTo>
                      <a:pt x="9507" y="47935"/>
                      <a:pt x="9874" y="48336"/>
                      <a:pt x="10174" y="48736"/>
                    </a:cubicBezTo>
                    <a:lnTo>
                      <a:pt x="11075" y="49870"/>
                    </a:lnTo>
                    <a:cubicBezTo>
                      <a:pt x="11342" y="50204"/>
                      <a:pt x="11642" y="50470"/>
                      <a:pt x="11875" y="50737"/>
                    </a:cubicBezTo>
                    <a:lnTo>
                      <a:pt x="12976" y="51971"/>
                    </a:lnTo>
                    <a:lnTo>
                      <a:pt x="13276" y="52272"/>
                    </a:lnTo>
                    <a:cubicBezTo>
                      <a:pt x="13343" y="52372"/>
                      <a:pt x="13377" y="52405"/>
                      <a:pt x="13377" y="52405"/>
                    </a:cubicBezTo>
                    <a:cubicBezTo>
                      <a:pt x="13410" y="52372"/>
                      <a:pt x="13377" y="52338"/>
                      <a:pt x="13276" y="52238"/>
                    </a:cubicBezTo>
                    <a:lnTo>
                      <a:pt x="12976" y="51938"/>
                    </a:lnTo>
                    <a:lnTo>
                      <a:pt x="11909" y="50671"/>
                    </a:lnTo>
                    <a:cubicBezTo>
                      <a:pt x="11675" y="50404"/>
                      <a:pt x="11408" y="50103"/>
                      <a:pt x="11142" y="49770"/>
                    </a:cubicBezTo>
                    <a:lnTo>
                      <a:pt x="10241" y="48636"/>
                    </a:lnTo>
                    <a:cubicBezTo>
                      <a:pt x="9941" y="48235"/>
                      <a:pt x="9574" y="47835"/>
                      <a:pt x="9240" y="47368"/>
                    </a:cubicBezTo>
                    <a:lnTo>
                      <a:pt x="8206" y="45867"/>
                    </a:lnTo>
                    <a:cubicBezTo>
                      <a:pt x="6472" y="43399"/>
                      <a:pt x="5004" y="40763"/>
                      <a:pt x="3770" y="38028"/>
                    </a:cubicBezTo>
                    <a:cubicBezTo>
                      <a:pt x="2302" y="34659"/>
                      <a:pt x="1268" y="31123"/>
                      <a:pt x="701" y="27487"/>
                    </a:cubicBezTo>
                    <a:cubicBezTo>
                      <a:pt x="501" y="26520"/>
                      <a:pt x="467" y="25553"/>
                      <a:pt x="334" y="24619"/>
                    </a:cubicBezTo>
                    <a:lnTo>
                      <a:pt x="234" y="23184"/>
                    </a:lnTo>
                    <a:cubicBezTo>
                      <a:pt x="234" y="22951"/>
                      <a:pt x="200" y="22717"/>
                      <a:pt x="200" y="22484"/>
                    </a:cubicBezTo>
                    <a:lnTo>
                      <a:pt x="200" y="21783"/>
                    </a:lnTo>
                    <a:cubicBezTo>
                      <a:pt x="200" y="21350"/>
                      <a:pt x="200" y="20883"/>
                      <a:pt x="200" y="20416"/>
                    </a:cubicBezTo>
                    <a:cubicBezTo>
                      <a:pt x="234" y="19982"/>
                      <a:pt x="234" y="19515"/>
                      <a:pt x="267" y="19081"/>
                    </a:cubicBezTo>
                    <a:cubicBezTo>
                      <a:pt x="267" y="18648"/>
                      <a:pt x="301" y="18214"/>
                      <a:pt x="334" y="17780"/>
                    </a:cubicBezTo>
                    <a:cubicBezTo>
                      <a:pt x="367" y="17313"/>
                      <a:pt x="401" y="16913"/>
                      <a:pt x="434" y="16479"/>
                    </a:cubicBezTo>
                    <a:cubicBezTo>
                      <a:pt x="768" y="13511"/>
                      <a:pt x="1368" y="10542"/>
                      <a:pt x="2235" y="7673"/>
                    </a:cubicBezTo>
                    <a:cubicBezTo>
                      <a:pt x="2836" y="5738"/>
                      <a:pt x="3570" y="3837"/>
                      <a:pt x="4403" y="2002"/>
                    </a:cubicBezTo>
                    <a:cubicBezTo>
                      <a:pt x="4704" y="1335"/>
                      <a:pt x="4937" y="835"/>
                      <a:pt x="5104" y="501"/>
                    </a:cubicBezTo>
                    <a:lnTo>
                      <a:pt x="5304" y="134"/>
                    </a:ln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2586;p59">
                <a:extLst>
                  <a:ext uri="{FF2B5EF4-FFF2-40B4-BE49-F238E27FC236}">
                    <a16:creationId xmlns:a16="http://schemas.microsoft.com/office/drawing/2014/main" id="{034A6AC9-FC8B-473F-8B4A-5A48E27F2F4B}"/>
                  </a:ext>
                </a:extLst>
              </p:cNvPr>
              <p:cNvSpPr/>
              <p:nvPr/>
            </p:nvSpPr>
            <p:spPr>
              <a:xfrm>
                <a:off x="3056911" y="1160169"/>
                <a:ext cx="324838" cy="1020010"/>
              </a:xfrm>
              <a:custGeom>
                <a:avLst/>
                <a:gdLst/>
                <a:ahLst/>
                <a:cxnLst/>
                <a:rect l="l" t="t" r="r" b="b"/>
                <a:pathLst>
                  <a:path w="14044" h="44099" extrusionOk="0">
                    <a:moveTo>
                      <a:pt x="14043" y="0"/>
                    </a:moveTo>
                    <a:lnTo>
                      <a:pt x="14043" y="0"/>
                    </a:lnTo>
                    <a:cubicBezTo>
                      <a:pt x="14010" y="33"/>
                      <a:pt x="14010" y="67"/>
                      <a:pt x="13977" y="100"/>
                    </a:cubicBezTo>
                    <a:lnTo>
                      <a:pt x="13777" y="400"/>
                    </a:lnTo>
                    <a:lnTo>
                      <a:pt x="13009" y="1535"/>
                    </a:lnTo>
                    <a:lnTo>
                      <a:pt x="12476" y="2368"/>
                    </a:lnTo>
                    <a:cubicBezTo>
                      <a:pt x="12242" y="2669"/>
                      <a:pt x="12075" y="3002"/>
                      <a:pt x="11842" y="3369"/>
                    </a:cubicBezTo>
                    <a:cubicBezTo>
                      <a:pt x="11408" y="4103"/>
                      <a:pt x="10874" y="4904"/>
                      <a:pt x="10374" y="5838"/>
                    </a:cubicBezTo>
                    <a:lnTo>
                      <a:pt x="9540" y="7305"/>
                    </a:lnTo>
                    <a:cubicBezTo>
                      <a:pt x="9273" y="7806"/>
                      <a:pt x="9006" y="8339"/>
                      <a:pt x="8706" y="8906"/>
                    </a:cubicBezTo>
                    <a:cubicBezTo>
                      <a:pt x="8106" y="9974"/>
                      <a:pt x="7572" y="11208"/>
                      <a:pt x="6972" y="12476"/>
                    </a:cubicBezTo>
                    <a:cubicBezTo>
                      <a:pt x="4470" y="18046"/>
                      <a:pt x="2635" y="23884"/>
                      <a:pt x="1468" y="29855"/>
                    </a:cubicBezTo>
                    <a:cubicBezTo>
                      <a:pt x="1234" y="31222"/>
                      <a:pt x="967" y="32523"/>
                      <a:pt x="801" y="33791"/>
                    </a:cubicBezTo>
                    <a:cubicBezTo>
                      <a:pt x="701" y="34391"/>
                      <a:pt x="600" y="34992"/>
                      <a:pt x="567" y="35559"/>
                    </a:cubicBezTo>
                    <a:cubicBezTo>
                      <a:pt x="500" y="36159"/>
                      <a:pt x="434" y="36726"/>
                      <a:pt x="367" y="37227"/>
                    </a:cubicBezTo>
                    <a:cubicBezTo>
                      <a:pt x="234" y="38294"/>
                      <a:pt x="200" y="39262"/>
                      <a:pt x="167" y="40095"/>
                    </a:cubicBezTo>
                    <a:cubicBezTo>
                      <a:pt x="133" y="40529"/>
                      <a:pt x="100" y="40896"/>
                      <a:pt x="67" y="41263"/>
                    </a:cubicBezTo>
                    <a:cubicBezTo>
                      <a:pt x="33" y="41630"/>
                      <a:pt x="33" y="41963"/>
                      <a:pt x="33" y="42264"/>
                    </a:cubicBezTo>
                    <a:cubicBezTo>
                      <a:pt x="33" y="42831"/>
                      <a:pt x="33" y="43298"/>
                      <a:pt x="33" y="43631"/>
                    </a:cubicBezTo>
                    <a:lnTo>
                      <a:pt x="33" y="43965"/>
                    </a:lnTo>
                    <a:cubicBezTo>
                      <a:pt x="0" y="44032"/>
                      <a:pt x="0" y="44065"/>
                      <a:pt x="33" y="44098"/>
                    </a:cubicBezTo>
                    <a:cubicBezTo>
                      <a:pt x="33" y="44065"/>
                      <a:pt x="67" y="43998"/>
                      <a:pt x="67" y="43965"/>
                    </a:cubicBezTo>
                    <a:lnTo>
                      <a:pt x="67" y="43631"/>
                    </a:lnTo>
                    <a:cubicBezTo>
                      <a:pt x="100" y="43298"/>
                      <a:pt x="133" y="42831"/>
                      <a:pt x="133" y="42264"/>
                    </a:cubicBezTo>
                    <a:cubicBezTo>
                      <a:pt x="167" y="41963"/>
                      <a:pt x="167" y="41630"/>
                      <a:pt x="200" y="41263"/>
                    </a:cubicBezTo>
                    <a:cubicBezTo>
                      <a:pt x="234" y="40896"/>
                      <a:pt x="234" y="40529"/>
                      <a:pt x="267" y="40095"/>
                    </a:cubicBezTo>
                    <a:cubicBezTo>
                      <a:pt x="367" y="39262"/>
                      <a:pt x="400" y="38294"/>
                      <a:pt x="534" y="37260"/>
                    </a:cubicBezTo>
                    <a:cubicBezTo>
                      <a:pt x="600" y="36693"/>
                      <a:pt x="667" y="36159"/>
                      <a:pt x="734" y="35592"/>
                    </a:cubicBezTo>
                    <a:cubicBezTo>
                      <a:pt x="801" y="34992"/>
                      <a:pt x="901" y="34425"/>
                      <a:pt x="1001" y="33791"/>
                    </a:cubicBezTo>
                    <a:cubicBezTo>
                      <a:pt x="1168" y="32557"/>
                      <a:pt x="1401" y="31256"/>
                      <a:pt x="1668" y="29888"/>
                    </a:cubicBezTo>
                    <a:cubicBezTo>
                      <a:pt x="2268" y="26919"/>
                      <a:pt x="3036" y="23951"/>
                      <a:pt x="3936" y="21082"/>
                    </a:cubicBezTo>
                    <a:cubicBezTo>
                      <a:pt x="4870" y="18180"/>
                      <a:pt x="5971" y="15344"/>
                      <a:pt x="7172" y="12542"/>
                    </a:cubicBezTo>
                    <a:cubicBezTo>
                      <a:pt x="7772" y="11275"/>
                      <a:pt x="8306" y="10074"/>
                      <a:pt x="8873" y="8973"/>
                    </a:cubicBezTo>
                    <a:cubicBezTo>
                      <a:pt x="9173" y="8406"/>
                      <a:pt x="9440" y="7872"/>
                      <a:pt x="9707" y="7339"/>
                    </a:cubicBezTo>
                    <a:lnTo>
                      <a:pt x="10508" y="5904"/>
                    </a:lnTo>
                    <a:cubicBezTo>
                      <a:pt x="11008" y="4970"/>
                      <a:pt x="11542" y="4136"/>
                      <a:pt x="11942" y="3436"/>
                    </a:cubicBezTo>
                    <a:lnTo>
                      <a:pt x="12542" y="2402"/>
                    </a:lnTo>
                    <a:lnTo>
                      <a:pt x="13076" y="1568"/>
                    </a:lnTo>
                    <a:lnTo>
                      <a:pt x="13810" y="434"/>
                    </a:lnTo>
                    <a:lnTo>
                      <a:pt x="14010" y="134"/>
                    </a:lnTo>
                    <a:cubicBezTo>
                      <a:pt x="14010" y="100"/>
                      <a:pt x="14043" y="67"/>
                      <a:pt x="14043" y="0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2587;p59">
                <a:extLst>
                  <a:ext uri="{FF2B5EF4-FFF2-40B4-BE49-F238E27FC236}">
                    <a16:creationId xmlns:a16="http://schemas.microsoft.com/office/drawing/2014/main" id="{34F871E3-2451-B000-0FCC-3F67105D4977}"/>
                  </a:ext>
                </a:extLst>
              </p:cNvPr>
              <p:cNvSpPr/>
              <p:nvPr/>
            </p:nvSpPr>
            <p:spPr>
              <a:xfrm>
                <a:off x="4307574" y="923272"/>
                <a:ext cx="724524" cy="69483"/>
              </a:xfrm>
              <a:custGeom>
                <a:avLst/>
                <a:gdLst/>
                <a:ahLst/>
                <a:cxnLst/>
                <a:rect l="l" t="t" r="r" b="b"/>
                <a:pathLst>
                  <a:path w="31324" h="3004" extrusionOk="0">
                    <a:moveTo>
                      <a:pt x="15992" y="0"/>
                    </a:moveTo>
                    <a:cubicBezTo>
                      <a:pt x="13800" y="0"/>
                      <a:pt x="11606" y="167"/>
                      <a:pt x="9441" y="502"/>
                    </a:cubicBezTo>
                    <a:cubicBezTo>
                      <a:pt x="8474" y="635"/>
                      <a:pt x="7573" y="769"/>
                      <a:pt x="6739" y="969"/>
                    </a:cubicBezTo>
                    <a:cubicBezTo>
                      <a:pt x="6339" y="1069"/>
                      <a:pt x="5939" y="1136"/>
                      <a:pt x="5538" y="1236"/>
                    </a:cubicBezTo>
                    <a:lnTo>
                      <a:pt x="4437" y="1536"/>
                    </a:lnTo>
                    <a:cubicBezTo>
                      <a:pt x="3737" y="1703"/>
                      <a:pt x="3137" y="1903"/>
                      <a:pt x="2569" y="2070"/>
                    </a:cubicBezTo>
                    <a:cubicBezTo>
                      <a:pt x="2002" y="2236"/>
                      <a:pt x="1535" y="2403"/>
                      <a:pt x="1168" y="2537"/>
                    </a:cubicBezTo>
                    <a:lnTo>
                      <a:pt x="301" y="2870"/>
                    </a:lnTo>
                    <a:cubicBezTo>
                      <a:pt x="201" y="2904"/>
                      <a:pt x="101" y="2970"/>
                      <a:pt x="1" y="3004"/>
                    </a:cubicBezTo>
                    <a:cubicBezTo>
                      <a:pt x="101" y="3004"/>
                      <a:pt x="201" y="2970"/>
                      <a:pt x="301" y="2937"/>
                    </a:cubicBezTo>
                    <a:lnTo>
                      <a:pt x="1202" y="2637"/>
                    </a:lnTo>
                    <a:cubicBezTo>
                      <a:pt x="1569" y="2503"/>
                      <a:pt x="2036" y="2336"/>
                      <a:pt x="2603" y="2203"/>
                    </a:cubicBezTo>
                    <a:cubicBezTo>
                      <a:pt x="3137" y="2036"/>
                      <a:pt x="3770" y="1836"/>
                      <a:pt x="4471" y="1669"/>
                    </a:cubicBezTo>
                    <a:lnTo>
                      <a:pt x="5572" y="1402"/>
                    </a:lnTo>
                    <a:cubicBezTo>
                      <a:pt x="5939" y="1302"/>
                      <a:pt x="6372" y="1236"/>
                      <a:pt x="6772" y="1136"/>
                    </a:cubicBezTo>
                    <a:cubicBezTo>
                      <a:pt x="7606" y="969"/>
                      <a:pt x="8507" y="835"/>
                      <a:pt x="9441" y="702"/>
                    </a:cubicBezTo>
                    <a:cubicBezTo>
                      <a:pt x="11509" y="402"/>
                      <a:pt x="13577" y="235"/>
                      <a:pt x="15645" y="235"/>
                    </a:cubicBezTo>
                    <a:cubicBezTo>
                      <a:pt x="15854" y="232"/>
                      <a:pt x="16063" y="230"/>
                      <a:pt x="16272" y="230"/>
                    </a:cubicBezTo>
                    <a:cubicBezTo>
                      <a:pt x="18131" y="230"/>
                      <a:pt x="19991" y="362"/>
                      <a:pt x="21850" y="602"/>
                    </a:cubicBezTo>
                    <a:cubicBezTo>
                      <a:pt x="22784" y="735"/>
                      <a:pt x="23685" y="835"/>
                      <a:pt x="24518" y="1002"/>
                    </a:cubicBezTo>
                    <a:cubicBezTo>
                      <a:pt x="24919" y="1102"/>
                      <a:pt x="25352" y="1169"/>
                      <a:pt x="25719" y="1236"/>
                    </a:cubicBezTo>
                    <a:lnTo>
                      <a:pt x="26820" y="1503"/>
                    </a:lnTo>
                    <a:cubicBezTo>
                      <a:pt x="27521" y="1636"/>
                      <a:pt x="28154" y="1836"/>
                      <a:pt x="28721" y="2003"/>
                    </a:cubicBezTo>
                    <a:cubicBezTo>
                      <a:pt x="29255" y="2136"/>
                      <a:pt x="29756" y="2270"/>
                      <a:pt x="30122" y="2403"/>
                    </a:cubicBezTo>
                    <a:lnTo>
                      <a:pt x="31023" y="2670"/>
                    </a:lnTo>
                    <a:cubicBezTo>
                      <a:pt x="31123" y="2703"/>
                      <a:pt x="31223" y="2737"/>
                      <a:pt x="31323" y="2770"/>
                    </a:cubicBezTo>
                    <a:cubicBezTo>
                      <a:pt x="31223" y="2703"/>
                      <a:pt x="31123" y="2670"/>
                      <a:pt x="31023" y="2637"/>
                    </a:cubicBezTo>
                    <a:lnTo>
                      <a:pt x="30156" y="2336"/>
                    </a:lnTo>
                    <a:cubicBezTo>
                      <a:pt x="29756" y="2203"/>
                      <a:pt x="29289" y="2036"/>
                      <a:pt x="28755" y="1869"/>
                    </a:cubicBezTo>
                    <a:cubicBezTo>
                      <a:pt x="28188" y="1703"/>
                      <a:pt x="27587" y="1503"/>
                      <a:pt x="26853" y="1369"/>
                    </a:cubicBezTo>
                    <a:lnTo>
                      <a:pt x="25753" y="1069"/>
                    </a:lnTo>
                    <a:cubicBezTo>
                      <a:pt x="25386" y="1002"/>
                      <a:pt x="24952" y="935"/>
                      <a:pt x="24552" y="835"/>
                    </a:cubicBezTo>
                    <a:cubicBezTo>
                      <a:pt x="23718" y="669"/>
                      <a:pt x="22817" y="535"/>
                      <a:pt x="21850" y="402"/>
                    </a:cubicBezTo>
                    <a:cubicBezTo>
                      <a:pt x="19912" y="134"/>
                      <a:pt x="17953" y="0"/>
                      <a:pt x="15992" y="0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2588;p59">
                <a:extLst>
                  <a:ext uri="{FF2B5EF4-FFF2-40B4-BE49-F238E27FC236}">
                    <a16:creationId xmlns:a16="http://schemas.microsoft.com/office/drawing/2014/main" id="{2A16765B-6496-AA0A-8F61-FB9E96898ADC}"/>
                  </a:ext>
                </a:extLst>
              </p:cNvPr>
              <p:cNvSpPr/>
              <p:nvPr/>
            </p:nvSpPr>
            <p:spPr>
              <a:xfrm>
                <a:off x="4809101" y="1123323"/>
                <a:ext cx="599506" cy="303049"/>
              </a:xfrm>
              <a:custGeom>
                <a:avLst/>
                <a:gdLst/>
                <a:ahLst/>
                <a:cxnLst/>
                <a:rect l="l" t="t" r="r" b="b"/>
                <a:pathLst>
                  <a:path w="25919" h="13102" extrusionOk="0">
                    <a:moveTo>
                      <a:pt x="150" y="0"/>
                    </a:moveTo>
                    <a:cubicBezTo>
                      <a:pt x="100" y="0"/>
                      <a:pt x="50" y="9"/>
                      <a:pt x="0" y="25"/>
                    </a:cubicBezTo>
                    <a:cubicBezTo>
                      <a:pt x="100" y="25"/>
                      <a:pt x="200" y="59"/>
                      <a:pt x="300" y="59"/>
                    </a:cubicBezTo>
                    <a:lnTo>
                      <a:pt x="1168" y="125"/>
                    </a:lnTo>
                    <a:lnTo>
                      <a:pt x="1801" y="125"/>
                    </a:lnTo>
                    <a:cubicBezTo>
                      <a:pt x="2035" y="159"/>
                      <a:pt x="2268" y="192"/>
                      <a:pt x="2535" y="225"/>
                    </a:cubicBezTo>
                    <a:cubicBezTo>
                      <a:pt x="3069" y="292"/>
                      <a:pt x="3703" y="326"/>
                      <a:pt x="4370" y="459"/>
                    </a:cubicBezTo>
                    <a:lnTo>
                      <a:pt x="5404" y="626"/>
                    </a:lnTo>
                    <a:cubicBezTo>
                      <a:pt x="5771" y="692"/>
                      <a:pt x="6138" y="793"/>
                      <a:pt x="6538" y="893"/>
                    </a:cubicBezTo>
                    <a:cubicBezTo>
                      <a:pt x="7305" y="1059"/>
                      <a:pt x="8139" y="1293"/>
                      <a:pt x="8973" y="1560"/>
                    </a:cubicBezTo>
                    <a:cubicBezTo>
                      <a:pt x="12709" y="2694"/>
                      <a:pt x="16212" y="4462"/>
                      <a:pt x="19347" y="6797"/>
                    </a:cubicBezTo>
                    <a:cubicBezTo>
                      <a:pt x="20048" y="7331"/>
                      <a:pt x="20715" y="7831"/>
                      <a:pt x="21315" y="8365"/>
                    </a:cubicBezTo>
                    <a:cubicBezTo>
                      <a:pt x="21616" y="8631"/>
                      <a:pt x="21916" y="8865"/>
                      <a:pt x="22183" y="9132"/>
                    </a:cubicBezTo>
                    <a:lnTo>
                      <a:pt x="22950" y="9866"/>
                    </a:lnTo>
                    <a:cubicBezTo>
                      <a:pt x="23450" y="10333"/>
                      <a:pt x="23850" y="10800"/>
                      <a:pt x="24217" y="11167"/>
                    </a:cubicBezTo>
                    <a:cubicBezTo>
                      <a:pt x="24384" y="11367"/>
                      <a:pt x="24551" y="11567"/>
                      <a:pt x="24718" y="11734"/>
                    </a:cubicBezTo>
                    <a:lnTo>
                      <a:pt x="25118" y="12201"/>
                    </a:lnTo>
                    <a:cubicBezTo>
                      <a:pt x="25352" y="12501"/>
                      <a:pt x="25552" y="12701"/>
                      <a:pt x="25685" y="12868"/>
                    </a:cubicBezTo>
                    <a:cubicBezTo>
                      <a:pt x="25752" y="12968"/>
                      <a:pt x="25819" y="13035"/>
                      <a:pt x="25919" y="13101"/>
                    </a:cubicBezTo>
                    <a:cubicBezTo>
                      <a:pt x="25852" y="13001"/>
                      <a:pt x="25819" y="12935"/>
                      <a:pt x="25752" y="12834"/>
                    </a:cubicBezTo>
                    <a:cubicBezTo>
                      <a:pt x="25652" y="12668"/>
                      <a:pt x="25452" y="12434"/>
                      <a:pt x="25218" y="12134"/>
                    </a:cubicBezTo>
                    <a:cubicBezTo>
                      <a:pt x="25118" y="12001"/>
                      <a:pt x="24985" y="11834"/>
                      <a:pt x="24818" y="11634"/>
                    </a:cubicBezTo>
                    <a:cubicBezTo>
                      <a:pt x="24684" y="11467"/>
                      <a:pt x="24518" y="11300"/>
                      <a:pt x="24351" y="11100"/>
                    </a:cubicBezTo>
                    <a:cubicBezTo>
                      <a:pt x="23984" y="10700"/>
                      <a:pt x="23584" y="10199"/>
                      <a:pt x="23083" y="9732"/>
                    </a:cubicBezTo>
                    <a:lnTo>
                      <a:pt x="22316" y="8998"/>
                    </a:lnTo>
                    <a:cubicBezTo>
                      <a:pt x="22049" y="8732"/>
                      <a:pt x="21749" y="8498"/>
                      <a:pt x="21449" y="8231"/>
                    </a:cubicBezTo>
                    <a:cubicBezTo>
                      <a:pt x="20882" y="7664"/>
                      <a:pt x="20181" y="7164"/>
                      <a:pt x="19481" y="6597"/>
                    </a:cubicBezTo>
                    <a:cubicBezTo>
                      <a:pt x="16345" y="4262"/>
                      <a:pt x="12809" y="2460"/>
                      <a:pt x="9040" y="1326"/>
                    </a:cubicBezTo>
                    <a:cubicBezTo>
                      <a:pt x="8173" y="1126"/>
                      <a:pt x="7372" y="859"/>
                      <a:pt x="6571" y="692"/>
                    </a:cubicBezTo>
                    <a:cubicBezTo>
                      <a:pt x="6171" y="626"/>
                      <a:pt x="5804" y="526"/>
                      <a:pt x="5437" y="459"/>
                    </a:cubicBezTo>
                    <a:lnTo>
                      <a:pt x="4370" y="292"/>
                    </a:lnTo>
                    <a:cubicBezTo>
                      <a:pt x="3703" y="159"/>
                      <a:pt x="3102" y="125"/>
                      <a:pt x="2569" y="59"/>
                    </a:cubicBezTo>
                    <a:cubicBezTo>
                      <a:pt x="2302" y="59"/>
                      <a:pt x="2035" y="25"/>
                      <a:pt x="1801" y="25"/>
                    </a:cubicBezTo>
                    <a:lnTo>
                      <a:pt x="300" y="25"/>
                    </a:lnTo>
                    <a:cubicBezTo>
                      <a:pt x="250" y="9"/>
                      <a:pt x="200" y="0"/>
                      <a:pt x="150" y="0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2589;p59">
                <a:extLst>
                  <a:ext uri="{FF2B5EF4-FFF2-40B4-BE49-F238E27FC236}">
                    <a16:creationId xmlns:a16="http://schemas.microsoft.com/office/drawing/2014/main" id="{495B3F23-C7D7-53BD-61A5-FC61CB070935}"/>
                  </a:ext>
                </a:extLst>
              </p:cNvPr>
              <p:cNvSpPr/>
              <p:nvPr/>
            </p:nvSpPr>
            <p:spPr>
              <a:xfrm>
                <a:off x="4701084" y="772834"/>
                <a:ext cx="913519" cy="391984"/>
              </a:xfrm>
              <a:custGeom>
                <a:avLst/>
                <a:gdLst/>
                <a:ahLst/>
                <a:cxnLst/>
                <a:rect l="l" t="t" r="r" b="b"/>
                <a:pathLst>
                  <a:path w="39495" h="16947" extrusionOk="0">
                    <a:moveTo>
                      <a:pt x="0" y="1"/>
                    </a:moveTo>
                    <a:lnTo>
                      <a:pt x="1301" y="34"/>
                    </a:lnTo>
                    <a:lnTo>
                      <a:pt x="2235" y="34"/>
                    </a:lnTo>
                    <a:cubicBezTo>
                      <a:pt x="2569" y="68"/>
                      <a:pt x="2936" y="101"/>
                      <a:pt x="3336" y="101"/>
                    </a:cubicBezTo>
                    <a:cubicBezTo>
                      <a:pt x="4136" y="168"/>
                      <a:pt x="5070" y="201"/>
                      <a:pt x="6071" y="368"/>
                    </a:cubicBezTo>
                    <a:lnTo>
                      <a:pt x="7639" y="535"/>
                    </a:lnTo>
                    <a:cubicBezTo>
                      <a:pt x="8173" y="601"/>
                      <a:pt x="8740" y="735"/>
                      <a:pt x="9340" y="835"/>
                    </a:cubicBezTo>
                    <a:cubicBezTo>
                      <a:pt x="10508" y="1002"/>
                      <a:pt x="11742" y="1302"/>
                      <a:pt x="13043" y="1602"/>
                    </a:cubicBezTo>
                    <a:cubicBezTo>
                      <a:pt x="15845" y="2336"/>
                      <a:pt x="18580" y="3236"/>
                      <a:pt x="21282" y="4337"/>
                    </a:cubicBezTo>
                    <a:cubicBezTo>
                      <a:pt x="23917" y="5505"/>
                      <a:pt x="26452" y="6839"/>
                      <a:pt x="28921" y="8373"/>
                    </a:cubicBezTo>
                    <a:cubicBezTo>
                      <a:pt x="30022" y="9107"/>
                      <a:pt x="31122" y="9774"/>
                      <a:pt x="32056" y="10475"/>
                    </a:cubicBezTo>
                    <a:cubicBezTo>
                      <a:pt x="32523" y="10842"/>
                      <a:pt x="33024" y="11175"/>
                      <a:pt x="33424" y="11509"/>
                    </a:cubicBezTo>
                    <a:lnTo>
                      <a:pt x="34692" y="12510"/>
                    </a:lnTo>
                    <a:cubicBezTo>
                      <a:pt x="35492" y="13144"/>
                      <a:pt x="36126" y="13777"/>
                      <a:pt x="36726" y="14311"/>
                    </a:cubicBezTo>
                    <a:cubicBezTo>
                      <a:pt x="37060" y="14578"/>
                      <a:pt x="37327" y="14811"/>
                      <a:pt x="37560" y="15045"/>
                    </a:cubicBezTo>
                    <a:lnTo>
                      <a:pt x="38227" y="15712"/>
                    </a:lnTo>
                    <a:lnTo>
                      <a:pt x="39161" y="16613"/>
                    </a:lnTo>
                    <a:lnTo>
                      <a:pt x="39428" y="16846"/>
                    </a:lnTo>
                    <a:cubicBezTo>
                      <a:pt x="39428" y="16880"/>
                      <a:pt x="39462" y="16913"/>
                      <a:pt x="39495" y="16946"/>
                    </a:cubicBezTo>
                    <a:cubicBezTo>
                      <a:pt x="39495" y="16880"/>
                      <a:pt x="39462" y="16846"/>
                      <a:pt x="39462" y="16813"/>
                    </a:cubicBezTo>
                    <a:lnTo>
                      <a:pt x="39228" y="16579"/>
                    </a:lnTo>
                    <a:lnTo>
                      <a:pt x="38327" y="15645"/>
                    </a:lnTo>
                    <a:lnTo>
                      <a:pt x="37660" y="14945"/>
                    </a:lnTo>
                    <a:cubicBezTo>
                      <a:pt x="37393" y="14711"/>
                      <a:pt x="37127" y="14444"/>
                      <a:pt x="36826" y="14178"/>
                    </a:cubicBezTo>
                    <a:cubicBezTo>
                      <a:pt x="36226" y="13611"/>
                      <a:pt x="35592" y="13010"/>
                      <a:pt x="34792" y="12376"/>
                    </a:cubicBezTo>
                    <a:lnTo>
                      <a:pt x="33557" y="11376"/>
                    </a:lnTo>
                    <a:cubicBezTo>
                      <a:pt x="33124" y="11009"/>
                      <a:pt x="32657" y="10675"/>
                      <a:pt x="32190" y="10342"/>
                    </a:cubicBezTo>
                    <a:cubicBezTo>
                      <a:pt x="31256" y="9608"/>
                      <a:pt x="30155" y="8907"/>
                      <a:pt x="29054" y="8173"/>
                    </a:cubicBezTo>
                    <a:cubicBezTo>
                      <a:pt x="24117" y="5104"/>
                      <a:pt x="18747" y="2836"/>
                      <a:pt x="13076" y="1469"/>
                    </a:cubicBezTo>
                    <a:cubicBezTo>
                      <a:pt x="11775" y="1202"/>
                      <a:pt x="10541" y="901"/>
                      <a:pt x="9373" y="735"/>
                    </a:cubicBezTo>
                    <a:cubicBezTo>
                      <a:pt x="8773" y="635"/>
                      <a:pt x="8206" y="501"/>
                      <a:pt x="7672" y="434"/>
                    </a:cubicBezTo>
                    <a:lnTo>
                      <a:pt x="6071" y="268"/>
                    </a:lnTo>
                    <a:cubicBezTo>
                      <a:pt x="5070" y="134"/>
                      <a:pt x="4170" y="101"/>
                      <a:pt x="3369" y="68"/>
                    </a:cubicBezTo>
                    <a:cubicBezTo>
                      <a:pt x="2969" y="34"/>
                      <a:pt x="2569" y="1"/>
                      <a:pt x="2235" y="1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2590;p59">
                <a:extLst>
                  <a:ext uri="{FF2B5EF4-FFF2-40B4-BE49-F238E27FC236}">
                    <a16:creationId xmlns:a16="http://schemas.microsoft.com/office/drawing/2014/main" id="{626F43B0-14CD-84BC-042C-486092FBC481}"/>
                  </a:ext>
                </a:extLst>
              </p:cNvPr>
              <p:cNvSpPr/>
              <p:nvPr/>
            </p:nvSpPr>
            <p:spPr>
              <a:xfrm>
                <a:off x="5991877" y="1183299"/>
                <a:ext cx="294769" cy="933619"/>
              </a:xfrm>
              <a:custGeom>
                <a:avLst/>
                <a:gdLst/>
                <a:ahLst/>
                <a:cxnLst/>
                <a:rect l="l" t="t" r="r" b="b"/>
                <a:pathLst>
                  <a:path w="12744" h="40364" extrusionOk="0">
                    <a:moveTo>
                      <a:pt x="1" y="1"/>
                    </a:moveTo>
                    <a:lnTo>
                      <a:pt x="67" y="101"/>
                    </a:lnTo>
                    <a:lnTo>
                      <a:pt x="234" y="368"/>
                    </a:lnTo>
                    <a:lnTo>
                      <a:pt x="935" y="1402"/>
                    </a:lnTo>
                    <a:lnTo>
                      <a:pt x="1435" y="2169"/>
                    </a:lnTo>
                    <a:lnTo>
                      <a:pt x="2035" y="3070"/>
                    </a:lnTo>
                    <a:cubicBezTo>
                      <a:pt x="2436" y="3737"/>
                      <a:pt x="2903" y="4471"/>
                      <a:pt x="3370" y="5305"/>
                    </a:cubicBezTo>
                    <a:lnTo>
                      <a:pt x="4137" y="6639"/>
                    </a:lnTo>
                    <a:cubicBezTo>
                      <a:pt x="4404" y="7106"/>
                      <a:pt x="4637" y="7606"/>
                      <a:pt x="4904" y="8107"/>
                    </a:cubicBezTo>
                    <a:cubicBezTo>
                      <a:pt x="5438" y="9107"/>
                      <a:pt x="5972" y="10241"/>
                      <a:pt x="6505" y="11376"/>
                    </a:cubicBezTo>
                    <a:cubicBezTo>
                      <a:pt x="7639" y="13944"/>
                      <a:pt x="8640" y="16546"/>
                      <a:pt x="9474" y="19215"/>
                    </a:cubicBezTo>
                    <a:cubicBezTo>
                      <a:pt x="10308" y="21850"/>
                      <a:pt x="10975" y="24552"/>
                      <a:pt x="11509" y="27287"/>
                    </a:cubicBezTo>
                    <a:cubicBezTo>
                      <a:pt x="11742" y="28555"/>
                      <a:pt x="11942" y="29755"/>
                      <a:pt x="12076" y="30890"/>
                    </a:cubicBezTo>
                    <a:cubicBezTo>
                      <a:pt x="12143" y="31457"/>
                      <a:pt x="12209" y="32024"/>
                      <a:pt x="12276" y="32557"/>
                    </a:cubicBezTo>
                    <a:cubicBezTo>
                      <a:pt x="12309" y="33091"/>
                      <a:pt x="12376" y="33592"/>
                      <a:pt x="12409" y="34059"/>
                    </a:cubicBezTo>
                    <a:cubicBezTo>
                      <a:pt x="12510" y="35026"/>
                      <a:pt x="12510" y="35927"/>
                      <a:pt x="12576" y="36694"/>
                    </a:cubicBezTo>
                    <a:cubicBezTo>
                      <a:pt x="12576" y="37061"/>
                      <a:pt x="12610" y="37428"/>
                      <a:pt x="12610" y="37761"/>
                    </a:cubicBezTo>
                    <a:lnTo>
                      <a:pt x="12610" y="38662"/>
                    </a:lnTo>
                    <a:cubicBezTo>
                      <a:pt x="12643" y="39196"/>
                      <a:pt x="12643" y="39629"/>
                      <a:pt x="12643" y="39929"/>
                    </a:cubicBezTo>
                    <a:lnTo>
                      <a:pt x="12643" y="40263"/>
                    </a:lnTo>
                    <a:cubicBezTo>
                      <a:pt x="12643" y="40296"/>
                      <a:pt x="12643" y="40330"/>
                      <a:pt x="12643" y="40363"/>
                    </a:cubicBezTo>
                    <a:cubicBezTo>
                      <a:pt x="12743" y="38262"/>
                      <a:pt x="12676" y="36160"/>
                      <a:pt x="12510" y="34092"/>
                    </a:cubicBezTo>
                    <a:cubicBezTo>
                      <a:pt x="12476" y="33592"/>
                      <a:pt x="12443" y="33091"/>
                      <a:pt x="12409" y="32557"/>
                    </a:cubicBezTo>
                    <a:cubicBezTo>
                      <a:pt x="12376" y="32024"/>
                      <a:pt x="12276" y="31490"/>
                      <a:pt x="12209" y="30890"/>
                    </a:cubicBezTo>
                    <a:cubicBezTo>
                      <a:pt x="12109" y="29755"/>
                      <a:pt x="11876" y="28521"/>
                      <a:pt x="11676" y="27287"/>
                    </a:cubicBezTo>
                    <a:cubicBezTo>
                      <a:pt x="11175" y="24518"/>
                      <a:pt x="10508" y="21816"/>
                      <a:pt x="9674" y="19148"/>
                    </a:cubicBezTo>
                    <a:cubicBezTo>
                      <a:pt x="8840" y="16479"/>
                      <a:pt x="7840" y="13844"/>
                      <a:pt x="6672" y="11309"/>
                    </a:cubicBezTo>
                    <a:cubicBezTo>
                      <a:pt x="6138" y="10141"/>
                      <a:pt x="5605" y="9041"/>
                      <a:pt x="5071" y="8040"/>
                    </a:cubicBezTo>
                    <a:cubicBezTo>
                      <a:pt x="4804" y="7506"/>
                      <a:pt x="4537" y="7039"/>
                      <a:pt x="4270" y="6572"/>
                    </a:cubicBezTo>
                    <a:lnTo>
                      <a:pt x="3503" y="5238"/>
                    </a:lnTo>
                    <a:cubicBezTo>
                      <a:pt x="2436" y="3437"/>
                      <a:pt x="1268" y="1669"/>
                      <a:pt x="1" y="1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2591;p59">
                <a:extLst>
                  <a:ext uri="{FF2B5EF4-FFF2-40B4-BE49-F238E27FC236}">
                    <a16:creationId xmlns:a16="http://schemas.microsoft.com/office/drawing/2014/main" id="{463AC245-E137-B260-9257-FEEDC407C364}"/>
                  </a:ext>
                </a:extLst>
              </p:cNvPr>
              <p:cNvSpPr/>
              <p:nvPr/>
            </p:nvSpPr>
            <p:spPr>
              <a:xfrm>
                <a:off x="5291316" y="1866907"/>
                <a:ext cx="795487" cy="1511499"/>
              </a:xfrm>
              <a:custGeom>
                <a:avLst/>
                <a:gdLst/>
                <a:ahLst/>
                <a:cxnLst/>
                <a:rect l="l" t="t" r="r" b="b"/>
                <a:pathLst>
                  <a:path w="34392" h="65348" extrusionOk="0">
                    <a:moveTo>
                      <a:pt x="33758" y="0"/>
                    </a:moveTo>
                    <a:cubicBezTo>
                      <a:pt x="33758" y="0"/>
                      <a:pt x="33724" y="67"/>
                      <a:pt x="33758" y="200"/>
                    </a:cubicBezTo>
                    <a:cubicBezTo>
                      <a:pt x="33758" y="334"/>
                      <a:pt x="33791" y="534"/>
                      <a:pt x="33791" y="801"/>
                    </a:cubicBezTo>
                    <a:cubicBezTo>
                      <a:pt x="33824" y="1335"/>
                      <a:pt x="33958" y="2102"/>
                      <a:pt x="33991" y="3069"/>
                    </a:cubicBezTo>
                    <a:cubicBezTo>
                      <a:pt x="34191" y="5905"/>
                      <a:pt x="34258" y="8707"/>
                      <a:pt x="34125" y="11509"/>
                    </a:cubicBezTo>
                    <a:cubicBezTo>
                      <a:pt x="34058" y="13276"/>
                      <a:pt x="33925" y="15245"/>
                      <a:pt x="33624" y="17313"/>
                    </a:cubicBezTo>
                    <a:cubicBezTo>
                      <a:pt x="33357" y="19381"/>
                      <a:pt x="33024" y="21616"/>
                      <a:pt x="32524" y="23884"/>
                    </a:cubicBezTo>
                    <a:cubicBezTo>
                      <a:pt x="32390" y="24485"/>
                      <a:pt x="32257" y="25052"/>
                      <a:pt x="32090" y="25619"/>
                    </a:cubicBezTo>
                    <a:cubicBezTo>
                      <a:pt x="31956" y="26219"/>
                      <a:pt x="31790" y="26820"/>
                      <a:pt x="31656" y="27420"/>
                    </a:cubicBezTo>
                    <a:cubicBezTo>
                      <a:pt x="31289" y="28587"/>
                      <a:pt x="30956" y="29788"/>
                      <a:pt x="30522" y="30989"/>
                    </a:cubicBezTo>
                    <a:cubicBezTo>
                      <a:pt x="29688" y="33524"/>
                      <a:pt x="28687" y="35959"/>
                      <a:pt x="27453" y="38294"/>
                    </a:cubicBezTo>
                    <a:cubicBezTo>
                      <a:pt x="26252" y="40629"/>
                      <a:pt x="24851" y="42898"/>
                      <a:pt x="23317" y="45033"/>
                    </a:cubicBezTo>
                    <a:cubicBezTo>
                      <a:pt x="21883" y="47034"/>
                      <a:pt x="20348" y="48935"/>
                      <a:pt x="18680" y="50770"/>
                    </a:cubicBezTo>
                    <a:cubicBezTo>
                      <a:pt x="15878" y="53839"/>
                      <a:pt x="12809" y="56674"/>
                      <a:pt x="9507" y="59209"/>
                    </a:cubicBezTo>
                    <a:cubicBezTo>
                      <a:pt x="7272" y="60944"/>
                      <a:pt x="4937" y="62512"/>
                      <a:pt x="2502" y="63913"/>
                    </a:cubicBezTo>
                    <a:cubicBezTo>
                      <a:pt x="1668" y="64446"/>
                      <a:pt x="968" y="64780"/>
                      <a:pt x="501" y="65047"/>
                    </a:cubicBezTo>
                    <a:lnTo>
                      <a:pt x="0" y="65347"/>
                    </a:lnTo>
                    <a:lnTo>
                      <a:pt x="534" y="65080"/>
                    </a:lnTo>
                    <a:cubicBezTo>
                      <a:pt x="1001" y="64813"/>
                      <a:pt x="1702" y="64513"/>
                      <a:pt x="2569" y="63979"/>
                    </a:cubicBezTo>
                    <a:cubicBezTo>
                      <a:pt x="5004" y="62612"/>
                      <a:pt x="7339" y="61044"/>
                      <a:pt x="9607" y="59343"/>
                    </a:cubicBezTo>
                    <a:cubicBezTo>
                      <a:pt x="12910" y="56808"/>
                      <a:pt x="16012" y="54006"/>
                      <a:pt x="18847" y="50903"/>
                    </a:cubicBezTo>
                    <a:cubicBezTo>
                      <a:pt x="20482" y="49069"/>
                      <a:pt x="22049" y="47167"/>
                      <a:pt x="23484" y="45166"/>
                    </a:cubicBezTo>
                    <a:cubicBezTo>
                      <a:pt x="25052" y="42998"/>
                      <a:pt x="26419" y="40729"/>
                      <a:pt x="27653" y="38394"/>
                    </a:cubicBezTo>
                    <a:cubicBezTo>
                      <a:pt x="28888" y="36026"/>
                      <a:pt x="29922" y="33591"/>
                      <a:pt x="30756" y="31056"/>
                    </a:cubicBezTo>
                    <a:cubicBezTo>
                      <a:pt x="31156" y="29855"/>
                      <a:pt x="31489" y="28654"/>
                      <a:pt x="31856" y="27453"/>
                    </a:cubicBezTo>
                    <a:lnTo>
                      <a:pt x="32290" y="25685"/>
                    </a:lnTo>
                    <a:cubicBezTo>
                      <a:pt x="32457" y="25085"/>
                      <a:pt x="32590" y="24518"/>
                      <a:pt x="32724" y="23917"/>
                    </a:cubicBezTo>
                    <a:cubicBezTo>
                      <a:pt x="33224" y="21616"/>
                      <a:pt x="33591" y="19414"/>
                      <a:pt x="33824" y="17346"/>
                    </a:cubicBezTo>
                    <a:cubicBezTo>
                      <a:pt x="34058" y="15245"/>
                      <a:pt x="34225" y="13310"/>
                      <a:pt x="34258" y="11509"/>
                    </a:cubicBezTo>
                    <a:cubicBezTo>
                      <a:pt x="34392" y="8707"/>
                      <a:pt x="34325" y="5871"/>
                      <a:pt x="34091" y="3069"/>
                    </a:cubicBezTo>
                    <a:cubicBezTo>
                      <a:pt x="34025" y="2068"/>
                      <a:pt x="33891" y="1301"/>
                      <a:pt x="33858" y="801"/>
                    </a:cubicBezTo>
                    <a:cubicBezTo>
                      <a:pt x="33824" y="534"/>
                      <a:pt x="33791" y="334"/>
                      <a:pt x="33791" y="200"/>
                    </a:cubicBezTo>
                    <a:cubicBezTo>
                      <a:pt x="33758" y="134"/>
                      <a:pt x="33758" y="67"/>
                      <a:pt x="33758" y="0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2592;p59">
                <a:extLst>
                  <a:ext uri="{FF2B5EF4-FFF2-40B4-BE49-F238E27FC236}">
                    <a16:creationId xmlns:a16="http://schemas.microsoft.com/office/drawing/2014/main" id="{E3ECB277-2C40-C305-B2C1-6191B564D8BE}"/>
                  </a:ext>
                </a:extLst>
              </p:cNvPr>
              <p:cNvSpPr/>
              <p:nvPr/>
            </p:nvSpPr>
            <p:spPr>
              <a:xfrm>
                <a:off x="5633131" y="1451816"/>
                <a:ext cx="266180" cy="1389581"/>
              </a:xfrm>
              <a:custGeom>
                <a:avLst/>
                <a:gdLst/>
                <a:ahLst/>
                <a:cxnLst/>
                <a:rect l="l" t="t" r="r" b="b"/>
                <a:pathLst>
                  <a:path w="11508" h="60077" extrusionOk="0">
                    <a:moveTo>
                      <a:pt x="0" y="1"/>
                    </a:moveTo>
                    <a:cubicBezTo>
                      <a:pt x="33" y="34"/>
                      <a:pt x="67" y="67"/>
                      <a:pt x="100" y="134"/>
                    </a:cubicBezTo>
                    <a:lnTo>
                      <a:pt x="400" y="500"/>
                    </a:lnTo>
                    <a:cubicBezTo>
                      <a:pt x="667" y="867"/>
                      <a:pt x="1067" y="1334"/>
                      <a:pt x="1534" y="2002"/>
                    </a:cubicBezTo>
                    <a:cubicBezTo>
                      <a:pt x="2935" y="3870"/>
                      <a:pt x="4169" y="5838"/>
                      <a:pt x="5270" y="7872"/>
                    </a:cubicBezTo>
                    <a:cubicBezTo>
                      <a:pt x="5970" y="9173"/>
                      <a:pt x="6671" y="10608"/>
                      <a:pt x="7338" y="12209"/>
                    </a:cubicBezTo>
                    <a:cubicBezTo>
                      <a:pt x="8072" y="13877"/>
                      <a:pt x="8672" y="15611"/>
                      <a:pt x="9206" y="17379"/>
                    </a:cubicBezTo>
                    <a:cubicBezTo>
                      <a:pt x="9773" y="19314"/>
                      <a:pt x="10240" y="21315"/>
                      <a:pt x="10574" y="23317"/>
                    </a:cubicBezTo>
                    <a:cubicBezTo>
                      <a:pt x="10941" y="25452"/>
                      <a:pt x="11174" y="27620"/>
                      <a:pt x="11241" y="29788"/>
                    </a:cubicBezTo>
                    <a:cubicBezTo>
                      <a:pt x="11274" y="31990"/>
                      <a:pt x="11208" y="34158"/>
                      <a:pt x="11007" y="36326"/>
                    </a:cubicBezTo>
                    <a:cubicBezTo>
                      <a:pt x="10774" y="38328"/>
                      <a:pt x="10440" y="40329"/>
                      <a:pt x="9973" y="42297"/>
                    </a:cubicBezTo>
                    <a:cubicBezTo>
                      <a:pt x="9173" y="45633"/>
                      <a:pt x="8005" y="48902"/>
                      <a:pt x="6504" y="51971"/>
                    </a:cubicBezTo>
                    <a:cubicBezTo>
                      <a:pt x="5470" y="54072"/>
                      <a:pt x="4303" y="56074"/>
                      <a:pt x="3002" y="57975"/>
                    </a:cubicBezTo>
                    <a:cubicBezTo>
                      <a:pt x="2568" y="58675"/>
                      <a:pt x="2134" y="59176"/>
                      <a:pt x="1901" y="59543"/>
                    </a:cubicBezTo>
                    <a:lnTo>
                      <a:pt x="1634" y="59943"/>
                    </a:lnTo>
                    <a:lnTo>
                      <a:pt x="1934" y="59576"/>
                    </a:lnTo>
                    <a:cubicBezTo>
                      <a:pt x="2201" y="59209"/>
                      <a:pt x="2601" y="58742"/>
                      <a:pt x="3068" y="58042"/>
                    </a:cubicBezTo>
                    <a:cubicBezTo>
                      <a:pt x="6371" y="53305"/>
                      <a:pt x="8806" y="48001"/>
                      <a:pt x="10173" y="42364"/>
                    </a:cubicBezTo>
                    <a:cubicBezTo>
                      <a:pt x="10640" y="40396"/>
                      <a:pt x="10974" y="38361"/>
                      <a:pt x="11208" y="36359"/>
                    </a:cubicBezTo>
                    <a:cubicBezTo>
                      <a:pt x="11408" y="34158"/>
                      <a:pt x="11508" y="31990"/>
                      <a:pt x="11441" y="29788"/>
                    </a:cubicBezTo>
                    <a:cubicBezTo>
                      <a:pt x="11374" y="27620"/>
                      <a:pt x="11174" y="25418"/>
                      <a:pt x="10807" y="23283"/>
                    </a:cubicBezTo>
                    <a:cubicBezTo>
                      <a:pt x="10474" y="21249"/>
                      <a:pt x="10007" y="19281"/>
                      <a:pt x="9406" y="17313"/>
                    </a:cubicBezTo>
                    <a:cubicBezTo>
                      <a:pt x="8873" y="15545"/>
                      <a:pt x="8239" y="13810"/>
                      <a:pt x="7505" y="12142"/>
                    </a:cubicBezTo>
                    <a:cubicBezTo>
                      <a:pt x="6838" y="10541"/>
                      <a:pt x="6137" y="9073"/>
                      <a:pt x="5403" y="7806"/>
                    </a:cubicBezTo>
                    <a:cubicBezTo>
                      <a:pt x="4303" y="5771"/>
                      <a:pt x="3035" y="3803"/>
                      <a:pt x="1601" y="1968"/>
                    </a:cubicBezTo>
                    <a:cubicBezTo>
                      <a:pt x="1134" y="1301"/>
                      <a:pt x="700" y="834"/>
                      <a:pt x="433" y="500"/>
                    </a:cubicBezTo>
                    <a:lnTo>
                      <a:pt x="100" y="100"/>
                    </a:lnTo>
                    <a:cubicBezTo>
                      <a:pt x="39" y="40"/>
                      <a:pt x="6" y="7"/>
                      <a:pt x="0" y="1"/>
                    </a:cubicBezTo>
                    <a:close/>
                    <a:moveTo>
                      <a:pt x="1634" y="59943"/>
                    </a:moveTo>
                    <a:lnTo>
                      <a:pt x="1634" y="59943"/>
                    </a:lnTo>
                    <a:cubicBezTo>
                      <a:pt x="1601" y="59976"/>
                      <a:pt x="1567" y="60043"/>
                      <a:pt x="1534" y="60076"/>
                    </a:cubicBezTo>
                    <a:cubicBezTo>
                      <a:pt x="1567" y="60043"/>
                      <a:pt x="1601" y="60010"/>
                      <a:pt x="1634" y="59943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2593;p59">
                <a:extLst>
                  <a:ext uri="{FF2B5EF4-FFF2-40B4-BE49-F238E27FC236}">
                    <a16:creationId xmlns:a16="http://schemas.microsoft.com/office/drawing/2014/main" id="{C5CCF022-1553-F286-33DC-6706102D69EA}"/>
                  </a:ext>
                </a:extLst>
              </p:cNvPr>
              <p:cNvSpPr/>
              <p:nvPr/>
            </p:nvSpPr>
            <p:spPr>
              <a:xfrm>
                <a:off x="3379413" y="3082874"/>
                <a:ext cx="1844016" cy="663854"/>
              </a:xfrm>
              <a:custGeom>
                <a:avLst/>
                <a:gdLst/>
                <a:ahLst/>
                <a:cxnLst/>
                <a:rect l="l" t="t" r="r" b="b"/>
                <a:pathLst>
                  <a:path w="79724" h="28701" extrusionOk="0">
                    <a:moveTo>
                      <a:pt x="0" y="0"/>
                    </a:moveTo>
                    <a:lnTo>
                      <a:pt x="134" y="200"/>
                    </a:lnTo>
                    <a:lnTo>
                      <a:pt x="567" y="701"/>
                    </a:lnTo>
                    <a:cubicBezTo>
                      <a:pt x="934" y="1168"/>
                      <a:pt x="1501" y="1868"/>
                      <a:pt x="2235" y="2702"/>
                    </a:cubicBezTo>
                    <a:cubicBezTo>
                      <a:pt x="3703" y="4403"/>
                      <a:pt x="5871" y="6839"/>
                      <a:pt x="8773" y="9641"/>
                    </a:cubicBezTo>
                    <a:cubicBezTo>
                      <a:pt x="10241" y="11008"/>
                      <a:pt x="11875" y="12543"/>
                      <a:pt x="13710" y="14010"/>
                    </a:cubicBezTo>
                    <a:cubicBezTo>
                      <a:pt x="15645" y="15645"/>
                      <a:pt x="17680" y="17113"/>
                      <a:pt x="19781" y="18514"/>
                    </a:cubicBezTo>
                    <a:cubicBezTo>
                      <a:pt x="24651" y="21682"/>
                      <a:pt x="29988" y="24051"/>
                      <a:pt x="35592" y="25552"/>
                    </a:cubicBezTo>
                    <a:cubicBezTo>
                      <a:pt x="38461" y="26352"/>
                      <a:pt x="41397" y="26953"/>
                      <a:pt x="44365" y="27453"/>
                    </a:cubicBezTo>
                    <a:cubicBezTo>
                      <a:pt x="47201" y="27920"/>
                      <a:pt x="50003" y="28220"/>
                      <a:pt x="52671" y="28421"/>
                    </a:cubicBezTo>
                    <a:cubicBezTo>
                      <a:pt x="55079" y="28608"/>
                      <a:pt x="57495" y="28700"/>
                      <a:pt x="59912" y="28700"/>
                    </a:cubicBezTo>
                    <a:cubicBezTo>
                      <a:pt x="62215" y="28700"/>
                      <a:pt x="64519" y="28617"/>
                      <a:pt x="66815" y="28454"/>
                    </a:cubicBezTo>
                    <a:cubicBezTo>
                      <a:pt x="69984" y="28220"/>
                      <a:pt x="73153" y="27854"/>
                      <a:pt x="76288" y="27286"/>
                    </a:cubicBezTo>
                    <a:cubicBezTo>
                      <a:pt x="77389" y="27120"/>
                      <a:pt x="78256" y="26920"/>
                      <a:pt x="78823" y="26819"/>
                    </a:cubicBezTo>
                    <a:lnTo>
                      <a:pt x="79490" y="26686"/>
                    </a:lnTo>
                    <a:lnTo>
                      <a:pt x="79724" y="26619"/>
                    </a:lnTo>
                    <a:lnTo>
                      <a:pt x="79490" y="26653"/>
                    </a:lnTo>
                    <a:lnTo>
                      <a:pt x="78823" y="26786"/>
                    </a:lnTo>
                    <a:cubicBezTo>
                      <a:pt x="78256" y="26886"/>
                      <a:pt x="77389" y="27053"/>
                      <a:pt x="76288" y="27220"/>
                    </a:cubicBezTo>
                    <a:cubicBezTo>
                      <a:pt x="74053" y="27587"/>
                      <a:pt x="70818" y="28054"/>
                      <a:pt x="66815" y="28287"/>
                    </a:cubicBezTo>
                    <a:cubicBezTo>
                      <a:pt x="64631" y="28442"/>
                      <a:pt x="62440" y="28518"/>
                      <a:pt x="60251" y="28518"/>
                    </a:cubicBezTo>
                    <a:cubicBezTo>
                      <a:pt x="57727" y="28518"/>
                      <a:pt x="55206" y="28417"/>
                      <a:pt x="52705" y="28220"/>
                    </a:cubicBezTo>
                    <a:cubicBezTo>
                      <a:pt x="50036" y="28020"/>
                      <a:pt x="47267" y="27720"/>
                      <a:pt x="44399" y="27220"/>
                    </a:cubicBezTo>
                    <a:cubicBezTo>
                      <a:pt x="41463" y="26753"/>
                      <a:pt x="38528" y="26119"/>
                      <a:pt x="35659" y="25352"/>
                    </a:cubicBezTo>
                    <a:cubicBezTo>
                      <a:pt x="32757" y="24585"/>
                      <a:pt x="29955" y="23550"/>
                      <a:pt x="27220" y="22350"/>
                    </a:cubicBezTo>
                    <a:cubicBezTo>
                      <a:pt x="24685" y="21182"/>
                      <a:pt x="22250" y="19848"/>
                      <a:pt x="19915" y="18347"/>
                    </a:cubicBezTo>
                    <a:cubicBezTo>
                      <a:pt x="17813" y="16979"/>
                      <a:pt x="15778" y="15478"/>
                      <a:pt x="13810" y="13877"/>
                    </a:cubicBezTo>
                    <a:cubicBezTo>
                      <a:pt x="11976" y="12409"/>
                      <a:pt x="10341" y="10908"/>
                      <a:pt x="8907" y="9507"/>
                    </a:cubicBezTo>
                    <a:cubicBezTo>
                      <a:pt x="6005" y="6738"/>
                      <a:pt x="3803" y="4303"/>
                      <a:pt x="2302" y="2636"/>
                    </a:cubicBezTo>
                    <a:cubicBezTo>
                      <a:pt x="1568" y="1802"/>
                      <a:pt x="1001" y="1134"/>
                      <a:pt x="601" y="667"/>
                    </a:cubicBezTo>
                    <a:lnTo>
                      <a:pt x="167" y="1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2594;p59">
                <a:extLst>
                  <a:ext uri="{FF2B5EF4-FFF2-40B4-BE49-F238E27FC236}">
                    <a16:creationId xmlns:a16="http://schemas.microsoft.com/office/drawing/2014/main" id="{5534C22F-A7FB-EA68-8800-DB41CA50C1AB}"/>
                  </a:ext>
                </a:extLst>
              </p:cNvPr>
              <p:cNvSpPr/>
              <p:nvPr/>
            </p:nvSpPr>
            <p:spPr>
              <a:xfrm>
                <a:off x="3854688" y="3254151"/>
                <a:ext cx="834831" cy="282996"/>
              </a:xfrm>
              <a:custGeom>
                <a:avLst/>
                <a:gdLst/>
                <a:ahLst/>
                <a:cxnLst/>
                <a:rect l="l" t="t" r="r" b="b"/>
                <a:pathLst>
                  <a:path w="36093" h="12235" extrusionOk="0">
                    <a:moveTo>
                      <a:pt x="0" y="1"/>
                    </a:moveTo>
                    <a:cubicBezTo>
                      <a:pt x="1435" y="1235"/>
                      <a:pt x="2969" y="2369"/>
                      <a:pt x="4570" y="3370"/>
                    </a:cubicBezTo>
                    <a:lnTo>
                      <a:pt x="5738" y="4137"/>
                    </a:lnTo>
                    <a:cubicBezTo>
                      <a:pt x="6138" y="4404"/>
                      <a:pt x="6605" y="4637"/>
                      <a:pt x="7039" y="4904"/>
                    </a:cubicBezTo>
                    <a:cubicBezTo>
                      <a:pt x="7939" y="5438"/>
                      <a:pt x="8940" y="5938"/>
                      <a:pt x="9941" y="6472"/>
                    </a:cubicBezTo>
                    <a:cubicBezTo>
                      <a:pt x="14477" y="8740"/>
                      <a:pt x="19314" y="10375"/>
                      <a:pt x="24284" y="11309"/>
                    </a:cubicBezTo>
                    <a:cubicBezTo>
                      <a:pt x="25418" y="11509"/>
                      <a:pt x="26519" y="11709"/>
                      <a:pt x="27553" y="11809"/>
                    </a:cubicBezTo>
                    <a:cubicBezTo>
                      <a:pt x="28054" y="11876"/>
                      <a:pt x="28554" y="11976"/>
                      <a:pt x="29021" y="12009"/>
                    </a:cubicBezTo>
                    <a:lnTo>
                      <a:pt x="30422" y="12109"/>
                    </a:lnTo>
                    <a:cubicBezTo>
                      <a:pt x="31553" y="12190"/>
                      <a:pt x="32697" y="12234"/>
                      <a:pt x="33845" y="12234"/>
                    </a:cubicBezTo>
                    <a:cubicBezTo>
                      <a:pt x="34593" y="12234"/>
                      <a:pt x="35343" y="12215"/>
                      <a:pt x="36093" y="12176"/>
                    </a:cubicBezTo>
                    <a:lnTo>
                      <a:pt x="35993" y="12143"/>
                    </a:lnTo>
                    <a:lnTo>
                      <a:pt x="33758" y="12143"/>
                    </a:lnTo>
                    <a:cubicBezTo>
                      <a:pt x="33458" y="12143"/>
                      <a:pt x="33124" y="12109"/>
                      <a:pt x="32757" y="12109"/>
                    </a:cubicBezTo>
                    <a:cubicBezTo>
                      <a:pt x="32090" y="12076"/>
                      <a:pt x="31289" y="12043"/>
                      <a:pt x="30422" y="11942"/>
                    </a:cubicBezTo>
                    <a:lnTo>
                      <a:pt x="29021" y="11842"/>
                    </a:lnTo>
                    <a:cubicBezTo>
                      <a:pt x="28554" y="11776"/>
                      <a:pt x="28054" y="11709"/>
                      <a:pt x="27553" y="11642"/>
                    </a:cubicBezTo>
                    <a:cubicBezTo>
                      <a:pt x="26519" y="11542"/>
                      <a:pt x="25452" y="11309"/>
                      <a:pt x="24284" y="11109"/>
                    </a:cubicBezTo>
                    <a:cubicBezTo>
                      <a:pt x="19347" y="10175"/>
                      <a:pt x="14544" y="8540"/>
                      <a:pt x="10041" y="6305"/>
                    </a:cubicBezTo>
                    <a:cubicBezTo>
                      <a:pt x="8973" y="5771"/>
                      <a:pt x="8006" y="5271"/>
                      <a:pt x="7105" y="4737"/>
                    </a:cubicBezTo>
                    <a:cubicBezTo>
                      <a:pt x="6638" y="4470"/>
                      <a:pt x="6238" y="4237"/>
                      <a:pt x="5804" y="4003"/>
                    </a:cubicBezTo>
                    <a:lnTo>
                      <a:pt x="4637" y="3270"/>
                    </a:lnTo>
                    <a:cubicBezTo>
                      <a:pt x="3903" y="2803"/>
                      <a:pt x="3269" y="2336"/>
                      <a:pt x="2669" y="1935"/>
                    </a:cubicBezTo>
                    <a:cubicBezTo>
                      <a:pt x="2402" y="1735"/>
                      <a:pt x="2135" y="1568"/>
                      <a:pt x="1868" y="1402"/>
                    </a:cubicBezTo>
                    <a:lnTo>
                      <a:pt x="1235" y="901"/>
                    </a:lnTo>
                    <a:lnTo>
                      <a:pt x="334" y="201"/>
                    </a:lnTo>
                    <a:lnTo>
                      <a:pt x="67" y="3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2595;p59">
                <a:extLst>
                  <a:ext uri="{FF2B5EF4-FFF2-40B4-BE49-F238E27FC236}">
                    <a16:creationId xmlns:a16="http://schemas.microsoft.com/office/drawing/2014/main" id="{E4497399-9507-3E01-85BD-10027EA1547D}"/>
                  </a:ext>
                </a:extLst>
              </p:cNvPr>
              <p:cNvSpPr/>
              <p:nvPr/>
            </p:nvSpPr>
            <p:spPr>
              <a:xfrm>
                <a:off x="3684174" y="2835198"/>
                <a:ext cx="677431" cy="445206"/>
              </a:xfrm>
              <a:custGeom>
                <a:avLst/>
                <a:gdLst/>
                <a:ahLst/>
                <a:cxnLst/>
                <a:rect l="l" t="t" r="r" b="b"/>
                <a:pathLst>
                  <a:path w="29288" h="19248" extrusionOk="0">
                    <a:moveTo>
                      <a:pt x="0" y="1"/>
                    </a:moveTo>
                    <a:cubicBezTo>
                      <a:pt x="34" y="101"/>
                      <a:pt x="100" y="234"/>
                      <a:pt x="201" y="334"/>
                    </a:cubicBezTo>
                    <a:lnTo>
                      <a:pt x="768" y="1168"/>
                    </a:lnTo>
                    <a:lnTo>
                      <a:pt x="1168" y="1802"/>
                    </a:lnTo>
                    <a:cubicBezTo>
                      <a:pt x="1335" y="2035"/>
                      <a:pt x="1535" y="2269"/>
                      <a:pt x="1702" y="2536"/>
                    </a:cubicBezTo>
                    <a:cubicBezTo>
                      <a:pt x="2102" y="3036"/>
                      <a:pt x="2536" y="3670"/>
                      <a:pt x="3069" y="4270"/>
                    </a:cubicBezTo>
                    <a:lnTo>
                      <a:pt x="3903" y="5238"/>
                    </a:lnTo>
                    <a:cubicBezTo>
                      <a:pt x="4203" y="5571"/>
                      <a:pt x="4537" y="5905"/>
                      <a:pt x="4871" y="6272"/>
                    </a:cubicBezTo>
                    <a:cubicBezTo>
                      <a:pt x="5504" y="6972"/>
                      <a:pt x="6272" y="7673"/>
                      <a:pt x="7039" y="8407"/>
                    </a:cubicBezTo>
                    <a:cubicBezTo>
                      <a:pt x="10508" y="11576"/>
                      <a:pt x="14444" y="14177"/>
                      <a:pt x="18747" y="16112"/>
                    </a:cubicBezTo>
                    <a:cubicBezTo>
                      <a:pt x="19748" y="16512"/>
                      <a:pt x="20682" y="16946"/>
                      <a:pt x="21582" y="17246"/>
                    </a:cubicBezTo>
                    <a:cubicBezTo>
                      <a:pt x="22049" y="17413"/>
                      <a:pt x="22483" y="17580"/>
                      <a:pt x="22917" y="17713"/>
                    </a:cubicBezTo>
                    <a:lnTo>
                      <a:pt x="24118" y="18080"/>
                    </a:lnTo>
                    <a:cubicBezTo>
                      <a:pt x="24918" y="18347"/>
                      <a:pt x="25619" y="18481"/>
                      <a:pt x="26252" y="18647"/>
                    </a:cubicBezTo>
                    <a:cubicBezTo>
                      <a:pt x="26586" y="18747"/>
                      <a:pt x="26853" y="18814"/>
                      <a:pt x="27120" y="18881"/>
                    </a:cubicBezTo>
                    <a:lnTo>
                      <a:pt x="27887" y="19014"/>
                    </a:lnTo>
                    <a:lnTo>
                      <a:pt x="28921" y="19181"/>
                    </a:lnTo>
                    <a:cubicBezTo>
                      <a:pt x="29155" y="19248"/>
                      <a:pt x="29288" y="19248"/>
                      <a:pt x="29288" y="19248"/>
                    </a:cubicBezTo>
                    <a:cubicBezTo>
                      <a:pt x="29155" y="19181"/>
                      <a:pt x="29054" y="19148"/>
                      <a:pt x="28921" y="19148"/>
                    </a:cubicBezTo>
                    <a:lnTo>
                      <a:pt x="27920" y="18914"/>
                    </a:lnTo>
                    <a:lnTo>
                      <a:pt x="27153" y="18747"/>
                    </a:lnTo>
                    <a:cubicBezTo>
                      <a:pt x="26886" y="18714"/>
                      <a:pt x="26619" y="18614"/>
                      <a:pt x="26286" y="18547"/>
                    </a:cubicBezTo>
                    <a:cubicBezTo>
                      <a:pt x="25685" y="18347"/>
                      <a:pt x="24952" y="18214"/>
                      <a:pt x="24184" y="17947"/>
                    </a:cubicBezTo>
                    <a:lnTo>
                      <a:pt x="22950" y="17547"/>
                    </a:lnTo>
                    <a:cubicBezTo>
                      <a:pt x="22550" y="17413"/>
                      <a:pt x="22116" y="17246"/>
                      <a:pt x="21649" y="17080"/>
                    </a:cubicBezTo>
                    <a:cubicBezTo>
                      <a:pt x="20749" y="16746"/>
                      <a:pt x="19815" y="16346"/>
                      <a:pt x="18847" y="15912"/>
                    </a:cubicBezTo>
                    <a:cubicBezTo>
                      <a:pt x="14577" y="13977"/>
                      <a:pt x="10641" y="11409"/>
                      <a:pt x="7206" y="8273"/>
                    </a:cubicBezTo>
                    <a:cubicBezTo>
                      <a:pt x="6405" y="7506"/>
                      <a:pt x="5638" y="6839"/>
                      <a:pt x="5004" y="6138"/>
                    </a:cubicBezTo>
                    <a:cubicBezTo>
                      <a:pt x="4670" y="5771"/>
                      <a:pt x="4337" y="5471"/>
                      <a:pt x="4037" y="5138"/>
                    </a:cubicBezTo>
                    <a:lnTo>
                      <a:pt x="3203" y="4170"/>
                    </a:lnTo>
                    <a:cubicBezTo>
                      <a:pt x="2669" y="3570"/>
                      <a:pt x="2235" y="2969"/>
                      <a:pt x="1835" y="2469"/>
                    </a:cubicBezTo>
                    <a:cubicBezTo>
                      <a:pt x="1635" y="2202"/>
                      <a:pt x="1435" y="1969"/>
                      <a:pt x="1268" y="1735"/>
                    </a:cubicBezTo>
                    <a:lnTo>
                      <a:pt x="834" y="1135"/>
                    </a:lnTo>
                    <a:lnTo>
                      <a:pt x="234" y="301"/>
                    </a:lnTo>
                    <a:cubicBezTo>
                      <a:pt x="167" y="201"/>
                      <a:pt x="67" y="101"/>
                      <a:pt x="0" y="1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2596;p59">
                <a:extLst>
                  <a:ext uri="{FF2B5EF4-FFF2-40B4-BE49-F238E27FC236}">
                    <a16:creationId xmlns:a16="http://schemas.microsoft.com/office/drawing/2014/main" id="{F64DAA9D-C4D5-B819-8CB8-6F67A7080AB7}"/>
                  </a:ext>
                </a:extLst>
              </p:cNvPr>
              <p:cNvSpPr/>
              <p:nvPr/>
            </p:nvSpPr>
            <p:spPr>
              <a:xfrm>
                <a:off x="3600073" y="3629135"/>
                <a:ext cx="1129577" cy="352871"/>
              </a:xfrm>
              <a:custGeom>
                <a:avLst/>
                <a:gdLst/>
                <a:ahLst/>
                <a:cxnLst/>
                <a:rect l="l" t="t" r="r" b="b"/>
                <a:pathLst>
                  <a:path w="48836" h="15256" extrusionOk="0">
                    <a:moveTo>
                      <a:pt x="0" y="0"/>
                    </a:moveTo>
                    <a:cubicBezTo>
                      <a:pt x="0" y="0"/>
                      <a:pt x="34" y="34"/>
                      <a:pt x="101" y="100"/>
                    </a:cubicBezTo>
                    <a:lnTo>
                      <a:pt x="401" y="334"/>
                    </a:lnTo>
                    <a:lnTo>
                      <a:pt x="1602" y="1301"/>
                    </a:lnTo>
                    <a:lnTo>
                      <a:pt x="2469" y="1968"/>
                    </a:lnTo>
                    <a:cubicBezTo>
                      <a:pt x="2802" y="2235"/>
                      <a:pt x="3169" y="2469"/>
                      <a:pt x="3536" y="2735"/>
                    </a:cubicBezTo>
                    <a:cubicBezTo>
                      <a:pt x="4337" y="3303"/>
                      <a:pt x="5204" y="3936"/>
                      <a:pt x="6205" y="4537"/>
                    </a:cubicBezTo>
                    <a:lnTo>
                      <a:pt x="7773" y="5537"/>
                    </a:lnTo>
                    <a:cubicBezTo>
                      <a:pt x="8340" y="5871"/>
                      <a:pt x="8940" y="6205"/>
                      <a:pt x="9541" y="6538"/>
                    </a:cubicBezTo>
                    <a:cubicBezTo>
                      <a:pt x="10741" y="7239"/>
                      <a:pt x="12076" y="7906"/>
                      <a:pt x="13477" y="8606"/>
                    </a:cubicBezTo>
                    <a:cubicBezTo>
                      <a:pt x="19648" y="11542"/>
                      <a:pt x="26219" y="13543"/>
                      <a:pt x="32957" y="14544"/>
                    </a:cubicBezTo>
                    <a:cubicBezTo>
                      <a:pt x="34525" y="14744"/>
                      <a:pt x="35993" y="14944"/>
                      <a:pt x="37394" y="15011"/>
                    </a:cubicBezTo>
                    <a:cubicBezTo>
                      <a:pt x="38094" y="15078"/>
                      <a:pt x="38761" y="15144"/>
                      <a:pt x="39429" y="15178"/>
                    </a:cubicBezTo>
                    <a:lnTo>
                      <a:pt x="41263" y="15211"/>
                    </a:lnTo>
                    <a:cubicBezTo>
                      <a:pt x="41664" y="15244"/>
                      <a:pt x="42049" y="15256"/>
                      <a:pt x="42421" y="15256"/>
                    </a:cubicBezTo>
                    <a:cubicBezTo>
                      <a:pt x="43165" y="15256"/>
                      <a:pt x="43854" y="15211"/>
                      <a:pt x="44499" y="15211"/>
                    </a:cubicBezTo>
                    <a:cubicBezTo>
                      <a:pt x="44966" y="15211"/>
                      <a:pt x="45366" y="15178"/>
                      <a:pt x="45800" y="15178"/>
                    </a:cubicBezTo>
                    <a:lnTo>
                      <a:pt x="46901" y="15111"/>
                    </a:lnTo>
                    <a:lnTo>
                      <a:pt x="48435" y="14978"/>
                    </a:lnTo>
                    <a:lnTo>
                      <a:pt x="48835" y="14944"/>
                    </a:lnTo>
                    <a:lnTo>
                      <a:pt x="48435" y="14944"/>
                    </a:lnTo>
                    <a:lnTo>
                      <a:pt x="46901" y="15044"/>
                    </a:lnTo>
                    <a:lnTo>
                      <a:pt x="45800" y="15111"/>
                    </a:lnTo>
                    <a:lnTo>
                      <a:pt x="44499" y="15111"/>
                    </a:lnTo>
                    <a:cubicBezTo>
                      <a:pt x="43854" y="15111"/>
                      <a:pt x="43165" y="15141"/>
                      <a:pt x="42431" y="15141"/>
                    </a:cubicBezTo>
                    <a:cubicBezTo>
                      <a:pt x="42064" y="15141"/>
                      <a:pt x="41686" y="15133"/>
                      <a:pt x="41297" y="15111"/>
                    </a:cubicBezTo>
                    <a:lnTo>
                      <a:pt x="39429" y="15044"/>
                    </a:lnTo>
                    <a:cubicBezTo>
                      <a:pt x="38795" y="15011"/>
                      <a:pt x="38128" y="14911"/>
                      <a:pt x="37427" y="14878"/>
                    </a:cubicBezTo>
                    <a:cubicBezTo>
                      <a:pt x="36026" y="14777"/>
                      <a:pt x="34558" y="14577"/>
                      <a:pt x="33024" y="14377"/>
                    </a:cubicBezTo>
                    <a:cubicBezTo>
                      <a:pt x="26286" y="13343"/>
                      <a:pt x="19715" y="11342"/>
                      <a:pt x="13577" y="8406"/>
                    </a:cubicBezTo>
                    <a:cubicBezTo>
                      <a:pt x="12176" y="7739"/>
                      <a:pt x="10808" y="7072"/>
                      <a:pt x="9607" y="6371"/>
                    </a:cubicBezTo>
                    <a:cubicBezTo>
                      <a:pt x="9007" y="6038"/>
                      <a:pt x="8406" y="5738"/>
                      <a:pt x="7873" y="5404"/>
                    </a:cubicBezTo>
                    <a:lnTo>
                      <a:pt x="6272" y="4403"/>
                    </a:lnTo>
                    <a:cubicBezTo>
                      <a:pt x="5271" y="3803"/>
                      <a:pt x="4404" y="3169"/>
                      <a:pt x="3636" y="2635"/>
                    </a:cubicBezTo>
                    <a:cubicBezTo>
                      <a:pt x="3236" y="2369"/>
                      <a:pt x="2869" y="2135"/>
                      <a:pt x="2536" y="1902"/>
                    </a:cubicBezTo>
                    <a:lnTo>
                      <a:pt x="1668" y="1234"/>
                    </a:lnTo>
                    <a:lnTo>
                      <a:pt x="434" y="300"/>
                    </a:lnTo>
                    <a:lnTo>
                      <a:pt x="134" y="67"/>
                    </a:lnTo>
                    <a:cubicBezTo>
                      <a:pt x="34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2597;p59">
                <a:extLst>
                  <a:ext uri="{FF2B5EF4-FFF2-40B4-BE49-F238E27FC236}">
                    <a16:creationId xmlns:a16="http://schemas.microsoft.com/office/drawing/2014/main" id="{AC52DD04-D06D-EB50-AB93-0D08960F5D35}"/>
                  </a:ext>
                </a:extLst>
              </p:cNvPr>
              <p:cNvSpPr/>
              <p:nvPr/>
            </p:nvSpPr>
            <p:spPr>
              <a:xfrm>
                <a:off x="2941169" y="1552871"/>
                <a:ext cx="408175" cy="156706"/>
              </a:xfrm>
              <a:custGeom>
                <a:avLst/>
                <a:gdLst/>
                <a:ahLst/>
                <a:cxnLst/>
                <a:rect l="l" t="t" r="r" b="b"/>
                <a:pathLst>
                  <a:path w="17647" h="6775" extrusionOk="0">
                    <a:moveTo>
                      <a:pt x="36" y="0"/>
                    </a:moveTo>
                    <a:cubicBezTo>
                      <a:pt x="35" y="0"/>
                      <a:pt x="34" y="1"/>
                      <a:pt x="34" y="1"/>
                    </a:cubicBezTo>
                    <a:cubicBezTo>
                      <a:pt x="0" y="68"/>
                      <a:pt x="3903" y="1602"/>
                      <a:pt x="8773" y="3503"/>
                    </a:cubicBezTo>
                    <a:cubicBezTo>
                      <a:pt x="13537" y="5331"/>
                      <a:pt x="17439" y="6775"/>
                      <a:pt x="17607" y="6775"/>
                    </a:cubicBezTo>
                    <a:cubicBezTo>
                      <a:pt x="17611" y="6775"/>
                      <a:pt x="17613" y="6774"/>
                      <a:pt x="17613" y="6772"/>
                    </a:cubicBezTo>
                    <a:cubicBezTo>
                      <a:pt x="17646" y="6706"/>
                      <a:pt x="13744" y="5138"/>
                      <a:pt x="8873" y="3270"/>
                    </a:cubicBezTo>
                    <a:cubicBezTo>
                      <a:pt x="4059" y="1423"/>
                      <a:pt x="157" y="0"/>
                      <a:pt x="36" y="0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2598;p59">
                <a:extLst>
                  <a:ext uri="{FF2B5EF4-FFF2-40B4-BE49-F238E27FC236}">
                    <a16:creationId xmlns:a16="http://schemas.microsoft.com/office/drawing/2014/main" id="{D479FA9F-4D8A-E461-8EA4-63ED42E31853}"/>
                  </a:ext>
                </a:extLst>
              </p:cNvPr>
              <p:cNvSpPr/>
              <p:nvPr/>
            </p:nvSpPr>
            <p:spPr>
              <a:xfrm>
                <a:off x="3090843" y="1412448"/>
                <a:ext cx="634248" cy="719112"/>
              </a:xfrm>
              <a:custGeom>
                <a:avLst/>
                <a:gdLst/>
                <a:ahLst/>
                <a:cxnLst/>
                <a:rect l="l" t="t" r="r" b="b"/>
                <a:pathLst>
                  <a:path w="27421" h="31090" extrusionOk="0">
                    <a:moveTo>
                      <a:pt x="27420" y="1"/>
                    </a:moveTo>
                    <a:lnTo>
                      <a:pt x="27420" y="1"/>
                    </a:lnTo>
                    <a:cubicBezTo>
                      <a:pt x="27420" y="1"/>
                      <a:pt x="27387" y="35"/>
                      <a:pt x="27320" y="101"/>
                    </a:cubicBezTo>
                    <a:lnTo>
                      <a:pt x="27087" y="368"/>
                    </a:lnTo>
                    <a:cubicBezTo>
                      <a:pt x="27082" y="373"/>
                      <a:pt x="27077" y="379"/>
                      <a:pt x="27072" y="385"/>
                    </a:cubicBezTo>
                    <a:lnTo>
                      <a:pt x="27072" y="385"/>
                    </a:lnTo>
                    <a:lnTo>
                      <a:pt x="27354" y="134"/>
                    </a:lnTo>
                    <a:cubicBezTo>
                      <a:pt x="27387" y="35"/>
                      <a:pt x="27420" y="1"/>
                      <a:pt x="27420" y="1"/>
                    </a:cubicBezTo>
                    <a:close/>
                    <a:moveTo>
                      <a:pt x="27072" y="385"/>
                    </a:moveTo>
                    <a:lnTo>
                      <a:pt x="27053" y="401"/>
                    </a:lnTo>
                    <a:cubicBezTo>
                      <a:pt x="26820" y="668"/>
                      <a:pt x="26453" y="1002"/>
                      <a:pt x="26019" y="1502"/>
                    </a:cubicBezTo>
                    <a:cubicBezTo>
                      <a:pt x="24785" y="2903"/>
                      <a:pt x="23684" y="4371"/>
                      <a:pt x="22717" y="5972"/>
                    </a:cubicBezTo>
                    <a:cubicBezTo>
                      <a:pt x="21316" y="8340"/>
                      <a:pt x="20148" y="10842"/>
                      <a:pt x="19281" y="13444"/>
                    </a:cubicBezTo>
                    <a:cubicBezTo>
                      <a:pt x="18180" y="16646"/>
                      <a:pt x="17447" y="19949"/>
                      <a:pt x="17080" y="23318"/>
                    </a:cubicBezTo>
                    <a:cubicBezTo>
                      <a:pt x="16752" y="25809"/>
                      <a:pt x="16649" y="28365"/>
                      <a:pt x="16773" y="30890"/>
                    </a:cubicBezTo>
                    <a:lnTo>
                      <a:pt x="16773" y="30890"/>
                    </a:lnTo>
                    <a:lnTo>
                      <a:pt x="3803" y="30956"/>
                    </a:lnTo>
                    <a:lnTo>
                      <a:pt x="1" y="30990"/>
                    </a:lnTo>
                    <a:lnTo>
                      <a:pt x="3770" y="31056"/>
                    </a:lnTo>
                    <a:lnTo>
                      <a:pt x="16846" y="31090"/>
                    </a:lnTo>
                    <a:lnTo>
                      <a:pt x="16946" y="31090"/>
                    </a:lnTo>
                    <a:lnTo>
                      <a:pt x="16946" y="30990"/>
                    </a:lnTo>
                    <a:cubicBezTo>
                      <a:pt x="16846" y="28388"/>
                      <a:pt x="16946" y="25819"/>
                      <a:pt x="17280" y="23284"/>
                    </a:cubicBezTo>
                    <a:cubicBezTo>
                      <a:pt x="17647" y="19949"/>
                      <a:pt x="18381" y="16646"/>
                      <a:pt x="19448" y="13477"/>
                    </a:cubicBezTo>
                    <a:cubicBezTo>
                      <a:pt x="20315" y="10875"/>
                      <a:pt x="21449" y="8374"/>
                      <a:pt x="22850" y="6005"/>
                    </a:cubicBezTo>
                    <a:cubicBezTo>
                      <a:pt x="23784" y="4437"/>
                      <a:pt x="24852" y="2903"/>
                      <a:pt x="26053" y="1502"/>
                    </a:cubicBezTo>
                    <a:cubicBezTo>
                      <a:pt x="26477" y="1012"/>
                      <a:pt x="26838" y="650"/>
                      <a:pt x="27072" y="385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2599;p59">
                <a:extLst>
                  <a:ext uri="{FF2B5EF4-FFF2-40B4-BE49-F238E27FC236}">
                    <a16:creationId xmlns:a16="http://schemas.microsoft.com/office/drawing/2014/main" id="{F0666AE5-020C-F95C-E443-98902F4A71A3}"/>
                  </a:ext>
                </a:extLst>
              </p:cNvPr>
              <p:cNvSpPr/>
              <p:nvPr/>
            </p:nvSpPr>
            <p:spPr>
              <a:xfrm>
                <a:off x="3708854" y="2886893"/>
                <a:ext cx="236897" cy="226096"/>
              </a:xfrm>
              <a:custGeom>
                <a:avLst/>
                <a:gdLst/>
                <a:ahLst/>
                <a:cxnLst/>
                <a:rect l="l" t="t" r="r" b="b"/>
                <a:pathLst>
                  <a:path w="10242" h="9775" extrusionOk="0">
                    <a:moveTo>
                      <a:pt x="10241" y="1"/>
                    </a:moveTo>
                    <a:lnTo>
                      <a:pt x="10241" y="1"/>
                    </a:lnTo>
                    <a:cubicBezTo>
                      <a:pt x="10075" y="101"/>
                      <a:pt x="9941" y="201"/>
                      <a:pt x="9841" y="334"/>
                    </a:cubicBezTo>
                    <a:lnTo>
                      <a:pt x="8774" y="1435"/>
                    </a:lnTo>
                    <a:cubicBezTo>
                      <a:pt x="7873" y="2369"/>
                      <a:pt x="6639" y="3636"/>
                      <a:pt x="5238" y="4971"/>
                    </a:cubicBezTo>
                    <a:cubicBezTo>
                      <a:pt x="3804" y="6338"/>
                      <a:pt x="2503" y="7539"/>
                      <a:pt x="1535" y="8373"/>
                    </a:cubicBezTo>
                    <a:lnTo>
                      <a:pt x="401" y="9374"/>
                    </a:lnTo>
                    <a:cubicBezTo>
                      <a:pt x="268" y="9507"/>
                      <a:pt x="101" y="9641"/>
                      <a:pt x="1" y="9774"/>
                    </a:cubicBezTo>
                    <a:cubicBezTo>
                      <a:pt x="134" y="9674"/>
                      <a:pt x="301" y="9574"/>
                      <a:pt x="434" y="9441"/>
                    </a:cubicBezTo>
                    <a:cubicBezTo>
                      <a:pt x="735" y="9241"/>
                      <a:pt x="1135" y="8907"/>
                      <a:pt x="1635" y="8507"/>
                    </a:cubicBezTo>
                    <a:cubicBezTo>
                      <a:pt x="2636" y="7706"/>
                      <a:pt x="3970" y="6505"/>
                      <a:pt x="5371" y="5171"/>
                    </a:cubicBezTo>
                    <a:cubicBezTo>
                      <a:pt x="6806" y="3803"/>
                      <a:pt x="8040" y="2502"/>
                      <a:pt x="8874" y="1568"/>
                    </a:cubicBezTo>
                    <a:cubicBezTo>
                      <a:pt x="9307" y="1101"/>
                      <a:pt x="9674" y="701"/>
                      <a:pt x="9908" y="434"/>
                    </a:cubicBezTo>
                    <a:cubicBezTo>
                      <a:pt x="10008" y="301"/>
                      <a:pt x="10141" y="134"/>
                      <a:pt x="10241" y="1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2600;p59">
                <a:extLst>
                  <a:ext uri="{FF2B5EF4-FFF2-40B4-BE49-F238E27FC236}">
                    <a16:creationId xmlns:a16="http://schemas.microsoft.com/office/drawing/2014/main" id="{7F88924D-F0C9-FE66-DA7C-1B260C3B18CC}"/>
                  </a:ext>
                </a:extLst>
              </p:cNvPr>
              <p:cNvSpPr/>
              <p:nvPr/>
            </p:nvSpPr>
            <p:spPr>
              <a:xfrm>
                <a:off x="3607799" y="3231785"/>
                <a:ext cx="256165" cy="405862"/>
              </a:xfrm>
              <a:custGeom>
                <a:avLst/>
                <a:gdLst/>
                <a:ahLst/>
                <a:cxnLst/>
                <a:rect l="l" t="t" r="r" b="b"/>
                <a:pathLst>
                  <a:path w="11075" h="17547" extrusionOk="0">
                    <a:moveTo>
                      <a:pt x="11007" y="0"/>
                    </a:moveTo>
                    <a:cubicBezTo>
                      <a:pt x="10953" y="0"/>
                      <a:pt x="8460" y="3890"/>
                      <a:pt x="5437" y="8706"/>
                    </a:cubicBezTo>
                    <a:cubicBezTo>
                      <a:pt x="2435" y="13577"/>
                      <a:pt x="0" y="17546"/>
                      <a:pt x="67" y="17546"/>
                    </a:cubicBezTo>
                    <a:cubicBezTo>
                      <a:pt x="67" y="17546"/>
                      <a:pt x="67" y="17546"/>
                      <a:pt x="67" y="17546"/>
                    </a:cubicBezTo>
                    <a:cubicBezTo>
                      <a:pt x="121" y="17546"/>
                      <a:pt x="2615" y="13656"/>
                      <a:pt x="5637" y="8840"/>
                    </a:cubicBezTo>
                    <a:cubicBezTo>
                      <a:pt x="8640" y="3970"/>
                      <a:pt x="11075" y="34"/>
                      <a:pt x="11008" y="0"/>
                    </a:cubicBezTo>
                    <a:cubicBezTo>
                      <a:pt x="11008" y="0"/>
                      <a:pt x="11008" y="0"/>
                      <a:pt x="11007" y="0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2601;p59">
                <a:extLst>
                  <a:ext uri="{FF2B5EF4-FFF2-40B4-BE49-F238E27FC236}">
                    <a16:creationId xmlns:a16="http://schemas.microsoft.com/office/drawing/2014/main" id="{EA94C8BF-8BE4-4FD6-327D-C6CE2D33193A}"/>
                  </a:ext>
                </a:extLst>
              </p:cNvPr>
              <p:cNvSpPr/>
              <p:nvPr/>
            </p:nvSpPr>
            <p:spPr>
              <a:xfrm>
                <a:off x="4198030" y="3298122"/>
                <a:ext cx="130407" cy="367281"/>
              </a:xfrm>
              <a:custGeom>
                <a:avLst/>
                <a:gdLst/>
                <a:ahLst/>
                <a:cxnLst/>
                <a:rect l="l" t="t" r="r" b="b"/>
                <a:pathLst>
                  <a:path w="5638" h="15879" extrusionOk="0">
                    <a:moveTo>
                      <a:pt x="5638" y="1"/>
                    </a:moveTo>
                    <a:cubicBezTo>
                      <a:pt x="5538" y="201"/>
                      <a:pt x="5437" y="401"/>
                      <a:pt x="5337" y="601"/>
                    </a:cubicBezTo>
                    <a:cubicBezTo>
                      <a:pt x="5171" y="1002"/>
                      <a:pt x="4937" y="1569"/>
                      <a:pt x="4637" y="2269"/>
                    </a:cubicBezTo>
                    <a:cubicBezTo>
                      <a:pt x="4070" y="3670"/>
                      <a:pt x="3303" y="5638"/>
                      <a:pt x="2535" y="7840"/>
                    </a:cubicBezTo>
                    <a:cubicBezTo>
                      <a:pt x="1735" y="10041"/>
                      <a:pt x="1068" y="12043"/>
                      <a:pt x="667" y="13511"/>
                    </a:cubicBezTo>
                    <a:cubicBezTo>
                      <a:pt x="434" y="14211"/>
                      <a:pt x="267" y="14812"/>
                      <a:pt x="167" y="15245"/>
                    </a:cubicBezTo>
                    <a:cubicBezTo>
                      <a:pt x="100" y="15445"/>
                      <a:pt x="34" y="15645"/>
                      <a:pt x="0" y="15879"/>
                    </a:cubicBezTo>
                    <a:cubicBezTo>
                      <a:pt x="100" y="15679"/>
                      <a:pt x="167" y="15479"/>
                      <a:pt x="234" y="15245"/>
                    </a:cubicBezTo>
                    <a:lnTo>
                      <a:pt x="801" y="13544"/>
                    </a:lnTo>
                    <a:cubicBezTo>
                      <a:pt x="1301" y="12076"/>
                      <a:pt x="1968" y="10108"/>
                      <a:pt x="2736" y="7907"/>
                    </a:cubicBezTo>
                    <a:cubicBezTo>
                      <a:pt x="3503" y="5738"/>
                      <a:pt x="4237" y="3770"/>
                      <a:pt x="4804" y="2336"/>
                    </a:cubicBezTo>
                    <a:cubicBezTo>
                      <a:pt x="5037" y="1635"/>
                      <a:pt x="5271" y="1068"/>
                      <a:pt x="5437" y="635"/>
                    </a:cubicBezTo>
                    <a:cubicBezTo>
                      <a:pt x="5504" y="435"/>
                      <a:pt x="5571" y="234"/>
                      <a:pt x="5638" y="1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2602;p59">
                <a:extLst>
                  <a:ext uri="{FF2B5EF4-FFF2-40B4-BE49-F238E27FC236}">
                    <a16:creationId xmlns:a16="http://schemas.microsoft.com/office/drawing/2014/main" id="{EF53A548-8427-0F18-6608-D91A3F8ECAB8}"/>
                  </a:ext>
                </a:extLst>
              </p:cNvPr>
              <p:cNvSpPr/>
              <p:nvPr/>
            </p:nvSpPr>
            <p:spPr>
              <a:xfrm>
                <a:off x="5057541" y="3281931"/>
                <a:ext cx="123468" cy="425153"/>
              </a:xfrm>
              <a:custGeom>
                <a:avLst/>
                <a:gdLst/>
                <a:ahLst/>
                <a:cxnLst/>
                <a:rect l="l" t="t" r="r" b="b"/>
                <a:pathLst>
                  <a:path w="5338" h="18381" extrusionOk="0">
                    <a:moveTo>
                      <a:pt x="0" y="0"/>
                    </a:moveTo>
                    <a:cubicBezTo>
                      <a:pt x="0" y="67"/>
                      <a:pt x="0" y="134"/>
                      <a:pt x="33" y="201"/>
                    </a:cubicBezTo>
                    <a:lnTo>
                      <a:pt x="134" y="701"/>
                    </a:lnTo>
                    <a:cubicBezTo>
                      <a:pt x="267" y="1201"/>
                      <a:pt x="467" y="1868"/>
                      <a:pt x="667" y="2702"/>
                    </a:cubicBezTo>
                    <a:cubicBezTo>
                      <a:pt x="1134" y="4370"/>
                      <a:pt x="1801" y="6672"/>
                      <a:pt x="2535" y="9207"/>
                    </a:cubicBezTo>
                    <a:cubicBezTo>
                      <a:pt x="3269" y="11742"/>
                      <a:pt x="3970" y="14044"/>
                      <a:pt x="4470" y="15712"/>
                    </a:cubicBezTo>
                    <a:lnTo>
                      <a:pt x="5070" y="17680"/>
                    </a:lnTo>
                    <a:cubicBezTo>
                      <a:pt x="5137" y="17880"/>
                      <a:pt x="5204" y="18047"/>
                      <a:pt x="5237" y="18180"/>
                    </a:cubicBezTo>
                    <a:cubicBezTo>
                      <a:pt x="5271" y="18247"/>
                      <a:pt x="5304" y="18314"/>
                      <a:pt x="5337" y="18380"/>
                    </a:cubicBezTo>
                    <a:cubicBezTo>
                      <a:pt x="5337" y="18314"/>
                      <a:pt x="5337" y="18247"/>
                      <a:pt x="5304" y="18180"/>
                    </a:cubicBezTo>
                    <a:lnTo>
                      <a:pt x="5170" y="17646"/>
                    </a:lnTo>
                    <a:cubicBezTo>
                      <a:pt x="5037" y="17146"/>
                      <a:pt x="4870" y="16479"/>
                      <a:pt x="4637" y="15678"/>
                    </a:cubicBezTo>
                    <a:cubicBezTo>
                      <a:pt x="4170" y="14010"/>
                      <a:pt x="3503" y="11709"/>
                      <a:pt x="2769" y="9174"/>
                    </a:cubicBezTo>
                    <a:cubicBezTo>
                      <a:pt x="2035" y="6605"/>
                      <a:pt x="1334" y="4337"/>
                      <a:pt x="834" y="2669"/>
                    </a:cubicBezTo>
                    <a:cubicBezTo>
                      <a:pt x="601" y="1868"/>
                      <a:pt x="400" y="1201"/>
                      <a:pt x="234" y="701"/>
                    </a:cubicBezTo>
                    <a:cubicBezTo>
                      <a:pt x="167" y="501"/>
                      <a:pt x="100" y="301"/>
                      <a:pt x="67" y="167"/>
                    </a:cubicBezTo>
                    <a:cubicBezTo>
                      <a:pt x="33" y="67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2603;p59">
                <a:extLst>
                  <a:ext uri="{FF2B5EF4-FFF2-40B4-BE49-F238E27FC236}">
                    <a16:creationId xmlns:a16="http://schemas.microsoft.com/office/drawing/2014/main" id="{63ADBBA6-FC6E-AEEC-B10D-1385DA3B8853}"/>
                  </a:ext>
                </a:extLst>
              </p:cNvPr>
              <p:cNvSpPr/>
              <p:nvPr/>
            </p:nvSpPr>
            <p:spPr>
              <a:xfrm>
                <a:off x="5155519" y="3049682"/>
                <a:ext cx="125018" cy="320998"/>
              </a:xfrm>
              <a:custGeom>
                <a:avLst/>
                <a:gdLst/>
                <a:ahLst/>
                <a:cxnLst/>
                <a:rect l="l" t="t" r="r" b="b"/>
                <a:pathLst>
                  <a:path w="5405" h="13878" extrusionOk="0">
                    <a:moveTo>
                      <a:pt x="35" y="1"/>
                    </a:moveTo>
                    <a:cubicBezTo>
                      <a:pt x="35" y="1"/>
                      <a:pt x="34" y="1"/>
                      <a:pt x="34" y="1"/>
                    </a:cubicBezTo>
                    <a:cubicBezTo>
                      <a:pt x="0" y="34"/>
                      <a:pt x="1135" y="3137"/>
                      <a:pt x="2602" y="6973"/>
                    </a:cubicBezTo>
                    <a:cubicBezTo>
                      <a:pt x="4070" y="10809"/>
                      <a:pt x="5271" y="13878"/>
                      <a:pt x="5338" y="13878"/>
                    </a:cubicBezTo>
                    <a:cubicBezTo>
                      <a:pt x="5404" y="13878"/>
                      <a:pt x="4270" y="10742"/>
                      <a:pt x="2802" y="6906"/>
                    </a:cubicBezTo>
                    <a:cubicBezTo>
                      <a:pt x="1343" y="3090"/>
                      <a:pt x="114" y="1"/>
                      <a:pt x="35" y="1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2604;p59">
                <a:extLst>
                  <a:ext uri="{FF2B5EF4-FFF2-40B4-BE49-F238E27FC236}">
                    <a16:creationId xmlns:a16="http://schemas.microsoft.com/office/drawing/2014/main" id="{EF9069F2-8F2F-E21F-3B21-A83397A54D0B}"/>
                  </a:ext>
                </a:extLst>
              </p:cNvPr>
              <p:cNvSpPr/>
              <p:nvPr/>
            </p:nvSpPr>
            <p:spPr>
              <a:xfrm>
                <a:off x="5664749" y="2835961"/>
                <a:ext cx="307860" cy="202943"/>
              </a:xfrm>
              <a:custGeom>
                <a:avLst/>
                <a:gdLst/>
                <a:ahLst/>
                <a:cxnLst/>
                <a:rect l="l" t="t" r="r" b="b"/>
                <a:pathLst>
                  <a:path w="13310" h="8774" extrusionOk="0">
                    <a:moveTo>
                      <a:pt x="0" y="1"/>
                    </a:moveTo>
                    <a:cubicBezTo>
                      <a:pt x="134" y="134"/>
                      <a:pt x="300" y="301"/>
                      <a:pt x="467" y="401"/>
                    </a:cubicBezTo>
                    <a:cubicBezTo>
                      <a:pt x="767" y="668"/>
                      <a:pt x="1201" y="1068"/>
                      <a:pt x="1768" y="1502"/>
                    </a:cubicBezTo>
                    <a:cubicBezTo>
                      <a:pt x="2902" y="2436"/>
                      <a:pt x="4470" y="3670"/>
                      <a:pt x="6338" y="4871"/>
                    </a:cubicBezTo>
                    <a:cubicBezTo>
                      <a:pt x="8173" y="6072"/>
                      <a:pt x="9907" y="7073"/>
                      <a:pt x="11208" y="7740"/>
                    </a:cubicBezTo>
                    <a:cubicBezTo>
                      <a:pt x="11842" y="8107"/>
                      <a:pt x="12376" y="8340"/>
                      <a:pt x="12743" y="8540"/>
                    </a:cubicBezTo>
                    <a:cubicBezTo>
                      <a:pt x="12909" y="8607"/>
                      <a:pt x="13110" y="8707"/>
                      <a:pt x="13310" y="8774"/>
                    </a:cubicBezTo>
                    <a:cubicBezTo>
                      <a:pt x="13143" y="8640"/>
                      <a:pt x="12943" y="8540"/>
                      <a:pt x="12776" y="8474"/>
                    </a:cubicBezTo>
                    <a:lnTo>
                      <a:pt x="11275" y="7640"/>
                    </a:lnTo>
                    <a:cubicBezTo>
                      <a:pt x="10007" y="6939"/>
                      <a:pt x="8306" y="5905"/>
                      <a:pt x="6471" y="4704"/>
                    </a:cubicBezTo>
                    <a:cubicBezTo>
                      <a:pt x="4603" y="3503"/>
                      <a:pt x="3002" y="2303"/>
                      <a:pt x="1868" y="1402"/>
                    </a:cubicBezTo>
                    <a:lnTo>
                      <a:pt x="534" y="368"/>
                    </a:lnTo>
                    <a:cubicBezTo>
                      <a:pt x="367" y="234"/>
                      <a:pt x="200" y="101"/>
                      <a:pt x="0" y="1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2605;p59">
                <a:extLst>
                  <a:ext uri="{FF2B5EF4-FFF2-40B4-BE49-F238E27FC236}">
                    <a16:creationId xmlns:a16="http://schemas.microsoft.com/office/drawing/2014/main" id="{9B6472E0-0E15-0652-E921-5D048909C977}"/>
                  </a:ext>
                </a:extLst>
              </p:cNvPr>
              <p:cNvSpPr/>
              <p:nvPr/>
            </p:nvSpPr>
            <p:spPr>
              <a:xfrm>
                <a:off x="5977999" y="2559743"/>
                <a:ext cx="442893" cy="109659"/>
              </a:xfrm>
              <a:custGeom>
                <a:avLst/>
                <a:gdLst/>
                <a:ahLst/>
                <a:cxnLst/>
                <a:rect l="l" t="t" r="r" b="b"/>
                <a:pathLst>
                  <a:path w="19148" h="4741" extrusionOk="0">
                    <a:moveTo>
                      <a:pt x="5" y="0"/>
                    </a:moveTo>
                    <a:cubicBezTo>
                      <a:pt x="2" y="0"/>
                      <a:pt x="1" y="1"/>
                      <a:pt x="0" y="1"/>
                    </a:cubicBezTo>
                    <a:cubicBezTo>
                      <a:pt x="0" y="68"/>
                      <a:pt x="4270" y="1202"/>
                      <a:pt x="9540" y="2503"/>
                    </a:cubicBezTo>
                    <a:cubicBezTo>
                      <a:pt x="14676" y="3763"/>
                      <a:pt x="18874" y="4741"/>
                      <a:pt x="19134" y="4741"/>
                    </a:cubicBezTo>
                    <a:cubicBezTo>
                      <a:pt x="19143" y="4741"/>
                      <a:pt x="19147" y="4740"/>
                      <a:pt x="19147" y="4738"/>
                    </a:cubicBezTo>
                    <a:cubicBezTo>
                      <a:pt x="19147" y="4704"/>
                      <a:pt x="14877" y="3570"/>
                      <a:pt x="9607" y="2269"/>
                    </a:cubicBezTo>
                    <a:cubicBezTo>
                      <a:pt x="4389" y="990"/>
                      <a:pt x="172" y="0"/>
                      <a:pt x="5" y="0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2606;p59">
                <a:extLst>
                  <a:ext uri="{FF2B5EF4-FFF2-40B4-BE49-F238E27FC236}">
                    <a16:creationId xmlns:a16="http://schemas.microsoft.com/office/drawing/2014/main" id="{F1BE279D-919B-7D24-98F6-7D8B35D3B6E7}"/>
                  </a:ext>
                </a:extLst>
              </p:cNvPr>
              <p:cNvSpPr/>
              <p:nvPr/>
            </p:nvSpPr>
            <p:spPr>
              <a:xfrm>
                <a:off x="5917815" y="2121707"/>
                <a:ext cx="388098" cy="6592"/>
              </a:xfrm>
              <a:custGeom>
                <a:avLst/>
                <a:gdLst/>
                <a:ahLst/>
                <a:cxnLst/>
                <a:rect l="l" t="t" r="r" b="b"/>
                <a:pathLst>
                  <a:path w="16779" h="285" extrusionOk="0">
                    <a:moveTo>
                      <a:pt x="14315" y="1"/>
                    </a:moveTo>
                    <a:cubicBezTo>
                      <a:pt x="12793" y="1"/>
                      <a:pt x="10691" y="9"/>
                      <a:pt x="8373" y="26"/>
                    </a:cubicBezTo>
                    <a:cubicBezTo>
                      <a:pt x="3736" y="92"/>
                      <a:pt x="0" y="192"/>
                      <a:pt x="0" y="259"/>
                    </a:cubicBezTo>
                    <a:cubicBezTo>
                      <a:pt x="0" y="276"/>
                      <a:pt x="943" y="284"/>
                      <a:pt x="2460" y="284"/>
                    </a:cubicBezTo>
                    <a:cubicBezTo>
                      <a:pt x="3978" y="284"/>
                      <a:pt x="6071" y="276"/>
                      <a:pt x="8373" y="259"/>
                    </a:cubicBezTo>
                    <a:cubicBezTo>
                      <a:pt x="13010" y="192"/>
                      <a:pt x="16779" y="92"/>
                      <a:pt x="16779" y="26"/>
                    </a:cubicBezTo>
                    <a:cubicBezTo>
                      <a:pt x="16779" y="9"/>
                      <a:pt x="15837" y="1"/>
                      <a:pt x="14315" y="1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2607;p59">
                <a:extLst>
                  <a:ext uri="{FF2B5EF4-FFF2-40B4-BE49-F238E27FC236}">
                    <a16:creationId xmlns:a16="http://schemas.microsoft.com/office/drawing/2014/main" id="{D5627A01-A20D-AE93-2563-697189967A66}"/>
                  </a:ext>
                </a:extLst>
              </p:cNvPr>
              <p:cNvSpPr/>
              <p:nvPr/>
            </p:nvSpPr>
            <p:spPr>
              <a:xfrm>
                <a:off x="5991877" y="1529741"/>
                <a:ext cx="415901" cy="158949"/>
              </a:xfrm>
              <a:custGeom>
                <a:avLst/>
                <a:gdLst/>
                <a:ahLst/>
                <a:cxnLst/>
                <a:rect l="l" t="t" r="r" b="b"/>
                <a:pathLst>
                  <a:path w="17981" h="6872" extrusionOk="0">
                    <a:moveTo>
                      <a:pt x="17980" y="0"/>
                    </a:moveTo>
                    <a:cubicBezTo>
                      <a:pt x="17913" y="0"/>
                      <a:pt x="17847" y="34"/>
                      <a:pt x="17780" y="34"/>
                    </a:cubicBezTo>
                    <a:lnTo>
                      <a:pt x="17246" y="200"/>
                    </a:lnTo>
                    <a:cubicBezTo>
                      <a:pt x="16779" y="334"/>
                      <a:pt x="16112" y="567"/>
                      <a:pt x="15278" y="834"/>
                    </a:cubicBezTo>
                    <a:cubicBezTo>
                      <a:pt x="13610" y="1368"/>
                      <a:pt x="11342" y="2168"/>
                      <a:pt x="8840" y="3136"/>
                    </a:cubicBezTo>
                    <a:cubicBezTo>
                      <a:pt x="6372" y="4070"/>
                      <a:pt x="4137" y="5004"/>
                      <a:pt x="2536" y="5704"/>
                    </a:cubicBezTo>
                    <a:cubicBezTo>
                      <a:pt x="1735" y="6038"/>
                      <a:pt x="1101" y="6338"/>
                      <a:pt x="668" y="6538"/>
                    </a:cubicBezTo>
                    <a:lnTo>
                      <a:pt x="167" y="6772"/>
                    </a:lnTo>
                    <a:cubicBezTo>
                      <a:pt x="34" y="6838"/>
                      <a:pt x="1" y="6872"/>
                      <a:pt x="1" y="6872"/>
                    </a:cubicBezTo>
                    <a:cubicBezTo>
                      <a:pt x="67" y="6872"/>
                      <a:pt x="101" y="6838"/>
                      <a:pt x="167" y="6805"/>
                    </a:cubicBezTo>
                    <a:lnTo>
                      <a:pt x="701" y="6605"/>
                    </a:lnTo>
                    <a:lnTo>
                      <a:pt x="2602" y="5838"/>
                    </a:lnTo>
                    <a:cubicBezTo>
                      <a:pt x="4204" y="5171"/>
                      <a:pt x="6439" y="4270"/>
                      <a:pt x="8940" y="3336"/>
                    </a:cubicBezTo>
                    <a:cubicBezTo>
                      <a:pt x="11409" y="2369"/>
                      <a:pt x="13677" y="1568"/>
                      <a:pt x="15312" y="968"/>
                    </a:cubicBezTo>
                    <a:lnTo>
                      <a:pt x="17280" y="300"/>
                    </a:lnTo>
                    <a:lnTo>
                      <a:pt x="17780" y="100"/>
                    </a:lnTo>
                    <a:cubicBezTo>
                      <a:pt x="17847" y="67"/>
                      <a:pt x="17913" y="34"/>
                      <a:pt x="17980" y="0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2608;p59">
                <a:extLst>
                  <a:ext uri="{FF2B5EF4-FFF2-40B4-BE49-F238E27FC236}">
                    <a16:creationId xmlns:a16="http://schemas.microsoft.com/office/drawing/2014/main" id="{8EF631B4-94EB-34CD-4D0B-E614428611AE}"/>
                  </a:ext>
                </a:extLst>
              </p:cNvPr>
              <p:cNvSpPr/>
              <p:nvPr/>
            </p:nvSpPr>
            <p:spPr>
              <a:xfrm>
                <a:off x="5414760" y="1163223"/>
                <a:ext cx="254638" cy="223043"/>
              </a:xfrm>
              <a:custGeom>
                <a:avLst/>
                <a:gdLst/>
                <a:ahLst/>
                <a:cxnLst/>
                <a:rect l="l" t="t" r="r" b="b"/>
                <a:pathLst>
                  <a:path w="11009" h="9643" extrusionOk="0">
                    <a:moveTo>
                      <a:pt x="10972" y="0"/>
                    </a:moveTo>
                    <a:cubicBezTo>
                      <a:pt x="10865" y="0"/>
                      <a:pt x="8394" y="2110"/>
                      <a:pt x="5438" y="4738"/>
                    </a:cubicBezTo>
                    <a:cubicBezTo>
                      <a:pt x="2402" y="7407"/>
                      <a:pt x="0" y="9575"/>
                      <a:pt x="34" y="9642"/>
                    </a:cubicBezTo>
                    <a:cubicBezTo>
                      <a:pt x="34" y="9642"/>
                      <a:pt x="35" y="9642"/>
                      <a:pt x="35" y="9642"/>
                    </a:cubicBezTo>
                    <a:cubicBezTo>
                      <a:pt x="106" y="9642"/>
                      <a:pt x="2592" y="7520"/>
                      <a:pt x="5571" y="4905"/>
                    </a:cubicBezTo>
                    <a:cubicBezTo>
                      <a:pt x="8607" y="2236"/>
                      <a:pt x="11008" y="35"/>
                      <a:pt x="10975" y="2"/>
                    </a:cubicBezTo>
                    <a:cubicBezTo>
                      <a:pt x="10974" y="1"/>
                      <a:pt x="10973" y="0"/>
                      <a:pt x="10972" y="0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2609;p59">
                <a:extLst>
                  <a:ext uri="{FF2B5EF4-FFF2-40B4-BE49-F238E27FC236}">
                    <a16:creationId xmlns:a16="http://schemas.microsoft.com/office/drawing/2014/main" id="{1D9F576A-B0CF-BF48-29C0-D506D00243FA}"/>
                  </a:ext>
                </a:extLst>
              </p:cNvPr>
              <p:cNvSpPr/>
              <p:nvPr/>
            </p:nvSpPr>
            <p:spPr>
              <a:xfrm>
                <a:off x="5499624" y="632412"/>
                <a:ext cx="259264" cy="359579"/>
              </a:xfrm>
              <a:custGeom>
                <a:avLst/>
                <a:gdLst/>
                <a:ahLst/>
                <a:cxnLst/>
                <a:rect l="l" t="t" r="r" b="b"/>
                <a:pathLst>
                  <a:path w="11209" h="15546" extrusionOk="0">
                    <a:moveTo>
                      <a:pt x="11141" y="1"/>
                    </a:moveTo>
                    <a:cubicBezTo>
                      <a:pt x="11084" y="1"/>
                      <a:pt x="8559" y="3424"/>
                      <a:pt x="5505" y="7706"/>
                    </a:cubicBezTo>
                    <a:cubicBezTo>
                      <a:pt x="2436" y="12009"/>
                      <a:pt x="1" y="15512"/>
                      <a:pt x="67" y="15545"/>
                    </a:cubicBezTo>
                    <a:cubicBezTo>
                      <a:pt x="68" y="15545"/>
                      <a:pt x="68" y="15545"/>
                      <a:pt x="68" y="15545"/>
                    </a:cubicBezTo>
                    <a:cubicBezTo>
                      <a:pt x="125" y="15545"/>
                      <a:pt x="2651" y="12122"/>
                      <a:pt x="5705" y="7840"/>
                    </a:cubicBezTo>
                    <a:cubicBezTo>
                      <a:pt x="8740" y="3537"/>
                      <a:pt x="11209" y="34"/>
                      <a:pt x="11142" y="1"/>
                    </a:cubicBezTo>
                    <a:cubicBezTo>
                      <a:pt x="11142" y="1"/>
                      <a:pt x="11142" y="1"/>
                      <a:pt x="11141" y="1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2610;p59">
                <a:extLst>
                  <a:ext uri="{FF2B5EF4-FFF2-40B4-BE49-F238E27FC236}">
                    <a16:creationId xmlns:a16="http://schemas.microsoft.com/office/drawing/2014/main" id="{6CC8672F-83B4-CA1B-4919-40F868B91B01}"/>
                  </a:ext>
                </a:extLst>
              </p:cNvPr>
              <p:cNvSpPr/>
              <p:nvPr/>
            </p:nvSpPr>
            <p:spPr>
              <a:xfrm>
                <a:off x="4672519" y="286757"/>
                <a:ext cx="20100" cy="463733"/>
              </a:xfrm>
              <a:custGeom>
                <a:avLst/>
                <a:gdLst/>
                <a:ahLst/>
                <a:cxnLst/>
                <a:rect l="l" t="t" r="r" b="b"/>
                <a:pathLst>
                  <a:path w="869" h="20049" extrusionOk="0">
                    <a:moveTo>
                      <a:pt x="34" y="1"/>
                    </a:moveTo>
                    <a:cubicBezTo>
                      <a:pt x="1" y="67"/>
                      <a:pt x="1" y="134"/>
                      <a:pt x="34" y="234"/>
                    </a:cubicBezTo>
                    <a:lnTo>
                      <a:pt x="68" y="801"/>
                    </a:lnTo>
                    <a:lnTo>
                      <a:pt x="268" y="2936"/>
                    </a:lnTo>
                    <a:cubicBezTo>
                      <a:pt x="401" y="4737"/>
                      <a:pt x="568" y="7273"/>
                      <a:pt x="635" y="10041"/>
                    </a:cubicBezTo>
                    <a:cubicBezTo>
                      <a:pt x="668" y="12810"/>
                      <a:pt x="635" y="15312"/>
                      <a:pt x="568" y="17113"/>
                    </a:cubicBezTo>
                    <a:cubicBezTo>
                      <a:pt x="501" y="18014"/>
                      <a:pt x="501" y="18747"/>
                      <a:pt x="468" y="19281"/>
                    </a:cubicBezTo>
                    <a:cubicBezTo>
                      <a:pt x="435" y="19515"/>
                      <a:pt x="435" y="19715"/>
                      <a:pt x="435" y="19848"/>
                    </a:cubicBezTo>
                    <a:cubicBezTo>
                      <a:pt x="435" y="19915"/>
                      <a:pt x="435" y="19982"/>
                      <a:pt x="435" y="20048"/>
                    </a:cubicBezTo>
                    <a:cubicBezTo>
                      <a:pt x="468" y="19982"/>
                      <a:pt x="468" y="19948"/>
                      <a:pt x="468" y="19882"/>
                    </a:cubicBezTo>
                    <a:lnTo>
                      <a:pt x="535" y="19281"/>
                    </a:lnTo>
                    <a:cubicBezTo>
                      <a:pt x="568" y="18781"/>
                      <a:pt x="635" y="18047"/>
                      <a:pt x="701" y="17146"/>
                    </a:cubicBezTo>
                    <a:cubicBezTo>
                      <a:pt x="801" y="15312"/>
                      <a:pt x="868" y="12777"/>
                      <a:pt x="835" y="10008"/>
                    </a:cubicBezTo>
                    <a:cubicBezTo>
                      <a:pt x="768" y="7273"/>
                      <a:pt x="601" y="4737"/>
                      <a:pt x="401" y="2936"/>
                    </a:cubicBezTo>
                    <a:cubicBezTo>
                      <a:pt x="301" y="2036"/>
                      <a:pt x="234" y="1302"/>
                      <a:pt x="168" y="801"/>
                    </a:cubicBezTo>
                    <a:cubicBezTo>
                      <a:pt x="101" y="568"/>
                      <a:pt x="101" y="368"/>
                      <a:pt x="68" y="201"/>
                    </a:cubicBezTo>
                    <a:cubicBezTo>
                      <a:pt x="68" y="134"/>
                      <a:pt x="34" y="67"/>
                      <a:pt x="34" y="1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2611;p59">
                <a:extLst>
                  <a:ext uri="{FF2B5EF4-FFF2-40B4-BE49-F238E27FC236}">
                    <a16:creationId xmlns:a16="http://schemas.microsoft.com/office/drawing/2014/main" id="{FEE84FE6-C1AC-CF9A-0D05-4ADB72869370}"/>
                  </a:ext>
                </a:extLst>
              </p:cNvPr>
              <p:cNvSpPr/>
              <p:nvPr/>
            </p:nvSpPr>
            <p:spPr>
              <a:xfrm>
                <a:off x="4048333" y="895516"/>
                <a:ext cx="156659" cy="283967"/>
              </a:xfrm>
              <a:custGeom>
                <a:avLst/>
                <a:gdLst/>
                <a:ahLst/>
                <a:cxnLst/>
                <a:rect l="l" t="t" r="r" b="b"/>
                <a:pathLst>
                  <a:path w="6773" h="1227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68" y="167"/>
                      <a:pt x="134" y="334"/>
                      <a:pt x="201" y="501"/>
                    </a:cubicBezTo>
                    <a:cubicBezTo>
                      <a:pt x="335" y="835"/>
                      <a:pt x="568" y="1302"/>
                      <a:pt x="835" y="1869"/>
                    </a:cubicBezTo>
                    <a:cubicBezTo>
                      <a:pt x="1369" y="3036"/>
                      <a:pt x="2136" y="4604"/>
                      <a:pt x="3070" y="6305"/>
                    </a:cubicBezTo>
                    <a:cubicBezTo>
                      <a:pt x="4004" y="8006"/>
                      <a:pt x="4938" y="9507"/>
                      <a:pt x="5605" y="10575"/>
                    </a:cubicBezTo>
                    <a:cubicBezTo>
                      <a:pt x="5972" y="11109"/>
                      <a:pt x="6239" y="11542"/>
                      <a:pt x="6439" y="11842"/>
                    </a:cubicBezTo>
                    <a:cubicBezTo>
                      <a:pt x="6539" y="12009"/>
                      <a:pt x="6639" y="12143"/>
                      <a:pt x="6772" y="12276"/>
                    </a:cubicBezTo>
                    <a:cubicBezTo>
                      <a:pt x="6706" y="12109"/>
                      <a:pt x="6639" y="11942"/>
                      <a:pt x="6539" y="11809"/>
                    </a:cubicBezTo>
                    <a:lnTo>
                      <a:pt x="5772" y="10508"/>
                    </a:lnTo>
                    <a:cubicBezTo>
                      <a:pt x="5105" y="9407"/>
                      <a:pt x="4204" y="7906"/>
                      <a:pt x="3270" y="6205"/>
                    </a:cubicBezTo>
                    <a:cubicBezTo>
                      <a:pt x="2336" y="4504"/>
                      <a:pt x="1535" y="2936"/>
                      <a:pt x="968" y="1802"/>
                    </a:cubicBezTo>
                    <a:lnTo>
                      <a:pt x="268" y="468"/>
                    </a:lnTo>
                    <a:cubicBezTo>
                      <a:pt x="201" y="301"/>
                      <a:pt x="101" y="134"/>
                      <a:pt x="1" y="1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2612;p59">
                <a:extLst>
                  <a:ext uri="{FF2B5EF4-FFF2-40B4-BE49-F238E27FC236}">
                    <a16:creationId xmlns:a16="http://schemas.microsoft.com/office/drawing/2014/main" id="{88666E08-D3D2-CA25-50C3-9E5AC91E790E}"/>
                  </a:ext>
                </a:extLst>
              </p:cNvPr>
              <p:cNvSpPr/>
              <p:nvPr/>
            </p:nvSpPr>
            <p:spPr>
              <a:xfrm>
                <a:off x="5073732" y="432592"/>
                <a:ext cx="98788" cy="535483"/>
              </a:xfrm>
              <a:custGeom>
                <a:avLst/>
                <a:gdLst/>
                <a:ahLst/>
                <a:cxnLst/>
                <a:rect l="l" t="t" r="r" b="b"/>
                <a:pathLst>
                  <a:path w="4271" h="23151" extrusionOk="0">
                    <a:moveTo>
                      <a:pt x="3970" y="0"/>
                    </a:moveTo>
                    <a:cubicBezTo>
                      <a:pt x="3937" y="200"/>
                      <a:pt x="3937" y="367"/>
                      <a:pt x="3937" y="567"/>
                    </a:cubicBezTo>
                    <a:lnTo>
                      <a:pt x="3937" y="2068"/>
                    </a:lnTo>
                    <a:cubicBezTo>
                      <a:pt x="3970" y="3403"/>
                      <a:pt x="4003" y="5271"/>
                      <a:pt x="4037" y="7406"/>
                    </a:cubicBezTo>
                    <a:cubicBezTo>
                      <a:pt x="3803" y="8740"/>
                      <a:pt x="3503" y="10208"/>
                      <a:pt x="3136" y="11742"/>
                    </a:cubicBezTo>
                    <a:cubicBezTo>
                      <a:pt x="2402" y="14944"/>
                      <a:pt x="1635" y="17780"/>
                      <a:pt x="1001" y="19848"/>
                    </a:cubicBezTo>
                    <a:lnTo>
                      <a:pt x="267" y="22250"/>
                    </a:lnTo>
                    <a:cubicBezTo>
                      <a:pt x="167" y="22516"/>
                      <a:pt x="101" y="22750"/>
                      <a:pt x="67" y="22917"/>
                    </a:cubicBezTo>
                    <a:cubicBezTo>
                      <a:pt x="34" y="22983"/>
                      <a:pt x="1" y="23083"/>
                      <a:pt x="1" y="23150"/>
                    </a:cubicBezTo>
                    <a:cubicBezTo>
                      <a:pt x="67" y="23083"/>
                      <a:pt x="101" y="22983"/>
                      <a:pt x="134" y="22883"/>
                    </a:cubicBezTo>
                    <a:lnTo>
                      <a:pt x="368" y="22250"/>
                    </a:lnTo>
                    <a:cubicBezTo>
                      <a:pt x="568" y="21682"/>
                      <a:pt x="835" y="20849"/>
                      <a:pt x="1168" y="19848"/>
                    </a:cubicBezTo>
                    <a:cubicBezTo>
                      <a:pt x="1835" y="17813"/>
                      <a:pt x="2636" y="14944"/>
                      <a:pt x="3370" y="11742"/>
                    </a:cubicBezTo>
                    <a:cubicBezTo>
                      <a:pt x="3737" y="10208"/>
                      <a:pt x="4037" y="8740"/>
                      <a:pt x="4270" y="7406"/>
                    </a:cubicBezTo>
                    <a:cubicBezTo>
                      <a:pt x="4204" y="5237"/>
                      <a:pt x="4137" y="3403"/>
                      <a:pt x="4070" y="2068"/>
                    </a:cubicBezTo>
                    <a:cubicBezTo>
                      <a:pt x="4070" y="1435"/>
                      <a:pt x="4003" y="934"/>
                      <a:pt x="4003" y="567"/>
                    </a:cubicBezTo>
                    <a:cubicBezTo>
                      <a:pt x="4003" y="367"/>
                      <a:pt x="4003" y="200"/>
                      <a:pt x="3970" y="0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" name="Google Shape;2614;p59">
              <a:extLst>
                <a:ext uri="{FF2B5EF4-FFF2-40B4-BE49-F238E27FC236}">
                  <a16:creationId xmlns:a16="http://schemas.microsoft.com/office/drawing/2014/main" id="{A016E36B-3F37-75AD-9196-4328C2BBD8A2}"/>
                </a:ext>
              </a:extLst>
            </p:cNvPr>
            <p:cNvGrpSpPr/>
            <p:nvPr/>
          </p:nvGrpSpPr>
          <p:grpSpPr>
            <a:xfrm>
              <a:off x="4028385" y="1271336"/>
              <a:ext cx="1242805" cy="3485524"/>
              <a:chOff x="3997886" y="1206152"/>
              <a:chExt cx="1211665" cy="3398190"/>
            </a:xfrm>
          </p:grpSpPr>
          <p:sp>
            <p:nvSpPr>
              <p:cNvPr id="13" name="Google Shape;2615;p59">
                <a:extLst>
                  <a:ext uri="{FF2B5EF4-FFF2-40B4-BE49-F238E27FC236}">
                    <a16:creationId xmlns:a16="http://schemas.microsoft.com/office/drawing/2014/main" id="{7714D044-A0EA-4050-14A7-07D0FD1F9102}"/>
                  </a:ext>
                </a:extLst>
              </p:cNvPr>
              <p:cNvSpPr/>
              <p:nvPr/>
            </p:nvSpPr>
            <p:spPr>
              <a:xfrm>
                <a:off x="4995807" y="1922465"/>
                <a:ext cx="213744" cy="263104"/>
              </a:xfrm>
              <a:custGeom>
                <a:avLst/>
                <a:gdLst/>
                <a:ahLst/>
                <a:cxnLst/>
                <a:rect l="l" t="t" r="r" b="b"/>
                <a:pathLst>
                  <a:path w="9241" h="11375" extrusionOk="0">
                    <a:moveTo>
                      <a:pt x="9007" y="0"/>
                    </a:moveTo>
                    <a:lnTo>
                      <a:pt x="4771" y="3202"/>
                    </a:lnTo>
                    <a:lnTo>
                      <a:pt x="2936" y="3169"/>
                    </a:lnTo>
                    <a:lnTo>
                      <a:pt x="2336" y="4003"/>
                    </a:lnTo>
                    <a:lnTo>
                      <a:pt x="501" y="6605"/>
                    </a:lnTo>
                    <a:lnTo>
                      <a:pt x="1" y="8706"/>
                    </a:lnTo>
                    <a:lnTo>
                      <a:pt x="1869" y="11375"/>
                    </a:lnTo>
                    <a:lnTo>
                      <a:pt x="5404" y="9207"/>
                    </a:lnTo>
                    <a:lnTo>
                      <a:pt x="8473" y="6171"/>
                    </a:lnTo>
                    <a:cubicBezTo>
                      <a:pt x="8673" y="5971"/>
                      <a:pt x="8673" y="5671"/>
                      <a:pt x="8507" y="5437"/>
                    </a:cubicBezTo>
                    <a:lnTo>
                      <a:pt x="8040" y="4770"/>
                    </a:lnTo>
                    <a:lnTo>
                      <a:pt x="8073" y="4603"/>
                    </a:lnTo>
                    <a:cubicBezTo>
                      <a:pt x="8273" y="4203"/>
                      <a:pt x="8140" y="3736"/>
                      <a:pt x="7773" y="3469"/>
                    </a:cubicBezTo>
                    <a:lnTo>
                      <a:pt x="7339" y="3169"/>
                    </a:lnTo>
                    <a:lnTo>
                      <a:pt x="9007" y="1034"/>
                    </a:lnTo>
                    <a:cubicBezTo>
                      <a:pt x="9240" y="734"/>
                      <a:pt x="9240" y="300"/>
                      <a:pt x="9007" y="0"/>
                    </a:cubicBez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2616;p59">
                <a:extLst>
                  <a:ext uri="{FF2B5EF4-FFF2-40B4-BE49-F238E27FC236}">
                    <a16:creationId xmlns:a16="http://schemas.microsoft.com/office/drawing/2014/main" id="{DB77F98F-B174-2996-FCBD-4A2E220E24CB}"/>
                  </a:ext>
                </a:extLst>
              </p:cNvPr>
              <p:cNvSpPr/>
              <p:nvPr/>
            </p:nvSpPr>
            <p:spPr>
              <a:xfrm>
                <a:off x="5130053" y="1995741"/>
                <a:ext cx="53268" cy="58195"/>
              </a:xfrm>
              <a:custGeom>
                <a:avLst/>
                <a:gdLst/>
                <a:ahLst/>
                <a:cxnLst/>
                <a:rect l="l" t="t" r="r" b="b"/>
                <a:pathLst>
                  <a:path w="2303" h="2516" extrusionOk="0">
                    <a:moveTo>
                      <a:pt x="1602" y="1"/>
                    </a:moveTo>
                    <a:cubicBezTo>
                      <a:pt x="1402" y="134"/>
                      <a:pt x="1202" y="301"/>
                      <a:pt x="1035" y="501"/>
                    </a:cubicBezTo>
                    <a:lnTo>
                      <a:pt x="468" y="1102"/>
                    </a:lnTo>
                    <a:cubicBezTo>
                      <a:pt x="368" y="1235"/>
                      <a:pt x="268" y="1369"/>
                      <a:pt x="167" y="1502"/>
                    </a:cubicBezTo>
                    <a:cubicBezTo>
                      <a:pt x="34" y="1669"/>
                      <a:pt x="1" y="1869"/>
                      <a:pt x="34" y="2069"/>
                    </a:cubicBezTo>
                    <a:cubicBezTo>
                      <a:pt x="101" y="2269"/>
                      <a:pt x="234" y="2436"/>
                      <a:pt x="468" y="2503"/>
                    </a:cubicBezTo>
                    <a:cubicBezTo>
                      <a:pt x="512" y="2512"/>
                      <a:pt x="559" y="2516"/>
                      <a:pt x="608" y="2516"/>
                    </a:cubicBezTo>
                    <a:cubicBezTo>
                      <a:pt x="739" y="2516"/>
                      <a:pt x="879" y="2485"/>
                      <a:pt x="1001" y="2436"/>
                    </a:cubicBezTo>
                    <a:cubicBezTo>
                      <a:pt x="1235" y="2336"/>
                      <a:pt x="1502" y="2169"/>
                      <a:pt x="1735" y="2036"/>
                    </a:cubicBezTo>
                    <a:cubicBezTo>
                      <a:pt x="1935" y="1902"/>
                      <a:pt x="2136" y="1736"/>
                      <a:pt x="2302" y="1535"/>
                    </a:cubicBezTo>
                    <a:lnTo>
                      <a:pt x="2302" y="1535"/>
                    </a:lnTo>
                    <a:cubicBezTo>
                      <a:pt x="2069" y="1635"/>
                      <a:pt x="1869" y="1736"/>
                      <a:pt x="1669" y="1902"/>
                    </a:cubicBezTo>
                    <a:cubicBezTo>
                      <a:pt x="1435" y="2036"/>
                      <a:pt x="1202" y="2169"/>
                      <a:pt x="935" y="2269"/>
                    </a:cubicBezTo>
                    <a:cubicBezTo>
                      <a:pt x="840" y="2293"/>
                      <a:pt x="746" y="2316"/>
                      <a:pt x="652" y="2316"/>
                    </a:cubicBezTo>
                    <a:cubicBezTo>
                      <a:pt x="613" y="2316"/>
                      <a:pt x="573" y="2312"/>
                      <a:pt x="534" y="2303"/>
                    </a:cubicBezTo>
                    <a:cubicBezTo>
                      <a:pt x="401" y="2269"/>
                      <a:pt x="268" y="2169"/>
                      <a:pt x="234" y="2036"/>
                    </a:cubicBezTo>
                    <a:cubicBezTo>
                      <a:pt x="201" y="1736"/>
                      <a:pt x="434" y="1469"/>
                      <a:pt x="634" y="1235"/>
                    </a:cubicBezTo>
                    <a:lnTo>
                      <a:pt x="1168" y="601"/>
                    </a:lnTo>
                    <a:cubicBezTo>
                      <a:pt x="1335" y="435"/>
                      <a:pt x="1468" y="201"/>
                      <a:pt x="1602" y="1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2617;p59">
                <a:extLst>
                  <a:ext uri="{FF2B5EF4-FFF2-40B4-BE49-F238E27FC236}">
                    <a16:creationId xmlns:a16="http://schemas.microsoft.com/office/drawing/2014/main" id="{3175FC70-52E7-0E1A-F68E-DF4107944D96}"/>
                  </a:ext>
                </a:extLst>
              </p:cNvPr>
              <p:cNvSpPr/>
              <p:nvPr/>
            </p:nvSpPr>
            <p:spPr>
              <a:xfrm>
                <a:off x="5140092" y="2034321"/>
                <a:ext cx="54032" cy="53338"/>
              </a:xfrm>
              <a:custGeom>
                <a:avLst/>
                <a:gdLst/>
                <a:ahLst/>
                <a:cxnLst/>
                <a:rect l="l" t="t" r="r" b="b"/>
                <a:pathLst>
                  <a:path w="2336" h="2306" extrusionOk="0">
                    <a:moveTo>
                      <a:pt x="1735" y="1"/>
                    </a:moveTo>
                    <a:lnTo>
                      <a:pt x="1735" y="1"/>
                    </a:lnTo>
                    <a:cubicBezTo>
                      <a:pt x="1501" y="68"/>
                      <a:pt x="1268" y="201"/>
                      <a:pt x="1068" y="368"/>
                    </a:cubicBezTo>
                    <a:cubicBezTo>
                      <a:pt x="834" y="535"/>
                      <a:pt x="634" y="735"/>
                      <a:pt x="434" y="968"/>
                    </a:cubicBezTo>
                    <a:cubicBezTo>
                      <a:pt x="334" y="1068"/>
                      <a:pt x="234" y="1235"/>
                      <a:pt x="134" y="1368"/>
                    </a:cubicBezTo>
                    <a:cubicBezTo>
                      <a:pt x="34" y="1535"/>
                      <a:pt x="0" y="1769"/>
                      <a:pt x="67" y="1969"/>
                    </a:cubicBezTo>
                    <a:cubicBezTo>
                      <a:pt x="220" y="2187"/>
                      <a:pt x="472" y="2305"/>
                      <a:pt x="721" y="2305"/>
                    </a:cubicBezTo>
                    <a:cubicBezTo>
                      <a:pt x="854" y="2305"/>
                      <a:pt x="985" y="2272"/>
                      <a:pt x="1101" y="2202"/>
                    </a:cubicBezTo>
                    <a:cubicBezTo>
                      <a:pt x="1368" y="2036"/>
                      <a:pt x="1568" y="1869"/>
                      <a:pt x="1802" y="1669"/>
                    </a:cubicBezTo>
                    <a:cubicBezTo>
                      <a:pt x="2135" y="1369"/>
                      <a:pt x="2335" y="1135"/>
                      <a:pt x="2335" y="1135"/>
                    </a:cubicBezTo>
                    <a:lnTo>
                      <a:pt x="2335" y="1135"/>
                    </a:lnTo>
                    <a:cubicBezTo>
                      <a:pt x="2102" y="1235"/>
                      <a:pt x="1868" y="1368"/>
                      <a:pt x="1702" y="1569"/>
                    </a:cubicBezTo>
                    <a:cubicBezTo>
                      <a:pt x="1468" y="1735"/>
                      <a:pt x="1268" y="1902"/>
                      <a:pt x="1034" y="2002"/>
                    </a:cubicBezTo>
                    <a:cubicBezTo>
                      <a:pt x="901" y="2069"/>
                      <a:pt x="734" y="2102"/>
                      <a:pt x="601" y="2102"/>
                    </a:cubicBezTo>
                    <a:cubicBezTo>
                      <a:pt x="467" y="2069"/>
                      <a:pt x="334" y="2002"/>
                      <a:pt x="267" y="1869"/>
                    </a:cubicBezTo>
                    <a:cubicBezTo>
                      <a:pt x="200" y="1735"/>
                      <a:pt x="234" y="1569"/>
                      <a:pt x="334" y="1469"/>
                    </a:cubicBezTo>
                    <a:cubicBezTo>
                      <a:pt x="401" y="1335"/>
                      <a:pt x="501" y="1202"/>
                      <a:pt x="601" y="1068"/>
                    </a:cubicBezTo>
                    <a:cubicBezTo>
                      <a:pt x="768" y="868"/>
                      <a:pt x="968" y="668"/>
                      <a:pt x="1168" y="501"/>
                    </a:cubicBezTo>
                    <a:cubicBezTo>
                      <a:pt x="1368" y="334"/>
                      <a:pt x="1568" y="168"/>
                      <a:pt x="1735" y="1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2618;p59">
                <a:extLst>
                  <a:ext uri="{FF2B5EF4-FFF2-40B4-BE49-F238E27FC236}">
                    <a16:creationId xmlns:a16="http://schemas.microsoft.com/office/drawing/2014/main" id="{B1E09D69-CB33-7922-FCD8-D4B64A55B97F}"/>
                  </a:ext>
                </a:extLst>
              </p:cNvPr>
              <p:cNvSpPr/>
              <p:nvPr/>
            </p:nvSpPr>
            <p:spPr>
              <a:xfrm>
                <a:off x="5077594" y="1996527"/>
                <a:ext cx="64070" cy="99552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4304" extrusionOk="0">
                    <a:moveTo>
                      <a:pt x="1135" y="0"/>
                    </a:moveTo>
                    <a:cubicBezTo>
                      <a:pt x="934" y="0"/>
                      <a:pt x="768" y="34"/>
                      <a:pt x="567" y="67"/>
                    </a:cubicBezTo>
                    <a:cubicBezTo>
                      <a:pt x="768" y="100"/>
                      <a:pt x="934" y="134"/>
                      <a:pt x="1135" y="134"/>
                    </a:cubicBezTo>
                    <a:cubicBezTo>
                      <a:pt x="1477" y="134"/>
                      <a:pt x="1964" y="163"/>
                      <a:pt x="2543" y="194"/>
                    </a:cubicBezTo>
                    <a:lnTo>
                      <a:pt x="2543" y="194"/>
                    </a:lnTo>
                    <a:cubicBezTo>
                      <a:pt x="2470" y="428"/>
                      <a:pt x="2341" y="654"/>
                      <a:pt x="2135" y="801"/>
                    </a:cubicBezTo>
                    <a:cubicBezTo>
                      <a:pt x="1868" y="1001"/>
                      <a:pt x="1535" y="1134"/>
                      <a:pt x="1201" y="1201"/>
                    </a:cubicBezTo>
                    <a:cubicBezTo>
                      <a:pt x="1085" y="1218"/>
                      <a:pt x="968" y="1226"/>
                      <a:pt x="851" y="1226"/>
                    </a:cubicBezTo>
                    <a:cubicBezTo>
                      <a:pt x="734" y="1226"/>
                      <a:pt x="618" y="1218"/>
                      <a:pt x="501" y="1201"/>
                    </a:cubicBezTo>
                    <a:lnTo>
                      <a:pt x="234" y="1134"/>
                    </a:lnTo>
                    <a:lnTo>
                      <a:pt x="401" y="1368"/>
                    </a:lnTo>
                    <a:cubicBezTo>
                      <a:pt x="634" y="1702"/>
                      <a:pt x="734" y="2135"/>
                      <a:pt x="734" y="2535"/>
                    </a:cubicBezTo>
                    <a:cubicBezTo>
                      <a:pt x="734" y="2902"/>
                      <a:pt x="668" y="3236"/>
                      <a:pt x="534" y="3536"/>
                    </a:cubicBezTo>
                    <a:cubicBezTo>
                      <a:pt x="401" y="3836"/>
                      <a:pt x="201" y="4070"/>
                      <a:pt x="0" y="4303"/>
                    </a:cubicBezTo>
                    <a:cubicBezTo>
                      <a:pt x="0" y="4303"/>
                      <a:pt x="100" y="4270"/>
                      <a:pt x="201" y="4170"/>
                    </a:cubicBezTo>
                    <a:cubicBezTo>
                      <a:pt x="401" y="4003"/>
                      <a:pt x="567" y="3803"/>
                      <a:pt x="668" y="3603"/>
                    </a:cubicBezTo>
                    <a:cubicBezTo>
                      <a:pt x="834" y="3269"/>
                      <a:pt x="934" y="2902"/>
                      <a:pt x="901" y="2535"/>
                    </a:cubicBezTo>
                    <a:cubicBezTo>
                      <a:pt x="929" y="2144"/>
                      <a:pt x="863" y="1753"/>
                      <a:pt x="685" y="1421"/>
                    </a:cubicBezTo>
                    <a:lnTo>
                      <a:pt x="685" y="1421"/>
                    </a:lnTo>
                    <a:cubicBezTo>
                      <a:pt x="745" y="1425"/>
                      <a:pt x="805" y="1426"/>
                      <a:pt x="864" y="1426"/>
                    </a:cubicBezTo>
                    <a:cubicBezTo>
                      <a:pt x="993" y="1426"/>
                      <a:pt x="1118" y="1418"/>
                      <a:pt x="1235" y="1401"/>
                    </a:cubicBezTo>
                    <a:cubicBezTo>
                      <a:pt x="1602" y="1335"/>
                      <a:pt x="1968" y="1201"/>
                      <a:pt x="2269" y="968"/>
                    </a:cubicBezTo>
                    <a:cubicBezTo>
                      <a:pt x="2536" y="768"/>
                      <a:pt x="2702" y="467"/>
                      <a:pt x="2769" y="100"/>
                    </a:cubicBezTo>
                    <a:lnTo>
                      <a:pt x="2769" y="0"/>
                    </a:ln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19;p59">
                <a:extLst>
                  <a:ext uri="{FF2B5EF4-FFF2-40B4-BE49-F238E27FC236}">
                    <a16:creationId xmlns:a16="http://schemas.microsoft.com/office/drawing/2014/main" id="{FE129700-C958-0638-8EE1-59B0898B838C}"/>
                  </a:ext>
                </a:extLst>
              </p:cNvPr>
              <p:cNvSpPr/>
              <p:nvPr/>
            </p:nvSpPr>
            <p:spPr>
              <a:xfrm>
                <a:off x="4651702" y="1352287"/>
                <a:ext cx="48619" cy="314799"/>
              </a:xfrm>
              <a:custGeom>
                <a:avLst/>
                <a:gdLst/>
                <a:ahLst/>
                <a:cxnLst/>
                <a:rect l="l" t="t" r="r" b="b"/>
                <a:pathLst>
                  <a:path w="2102" h="13610" extrusionOk="0">
                    <a:moveTo>
                      <a:pt x="968" y="0"/>
                    </a:moveTo>
                    <a:cubicBezTo>
                      <a:pt x="1068" y="200"/>
                      <a:pt x="1134" y="367"/>
                      <a:pt x="1168" y="534"/>
                    </a:cubicBezTo>
                    <a:cubicBezTo>
                      <a:pt x="1268" y="1067"/>
                      <a:pt x="1201" y="1601"/>
                      <a:pt x="1001" y="2068"/>
                    </a:cubicBezTo>
                    <a:cubicBezTo>
                      <a:pt x="767" y="2669"/>
                      <a:pt x="300" y="3336"/>
                      <a:pt x="100" y="4236"/>
                    </a:cubicBezTo>
                    <a:cubicBezTo>
                      <a:pt x="0" y="4703"/>
                      <a:pt x="34" y="5204"/>
                      <a:pt x="200" y="5671"/>
                    </a:cubicBezTo>
                    <a:cubicBezTo>
                      <a:pt x="367" y="6138"/>
                      <a:pt x="601" y="6571"/>
                      <a:pt x="868" y="7005"/>
                    </a:cubicBezTo>
                    <a:cubicBezTo>
                      <a:pt x="1134" y="7405"/>
                      <a:pt x="1368" y="7839"/>
                      <a:pt x="1568" y="8306"/>
                    </a:cubicBezTo>
                    <a:cubicBezTo>
                      <a:pt x="1735" y="8706"/>
                      <a:pt x="1802" y="9140"/>
                      <a:pt x="1768" y="9607"/>
                    </a:cubicBezTo>
                    <a:cubicBezTo>
                      <a:pt x="1735" y="10007"/>
                      <a:pt x="1635" y="10408"/>
                      <a:pt x="1468" y="10774"/>
                    </a:cubicBezTo>
                    <a:cubicBezTo>
                      <a:pt x="1301" y="11075"/>
                      <a:pt x="1068" y="11375"/>
                      <a:pt x="834" y="11642"/>
                    </a:cubicBezTo>
                    <a:cubicBezTo>
                      <a:pt x="634" y="11842"/>
                      <a:pt x="434" y="12075"/>
                      <a:pt x="267" y="12342"/>
                    </a:cubicBezTo>
                    <a:cubicBezTo>
                      <a:pt x="167" y="12542"/>
                      <a:pt x="100" y="12776"/>
                      <a:pt x="67" y="13009"/>
                    </a:cubicBezTo>
                    <a:cubicBezTo>
                      <a:pt x="67" y="13176"/>
                      <a:pt x="100" y="13310"/>
                      <a:pt x="167" y="13443"/>
                    </a:cubicBezTo>
                    <a:cubicBezTo>
                      <a:pt x="200" y="13576"/>
                      <a:pt x="267" y="13610"/>
                      <a:pt x="267" y="13610"/>
                    </a:cubicBezTo>
                    <a:cubicBezTo>
                      <a:pt x="200" y="13410"/>
                      <a:pt x="167" y="13243"/>
                      <a:pt x="167" y="13043"/>
                    </a:cubicBezTo>
                    <a:cubicBezTo>
                      <a:pt x="200" y="12843"/>
                      <a:pt x="267" y="12609"/>
                      <a:pt x="401" y="12442"/>
                    </a:cubicBezTo>
                    <a:cubicBezTo>
                      <a:pt x="567" y="12175"/>
                      <a:pt x="767" y="11975"/>
                      <a:pt x="968" y="11742"/>
                    </a:cubicBezTo>
                    <a:cubicBezTo>
                      <a:pt x="1234" y="11508"/>
                      <a:pt x="1468" y="11208"/>
                      <a:pt x="1635" y="10875"/>
                    </a:cubicBezTo>
                    <a:cubicBezTo>
                      <a:pt x="2068" y="10041"/>
                      <a:pt x="2102" y="9107"/>
                      <a:pt x="1768" y="8239"/>
                    </a:cubicBezTo>
                    <a:cubicBezTo>
                      <a:pt x="1568" y="7772"/>
                      <a:pt x="1335" y="7339"/>
                      <a:pt x="1068" y="6905"/>
                    </a:cubicBezTo>
                    <a:cubicBezTo>
                      <a:pt x="801" y="6505"/>
                      <a:pt x="567" y="6071"/>
                      <a:pt x="401" y="5604"/>
                    </a:cubicBezTo>
                    <a:cubicBezTo>
                      <a:pt x="267" y="5204"/>
                      <a:pt x="234" y="4737"/>
                      <a:pt x="300" y="4303"/>
                    </a:cubicBezTo>
                    <a:cubicBezTo>
                      <a:pt x="501" y="3469"/>
                      <a:pt x="934" y="2769"/>
                      <a:pt x="1134" y="2135"/>
                    </a:cubicBezTo>
                    <a:cubicBezTo>
                      <a:pt x="1335" y="1635"/>
                      <a:pt x="1401" y="1067"/>
                      <a:pt x="1268" y="534"/>
                    </a:cubicBezTo>
                    <a:cubicBezTo>
                      <a:pt x="1234" y="400"/>
                      <a:pt x="1168" y="267"/>
                      <a:pt x="1068" y="133"/>
                    </a:cubicBezTo>
                    <a:cubicBezTo>
                      <a:pt x="1034" y="67"/>
                      <a:pt x="968" y="0"/>
                      <a:pt x="9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2620;p59">
                <a:extLst>
                  <a:ext uri="{FF2B5EF4-FFF2-40B4-BE49-F238E27FC236}">
                    <a16:creationId xmlns:a16="http://schemas.microsoft.com/office/drawing/2014/main" id="{CBA85D30-F902-617E-FCC5-771B6FB75CAD}"/>
                  </a:ext>
                </a:extLst>
              </p:cNvPr>
              <p:cNvSpPr/>
              <p:nvPr/>
            </p:nvSpPr>
            <p:spPr>
              <a:xfrm>
                <a:off x="4265916" y="1431785"/>
                <a:ext cx="118842" cy="18751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8107" extrusionOk="0">
                    <a:moveTo>
                      <a:pt x="2928" y="1"/>
                    </a:moveTo>
                    <a:cubicBezTo>
                      <a:pt x="2407" y="1"/>
                      <a:pt x="1888" y="105"/>
                      <a:pt x="1402" y="299"/>
                    </a:cubicBezTo>
                    <a:cubicBezTo>
                      <a:pt x="568" y="699"/>
                      <a:pt x="1" y="1667"/>
                      <a:pt x="268" y="2501"/>
                    </a:cubicBezTo>
                    <a:cubicBezTo>
                      <a:pt x="401" y="3001"/>
                      <a:pt x="801" y="3368"/>
                      <a:pt x="901" y="3868"/>
                    </a:cubicBezTo>
                    <a:cubicBezTo>
                      <a:pt x="901" y="4202"/>
                      <a:pt x="901" y="4569"/>
                      <a:pt x="801" y="4902"/>
                    </a:cubicBezTo>
                    <a:cubicBezTo>
                      <a:pt x="701" y="5703"/>
                      <a:pt x="901" y="6470"/>
                      <a:pt x="1368" y="7137"/>
                    </a:cubicBezTo>
                    <a:cubicBezTo>
                      <a:pt x="1816" y="7744"/>
                      <a:pt x="2539" y="8107"/>
                      <a:pt x="3273" y="8107"/>
                    </a:cubicBezTo>
                    <a:cubicBezTo>
                      <a:pt x="3305" y="8107"/>
                      <a:pt x="3338" y="8106"/>
                      <a:pt x="3370" y="8105"/>
                    </a:cubicBezTo>
                    <a:cubicBezTo>
                      <a:pt x="4170" y="8038"/>
                      <a:pt x="4871" y="7538"/>
                      <a:pt x="5138" y="6804"/>
                    </a:cubicBezTo>
                    <a:lnTo>
                      <a:pt x="4037" y="166"/>
                    </a:lnTo>
                    <a:cubicBezTo>
                      <a:pt x="3675" y="54"/>
                      <a:pt x="3301" y="1"/>
                      <a:pt x="29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621;p59">
                <a:extLst>
                  <a:ext uri="{FF2B5EF4-FFF2-40B4-BE49-F238E27FC236}">
                    <a16:creationId xmlns:a16="http://schemas.microsoft.com/office/drawing/2014/main" id="{5F6301BF-CA71-C9DB-19D9-BC86B10740F4}"/>
                  </a:ext>
                </a:extLst>
              </p:cNvPr>
              <p:cNvSpPr/>
              <p:nvPr/>
            </p:nvSpPr>
            <p:spPr>
              <a:xfrm>
                <a:off x="4610808" y="1323722"/>
                <a:ext cx="72536" cy="352640"/>
              </a:xfrm>
              <a:custGeom>
                <a:avLst/>
                <a:gdLst/>
                <a:ahLst/>
                <a:cxnLst/>
                <a:rect l="l" t="t" r="r" b="b"/>
                <a:pathLst>
                  <a:path w="3136" h="15246" extrusionOk="0">
                    <a:moveTo>
                      <a:pt x="834" y="1"/>
                    </a:moveTo>
                    <a:cubicBezTo>
                      <a:pt x="1435" y="768"/>
                      <a:pt x="1268" y="1869"/>
                      <a:pt x="901" y="2769"/>
                    </a:cubicBezTo>
                    <a:cubicBezTo>
                      <a:pt x="534" y="3670"/>
                      <a:pt x="34" y="4537"/>
                      <a:pt x="0" y="5505"/>
                    </a:cubicBezTo>
                    <a:cubicBezTo>
                      <a:pt x="0" y="6472"/>
                      <a:pt x="501" y="7373"/>
                      <a:pt x="667" y="8307"/>
                    </a:cubicBezTo>
                    <a:cubicBezTo>
                      <a:pt x="968" y="9941"/>
                      <a:pt x="267" y="11609"/>
                      <a:pt x="334" y="13277"/>
                    </a:cubicBezTo>
                    <a:cubicBezTo>
                      <a:pt x="334" y="13711"/>
                      <a:pt x="434" y="14111"/>
                      <a:pt x="634" y="14511"/>
                    </a:cubicBezTo>
                    <a:cubicBezTo>
                      <a:pt x="834" y="14912"/>
                      <a:pt x="1201" y="15178"/>
                      <a:pt x="1668" y="15245"/>
                    </a:cubicBezTo>
                    <a:cubicBezTo>
                      <a:pt x="1168" y="14645"/>
                      <a:pt x="1235" y="13711"/>
                      <a:pt x="1535" y="13010"/>
                    </a:cubicBezTo>
                    <a:cubicBezTo>
                      <a:pt x="1835" y="12276"/>
                      <a:pt x="2302" y="11643"/>
                      <a:pt x="2602" y="10909"/>
                    </a:cubicBezTo>
                    <a:cubicBezTo>
                      <a:pt x="2969" y="9941"/>
                      <a:pt x="3002" y="8874"/>
                      <a:pt x="2669" y="7873"/>
                    </a:cubicBezTo>
                    <a:cubicBezTo>
                      <a:pt x="2402" y="7106"/>
                      <a:pt x="1902" y="6372"/>
                      <a:pt x="1868" y="5538"/>
                    </a:cubicBezTo>
                    <a:cubicBezTo>
                      <a:pt x="1802" y="4738"/>
                      <a:pt x="2235" y="4004"/>
                      <a:pt x="2569" y="3270"/>
                    </a:cubicBezTo>
                    <a:cubicBezTo>
                      <a:pt x="2902" y="2536"/>
                      <a:pt x="3136" y="1469"/>
                      <a:pt x="2302" y="701"/>
                    </a:cubicBezTo>
                    <a:lnTo>
                      <a:pt x="83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622;p59">
                <a:extLst>
                  <a:ext uri="{FF2B5EF4-FFF2-40B4-BE49-F238E27FC236}">
                    <a16:creationId xmlns:a16="http://schemas.microsoft.com/office/drawing/2014/main" id="{C6C2D83C-BD5C-88B5-60CE-5837904CBC74}"/>
                  </a:ext>
                </a:extLst>
              </p:cNvPr>
              <p:cNvSpPr/>
              <p:nvPr/>
            </p:nvSpPr>
            <p:spPr>
              <a:xfrm>
                <a:off x="4566051" y="1266267"/>
                <a:ext cx="118842" cy="10612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4588" extrusionOk="0">
                    <a:moveTo>
                      <a:pt x="1851" y="1"/>
                    </a:moveTo>
                    <a:cubicBezTo>
                      <a:pt x="1290" y="1"/>
                      <a:pt x="755" y="262"/>
                      <a:pt x="434" y="717"/>
                    </a:cubicBezTo>
                    <a:cubicBezTo>
                      <a:pt x="67" y="1317"/>
                      <a:pt x="1" y="2051"/>
                      <a:pt x="267" y="2685"/>
                    </a:cubicBezTo>
                    <a:cubicBezTo>
                      <a:pt x="534" y="3352"/>
                      <a:pt x="1001" y="3852"/>
                      <a:pt x="1602" y="4186"/>
                    </a:cubicBezTo>
                    <a:cubicBezTo>
                      <a:pt x="2044" y="4434"/>
                      <a:pt x="2553" y="4588"/>
                      <a:pt x="3043" y="4588"/>
                    </a:cubicBezTo>
                    <a:cubicBezTo>
                      <a:pt x="3475" y="4588"/>
                      <a:pt x="3893" y="4468"/>
                      <a:pt x="4237" y="4186"/>
                    </a:cubicBezTo>
                    <a:cubicBezTo>
                      <a:pt x="5004" y="3519"/>
                      <a:pt x="5138" y="2385"/>
                      <a:pt x="4604" y="1517"/>
                    </a:cubicBezTo>
                    <a:cubicBezTo>
                      <a:pt x="4003" y="684"/>
                      <a:pt x="3103" y="183"/>
                      <a:pt x="2102" y="150"/>
                    </a:cubicBezTo>
                    <a:lnTo>
                      <a:pt x="2269" y="50"/>
                    </a:lnTo>
                    <a:cubicBezTo>
                      <a:pt x="2130" y="17"/>
                      <a:pt x="1990" y="1"/>
                      <a:pt x="185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623;p59">
                <a:extLst>
                  <a:ext uri="{FF2B5EF4-FFF2-40B4-BE49-F238E27FC236}">
                    <a16:creationId xmlns:a16="http://schemas.microsoft.com/office/drawing/2014/main" id="{3B53EAB0-B191-0D7D-0C55-6B644A34E009}"/>
                  </a:ext>
                </a:extLst>
              </p:cNvPr>
              <p:cNvSpPr/>
              <p:nvPr/>
            </p:nvSpPr>
            <p:spPr>
              <a:xfrm>
                <a:off x="4300635" y="1206152"/>
                <a:ext cx="331800" cy="321299"/>
              </a:xfrm>
              <a:custGeom>
                <a:avLst/>
                <a:gdLst/>
                <a:ahLst/>
                <a:cxnLst/>
                <a:rect l="l" t="t" r="r" b="b"/>
                <a:pathLst>
                  <a:path w="14345" h="13891" extrusionOk="0">
                    <a:moveTo>
                      <a:pt x="9703" y="1"/>
                    </a:moveTo>
                    <a:cubicBezTo>
                      <a:pt x="9054" y="1"/>
                      <a:pt x="8405" y="93"/>
                      <a:pt x="7773" y="280"/>
                    </a:cubicBezTo>
                    <a:cubicBezTo>
                      <a:pt x="6572" y="614"/>
                      <a:pt x="5371" y="1048"/>
                      <a:pt x="4237" y="1615"/>
                    </a:cubicBezTo>
                    <a:cubicBezTo>
                      <a:pt x="3370" y="1915"/>
                      <a:pt x="2569" y="2415"/>
                      <a:pt x="1869" y="3016"/>
                    </a:cubicBezTo>
                    <a:cubicBezTo>
                      <a:pt x="1202" y="3649"/>
                      <a:pt x="735" y="4450"/>
                      <a:pt x="501" y="5351"/>
                    </a:cubicBezTo>
                    <a:cubicBezTo>
                      <a:pt x="1" y="6985"/>
                      <a:pt x="34" y="8153"/>
                      <a:pt x="835" y="9687"/>
                    </a:cubicBezTo>
                    <a:cubicBezTo>
                      <a:pt x="1168" y="10354"/>
                      <a:pt x="968" y="11121"/>
                      <a:pt x="1268" y="11822"/>
                    </a:cubicBezTo>
                    <a:cubicBezTo>
                      <a:pt x="1569" y="12489"/>
                      <a:pt x="2869" y="13256"/>
                      <a:pt x="2536" y="13890"/>
                    </a:cubicBezTo>
                    <a:lnTo>
                      <a:pt x="14344" y="2615"/>
                    </a:lnTo>
                    <a:cubicBezTo>
                      <a:pt x="13811" y="1448"/>
                      <a:pt x="12777" y="581"/>
                      <a:pt x="11542" y="247"/>
                    </a:cubicBezTo>
                    <a:cubicBezTo>
                      <a:pt x="10940" y="84"/>
                      <a:pt x="10322" y="1"/>
                      <a:pt x="97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624;p59">
                <a:extLst>
                  <a:ext uri="{FF2B5EF4-FFF2-40B4-BE49-F238E27FC236}">
                    <a16:creationId xmlns:a16="http://schemas.microsoft.com/office/drawing/2014/main" id="{D237653E-CBD7-6021-EABA-1DA343B1D9D0}"/>
                  </a:ext>
                </a:extLst>
              </p:cNvPr>
              <p:cNvSpPr/>
              <p:nvPr/>
            </p:nvSpPr>
            <p:spPr>
              <a:xfrm>
                <a:off x="4373934" y="1256275"/>
                <a:ext cx="285494" cy="486424"/>
              </a:xfrm>
              <a:custGeom>
                <a:avLst/>
                <a:gdLst/>
                <a:ahLst/>
                <a:cxnLst/>
                <a:rect l="l" t="t" r="r" b="b"/>
                <a:pathLst>
                  <a:path w="12343" h="21030" extrusionOk="0">
                    <a:moveTo>
                      <a:pt x="8440" y="1"/>
                    </a:moveTo>
                    <a:cubicBezTo>
                      <a:pt x="8352" y="1"/>
                      <a:pt x="8263" y="5"/>
                      <a:pt x="8173" y="15"/>
                    </a:cubicBezTo>
                    <a:lnTo>
                      <a:pt x="1202" y="1816"/>
                    </a:lnTo>
                    <a:cubicBezTo>
                      <a:pt x="501" y="1883"/>
                      <a:pt x="1" y="2450"/>
                      <a:pt x="1" y="3150"/>
                    </a:cubicBezTo>
                    <a:lnTo>
                      <a:pt x="1" y="20996"/>
                    </a:lnTo>
                    <a:lnTo>
                      <a:pt x="8540" y="21030"/>
                    </a:lnTo>
                    <a:cubicBezTo>
                      <a:pt x="8573" y="17694"/>
                      <a:pt x="8573" y="16427"/>
                      <a:pt x="8573" y="16427"/>
                    </a:cubicBezTo>
                    <a:cubicBezTo>
                      <a:pt x="8573" y="16427"/>
                      <a:pt x="11442" y="15960"/>
                      <a:pt x="12043" y="12190"/>
                    </a:cubicBezTo>
                    <a:cubicBezTo>
                      <a:pt x="12343" y="10322"/>
                      <a:pt x="12243" y="7287"/>
                      <a:pt x="12076" y="4785"/>
                    </a:cubicBezTo>
                    <a:cubicBezTo>
                      <a:pt x="11916" y="2608"/>
                      <a:pt x="10527" y="1"/>
                      <a:pt x="8440" y="1"/>
                    </a:cubicBez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625;p59">
                <a:extLst>
                  <a:ext uri="{FF2B5EF4-FFF2-40B4-BE49-F238E27FC236}">
                    <a16:creationId xmlns:a16="http://schemas.microsoft.com/office/drawing/2014/main" id="{ADE28C31-3DCC-18D2-9D71-3F6424F998B9}"/>
                  </a:ext>
                </a:extLst>
              </p:cNvPr>
              <p:cNvSpPr/>
              <p:nvPr/>
            </p:nvSpPr>
            <p:spPr>
              <a:xfrm>
                <a:off x="4611571" y="1416311"/>
                <a:ext cx="22413" cy="20933"/>
              </a:xfrm>
              <a:custGeom>
                <a:avLst/>
                <a:gdLst/>
                <a:ahLst/>
                <a:cxnLst/>
                <a:rect l="l" t="t" r="r" b="b"/>
                <a:pathLst>
                  <a:path w="969" h="905" extrusionOk="0">
                    <a:moveTo>
                      <a:pt x="468" y="1"/>
                    </a:moveTo>
                    <a:cubicBezTo>
                      <a:pt x="201" y="1"/>
                      <a:pt x="1" y="234"/>
                      <a:pt x="1" y="501"/>
                    </a:cubicBezTo>
                    <a:cubicBezTo>
                      <a:pt x="1" y="717"/>
                      <a:pt x="201" y="905"/>
                      <a:pt x="443" y="905"/>
                    </a:cubicBezTo>
                    <a:cubicBezTo>
                      <a:pt x="462" y="905"/>
                      <a:pt x="481" y="904"/>
                      <a:pt x="501" y="901"/>
                    </a:cubicBezTo>
                    <a:cubicBezTo>
                      <a:pt x="735" y="901"/>
                      <a:pt x="968" y="668"/>
                      <a:pt x="968" y="434"/>
                    </a:cubicBezTo>
                    <a:cubicBezTo>
                      <a:pt x="935" y="167"/>
                      <a:pt x="701" y="1"/>
                      <a:pt x="4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626;p59">
                <a:extLst>
                  <a:ext uri="{FF2B5EF4-FFF2-40B4-BE49-F238E27FC236}">
                    <a16:creationId xmlns:a16="http://schemas.microsoft.com/office/drawing/2014/main" id="{205E35E5-8F74-F0D4-1409-563BB38974EF}"/>
                  </a:ext>
                </a:extLst>
              </p:cNvPr>
              <p:cNvSpPr/>
              <p:nvPr/>
            </p:nvSpPr>
            <p:spPr>
              <a:xfrm>
                <a:off x="4593067" y="1386219"/>
                <a:ext cx="45543" cy="11843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512" extrusionOk="0">
                    <a:moveTo>
                      <a:pt x="1001" y="1"/>
                    </a:moveTo>
                    <a:cubicBezTo>
                      <a:pt x="734" y="1"/>
                      <a:pt x="467" y="101"/>
                      <a:pt x="234" y="234"/>
                    </a:cubicBezTo>
                    <a:cubicBezTo>
                      <a:pt x="67" y="368"/>
                      <a:pt x="0" y="434"/>
                      <a:pt x="33" y="501"/>
                    </a:cubicBezTo>
                    <a:cubicBezTo>
                      <a:pt x="41" y="509"/>
                      <a:pt x="52" y="512"/>
                      <a:pt x="67" y="512"/>
                    </a:cubicBezTo>
                    <a:cubicBezTo>
                      <a:pt x="184" y="512"/>
                      <a:pt x="526" y="301"/>
                      <a:pt x="1001" y="301"/>
                    </a:cubicBezTo>
                    <a:cubicBezTo>
                      <a:pt x="1446" y="301"/>
                      <a:pt x="1785" y="512"/>
                      <a:pt x="1902" y="512"/>
                    </a:cubicBezTo>
                    <a:cubicBezTo>
                      <a:pt x="1916" y="512"/>
                      <a:pt x="1927" y="509"/>
                      <a:pt x="1935" y="501"/>
                    </a:cubicBezTo>
                    <a:cubicBezTo>
                      <a:pt x="1968" y="501"/>
                      <a:pt x="1901" y="368"/>
                      <a:pt x="1735" y="268"/>
                    </a:cubicBezTo>
                    <a:cubicBezTo>
                      <a:pt x="1535" y="101"/>
                      <a:pt x="1268" y="1"/>
                      <a:pt x="10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627;p59">
                <a:extLst>
                  <a:ext uri="{FF2B5EF4-FFF2-40B4-BE49-F238E27FC236}">
                    <a16:creationId xmlns:a16="http://schemas.microsoft.com/office/drawing/2014/main" id="{839E8A12-FD08-862B-4C58-908E628E350B}"/>
                  </a:ext>
                </a:extLst>
              </p:cNvPr>
              <p:cNvSpPr/>
              <p:nvPr/>
            </p:nvSpPr>
            <p:spPr>
              <a:xfrm>
                <a:off x="4498165" y="1416311"/>
                <a:ext cx="22390" cy="20933"/>
              </a:xfrm>
              <a:custGeom>
                <a:avLst/>
                <a:gdLst/>
                <a:ahLst/>
                <a:cxnLst/>
                <a:rect l="l" t="t" r="r" b="b"/>
                <a:pathLst>
                  <a:path w="968" h="905" extrusionOk="0">
                    <a:moveTo>
                      <a:pt x="467" y="1"/>
                    </a:moveTo>
                    <a:cubicBezTo>
                      <a:pt x="200" y="1"/>
                      <a:pt x="0" y="234"/>
                      <a:pt x="0" y="501"/>
                    </a:cubicBezTo>
                    <a:cubicBezTo>
                      <a:pt x="31" y="717"/>
                      <a:pt x="205" y="905"/>
                      <a:pt x="443" y="905"/>
                    </a:cubicBezTo>
                    <a:cubicBezTo>
                      <a:pt x="462" y="905"/>
                      <a:pt x="481" y="904"/>
                      <a:pt x="501" y="901"/>
                    </a:cubicBezTo>
                    <a:cubicBezTo>
                      <a:pt x="767" y="901"/>
                      <a:pt x="968" y="668"/>
                      <a:pt x="968" y="434"/>
                    </a:cubicBezTo>
                    <a:cubicBezTo>
                      <a:pt x="934" y="167"/>
                      <a:pt x="701" y="1"/>
                      <a:pt x="4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28;p59">
                <a:extLst>
                  <a:ext uri="{FF2B5EF4-FFF2-40B4-BE49-F238E27FC236}">
                    <a16:creationId xmlns:a16="http://schemas.microsoft.com/office/drawing/2014/main" id="{5CE20A3D-21FB-4E0C-5C53-764B4139DB0E}"/>
                  </a:ext>
                </a:extLst>
              </p:cNvPr>
              <p:cNvSpPr/>
              <p:nvPr/>
            </p:nvSpPr>
            <p:spPr>
              <a:xfrm>
                <a:off x="4475012" y="1394708"/>
                <a:ext cx="45543" cy="11843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512" extrusionOk="0">
                    <a:moveTo>
                      <a:pt x="1001" y="1"/>
                    </a:moveTo>
                    <a:cubicBezTo>
                      <a:pt x="734" y="1"/>
                      <a:pt x="467" y="67"/>
                      <a:pt x="267" y="234"/>
                    </a:cubicBezTo>
                    <a:cubicBezTo>
                      <a:pt x="101" y="334"/>
                      <a:pt x="0" y="434"/>
                      <a:pt x="67" y="501"/>
                    </a:cubicBezTo>
                    <a:cubicBezTo>
                      <a:pt x="71" y="508"/>
                      <a:pt x="79" y="512"/>
                      <a:pt x="90" y="512"/>
                    </a:cubicBezTo>
                    <a:cubicBezTo>
                      <a:pt x="184" y="512"/>
                      <a:pt x="527" y="301"/>
                      <a:pt x="1001" y="301"/>
                    </a:cubicBezTo>
                    <a:cubicBezTo>
                      <a:pt x="1476" y="301"/>
                      <a:pt x="1818" y="512"/>
                      <a:pt x="1912" y="512"/>
                    </a:cubicBezTo>
                    <a:cubicBezTo>
                      <a:pt x="1924" y="512"/>
                      <a:pt x="1931" y="508"/>
                      <a:pt x="1935" y="501"/>
                    </a:cubicBezTo>
                    <a:cubicBezTo>
                      <a:pt x="1969" y="468"/>
                      <a:pt x="1935" y="368"/>
                      <a:pt x="1768" y="234"/>
                    </a:cubicBezTo>
                    <a:cubicBezTo>
                      <a:pt x="1535" y="67"/>
                      <a:pt x="1268" y="1"/>
                      <a:pt x="10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629;p59">
                <a:extLst>
                  <a:ext uri="{FF2B5EF4-FFF2-40B4-BE49-F238E27FC236}">
                    <a16:creationId xmlns:a16="http://schemas.microsoft.com/office/drawing/2014/main" id="{0313F846-CF88-93AC-3DCA-9F15B9FACD9E}"/>
                  </a:ext>
                </a:extLst>
              </p:cNvPr>
              <p:cNvSpPr/>
              <p:nvPr/>
            </p:nvSpPr>
            <p:spPr>
              <a:xfrm>
                <a:off x="4557563" y="1394708"/>
                <a:ext cx="37054" cy="100916"/>
              </a:xfrm>
              <a:custGeom>
                <a:avLst/>
                <a:gdLst/>
                <a:ahLst/>
                <a:cxnLst/>
                <a:rect l="l" t="t" r="r" b="b"/>
                <a:pathLst>
                  <a:path w="1602" h="4363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34" y="901"/>
                      <a:pt x="534" y="1802"/>
                      <a:pt x="901" y="2636"/>
                    </a:cubicBezTo>
                    <a:lnTo>
                      <a:pt x="1302" y="3637"/>
                    </a:lnTo>
                    <a:cubicBezTo>
                      <a:pt x="1368" y="3770"/>
                      <a:pt x="1402" y="3903"/>
                      <a:pt x="1368" y="4037"/>
                    </a:cubicBezTo>
                    <a:cubicBezTo>
                      <a:pt x="1368" y="4137"/>
                      <a:pt x="1235" y="4170"/>
                      <a:pt x="1101" y="4170"/>
                    </a:cubicBezTo>
                    <a:cubicBezTo>
                      <a:pt x="835" y="4204"/>
                      <a:pt x="534" y="4237"/>
                      <a:pt x="268" y="4337"/>
                    </a:cubicBezTo>
                    <a:cubicBezTo>
                      <a:pt x="401" y="4354"/>
                      <a:pt x="543" y="4362"/>
                      <a:pt x="685" y="4362"/>
                    </a:cubicBezTo>
                    <a:cubicBezTo>
                      <a:pt x="826" y="4362"/>
                      <a:pt x="968" y="4354"/>
                      <a:pt x="1101" y="4337"/>
                    </a:cubicBezTo>
                    <a:cubicBezTo>
                      <a:pt x="1202" y="4337"/>
                      <a:pt x="1268" y="4304"/>
                      <a:pt x="1335" y="4304"/>
                    </a:cubicBezTo>
                    <a:cubicBezTo>
                      <a:pt x="1435" y="4270"/>
                      <a:pt x="1502" y="4204"/>
                      <a:pt x="1568" y="4104"/>
                    </a:cubicBezTo>
                    <a:cubicBezTo>
                      <a:pt x="1602" y="3937"/>
                      <a:pt x="1568" y="3737"/>
                      <a:pt x="1468" y="3570"/>
                    </a:cubicBezTo>
                    <a:cubicBezTo>
                      <a:pt x="1368" y="3270"/>
                      <a:pt x="1235" y="2936"/>
                      <a:pt x="1101" y="2569"/>
                    </a:cubicBezTo>
                    <a:cubicBezTo>
                      <a:pt x="801" y="1702"/>
                      <a:pt x="434" y="835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630;p59">
                <a:extLst>
                  <a:ext uri="{FF2B5EF4-FFF2-40B4-BE49-F238E27FC236}">
                    <a16:creationId xmlns:a16="http://schemas.microsoft.com/office/drawing/2014/main" id="{26BA7EB1-94BA-D224-7B01-14893420306B}"/>
                  </a:ext>
                </a:extLst>
              </p:cNvPr>
              <p:cNvSpPr/>
              <p:nvPr/>
            </p:nvSpPr>
            <p:spPr>
              <a:xfrm>
                <a:off x="4456485" y="1606116"/>
                <a:ext cx="115766" cy="51788"/>
              </a:xfrm>
              <a:custGeom>
                <a:avLst/>
                <a:gdLst/>
                <a:ahLst/>
                <a:cxnLst/>
                <a:rect l="l" t="t" r="r" b="b"/>
                <a:pathLst>
                  <a:path w="5005" h="2239" extrusionOk="0">
                    <a:moveTo>
                      <a:pt x="1" y="1"/>
                    </a:moveTo>
                    <a:cubicBezTo>
                      <a:pt x="1" y="1"/>
                      <a:pt x="1105" y="2238"/>
                      <a:pt x="4290" y="2238"/>
                    </a:cubicBezTo>
                    <a:cubicBezTo>
                      <a:pt x="4517" y="2238"/>
                      <a:pt x="4755" y="2227"/>
                      <a:pt x="5004" y="2202"/>
                    </a:cubicBezTo>
                    <a:lnTo>
                      <a:pt x="5004" y="1302"/>
                    </a:lnTo>
                    <a:cubicBezTo>
                      <a:pt x="4945" y="1303"/>
                      <a:pt x="4886" y="1303"/>
                      <a:pt x="4827" y="1303"/>
                    </a:cubicBezTo>
                    <a:cubicBezTo>
                      <a:pt x="3121" y="1303"/>
                      <a:pt x="1452" y="839"/>
                      <a:pt x="1" y="1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631;p59">
                <a:extLst>
                  <a:ext uri="{FF2B5EF4-FFF2-40B4-BE49-F238E27FC236}">
                    <a16:creationId xmlns:a16="http://schemas.microsoft.com/office/drawing/2014/main" id="{AAC6BADF-6AE3-C751-40DD-B7334D80A080}"/>
                  </a:ext>
                </a:extLst>
              </p:cNvPr>
              <p:cNvSpPr/>
              <p:nvPr/>
            </p:nvSpPr>
            <p:spPr>
              <a:xfrm>
                <a:off x="4524394" y="1514937"/>
                <a:ext cx="35505" cy="24680"/>
              </a:xfrm>
              <a:custGeom>
                <a:avLst/>
                <a:gdLst/>
                <a:ahLst/>
                <a:cxnLst/>
                <a:rect l="l" t="t" r="r" b="b"/>
                <a:pathLst>
                  <a:path w="1535" h="1067" extrusionOk="0">
                    <a:moveTo>
                      <a:pt x="811" y="0"/>
                    </a:moveTo>
                    <a:cubicBezTo>
                      <a:pt x="775" y="0"/>
                      <a:pt x="738" y="2"/>
                      <a:pt x="701" y="6"/>
                    </a:cubicBezTo>
                    <a:cubicBezTo>
                      <a:pt x="501" y="6"/>
                      <a:pt x="301" y="140"/>
                      <a:pt x="167" y="307"/>
                    </a:cubicBezTo>
                    <a:cubicBezTo>
                      <a:pt x="34" y="473"/>
                      <a:pt x="0" y="674"/>
                      <a:pt x="100" y="874"/>
                    </a:cubicBezTo>
                    <a:cubicBezTo>
                      <a:pt x="224" y="997"/>
                      <a:pt x="403" y="1066"/>
                      <a:pt x="569" y="1066"/>
                    </a:cubicBezTo>
                    <a:cubicBezTo>
                      <a:pt x="626" y="1066"/>
                      <a:pt x="682" y="1058"/>
                      <a:pt x="734" y="1041"/>
                    </a:cubicBezTo>
                    <a:cubicBezTo>
                      <a:pt x="968" y="940"/>
                      <a:pt x="1168" y="807"/>
                      <a:pt x="1368" y="674"/>
                    </a:cubicBezTo>
                    <a:cubicBezTo>
                      <a:pt x="1435" y="607"/>
                      <a:pt x="1468" y="574"/>
                      <a:pt x="1501" y="507"/>
                    </a:cubicBezTo>
                    <a:cubicBezTo>
                      <a:pt x="1535" y="473"/>
                      <a:pt x="1535" y="373"/>
                      <a:pt x="1501" y="340"/>
                    </a:cubicBezTo>
                    <a:lnTo>
                      <a:pt x="1468" y="340"/>
                    </a:lnTo>
                    <a:cubicBezTo>
                      <a:pt x="1322" y="106"/>
                      <a:pt x="1073" y="0"/>
                      <a:pt x="811" y="0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2632;p59">
                <a:extLst>
                  <a:ext uri="{FF2B5EF4-FFF2-40B4-BE49-F238E27FC236}">
                    <a16:creationId xmlns:a16="http://schemas.microsoft.com/office/drawing/2014/main" id="{16CBB981-1D25-C4D9-F4A9-9FF29F37E94D}"/>
                  </a:ext>
                </a:extLst>
              </p:cNvPr>
              <p:cNvSpPr/>
              <p:nvPr/>
            </p:nvSpPr>
            <p:spPr>
              <a:xfrm>
                <a:off x="4528257" y="1503511"/>
                <a:ext cx="37818" cy="31642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1368" extrusionOk="0">
                    <a:moveTo>
                      <a:pt x="100" y="0"/>
                    </a:moveTo>
                    <a:cubicBezTo>
                      <a:pt x="67" y="0"/>
                      <a:pt x="0" y="133"/>
                      <a:pt x="33" y="334"/>
                    </a:cubicBezTo>
                    <a:cubicBezTo>
                      <a:pt x="67" y="634"/>
                      <a:pt x="200" y="901"/>
                      <a:pt x="434" y="1068"/>
                    </a:cubicBezTo>
                    <a:cubicBezTo>
                      <a:pt x="667" y="1268"/>
                      <a:pt x="967" y="1368"/>
                      <a:pt x="1268" y="1368"/>
                    </a:cubicBezTo>
                    <a:cubicBezTo>
                      <a:pt x="1501" y="1368"/>
                      <a:pt x="1635" y="1334"/>
                      <a:pt x="1635" y="1268"/>
                    </a:cubicBezTo>
                    <a:cubicBezTo>
                      <a:pt x="1635" y="1201"/>
                      <a:pt x="1068" y="1234"/>
                      <a:pt x="634" y="867"/>
                    </a:cubicBezTo>
                    <a:cubicBezTo>
                      <a:pt x="167" y="500"/>
                      <a:pt x="167" y="0"/>
                      <a:pt x="1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2633;p59">
                <a:extLst>
                  <a:ext uri="{FF2B5EF4-FFF2-40B4-BE49-F238E27FC236}">
                    <a16:creationId xmlns:a16="http://schemas.microsoft.com/office/drawing/2014/main" id="{A54B2ED8-43E0-1DFB-0657-A76FFFCAA429}"/>
                  </a:ext>
                </a:extLst>
              </p:cNvPr>
              <p:cNvSpPr/>
              <p:nvPr/>
            </p:nvSpPr>
            <p:spPr>
              <a:xfrm>
                <a:off x="4353117" y="1234232"/>
                <a:ext cx="289333" cy="211431"/>
              </a:xfrm>
              <a:custGeom>
                <a:avLst/>
                <a:gdLst/>
                <a:ahLst/>
                <a:cxnLst/>
                <a:rect l="l" t="t" r="r" b="b"/>
                <a:pathLst>
                  <a:path w="12509" h="9141" extrusionOk="0">
                    <a:moveTo>
                      <a:pt x="9107" y="0"/>
                    </a:moveTo>
                    <a:lnTo>
                      <a:pt x="4203" y="901"/>
                    </a:lnTo>
                    <a:lnTo>
                      <a:pt x="100" y="2769"/>
                    </a:lnTo>
                    <a:cubicBezTo>
                      <a:pt x="200" y="4337"/>
                      <a:pt x="200" y="5905"/>
                      <a:pt x="133" y="7439"/>
                    </a:cubicBezTo>
                    <a:cubicBezTo>
                      <a:pt x="0" y="8973"/>
                      <a:pt x="400" y="9140"/>
                      <a:pt x="400" y="9140"/>
                    </a:cubicBezTo>
                    <a:cubicBezTo>
                      <a:pt x="1601" y="8873"/>
                      <a:pt x="2502" y="7906"/>
                      <a:pt x="2669" y="6672"/>
                    </a:cubicBezTo>
                    <a:cubicBezTo>
                      <a:pt x="3503" y="6538"/>
                      <a:pt x="4203" y="6071"/>
                      <a:pt x="4703" y="5404"/>
                    </a:cubicBezTo>
                    <a:cubicBezTo>
                      <a:pt x="4803" y="5237"/>
                      <a:pt x="4937" y="5104"/>
                      <a:pt x="5104" y="5037"/>
                    </a:cubicBezTo>
                    <a:cubicBezTo>
                      <a:pt x="5201" y="4998"/>
                      <a:pt x="5299" y="4982"/>
                      <a:pt x="5397" y="4982"/>
                    </a:cubicBezTo>
                    <a:cubicBezTo>
                      <a:pt x="5466" y="4982"/>
                      <a:pt x="5535" y="4990"/>
                      <a:pt x="5604" y="5004"/>
                    </a:cubicBezTo>
                    <a:cubicBezTo>
                      <a:pt x="5730" y="5017"/>
                      <a:pt x="5856" y="5023"/>
                      <a:pt x="5981" y="5023"/>
                    </a:cubicBezTo>
                    <a:cubicBezTo>
                      <a:pt x="7147" y="5023"/>
                      <a:pt x="8250" y="4473"/>
                      <a:pt x="8973" y="3570"/>
                    </a:cubicBezTo>
                    <a:cubicBezTo>
                      <a:pt x="9237" y="3615"/>
                      <a:pt x="9539" y="3641"/>
                      <a:pt x="9849" y="3641"/>
                    </a:cubicBezTo>
                    <a:cubicBezTo>
                      <a:pt x="10912" y="3641"/>
                      <a:pt x="12080" y="3331"/>
                      <a:pt x="12209" y="2402"/>
                    </a:cubicBezTo>
                    <a:cubicBezTo>
                      <a:pt x="12509" y="367"/>
                      <a:pt x="9107" y="0"/>
                      <a:pt x="91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2634;p59">
                <a:extLst>
                  <a:ext uri="{FF2B5EF4-FFF2-40B4-BE49-F238E27FC236}">
                    <a16:creationId xmlns:a16="http://schemas.microsoft.com/office/drawing/2014/main" id="{86FDB12D-6099-90BF-2562-8EC2A6F7C39A}"/>
                  </a:ext>
                </a:extLst>
              </p:cNvPr>
              <p:cNvSpPr/>
              <p:nvPr/>
            </p:nvSpPr>
            <p:spPr>
              <a:xfrm>
                <a:off x="4320711" y="1244409"/>
                <a:ext cx="299372" cy="190452"/>
              </a:xfrm>
              <a:custGeom>
                <a:avLst/>
                <a:gdLst/>
                <a:ahLst/>
                <a:cxnLst/>
                <a:rect l="l" t="t" r="r" b="b"/>
                <a:pathLst>
                  <a:path w="12943" h="8234" extrusionOk="0">
                    <a:moveTo>
                      <a:pt x="11728" y="0"/>
                    </a:moveTo>
                    <a:cubicBezTo>
                      <a:pt x="11294" y="0"/>
                      <a:pt x="10870" y="134"/>
                      <a:pt x="10508" y="361"/>
                    </a:cubicBezTo>
                    <a:cubicBezTo>
                      <a:pt x="10174" y="594"/>
                      <a:pt x="9974" y="1028"/>
                      <a:pt x="9574" y="1162"/>
                    </a:cubicBezTo>
                    <a:cubicBezTo>
                      <a:pt x="9469" y="1196"/>
                      <a:pt x="9357" y="1209"/>
                      <a:pt x="9240" y="1209"/>
                    </a:cubicBezTo>
                    <a:cubicBezTo>
                      <a:pt x="8977" y="1209"/>
                      <a:pt x="8685" y="1148"/>
                      <a:pt x="8378" y="1148"/>
                    </a:cubicBezTo>
                    <a:cubicBezTo>
                      <a:pt x="8299" y="1148"/>
                      <a:pt x="8219" y="1152"/>
                      <a:pt x="8139" y="1162"/>
                    </a:cubicBezTo>
                    <a:cubicBezTo>
                      <a:pt x="6972" y="1295"/>
                      <a:pt x="5971" y="2062"/>
                      <a:pt x="5537" y="3163"/>
                    </a:cubicBezTo>
                    <a:lnTo>
                      <a:pt x="5534" y="3178"/>
                    </a:lnTo>
                    <a:lnTo>
                      <a:pt x="5534" y="3178"/>
                    </a:lnTo>
                    <a:cubicBezTo>
                      <a:pt x="5300" y="3098"/>
                      <a:pt x="5059" y="3059"/>
                      <a:pt x="4822" y="3059"/>
                    </a:cubicBezTo>
                    <a:cubicBezTo>
                      <a:pt x="4284" y="3059"/>
                      <a:pt x="3762" y="3259"/>
                      <a:pt x="3369" y="3630"/>
                    </a:cubicBezTo>
                    <a:cubicBezTo>
                      <a:pt x="2849" y="4117"/>
                      <a:pt x="2520" y="4731"/>
                      <a:pt x="2349" y="5409"/>
                    </a:cubicBezTo>
                    <a:lnTo>
                      <a:pt x="2349" y="5409"/>
                    </a:lnTo>
                    <a:cubicBezTo>
                      <a:pt x="1814" y="5489"/>
                      <a:pt x="1312" y="5717"/>
                      <a:pt x="901" y="6065"/>
                    </a:cubicBezTo>
                    <a:cubicBezTo>
                      <a:pt x="367" y="6565"/>
                      <a:pt x="33" y="7233"/>
                      <a:pt x="0" y="7933"/>
                    </a:cubicBezTo>
                    <a:cubicBezTo>
                      <a:pt x="0" y="8033"/>
                      <a:pt x="0" y="8133"/>
                      <a:pt x="33" y="8233"/>
                    </a:cubicBezTo>
                    <a:cubicBezTo>
                      <a:pt x="67" y="7866"/>
                      <a:pt x="133" y="7499"/>
                      <a:pt x="267" y="7166"/>
                    </a:cubicBezTo>
                    <a:cubicBezTo>
                      <a:pt x="434" y="6766"/>
                      <a:pt x="701" y="6432"/>
                      <a:pt x="1034" y="6165"/>
                    </a:cubicBezTo>
                    <a:cubicBezTo>
                      <a:pt x="1434" y="5832"/>
                      <a:pt x="1935" y="5631"/>
                      <a:pt x="2468" y="5565"/>
                    </a:cubicBezTo>
                    <a:lnTo>
                      <a:pt x="2535" y="5565"/>
                    </a:lnTo>
                    <a:lnTo>
                      <a:pt x="2535" y="5498"/>
                    </a:lnTo>
                    <a:cubicBezTo>
                      <a:pt x="2669" y="4831"/>
                      <a:pt x="3002" y="4230"/>
                      <a:pt x="3503" y="3763"/>
                    </a:cubicBezTo>
                    <a:cubicBezTo>
                      <a:pt x="3868" y="3441"/>
                      <a:pt x="4330" y="3271"/>
                      <a:pt x="4800" y="3271"/>
                    </a:cubicBezTo>
                    <a:cubicBezTo>
                      <a:pt x="5059" y="3271"/>
                      <a:pt x="5321" y="3323"/>
                      <a:pt x="5571" y="3430"/>
                    </a:cubicBezTo>
                    <a:lnTo>
                      <a:pt x="5671" y="3497"/>
                    </a:lnTo>
                    <a:lnTo>
                      <a:pt x="5704" y="3363"/>
                    </a:lnTo>
                    <a:lnTo>
                      <a:pt x="5771" y="3230"/>
                    </a:lnTo>
                    <a:cubicBezTo>
                      <a:pt x="6138" y="2196"/>
                      <a:pt x="7072" y="1462"/>
                      <a:pt x="8173" y="1362"/>
                    </a:cubicBezTo>
                    <a:cubicBezTo>
                      <a:pt x="8289" y="1345"/>
                      <a:pt x="8414" y="1337"/>
                      <a:pt x="8539" y="1337"/>
                    </a:cubicBezTo>
                    <a:cubicBezTo>
                      <a:pt x="8665" y="1337"/>
                      <a:pt x="8790" y="1345"/>
                      <a:pt x="8906" y="1362"/>
                    </a:cubicBezTo>
                    <a:cubicBezTo>
                      <a:pt x="8996" y="1387"/>
                      <a:pt x="9090" y="1398"/>
                      <a:pt x="9185" y="1398"/>
                    </a:cubicBezTo>
                    <a:cubicBezTo>
                      <a:pt x="9339" y="1398"/>
                      <a:pt x="9496" y="1370"/>
                      <a:pt x="9640" y="1328"/>
                    </a:cubicBezTo>
                    <a:cubicBezTo>
                      <a:pt x="9874" y="1262"/>
                      <a:pt x="10041" y="1095"/>
                      <a:pt x="10207" y="928"/>
                    </a:cubicBezTo>
                    <a:cubicBezTo>
                      <a:pt x="10307" y="761"/>
                      <a:pt x="10474" y="628"/>
                      <a:pt x="10608" y="494"/>
                    </a:cubicBezTo>
                    <a:cubicBezTo>
                      <a:pt x="10979" y="247"/>
                      <a:pt x="11405" y="110"/>
                      <a:pt x="11845" y="110"/>
                    </a:cubicBezTo>
                    <a:cubicBezTo>
                      <a:pt x="11999" y="110"/>
                      <a:pt x="12154" y="126"/>
                      <a:pt x="12309" y="161"/>
                    </a:cubicBezTo>
                    <a:cubicBezTo>
                      <a:pt x="12509" y="228"/>
                      <a:pt x="12742" y="328"/>
                      <a:pt x="12943" y="428"/>
                    </a:cubicBezTo>
                    <a:cubicBezTo>
                      <a:pt x="12943" y="428"/>
                      <a:pt x="12876" y="361"/>
                      <a:pt x="12776" y="294"/>
                    </a:cubicBezTo>
                    <a:cubicBezTo>
                      <a:pt x="12642" y="228"/>
                      <a:pt x="12476" y="127"/>
                      <a:pt x="12342" y="94"/>
                    </a:cubicBezTo>
                    <a:cubicBezTo>
                      <a:pt x="12139" y="30"/>
                      <a:pt x="11932" y="0"/>
                      <a:pt x="117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2635;p59">
                <a:extLst>
                  <a:ext uri="{FF2B5EF4-FFF2-40B4-BE49-F238E27FC236}">
                    <a16:creationId xmlns:a16="http://schemas.microsoft.com/office/drawing/2014/main" id="{4183B811-6E7E-45A9-0D10-5D3218F81FC9}"/>
                  </a:ext>
                </a:extLst>
              </p:cNvPr>
              <p:cNvSpPr/>
              <p:nvPr/>
            </p:nvSpPr>
            <p:spPr>
              <a:xfrm>
                <a:off x="4471149" y="1281301"/>
                <a:ext cx="168988" cy="65157"/>
              </a:xfrm>
              <a:custGeom>
                <a:avLst/>
                <a:gdLst/>
                <a:ahLst/>
                <a:cxnLst/>
                <a:rect l="l" t="t" r="r" b="b"/>
                <a:pathLst>
                  <a:path w="7306" h="2817" extrusionOk="0">
                    <a:moveTo>
                      <a:pt x="7306" y="0"/>
                    </a:moveTo>
                    <a:lnTo>
                      <a:pt x="7306" y="0"/>
                    </a:lnTo>
                    <a:cubicBezTo>
                      <a:pt x="7106" y="334"/>
                      <a:pt x="6839" y="634"/>
                      <a:pt x="6539" y="934"/>
                    </a:cubicBezTo>
                    <a:cubicBezTo>
                      <a:pt x="6172" y="1201"/>
                      <a:pt x="5771" y="1401"/>
                      <a:pt x="5371" y="1468"/>
                    </a:cubicBezTo>
                    <a:cubicBezTo>
                      <a:pt x="5206" y="1499"/>
                      <a:pt x="5041" y="1514"/>
                      <a:pt x="4876" y="1514"/>
                    </a:cubicBezTo>
                    <a:cubicBezTo>
                      <a:pt x="4510" y="1514"/>
                      <a:pt x="4149" y="1439"/>
                      <a:pt x="3803" y="1301"/>
                    </a:cubicBezTo>
                    <a:lnTo>
                      <a:pt x="3703" y="1268"/>
                    </a:lnTo>
                    <a:lnTo>
                      <a:pt x="3603" y="1234"/>
                    </a:lnTo>
                    <a:lnTo>
                      <a:pt x="3570" y="1301"/>
                    </a:lnTo>
                    <a:cubicBezTo>
                      <a:pt x="2969" y="2035"/>
                      <a:pt x="2102" y="2535"/>
                      <a:pt x="1168" y="2635"/>
                    </a:cubicBezTo>
                    <a:cubicBezTo>
                      <a:pt x="968" y="2652"/>
                      <a:pt x="768" y="2660"/>
                      <a:pt x="572" y="2660"/>
                    </a:cubicBezTo>
                    <a:cubicBezTo>
                      <a:pt x="376" y="2660"/>
                      <a:pt x="184" y="2652"/>
                      <a:pt x="1" y="2635"/>
                    </a:cubicBezTo>
                    <a:lnTo>
                      <a:pt x="1" y="2635"/>
                    </a:lnTo>
                    <a:cubicBezTo>
                      <a:pt x="101" y="2702"/>
                      <a:pt x="201" y="2735"/>
                      <a:pt x="301" y="2769"/>
                    </a:cubicBezTo>
                    <a:cubicBezTo>
                      <a:pt x="513" y="2792"/>
                      <a:pt x="725" y="2816"/>
                      <a:pt x="938" y="2816"/>
                    </a:cubicBezTo>
                    <a:cubicBezTo>
                      <a:pt x="1026" y="2816"/>
                      <a:pt x="1114" y="2812"/>
                      <a:pt x="1202" y="2802"/>
                    </a:cubicBezTo>
                    <a:cubicBezTo>
                      <a:pt x="2178" y="2705"/>
                      <a:pt x="3091" y="2226"/>
                      <a:pt x="3692" y="1490"/>
                    </a:cubicBezTo>
                    <a:lnTo>
                      <a:pt x="3692" y="1490"/>
                    </a:lnTo>
                    <a:lnTo>
                      <a:pt x="3737" y="1501"/>
                    </a:lnTo>
                    <a:cubicBezTo>
                      <a:pt x="4087" y="1655"/>
                      <a:pt x="4452" y="1736"/>
                      <a:pt x="4822" y="1736"/>
                    </a:cubicBezTo>
                    <a:cubicBezTo>
                      <a:pt x="5015" y="1736"/>
                      <a:pt x="5210" y="1714"/>
                      <a:pt x="5405" y="1668"/>
                    </a:cubicBezTo>
                    <a:cubicBezTo>
                      <a:pt x="5872" y="1568"/>
                      <a:pt x="6272" y="1368"/>
                      <a:pt x="6639" y="1034"/>
                    </a:cubicBezTo>
                    <a:cubicBezTo>
                      <a:pt x="6872" y="834"/>
                      <a:pt x="7039" y="601"/>
                      <a:pt x="7206" y="334"/>
                    </a:cubicBezTo>
                    <a:cubicBezTo>
                      <a:pt x="7273" y="234"/>
                      <a:pt x="7306" y="100"/>
                      <a:pt x="73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2636;p59">
                <a:extLst>
                  <a:ext uri="{FF2B5EF4-FFF2-40B4-BE49-F238E27FC236}">
                    <a16:creationId xmlns:a16="http://schemas.microsoft.com/office/drawing/2014/main" id="{B9E82A04-61C3-F4BE-4C40-845FB2E346EE}"/>
                  </a:ext>
                </a:extLst>
              </p:cNvPr>
              <p:cNvSpPr/>
              <p:nvPr/>
            </p:nvSpPr>
            <p:spPr>
              <a:xfrm>
                <a:off x="4519768" y="1288333"/>
                <a:ext cx="54032" cy="15613"/>
              </a:xfrm>
              <a:custGeom>
                <a:avLst/>
                <a:gdLst/>
                <a:ahLst/>
                <a:cxnLst/>
                <a:rect l="l" t="t" r="r" b="b"/>
                <a:pathLst>
                  <a:path w="2336" h="675" extrusionOk="0">
                    <a:moveTo>
                      <a:pt x="652" y="0"/>
                    </a:moveTo>
                    <a:cubicBezTo>
                      <a:pt x="432" y="0"/>
                      <a:pt x="211" y="42"/>
                      <a:pt x="0" y="130"/>
                    </a:cubicBezTo>
                    <a:cubicBezTo>
                      <a:pt x="0" y="197"/>
                      <a:pt x="567" y="130"/>
                      <a:pt x="1201" y="297"/>
                    </a:cubicBezTo>
                    <a:cubicBezTo>
                      <a:pt x="1767" y="445"/>
                      <a:pt x="2199" y="674"/>
                      <a:pt x="2310" y="674"/>
                    </a:cubicBezTo>
                    <a:cubicBezTo>
                      <a:pt x="2323" y="674"/>
                      <a:pt x="2332" y="671"/>
                      <a:pt x="2335" y="664"/>
                    </a:cubicBezTo>
                    <a:cubicBezTo>
                      <a:pt x="2035" y="330"/>
                      <a:pt x="1668" y="130"/>
                      <a:pt x="1234" y="96"/>
                    </a:cubicBezTo>
                    <a:cubicBezTo>
                      <a:pt x="1045" y="33"/>
                      <a:pt x="849" y="0"/>
                      <a:pt x="6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2637;p59">
                <a:extLst>
                  <a:ext uri="{FF2B5EF4-FFF2-40B4-BE49-F238E27FC236}">
                    <a16:creationId xmlns:a16="http://schemas.microsoft.com/office/drawing/2014/main" id="{E7A245C0-0221-8768-40CF-37565E2A6DC7}"/>
                  </a:ext>
                </a:extLst>
              </p:cNvPr>
              <p:cNvSpPr/>
              <p:nvPr/>
            </p:nvSpPr>
            <p:spPr>
              <a:xfrm>
                <a:off x="4551387" y="1272998"/>
                <a:ext cx="23176" cy="15381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665" extrusionOk="0">
                    <a:moveTo>
                      <a:pt x="900" y="0"/>
                    </a:moveTo>
                    <a:cubicBezTo>
                      <a:pt x="797" y="0"/>
                      <a:pt x="599" y="69"/>
                      <a:pt x="401" y="192"/>
                    </a:cubicBezTo>
                    <a:cubicBezTo>
                      <a:pt x="134" y="393"/>
                      <a:pt x="1" y="626"/>
                      <a:pt x="68" y="659"/>
                    </a:cubicBezTo>
                    <a:cubicBezTo>
                      <a:pt x="71" y="663"/>
                      <a:pt x="76" y="665"/>
                      <a:pt x="83" y="665"/>
                    </a:cubicBezTo>
                    <a:cubicBezTo>
                      <a:pt x="143" y="665"/>
                      <a:pt x="325" y="542"/>
                      <a:pt x="535" y="393"/>
                    </a:cubicBezTo>
                    <a:cubicBezTo>
                      <a:pt x="768" y="192"/>
                      <a:pt x="1002" y="59"/>
                      <a:pt x="968" y="26"/>
                    </a:cubicBezTo>
                    <a:cubicBezTo>
                      <a:pt x="960" y="8"/>
                      <a:pt x="935" y="0"/>
                      <a:pt x="9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2638;p59">
                <a:extLst>
                  <a:ext uri="{FF2B5EF4-FFF2-40B4-BE49-F238E27FC236}">
                    <a16:creationId xmlns:a16="http://schemas.microsoft.com/office/drawing/2014/main" id="{FD800ED9-6C6E-C859-BC76-E5C734A2927F}"/>
                  </a:ext>
                </a:extLst>
              </p:cNvPr>
              <p:cNvSpPr/>
              <p:nvPr/>
            </p:nvSpPr>
            <p:spPr>
              <a:xfrm>
                <a:off x="4417927" y="1332002"/>
                <a:ext cx="50932" cy="8304"/>
              </a:xfrm>
              <a:custGeom>
                <a:avLst/>
                <a:gdLst/>
                <a:ahLst/>
                <a:cxnLst/>
                <a:rect l="l" t="t" r="r" b="b"/>
                <a:pathLst>
                  <a:path w="2202" h="359" extrusionOk="0">
                    <a:moveTo>
                      <a:pt x="1057" y="1"/>
                    </a:moveTo>
                    <a:cubicBezTo>
                      <a:pt x="688" y="1"/>
                      <a:pt x="321" y="101"/>
                      <a:pt x="0" y="310"/>
                    </a:cubicBezTo>
                    <a:cubicBezTo>
                      <a:pt x="4" y="314"/>
                      <a:pt x="13" y="315"/>
                      <a:pt x="27" y="315"/>
                    </a:cubicBezTo>
                    <a:cubicBezTo>
                      <a:pt x="139" y="315"/>
                      <a:pt x="567" y="210"/>
                      <a:pt x="1101" y="210"/>
                    </a:cubicBezTo>
                    <a:cubicBezTo>
                      <a:pt x="1603" y="238"/>
                      <a:pt x="2012" y="359"/>
                      <a:pt x="2152" y="359"/>
                    </a:cubicBezTo>
                    <a:cubicBezTo>
                      <a:pt x="2179" y="359"/>
                      <a:pt x="2196" y="354"/>
                      <a:pt x="2202" y="343"/>
                    </a:cubicBezTo>
                    <a:cubicBezTo>
                      <a:pt x="1855" y="118"/>
                      <a:pt x="1455" y="1"/>
                      <a:pt x="10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2639;p59">
                <a:extLst>
                  <a:ext uri="{FF2B5EF4-FFF2-40B4-BE49-F238E27FC236}">
                    <a16:creationId xmlns:a16="http://schemas.microsoft.com/office/drawing/2014/main" id="{046614A5-32C4-0C3E-96C5-E94FAEDA34F4}"/>
                  </a:ext>
                </a:extLst>
              </p:cNvPr>
              <p:cNvSpPr/>
              <p:nvPr/>
            </p:nvSpPr>
            <p:spPr>
              <a:xfrm>
                <a:off x="4393987" y="1362117"/>
                <a:ext cx="65620" cy="23940"/>
              </a:xfrm>
              <a:custGeom>
                <a:avLst/>
                <a:gdLst/>
                <a:ahLst/>
                <a:cxnLst/>
                <a:rect l="l" t="t" r="r" b="b"/>
                <a:pathLst>
                  <a:path w="2837" h="1035" extrusionOk="0">
                    <a:moveTo>
                      <a:pt x="2818" y="1"/>
                    </a:moveTo>
                    <a:cubicBezTo>
                      <a:pt x="2710" y="1"/>
                      <a:pt x="2171" y="333"/>
                      <a:pt x="1435" y="609"/>
                    </a:cubicBezTo>
                    <a:cubicBezTo>
                      <a:pt x="668" y="876"/>
                      <a:pt x="1" y="943"/>
                      <a:pt x="1" y="1009"/>
                    </a:cubicBezTo>
                    <a:cubicBezTo>
                      <a:pt x="126" y="1026"/>
                      <a:pt x="253" y="1034"/>
                      <a:pt x="381" y="1034"/>
                    </a:cubicBezTo>
                    <a:cubicBezTo>
                      <a:pt x="766" y="1034"/>
                      <a:pt x="1160" y="959"/>
                      <a:pt x="1535" y="809"/>
                    </a:cubicBezTo>
                    <a:cubicBezTo>
                      <a:pt x="2036" y="676"/>
                      <a:pt x="2469" y="376"/>
                      <a:pt x="2836" y="9"/>
                    </a:cubicBezTo>
                    <a:cubicBezTo>
                      <a:pt x="2834" y="3"/>
                      <a:pt x="2827" y="1"/>
                      <a:pt x="28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640;p59">
                <a:extLst>
                  <a:ext uri="{FF2B5EF4-FFF2-40B4-BE49-F238E27FC236}">
                    <a16:creationId xmlns:a16="http://schemas.microsoft.com/office/drawing/2014/main" id="{6E5FCBA5-CB7B-7EAB-5723-677C417AF091}"/>
                  </a:ext>
                </a:extLst>
              </p:cNvPr>
              <p:cNvSpPr/>
              <p:nvPr/>
            </p:nvSpPr>
            <p:spPr>
              <a:xfrm>
                <a:off x="4333826" y="1398177"/>
                <a:ext cx="48619" cy="20470"/>
              </a:xfrm>
              <a:custGeom>
                <a:avLst/>
                <a:gdLst/>
                <a:ahLst/>
                <a:cxnLst/>
                <a:rect l="l" t="t" r="r" b="b"/>
                <a:pathLst>
                  <a:path w="2102" h="885" extrusionOk="0">
                    <a:moveTo>
                      <a:pt x="1518" y="1"/>
                    </a:moveTo>
                    <a:cubicBezTo>
                      <a:pt x="1318" y="1"/>
                      <a:pt x="1118" y="51"/>
                      <a:pt x="934" y="151"/>
                    </a:cubicBezTo>
                    <a:cubicBezTo>
                      <a:pt x="300" y="351"/>
                      <a:pt x="0" y="851"/>
                      <a:pt x="33" y="885"/>
                    </a:cubicBezTo>
                    <a:cubicBezTo>
                      <a:pt x="334" y="685"/>
                      <a:pt x="667" y="484"/>
                      <a:pt x="1001" y="318"/>
                    </a:cubicBezTo>
                    <a:cubicBezTo>
                      <a:pt x="1368" y="251"/>
                      <a:pt x="1735" y="184"/>
                      <a:pt x="2102" y="151"/>
                    </a:cubicBezTo>
                    <a:cubicBezTo>
                      <a:pt x="1918" y="51"/>
                      <a:pt x="1718" y="1"/>
                      <a:pt x="15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641;p59">
                <a:extLst>
                  <a:ext uri="{FF2B5EF4-FFF2-40B4-BE49-F238E27FC236}">
                    <a16:creationId xmlns:a16="http://schemas.microsoft.com/office/drawing/2014/main" id="{112561E3-FA50-22CD-0B18-C6F71380991A}"/>
                  </a:ext>
                </a:extLst>
              </p:cNvPr>
              <p:cNvSpPr/>
              <p:nvPr/>
            </p:nvSpPr>
            <p:spPr>
              <a:xfrm>
                <a:off x="4336139" y="1248896"/>
                <a:ext cx="207569" cy="44757"/>
              </a:xfrm>
              <a:custGeom>
                <a:avLst/>
                <a:gdLst/>
                <a:ahLst/>
                <a:cxnLst/>
                <a:rect l="l" t="t" r="r" b="b"/>
                <a:pathLst>
                  <a:path w="8974" h="1935" extrusionOk="0">
                    <a:moveTo>
                      <a:pt x="4237" y="0"/>
                    </a:moveTo>
                    <a:cubicBezTo>
                      <a:pt x="3069" y="0"/>
                      <a:pt x="1902" y="267"/>
                      <a:pt x="901" y="834"/>
                    </a:cubicBezTo>
                    <a:cubicBezTo>
                      <a:pt x="567" y="1034"/>
                      <a:pt x="334" y="1268"/>
                      <a:pt x="134" y="1601"/>
                    </a:cubicBezTo>
                    <a:cubicBezTo>
                      <a:pt x="67" y="1701"/>
                      <a:pt x="34" y="1835"/>
                      <a:pt x="0" y="1935"/>
                    </a:cubicBezTo>
                    <a:cubicBezTo>
                      <a:pt x="0" y="1935"/>
                      <a:pt x="67" y="1835"/>
                      <a:pt x="200" y="1635"/>
                    </a:cubicBezTo>
                    <a:cubicBezTo>
                      <a:pt x="400" y="1334"/>
                      <a:pt x="667" y="1134"/>
                      <a:pt x="968" y="968"/>
                    </a:cubicBezTo>
                    <a:cubicBezTo>
                      <a:pt x="1912" y="495"/>
                      <a:pt x="2976" y="231"/>
                      <a:pt x="4046" y="231"/>
                    </a:cubicBezTo>
                    <a:cubicBezTo>
                      <a:pt x="4110" y="231"/>
                      <a:pt x="4173" y="232"/>
                      <a:pt x="4237" y="234"/>
                    </a:cubicBezTo>
                    <a:cubicBezTo>
                      <a:pt x="5371" y="234"/>
                      <a:pt x="6505" y="367"/>
                      <a:pt x="7606" y="667"/>
                    </a:cubicBezTo>
                    <a:cubicBezTo>
                      <a:pt x="8354" y="877"/>
                      <a:pt x="8861" y="1006"/>
                      <a:pt x="8957" y="1006"/>
                    </a:cubicBezTo>
                    <a:cubicBezTo>
                      <a:pt x="8968" y="1006"/>
                      <a:pt x="8973" y="1004"/>
                      <a:pt x="8973" y="1001"/>
                    </a:cubicBezTo>
                    <a:cubicBezTo>
                      <a:pt x="8873" y="934"/>
                      <a:pt x="8773" y="901"/>
                      <a:pt x="8640" y="867"/>
                    </a:cubicBezTo>
                    <a:cubicBezTo>
                      <a:pt x="8406" y="767"/>
                      <a:pt x="8073" y="634"/>
                      <a:pt x="7639" y="534"/>
                    </a:cubicBezTo>
                    <a:cubicBezTo>
                      <a:pt x="6538" y="167"/>
                      <a:pt x="5371" y="0"/>
                      <a:pt x="42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2642;p59">
                <a:extLst>
                  <a:ext uri="{FF2B5EF4-FFF2-40B4-BE49-F238E27FC236}">
                    <a16:creationId xmlns:a16="http://schemas.microsoft.com/office/drawing/2014/main" id="{B1E4F13B-E584-B837-328B-9E5704490023}"/>
                  </a:ext>
                </a:extLst>
              </p:cNvPr>
              <p:cNvSpPr/>
              <p:nvPr/>
            </p:nvSpPr>
            <p:spPr>
              <a:xfrm>
                <a:off x="4329177" y="1269505"/>
                <a:ext cx="163598" cy="71217"/>
              </a:xfrm>
              <a:custGeom>
                <a:avLst/>
                <a:gdLst/>
                <a:ahLst/>
                <a:cxnLst/>
                <a:rect l="l" t="t" r="r" b="b"/>
                <a:pathLst>
                  <a:path w="7073" h="3079" extrusionOk="0">
                    <a:moveTo>
                      <a:pt x="4756" y="0"/>
                    </a:moveTo>
                    <a:cubicBezTo>
                      <a:pt x="4131" y="0"/>
                      <a:pt x="3510" y="76"/>
                      <a:pt x="2903" y="243"/>
                    </a:cubicBezTo>
                    <a:cubicBezTo>
                      <a:pt x="1902" y="510"/>
                      <a:pt x="1035" y="1111"/>
                      <a:pt x="468" y="1945"/>
                    </a:cubicBezTo>
                    <a:cubicBezTo>
                      <a:pt x="268" y="2211"/>
                      <a:pt x="134" y="2478"/>
                      <a:pt x="68" y="2778"/>
                    </a:cubicBezTo>
                    <a:cubicBezTo>
                      <a:pt x="34" y="2879"/>
                      <a:pt x="1" y="2979"/>
                      <a:pt x="1" y="3079"/>
                    </a:cubicBezTo>
                    <a:cubicBezTo>
                      <a:pt x="168" y="2712"/>
                      <a:pt x="368" y="2378"/>
                      <a:pt x="568" y="2045"/>
                    </a:cubicBezTo>
                    <a:cubicBezTo>
                      <a:pt x="1168" y="1277"/>
                      <a:pt x="2002" y="710"/>
                      <a:pt x="2936" y="443"/>
                    </a:cubicBezTo>
                    <a:cubicBezTo>
                      <a:pt x="3614" y="280"/>
                      <a:pt x="4291" y="198"/>
                      <a:pt x="4968" y="198"/>
                    </a:cubicBezTo>
                    <a:cubicBezTo>
                      <a:pt x="5258" y="198"/>
                      <a:pt x="5548" y="213"/>
                      <a:pt x="5838" y="243"/>
                    </a:cubicBezTo>
                    <a:cubicBezTo>
                      <a:pt x="6239" y="277"/>
                      <a:pt x="6639" y="310"/>
                      <a:pt x="7073" y="310"/>
                    </a:cubicBezTo>
                    <a:cubicBezTo>
                      <a:pt x="6672" y="177"/>
                      <a:pt x="6272" y="110"/>
                      <a:pt x="5872" y="77"/>
                    </a:cubicBezTo>
                    <a:cubicBezTo>
                      <a:pt x="5499" y="27"/>
                      <a:pt x="5127" y="0"/>
                      <a:pt x="47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2643;p59">
                <a:extLst>
                  <a:ext uri="{FF2B5EF4-FFF2-40B4-BE49-F238E27FC236}">
                    <a16:creationId xmlns:a16="http://schemas.microsoft.com/office/drawing/2014/main" id="{3295B90B-33EF-70C3-0DD9-8A37102306B1}"/>
                  </a:ext>
                </a:extLst>
              </p:cNvPr>
              <p:cNvSpPr/>
              <p:nvPr/>
            </p:nvSpPr>
            <p:spPr>
              <a:xfrm>
                <a:off x="4628549" y="1279890"/>
                <a:ext cx="64833" cy="97100"/>
              </a:xfrm>
              <a:custGeom>
                <a:avLst/>
                <a:gdLst/>
                <a:ahLst/>
                <a:cxnLst/>
                <a:rect l="l" t="t" r="r" b="b"/>
                <a:pathLst>
                  <a:path w="2803" h="4198" extrusionOk="0">
                    <a:moveTo>
                      <a:pt x="230" y="1"/>
                    </a:moveTo>
                    <a:cubicBezTo>
                      <a:pt x="152" y="1"/>
                      <a:pt x="75" y="9"/>
                      <a:pt x="1" y="28"/>
                    </a:cubicBezTo>
                    <a:cubicBezTo>
                      <a:pt x="267" y="95"/>
                      <a:pt x="534" y="195"/>
                      <a:pt x="801" y="295"/>
                    </a:cubicBezTo>
                    <a:cubicBezTo>
                      <a:pt x="2102" y="828"/>
                      <a:pt x="2536" y="2463"/>
                      <a:pt x="1668" y="3597"/>
                    </a:cubicBezTo>
                    <a:cubicBezTo>
                      <a:pt x="1502" y="3797"/>
                      <a:pt x="1301" y="3997"/>
                      <a:pt x="1101" y="4197"/>
                    </a:cubicBezTo>
                    <a:cubicBezTo>
                      <a:pt x="1402" y="4131"/>
                      <a:pt x="1635" y="3931"/>
                      <a:pt x="1802" y="3697"/>
                    </a:cubicBezTo>
                    <a:cubicBezTo>
                      <a:pt x="2803" y="2496"/>
                      <a:pt x="2302" y="662"/>
                      <a:pt x="834" y="128"/>
                    </a:cubicBezTo>
                    <a:cubicBezTo>
                      <a:pt x="642" y="56"/>
                      <a:pt x="432" y="1"/>
                      <a:pt x="2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2644;p59">
                <a:extLst>
                  <a:ext uri="{FF2B5EF4-FFF2-40B4-BE49-F238E27FC236}">
                    <a16:creationId xmlns:a16="http://schemas.microsoft.com/office/drawing/2014/main" id="{B72D3FFC-095A-B50C-2F1B-9C98A87E33E9}"/>
                  </a:ext>
                </a:extLst>
              </p:cNvPr>
              <p:cNvSpPr/>
              <p:nvPr/>
            </p:nvSpPr>
            <p:spPr>
              <a:xfrm>
                <a:off x="4248176" y="1419642"/>
                <a:ext cx="79498" cy="93908"/>
              </a:xfrm>
              <a:custGeom>
                <a:avLst/>
                <a:gdLst/>
                <a:ahLst/>
                <a:cxnLst/>
                <a:rect l="l" t="t" r="r" b="b"/>
                <a:pathLst>
                  <a:path w="3437" h="4060" extrusionOk="0">
                    <a:moveTo>
                      <a:pt x="1975" y="1"/>
                    </a:moveTo>
                    <a:cubicBezTo>
                      <a:pt x="1715" y="1"/>
                      <a:pt x="1452" y="53"/>
                      <a:pt x="1201" y="157"/>
                    </a:cubicBezTo>
                    <a:cubicBezTo>
                      <a:pt x="734" y="357"/>
                      <a:pt x="367" y="757"/>
                      <a:pt x="167" y="1258"/>
                    </a:cubicBezTo>
                    <a:cubicBezTo>
                      <a:pt x="0" y="1758"/>
                      <a:pt x="67" y="2292"/>
                      <a:pt x="334" y="2759"/>
                    </a:cubicBezTo>
                    <a:cubicBezTo>
                      <a:pt x="568" y="3092"/>
                      <a:pt x="868" y="3359"/>
                      <a:pt x="1235" y="3593"/>
                    </a:cubicBezTo>
                    <a:cubicBezTo>
                      <a:pt x="1468" y="3726"/>
                      <a:pt x="1702" y="3826"/>
                      <a:pt x="1969" y="3926"/>
                    </a:cubicBezTo>
                    <a:cubicBezTo>
                      <a:pt x="2135" y="4026"/>
                      <a:pt x="2235" y="4060"/>
                      <a:pt x="2269" y="4060"/>
                    </a:cubicBezTo>
                    <a:cubicBezTo>
                      <a:pt x="2269" y="4026"/>
                      <a:pt x="1868" y="3826"/>
                      <a:pt x="1335" y="3459"/>
                    </a:cubicBezTo>
                    <a:cubicBezTo>
                      <a:pt x="1001" y="3259"/>
                      <a:pt x="734" y="2959"/>
                      <a:pt x="534" y="2625"/>
                    </a:cubicBezTo>
                    <a:cubicBezTo>
                      <a:pt x="267" y="2225"/>
                      <a:pt x="234" y="1758"/>
                      <a:pt x="401" y="1324"/>
                    </a:cubicBezTo>
                    <a:cubicBezTo>
                      <a:pt x="534" y="891"/>
                      <a:pt x="868" y="524"/>
                      <a:pt x="1301" y="324"/>
                    </a:cubicBezTo>
                    <a:cubicBezTo>
                      <a:pt x="1546" y="226"/>
                      <a:pt x="1826" y="164"/>
                      <a:pt x="2102" y="164"/>
                    </a:cubicBezTo>
                    <a:cubicBezTo>
                      <a:pt x="2203" y="164"/>
                      <a:pt x="2304" y="172"/>
                      <a:pt x="2402" y="190"/>
                    </a:cubicBezTo>
                    <a:cubicBezTo>
                      <a:pt x="2769" y="290"/>
                      <a:pt x="3103" y="390"/>
                      <a:pt x="3436" y="557"/>
                    </a:cubicBezTo>
                    <a:cubicBezTo>
                      <a:pt x="3436" y="557"/>
                      <a:pt x="3370" y="490"/>
                      <a:pt x="3203" y="357"/>
                    </a:cubicBezTo>
                    <a:cubicBezTo>
                      <a:pt x="2969" y="224"/>
                      <a:pt x="2702" y="90"/>
                      <a:pt x="2436" y="57"/>
                    </a:cubicBezTo>
                    <a:cubicBezTo>
                      <a:pt x="2285" y="19"/>
                      <a:pt x="2131" y="1"/>
                      <a:pt x="19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2645;p59">
                <a:extLst>
                  <a:ext uri="{FF2B5EF4-FFF2-40B4-BE49-F238E27FC236}">
                    <a16:creationId xmlns:a16="http://schemas.microsoft.com/office/drawing/2014/main" id="{5F8C927E-6EB0-2D50-EC60-F16C2B5DE9A3}"/>
                  </a:ext>
                </a:extLst>
              </p:cNvPr>
              <p:cNvSpPr/>
              <p:nvPr/>
            </p:nvSpPr>
            <p:spPr>
              <a:xfrm>
                <a:off x="4281344" y="1514313"/>
                <a:ext cx="93399" cy="125087"/>
              </a:xfrm>
              <a:custGeom>
                <a:avLst/>
                <a:gdLst/>
                <a:ahLst/>
                <a:cxnLst/>
                <a:rect l="l" t="t" r="r" b="b"/>
                <a:pathLst>
                  <a:path w="4038" h="5408" extrusionOk="0">
                    <a:moveTo>
                      <a:pt x="635" y="0"/>
                    </a:moveTo>
                    <a:cubicBezTo>
                      <a:pt x="568" y="100"/>
                      <a:pt x="501" y="200"/>
                      <a:pt x="468" y="334"/>
                    </a:cubicBezTo>
                    <a:cubicBezTo>
                      <a:pt x="368" y="634"/>
                      <a:pt x="268" y="934"/>
                      <a:pt x="201" y="1268"/>
                    </a:cubicBezTo>
                    <a:cubicBezTo>
                      <a:pt x="68" y="1768"/>
                      <a:pt x="1" y="2268"/>
                      <a:pt x="34" y="2769"/>
                    </a:cubicBezTo>
                    <a:cubicBezTo>
                      <a:pt x="68" y="3369"/>
                      <a:pt x="268" y="3970"/>
                      <a:pt x="635" y="4503"/>
                    </a:cubicBezTo>
                    <a:cubicBezTo>
                      <a:pt x="1035" y="5004"/>
                      <a:pt x="1602" y="5337"/>
                      <a:pt x="2236" y="5404"/>
                    </a:cubicBezTo>
                    <a:cubicBezTo>
                      <a:pt x="2274" y="5406"/>
                      <a:pt x="2312" y="5408"/>
                      <a:pt x="2350" y="5408"/>
                    </a:cubicBezTo>
                    <a:cubicBezTo>
                      <a:pt x="2841" y="5408"/>
                      <a:pt x="3296" y="5208"/>
                      <a:pt x="3637" y="4837"/>
                    </a:cubicBezTo>
                    <a:cubicBezTo>
                      <a:pt x="3870" y="4570"/>
                      <a:pt x="4004" y="4236"/>
                      <a:pt x="4004" y="3903"/>
                    </a:cubicBezTo>
                    <a:cubicBezTo>
                      <a:pt x="4037" y="3769"/>
                      <a:pt x="4004" y="3636"/>
                      <a:pt x="3937" y="3536"/>
                    </a:cubicBezTo>
                    <a:cubicBezTo>
                      <a:pt x="3937" y="3536"/>
                      <a:pt x="3937" y="3669"/>
                      <a:pt x="3937" y="3870"/>
                    </a:cubicBezTo>
                    <a:cubicBezTo>
                      <a:pt x="3814" y="4639"/>
                      <a:pt x="3179" y="5182"/>
                      <a:pt x="2452" y="5182"/>
                    </a:cubicBezTo>
                    <a:cubicBezTo>
                      <a:pt x="2392" y="5182"/>
                      <a:pt x="2331" y="5178"/>
                      <a:pt x="2269" y="5170"/>
                    </a:cubicBezTo>
                    <a:cubicBezTo>
                      <a:pt x="1669" y="5104"/>
                      <a:pt x="1168" y="4804"/>
                      <a:pt x="801" y="4337"/>
                    </a:cubicBezTo>
                    <a:cubicBezTo>
                      <a:pt x="468" y="3870"/>
                      <a:pt x="268" y="3302"/>
                      <a:pt x="234" y="2735"/>
                    </a:cubicBezTo>
                    <a:cubicBezTo>
                      <a:pt x="201" y="2268"/>
                      <a:pt x="234" y="1768"/>
                      <a:pt x="334" y="1301"/>
                    </a:cubicBezTo>
                    <a:cubicBezTo>
                      <a:pt x="501" y="500"/>
                      <a:pt x="668" y="0"/>
                      <a:pt x="6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2646;p59">
                <a:extLst>
                  <a:ext uri="{FF2B5EF4-FFF2-40B4-BE49-F238E27FC236}">
                    <a16:creationId xmlns:a16="http://schemas.microsoft.com/office/drawing/2014/main" id="{D8CC3837-63C7-8C53-5193-4DF1B5166A7F}"/>
                  </a:ext>
                </a:extLst>
              </p:cNvPr>
              <p:cNvSpPr/>
              <p:nvPr/>
            </p:nvSpPr>
            <p:spPr>
              <a:xfrm>
                <a:off x="4320711" y="1388532"/>
                <a:ext cx="107254" cy="295532"/>
              </a:xfrm>
              <a:custGeom>
                <a:avLst/>
                <a:gdLst/>
                <a:ahLst/>
                <a:cxnLst/>
                <a:rect l="l" t="t" r="r" b="b"/>
                <a:pathLst>
                  <a:path w="4637" h="12777" extrusionOk="0">
                    <a:moveTo>
                      <a:pt x="4136" y="1"/>
                    </a:moveTo>
                    <a:lnTo>
                      <a:pt x="1301" y="1268"/>
                    </a:lnTo>
                    <a:cubicBezTo>
                      <a:pt x="300" y="2436"/>
                      <a:pt x="0" y="2836"/>
                      <a:pt x="901" y="5972"/>
                    </a:cubicBezTo>
                    <a:cubicBezTo>
                      <a:pt x="1168" y="6906"/>
                      <a:pt x="2769" y="9241"/>
                      <a:pt x="3136" y="10141"/>
                    </a:cubicBezTo>
                    <a:cubicBezTo>
                      <a:pt x="3503" y="11009"/>
                      <a:pt x="3503" y="12210"/>
                      <a:pt x="2735" y="12777"/>
                    </a:cubicBezTo>
                    <a:cubicBezTo>
                      <a:pt x="3703" y="12476"/>
                      <a:pt x="4403" y="11609"/>
                      <a:pt x="4503" y="10575"/>
                    </a:cubicBezTo>
                    <a:cubicBezTo>
                      <a:pt x="4637" y="8874"/>
                      <a:pt x="3036" y="7473"/>
                      <a:pt x="3002" y="5772"/>
                    </a:cubicBezTo>
                    <a:cubicBezTo>
                      <a:pt x="2969" y="4771"/>
                      <a:pt x="3536" y="3837"/>
                      <a:pt x="3936" y="2936"/>
                    </a:cubicBezTo>
                    <a:cubicBezTo>
                      <a:pt x="4336" y="2002"/>
                      <a:pt x="4637" y="901"/>
                      <a:pt x="41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2647;p59">
                <a:extLst>
                  <a:ext uri="{FF2B5EF4-FFF2-40B4-BE49-F238E27FC236}">
                    <a16:creationId xmlns:a16="http://schemas.microsoft.com/office/drawing/2014/main" id="{1F57A971-7C36-5FFB-CB15-37379AE53A28}"/>
                  </a:ext>
                </a:extLst>
              </p:cNvPr>
              <p:cNvSpPr/>
              <p:nvPr/>
            </p:nvSpPr>
            <p:spPr>
              <a:xfrm>
                <a:off x="4348467" y="1385456"/>
                <a:ext cx="59444" cy="60323"/>
              </a:xfrm>
              <a:custGeom>
                <a:avLst/>
                <a:gdLst/>
                <a:ahLst/>
                <a:cxnLst/>
                <a:rect l="l" t="t" r="r" b="b"/>
                <a:pathLst>
                  <a:path w="2570" h="2608" extrusionOk="0">
                    <a:moveTo>
                      <a:pt x="2503" y="0"/>
                    </a:moveTo>
                    <a:cubicBezTo>
                      <a:pt x="2436" y="201"/>
                      <a:pt x="2403" y="367"/>
                      <a:pt x="2369" y="567"/>
                    </a:cubicBezTo>
                    <a:cubicBezTo>
                      <a:pt x="2102" y="1435"/>
                      <a:pt x="1435" y="2135"/>
                      <a:pt x="568" y="2402"/>
                    </a:cubicBezTo>
                    <a:cubicBezTo>
                      <a:pt x="368" y="2435"/>
                      <a:pt x="201" y="2502"/>
                      <a:pt x="1" y="2569"/>
                    </a:cubicBezTo>
                    <a:cubicBezTo>
                      <a:pt x="1" y="2588"/>
                      <a:pt x="79" y="2607"/>
                      <a:pt x="215" y="2607"/>
                    </a:cubicBezTo>
                    <a:cubicBezTo>
                      <a:pt x="315" y="2607"/>
                      <a:pt x="446" y="2597"/>
                      <a:pt x="601" y="2569"/>
                    </a:cubicBezTo>
                    <a:cubicBezTo>
                      <a:pt x="1569" y="2369"/>
                      <a:pt x="2336" y="1568"/>
                      <a:pt x="2503" y="601"/>
                    </a:cubicBezTo>
                    <a:cubicBezTo>
                      <a:pt x="2569" y="234"/>
                      <a:pt x="2503" y="0"/>
                      <a:pt x="25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2648;p59">
                <a:extLst>
                  <a:ext uri="{FF2B5EF4-FFF2-40B4-BE49-F238E27FC236}">
                    <a16:creationId xmlns:a16="http://schemas.microsoft.com/office/drawing/2014/main" id="{7E4E30E6-B6CB-63B1-7884-D999648DC2BD}"/>
                  </a:ext>
                </a:extLst>
              </p:cNvPr>
              <p:cNvSpPr/>
              <p:nvPr/>
            </p:nvSpPr>
            <p:spPr>
              <a:xfrm>
                <a:off x="4354643" y="1394708"/>
                <a:ext cx="57131" cy="266203"/>
              </a:xfrm>
              <a:custGeom>
                <a:avLst/>
                <a:gdLst/>
                <a:ahLst/>
                <a:cxnLst/>
                <a:rect l="l" t="t" r="r" b="b"/>
                <a:pathLst>
                  <a:path w="2470" h="11509" extrusionOk="0">
                    <a:moveTo>
                      <a:pt x="2402" y="1"/>
                    </a:moveTo>
                    <a:cubicBezTo>
                      <a:pt x="2402" y="601"/>
                      <a:pt x="2302" y="1235"/>
                      <a:pt x="2036" y="1802"/>
                    </a:cubicBezTo>
                    <a:cubicBezTo>
                      <a:pt x="1769" y="2436"/>
                      <a:pt x="1402" y="3003"/>
                      <a:pt x="968" y="3537"/>
                    </a:cubicBezTo>
                    <a:cubicBezTo>
                      <a:pt x="735" y="3870"/>
                      <a:pt x="501" y="4204"/>
                      <a:pt x="301" y="4571"/>
                    </a:cubicBezTo>
                    <a:cubicBezTo>
                      <a:pt x="101" y="4971"/>
                      <a:pt x="1" y="5405"/>
                      <a:pt x="1" y="5872"/>
                    </a:cubicBezTo>
                    <a:cubicBezTo>
                      <a:pt x="1" y="6339"/>
                      <a:pt x="101" y="6772"/>
                      <a:pt x="334" y="7173"/>
                    </a:cubicBezTo>
                    <a:cubicBezTo>
                      <a:pt x="534" y="7539"/>
                      <a:pt x="801" y="7873"/>
                      <a:pt x="1102" y="8140"/>
                    </a:cubicBezTo>
                    <a:cubicBezTo>
                      <a:pt x="1402" y="8373"/>
                      <a:pt x="1635" y="8640"/>
                      <a:pt x="1835" y="8907"/>
                    </a:cubicBezTo>
                    <a:cubicBezTo>
                      <a:pt x="2002" y="9174"/>
                      <a:pt x="2102" y="9474"/>
                      <a:pt x="2136" y="9774"/>
                    </a:cubicBezTo>
                    <a:cubicBezTo>
                      <a:pt x="2202" y="10241"/>
                      <a:pt x="2102" y="10675"/>
                      <a:pt x="1869" y="11075"/>
                    </a:cubicBezTo>
                    <a:cubicBezTo>
                      <a:pt x="1702" y="11342"/>
                      <a:pt x="1569" y="11476"/>
                      <a:pt x="1602" y="11509"/>
                    </a:cubicBezTo>
                    <a:cubicBezTo>
                      <a:pt x="1602" y="11509"/>
                      <a:pt x="1635" y="11476"/>
                      <a:pt x="1702" y="11409"/>
                    </a:cubicBezTo>
                    <a:cubicBezTo>
                      <a:pt x="1802" y="11342"/>
                      <a:pt x="1869" y="11242"/>
                      <a:pt x="1935" y="11142"/>
                    </a:cubicBezTo>
                    <a:cubicBezTo>
                      <a:pt x="2202" y="10708"/>
                      <a:pt x="2336" y="10241"/>
                      <a:pt x="2302" y="9774"/>
                    </a:cubicBezTo>
                    <a:cubicBezTo>
                      <a:pt x="2269" y="9441"/>
                      <a:pt x="2169" y="9107"/>
                      <a:pt x="2002" y="8840"/>
                    </a:cubicBezTo>
                    <a:cubicBezTo>
                      <a:pt x="1802" y="8507"/>
                      <a:pt x="1535" y="8240"/>
                      <a:pt x="1235" y="8006"/>
                    </a:cubicBezTo>
                    <a:cubicBezTo>
                      <a:pt x="935" y="7740"/>
                      <a:pt x="701" y="7439"/>
                      <a:pt x="501" y="7072"/>
                    </a:cubicBezTo>
                    <a:cubicBezTo>
                      <a:pt x="334" y="6706"/>
                      <a:pt x="234" y="6305"/>
                      <a:pt x="201" y="5872"/>
                    </a:cubicBezTo>
                    <a:cubicBezTo>
                      <a:pt x="201" y="5438"/>
                      <a:pt x="301" y="5038"/>
                      <a:pt x="501" y="4671"/>
                    </a:cubicBezTo>
                    <a:cubicBezTo>
                      <a:pt x="701" y="4304"/>
                      <a:pt x="901" y="3970"/>
                      <a:pt x="1135" y="3670"/>
                    </a:cubicBezTo>
                    <a:cubicBezTo>
                      <a:pt x="1602" y="3103"/>
                      <a:pt x="1935" y="2502"/>
                      <a:pt x="2202" y="1869"/>
                    </a:cubicBezTo>
                    <a:cubicBezTo>
                      <a:pt x="2369" y="1435"/>
                      <a:pt x="2469" y="968"/>
                      <a:pt x="2469" y="501"/>
                    </a:cubicBezTo>
                    <a:cubicBezTo>
                      <a:pt x="2469" y="334"/>
                      <a:pt x="2436" y="134"/>
                      <a:pt x="24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2649;p59">
                <a:extLst>
                  <a:ext uri="{FF2B5EF4-FFF2-40B4-BE49-F238E27FC236}">
                    <a16:creationId xmlns:a16="http://schemas.microsoft.com/office/drawing/2014/main" id="{9527FC92-AE6D-4188-DB38-B7F762AA59BE}"/>
                  </a:ext>
                </a:extLst>
              </p:cNvPr>
              <p:cNvSpPr/>
              <p:nvPr/>
            </p:nvSpPr>
            <p:spPr>
              <a:xfrm>
                <a:off x="4318375" y="1442540"/>
                <a:ext cx="61757" cy="153560"/>
              </a:xfrm>
              <a:custGeom>
                <a:avLst/>
                <a:gdLst/>
                <a:ahLst/>
                <a:cxnLst/>
                <a:rect l="l" t="t" r="r" b="b"/>
                <a:pathLst>
                  <a:path w="2670" h="6639" extrusionOk="0">
                    <a:moveTo>
                      <a:pt x="935" y="1"/>
                    </a:moveTo>
                    <a:lnTo>
                      <a:pt x="935" y="1"/>
                    </a:lnTo>
                    <a:cubicBezTo>
                      <a:pt x="935" y="1"/>
                      <a:pt x="835" y="68"/>
                      <a:pt x="735" y="201"/>
                    </a:cubicBezTo>
                    <a:cubicBezTo>
                      <a:pt x="535" y="434"/>
                      <a:pt x="401" y="668"/>
                      <a:pt x="301" y="935"/>
                    </a:cubicBezTo>
                    <a:cubicBezTo>
                      <a:pt x="1" y="1802"/>
                      <a:pt x="1" y="2769"/>
                      <a:pt x="335" y="3637"/>
                    </a:cubicBezTo>
                    <a:cubicBezTo>
                      <a:pt x="668" y="4471"/>
                      <a:pt x="1202" y="5238"/>
                      <a:pt x="1836" y="5905"/>
                    </a:cubicBezTo>
                    <a:cubicBezTo>
                      <a:pt x="2069" y="6172"/>
                      <a:pt x="2369" y="6439"/>
                      <a:pt x="2670" y="6639"/>
                    </a:cubicBezTo>
                    <a:cubicBezTo>
                      <a:pt x="2436" y="6339"/>
                      <a:pt x="2203" y="6072"/>
                      <a:pt x="1936" y="5805"/>
                    </a:cubicBezTo>
                    <a:cubicBezTo>
                      <a:pt x="1335" y="5138"/>
                      <a:pt x="868" y="4404"/>
                      <a:pt x="535" y="3570"/>
                    </a:cubicBezTo>
                    <a:cubicBezTo>
                      <a:pt x="234" y="2736"/>
                      <a:pt x="201" y="1835"/>
                      <a:pt x="435" y="1002"/>
                    </a:cubicBezTo>
                    <a:cubicBezTo>
                      <a:pt x="568" y="635"/>
                      <a:pt x="735" y="301"/>
                      <a:pt x="9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2650;p59">
                <a:extLst>
                  <a:ext uri="{FF2B5EF4-FFF2-40B4-BE49-F238E27FC236}">
                    <a16:creationId xmlns:a16="http://schemas.microsoft.com/office/drawing/2014/main" id="{7A2A747E-E489-2FE4-ED3C-284F4F596E11}"/>
                  </a:ext>
                </a:extLst>
              </p:cNvPr>
              <p:cNvSpPr/>
              <p:nvPr/>
            </p:nvSpPr>
            <p:spPr>
              <a:xfrm>
                <a:off x="3997886" y="1672476"/>
                <a:ext cx="1080495" cy="749204"/>
              </a:xfrm>
              <a:custGeom>
                <a:avLst/>
                <a:gdLst/>
                <a:ahLst/>
                <a:cxnLst/>
                <a:rect l="l" t="t" r="r" b="b"/>
                <a:pathLst>
                  <a:path w="46714" h="32391" extrusionOk="0">
                    <a:moveTo>
                      <a:pt x="11889" y="17113"/>
                    </a:moveTo>
                    <a:lnTo>
                      <a:pt x="11889" y="19948"/>
                    </a:lnTo>
                    <a:cubicBezTo>
                      <a:pt x="11889" y="20048"/>
                      <a:pt x="11889" y="20115"/>
                      <a:pt x="11856" y="20215"/>
                    </a:cubicBezTo>
                    <a:lnTo>
                      <a:pt x="11689" y="20982"/>
                    </a:lnTo>
                    <a:lnTo>
                      <a:pt x="10721" y="21049"/>
                    </a:lnTo>
                    <a:lnTo>
                      <a:pt x="10721" y="21049"/>
                    </a:lnTo>
                    <a:lnTo>
                      <a:pt x="11889" y="17113"/>
                    </a:lnTo>
                    <a:close/>
                    <a:moveTo>
                      <a:pt x="25399" y="0"/>
                    </a:moveTo>
                    <a:lnTo>
                      <a:pt x="15625" y="234"/>
                    </a:lnTo>
                    <a:lnTo>
                      <a:pt x="15558" y="2202"/>
                    </a:lnTo>
                    <a:lnTo>
                      <a:pt x="12489" y="2702"/>
                    </a:lnTo>
                    <a:cubicBezTo>
                      <a:pt x="10555" y="3002"/>
                      <a:pt x="8887" y="4203"/>
                      <a:pt x="7986" y="5938"/>
                    </a:cubicBezTo>
                    <a:cubicBezTo>
                      <a:pt x="7919" y="6071"/>
                      <a:pt x="7886" y="6205"/>
                      <a:pt x="7819" y="6305"/>
                    </a:cubicBezTo>
                    <a:cubicBezTo>
                      <a:pt x="5818" y="11242"/>
                      <a:pt x="1415" y="22083"/>
                      <a:pt x="1081" y="23250"/>
                    </a:cubicBezTo>
                    <a:cubicBezTo>
                      <a:pt x="0" y="26853"/>
                      <a:pt x="3352" y="30078"/>
                      <a:pt x="6757" y="30078"/>
                    </a:cubicBezTo>
                    <a:cubicBezTo>
                      <a:pt x="7134" y="30078"/>
                      <a:pt x="7513" y="30038"/>
                      <a:pt x="7886" y="29955"/>
                    </a:cubicBezTo>
                    <a:cubicBezTo>
                      <a:pt x="8620" y="29722"/>
                      <a:pt x="9320" y="29455"/>
                      <a:pt x="10021" y="29121"/>
                    </a:cubicBezTo>
                    <a:cubicBezTo>
                      <a:pt x="10021" y="30122"/>
                      <a:pt x="10421" y="31089"/>
                      <a:pt x="11155" y="31756"/>
                    </a:cubicBezTo>
                    <a:cubicBezTo>
                      <a:pt x="11455" y="32057"/>
                      <a:pt x="11822" y="32223"/>
                      <a:pt x="12222" y="32290"/>
                    </a:cubicBezTo>
                    <a:lnTo>
                      <a:pt x="30102" y="32390"/>
                    </a:lnTo>
                    <a:cubicBezTo>
                      <a:pt x="30602" y="32390"/>
                      <a:pt x="31103" y="31957"/>
                      <a:pt x="31503" y="31523"/>
                    </a:cubicBezTo>
                    <a:cubicBezTo>
                      <a:pt x="32005" y="31724"/>
                      <a:pt x="32532" y="31828"/>
                      <a:pt x="33061" y="31828"/>
                    </a:cubicBezTo>
                    <a:cubicBezTo>
                      <a:pt x="33410" y="31828"/>
                      <a:pt x="33760" y="31783"/>
                      <a:pt x="34105" y="31690"/>
                    </a:cubicBezTo>
                    <a:cubicBezTo>
                      <a:pt x="35639" y="31389"/>
                      <a:pt x="37274" y="30522"/>
                      <a:pt x="37641" y="30155"/>
                    </a:cubicBezTo>
                    <a:lnTo>
                      <a:pt x="46714" y="21616"/>
                    </a:lnTo>
                    <a:lnTo>
                      <a:pt x="43211" y="17479"/>
                    </a:lnTo>
                    <a:lnTo>
                      <a:pt x="40076" y="18947"/>
                    </a:lnTo>
                    <a:lnTo>
                      <a:pt x="36106" y="21082"/>
                    </a:lnTo>
                    <a:cubicBezTo>
                      <a:pt x="34472" y="16279"/>
                      <a:pt x="34538" y="11175"/>
                      <a:pt x="33938" y="9207"/>
                    </a:cubicBezTo>
                    <a:cubicBezTo>
                      <a:pt x="32103" y="3103"/>
                      <a:pt x="28668" y="2569"/>
                      <a:pt x="28668" y="2569"/>
                    </a:cubicBezTo>
                    <a:lnTo>
                      <a:pt x="28668" y="2636"/>
                    </a:lnTo>
                    <a:cubicBezTo>
                      <a:pt x="28567" y="2569"/>
                      <a:pt x="28467" y="2502"/>
                      <a:pt x="28367" y="2469"/>
                    </a:cubicBezTo>
                    <a:lnTo>
                      <a:pt x="25465" y="1568"/>
                    </a:lnTo>
                    <a:lnTo>
                      <a:pt x="2539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2651;p59">
                <a:extLst>
                  <a:ext uri="{FF2B5EF4-FFF2-40B4-BE49-F238E27FC236}">
                    <a16:creationId xmlns:a16="http://schemas.microsoft.com/office/drawing/2014/main" id="{29659D2F-85C6-F77D-43EE-2A0A911D4DC6}"/>
                  </a:ext>
                </a:extLst>
              </p:cNvPr>
              <p:cNvSpPr/>
              <p:nvPr/>
            </p:nvSpPr>
            <p:spPr>
              <a:xfrm>
                <a:off x="4242000" y="1974137"/>
                <a:ext cx="137809" cy="187515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8107" extrusionOk="0">
                    <a:moveTo>
                      <a:pt x="2569" y="1"/>
                    </a:moveTo>
                    <a:lnTo>
                      <a:pt x="2569" y="1"/>
                    </a:lnTo>
                    <a:cubicBezTo>
                      <a:pt x="2469" y="168"/>
                      <a:pt x="2402" y="335"/>
                      <a:pt x="2336" y="501"/>
                    </a:cubicBezTo>
                    <a:cubicBezTo>
                      <a:pt x="2236" y="835"/>
                      <a:pt x="2069" y="1335"/>
                      <a:pt x="1869" y="1969"/>
                    </a:cubicBezTo>
                    <a:cubicBezTo>
                      <a:pt x="1502" y="3170"/>
                      <a:pt x="1001" y="4871"/>
                      <a:pt x="468" y="6739"/>
                    </a:cubicBezTo>
                    <a:cubicBezTo>
                      <a:pt x="334" y="7173"/>
                      <a:pt x="201" y="7573"/>
                      <a:pt x="67" y="7973"/>
                    </a:cubicBezTo>
                    <a:lnTo>
                      <a:pt x="1" y="8107"/>
                    </a:lnTo>
                    <a:lnTo>
                      <a:pt x="167" y="8107"/>
                    </a:lnTo>
                    <a:lnTo>
                      <a:pt x="4304" y="7773"/>
                    </a:lnTo>
                    <a:lnTo>
                      <a:pt x="5538" y="7673"/>
                    </a:lnTo>
                    <a:lnTo>
                      <a:pt x="5938" y="7640"/>
                    </a:lnTo>
                    <a:cubicBezTo>
                      <a:pt x="5958" y="7601"/>
                      <a:pt x="5748" y="7585"/>
                      <a:pt x="5364" y="7585"/>
                    </a:cubicBezTo>
                    <a:cubicBezTo>
                      <a:pt x="5092" y="7585"/>
                      <a:pt x="4732" y="7593"/>
                      <a:pt x="4304" y="7606"/>
                    </a:cubicBezTo>
                    <a:cubicBezTo>
                      <a:pt x="3303" y="7671"/>
                      <a:pt x="1926" y="7767"/>
                      <a:pt x="326" y="7864"/>
                    </a:cubicBezTo>
                    <a:lnTo>
                      <a:pt x="326" y="7864"/>
                    </a:lnTo>
                    <a:cubicBezTo>
                      <a:pt x="439" y="7522"/>
                      <a:pt x="549" y="7176"/>
                      <a:pt x="634" y="6806"/>
                    </a:cubicBezTo>
                    <a:cubicBezTo>
                      <a:pt x="1201" y="4938"/>
                      <a:pt x="1668" y="3237"/>
                      <a:pt x="2002" y="2002"/>
                    </a:cubicBezTo>
                    <a:cubicBezTo>
                      <a:pt x="2169" y="1402"/>
                      <a:pt x="2302" y="935"/>
                      <a:pt x="2436" y="535"/>
                    </a:cubicBezTo>
                    <a:cubicBezTo>
                      <a:pt x="2469" y="368"/>
                      <a:pt x="2536" y="168"/>
                      <a:pt x="256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2652;p59">
                <a:extLst>
                  <a:ext uri="{FF2B5EF4-FFF2-40B4-BE49-F238E27FC236}">
                    <a16:creationId xmlns:a16="http://schemas.microsoft.com/office/drawing/2014/main" id="{68D3AE3D-F32B-F89B-9059-FDBDBD71718A}"/>
                  </a:ext>
                </a:extLst>
              </p:cNvPr>
              <p:cNvSpPr/>
              <p:nvPr/>
            </p:nvSpPr>
            <p:spPr>
              <a:xfrm>
                <a:off x="4160999" y="2254218"/>
                <a:ext cx="264653" cy="113453"/>
              </a:xfrm>
              <a:custGeom>
                <a:avLst/>
                <a:gdLst/>
                <a:ahLst/>
                <a:cxnLst/>
                <a:rect l="l" t="t" r="r" b="b"/>
                <a:pathLst>
                  <a:path w="11442" h="4905" extrusionOk="0">
                    <a:moveTo>
                      <a:pt x="11442" y="1"/>
                    </a:moveTo>
                    <a:lnTo>
                      <a:pt x="11442" y="1"/>
                    </a:lnTo>
                    <a:cubicBezTo>
                      <a:pt x="11308" y="34"/>
                      <a:pt x="11141" y="101"/>
                      <a:pt x="11008" y="167"/>
                    </a:cubicBezTo>
                    <a:cubicBezTo>
                      <a:pt x="10708" y="301"/>
                      <a:pt x="10274" y="468"/>
                      <a:pt x="9774" y="701"/>
                    </a:cubicBezTo>
                    <a:cubicBezTo>
                      <a:pt x="8740" y="1201"/>
                      <a:pt x="7372" y="1935"/>
                      <a:pt x="5838" y="2703"/>
                    </a:cubicBezTo>
                    <a:cubicBezTo>
                      <a:pt x="4503" y="3370"/>
                      <a:pt x="3136" y="3937"/>
                      <a:pt x="1735" y="4370"/>
                    </a:cubicBezTo>
                    <a:cubicBezTo>
                      <a:pt x="667" y="4704"/>
                      <a:pt x="0" y="4871"/>
                      <a:pt x="0" y="4904"/>
                    </a:cubicBezTo>
                    <a:cubicBezTo>
                      <a:pt x="134" y="4904"/>
                      <a:pt x="300" y="4871"/>
                      <a:pt x="467" y="4837"/>
                    </a:cubicBezTo>
                    <a:cubicBezTo>
                      <a:pt x="801" y="4771"/>
                      <a:pt x="1234" y="4671"/>
                      <a:pt x="1768" y="4504"/>
                    </a:cubicBezTo>
                    <a:cubicBezTo>
                      <a:pt x="3202" y="4137"/>
                      <a:pt x="4603" y="3570"/>
                      <a:pt x="5904" y="2903"/>
                    </a:cubicBezTo>
                    <a:cubicBezTo>
                      <a:pt x="7472" y="2102"/>
                      <a:pt x="8840" y="1368"/>
                      <a:pt x="9840" y="868"/>
                    </a:cubicBezTo>
                    <a:lnTo>
                      <a:pt x="11041" y="234"/>
                    </a:lnTo>
                    <a:cubicBezTo>
                      <a:pt x="11175" y="167"/>
                      <a:pt x="11308" y="101"/>
                      <a:pt x="114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2653;p59">
                <a:extLst>
                  <a:ext uri="{FF2B5EF4-FFF2-40B4-BE49-F238E27FC236}">
                    <a16:creationId xmlns:a16="http://schemas.microsoft.com/office/drawing/2014/main" id="{B128564B-C2A8-6878-71F0-4C915C1DE325}"/>
                  </a:ext>
                </a:extLst>
              </p:cNvPr>
              <p:cNvSpPr/>
              <p:nvPr/>
            </p:nvSpPr>
            <p:spPr>
              <a:xfrm>
                <a:off x="4684107" y="1869220"/>
                <a:ext cx="36291" cy="253852"/>
              </a:xfrm>
              <a:custGeom>
                <a:avLst/>
                <a:gdLst/>
                <a:ahLst/>
                <a:cxnLst/>
                <a:rect l="l" t="t" r="r" b="b"/>
                <a:pathLst>
                  <a:path w="1569" h="10975" extrusionOk="0">
                    <a:moveTo>
                      <a:pt x="367" y="0"/>
                    </a:moveTo>
                    <a:cubicBezTo>
                      <a:pt x="300" y="134"/>
                      <a:pt x="300" y="267"/>
                      <a:pt x="300" y="434"/>
                    </a:cubicBezTo>
                    <a:cubicBezTo>
                      <a:pt x="300" y="834"/>
                      <a:pt x="334" y="1235"/>
                      <a:pt x="401" y="1668"/>
                    </a:cubicBezTo>
                    <a:cubicBezTo>
                      <a:pt x="467" y="2169"/>
                      <a:pt x="601" y="2769"/>
                      <a:pt x="767" y="3436"/>
                    </a:cubicBezTo>
                    <a:cubicBezTo>
                      <a:pt x="934" y="4137"/>
                      <a:pt x="1101" y="4871"/>
                      <a:pt x="1201" y="5571"/>
                    </a:cubicBezTo>
                    <a:cubicBezTo>
                      <a:pt x="1368" y="6905"/>
                      <a:pt x="1201" y="8240"/>
                      <a:pt x="734" y="9474"/>
                    </a:cubicBezTo>
                    <a:cubicBezTo>
                      <a:pt x="367" y="10441"/>
                      <a:pt x="0" y="10975"/>
                      <a:pt x="34" y="10975"/>
                    </a:cubicBezTo>
                    <a:cubicBezTo>
                      <a:pt x="167" y="10875"/>
                      <a:pt x="234" y="10775"/>
                      <a:pt x="334" y="10641"/>
                    </a:cubicBezTo>
                    <a:cubicBezTo>
                      <a:pt x="534" y="10308"/>
                      <a:pt x="734" y="9941"/>
                      <a:pt x="901" y="9574"/>
                    </a:cubicBezTo>
                    <a:cubicBezTo>
                      <a:pt x="1401" y="8306"/>
                      <a:pt x="1568" y="6939"/>
                      <a:pt x="1401" y="5571"/>
                    </a:cubicBezTo>
                    <a:cubicBezTo>
                      <a:pt x="1301" y="4837"/>
                      <a:pt x="1168" y="4103"/>
                      <a:pt x="968" y="3403"/>
                    </a:cubicBezTo>
                    <a:cubicBezTo>
                      <a:pt x="767" y="2736"/>
                      <a:pt x="634" y="2135"/>
                      <a:pt x="534" y="1668"/>
                    </a:cubicBezTo>
                    <a:cubicBezTo>
                      <a:pt x="434" y="1101"/>
                      <a:pt x="401" y="534"/>
                      <a:pt x="3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2654;p59">
                <a:extLst>
                  <a:ext uri="{FF2B5EF4-FFF2-40B4-BE49-F238E27FC236}">
                    <a16:creationId xmlns:a16="http://schemas.microsoft.com/office/drawing/2014/main" id="{52AE688B-6EC9-D2F4-AC80-5D8EF40A3A71}"/>
                  </a:ext>
                </a:extLst>
              </p:cNvPr>
              <p:cNvSpPr/>
              <p:nvPr/>
            </p:nvSpPr>
            <p:spPr>
              <a:xfrm>
                <a:off x="4677168" y="2130010"/>
                <a:ext cx="63284" cy="291669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12610" extrusionOk="0">
                    <a:moveTo>
                      <a:pt x="434" y="0"/>
                    </a:moveTo>
                    <a:cubicBezTo>
                      <a:pt x="434" y="0"/>
                      <a:pt x="400" y="67"/>
                      <a:pt x="367" y="134"/>
                    </a:cubicBezTo>
                    <a:cubicBezTo>
                      <a:pt x="300" y="267"/>
                      <a:pt x="234" y="400"/>
                      <a:pt x="200" y="500"/>
                    </a:cubicBezTo>
                    <a:cubicBezTo>
                      <a:pt x="67" y="1001"/>
                      <a:pt x="0" y="1501"/>
                      <a:pt x="33" y="2002"/>
                    </a:cubicBezTo>
                    <a:cubicBezTo>
                      <a:pt x="100" y="2735"/>
                      <a:pt x="267" y="3469"/>
                      <a:pt x="567" y="4136"/>
                    </a:cubicBezTo>
                    <a:cubicBezTo>
                      <a:pt x="867" y="4937"/>
                      <a:pt x="1301" y="5738"/>
                      <a:pt x="1701" y="6605"/>
                    </a:cubicBezTo>
                    <a:cubicBezTo>
                      <a:pt x="2102" y="7372"/>
                      <a:pt x="2335" y="8239"/>
                      <a:pt x="2468" y="9107"/>
                    </a:cubicBezTo>
                    <a:cubicBezTo>
                      <a:pt x="2535" y="9841"/>
                      <a:pt x="2435" y="10541"/>
                      <a:pt x="2102" y="11208"/>
                    </a:cubicBezTo>
                    <a:cubicBezTo>
                      <a:pt x="1901" y="11642"/>
                      <a:pt x="1601" y="12009"/>
                      <a:pt x="1201" y="12309"/>
                    </a:cubicBezTo>
                    <a:cubicBezTo>
                      <a:pt x="901" y="12509"/>
                      <a:pt x="734" y="12576"/>
                      <a:pt x="734" y="12609"/>
                    </a:cubicBezTo>
                    <a:cubicBezTo>
                      <a:pt x="734" y="12609"/>
                      <a:pt x="801" y="12609"/>
                      <a:pt x="867" y="12576"/>
                    </a:cubicBezTo>
                    <a:cubicBezTo>
                      <a:pt x="1001" y="12509"/>
                      <a:pt x="1134" y="12442"/>
                      <a:pt x="1234" y="12376"/>
                    </a:cubicBezTo>
                    <a:cubicBezTo>
                      <a:pt x="1668" y="12109"/>
                      <a:pt x="2035" y="11742"/>
                      <a:pt x="2235" y="11275"/>
                    </a:cubicBezTo>
                    <a:cubicBezTo>
                      <a:pt x="2602" y="10608"/>
                      <a:pt x="2735" y="9841"/>
                      <a:pt x="2669" y="9107"/>
                    </a:cubicBezTo>
                    <a:cubicBezTo>
                      <a:pt x="2569" y="8206"/>
                      <a:pt x="2302" y="7305"/>
                      <a:pt x="1901" y="6505"/>
                    </a:cubicBezTo>
                    <a:cubicBezTo>
                      <a:pt x="1501" y="5637"/>
                      <a:pt x="1067" y="4837"/>
                      <a:pt x="734" y="4070"/>
                    </a:cubicBezTo>
                    <a:cubicBezTo>
                      <a:pt x="467" y="3403"/>
                      <a:pt x="267" y="2702"/>
                      <a:pt x="200" y="2002"/>
                    </a:cubicBezTo>
                    <a:cubicBezTo>
                      <a:pt x="133" y="1301"/>
                      <a:pt x="234" y="634"/>
                      <a:pt x="4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2655;p59">
                <a:extLst>
                  <a:ext uri="{FF2B5EF4-FFF2-40B4-BE49-F238E27FC236}">
                    <a16:creationId xmlns:a16="http://schemas.microsoft.com/office/drawing/2014/main" id="{EDA02E19-FC7B-07A1-D9E1-A917177F0A8C}"/>
                  </a:ext>
                </a:extLst>
              </p:cNvPr>
              <p:cNvSpPr/>
              <p:nvPr/>
            </p:nvSpPr>
            <p:spPr>
              <a:xfrm>
                <a:off x="4685633" y="1757340"/>
                <a:ext cx="7749" cy="71772"/>
              </a:xfrm>
              <a:custGeom>
                <a:avLst/>
                <a:gdLst/>
                <a:ahLst/>
                <a:cxnLst/>
                <a:rect l="l" t="t" r="r" b="b"/>
                <a:pathLst>
                  <a:path w="335" h="3103" extrusionOk="0">
                    <a:moveTo>
                      <a:pt x="134" y="1"/>
                    </a:moveTo>
                    <a:cubicBezTo>
                      <a:pt x="68" y="501"/>
                      <a:pt x="68" y="1035"/>
                      <a:pt x="68" y="1535"/>
                    </a:cubicBezTo>
                    <a:cubicBezTo>
                      <a:pt x="34" y="2069"/>
                      <a:pt x="1" y="2602"/>
                      <a:pt x="1" y="3103"/>
                    </a:cubicBezTo>
                    <a:cubicBezTo>
                      <a:pt x="201" y="2602"/>
                      <a:pt x="301" y="2102"/>
                      <a:pt x="301" y="1568"/>
                    </a:cubicBezTo>
                    <a:cubicBezTo>
                      <a:pt x="335" y="1035"/>
                      <a:pt x="301" y="501"/>
                      <a:pt x="1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2656;p59">
                <a:extLst>
                  <a:ext uri="{FF2B5EF4-FFF2-40B4-BE49-F238E27FC236}">
                    <a16:creationId xmlns:a16="http://schemas.microsoft.com/office/drawing/2014/main" id="{97E4DE42-390C-B752-4F02-02435833BD0E}"/>
                  </a:ext>
                </a:extLst>
              </p:cNvPr>
              <p:cNvSpPr/>
              <p:nvPr/>
            </p:nvSpPr>
            <p:spPr>
              <a:xfrm>
                <a:off x="4796750" y="2160866"/>
                <a:ext cx="32428" cy="127331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5505" extrusionOk="0">
                    <a:moveTo>
                      <a:pt x="1401" y="0"/>
                    </a:moveTo>
                    <a:lnTo>
                      <a:pt x="1401" y="0"/>
                    </a:lnTo>
                    <a:cubicBezTo>
                      <a:pt x="1201" y="201"/>
                      <a:pt x="1034" y="434"/>
                      <a:pt x="901" y="701"/>
                    </a:cubicBezTo>
                    <a:cubicBezTo>
                      <a:pt x="567" y="1301"/>
                      <a:pt x="334" y="1935"/>
                      <a:pt x="201" y="2602"/>
                    </a:cubicBezTo>
                    <a:cubicBezTo>
                      <a:pt x="34" y="3269"/>
                      <a:pt x="0" y="3970"/>
                      <a:pt x="67" y="4670"/>
                    </a:cubicBezTo>
                    <a:cubicBezTo>
                      <a:pt x="67" y="4937"/>
                      <a:pt x="134" y="5237"/>
                      <a:pt x="234" y="5504"/>
                    </a:cubicBezTo>
                    <a:cubicBezTo>
                      <a:pt x="67" y="3603"/>
                      <a:pt x="467" y="1668"/>
                      <a:pt x="14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2657;p59">
                <a:extLst>
                  <a:ext uri="{FF2B5EF4-FFF2-40B4-BE49-F238E27FC236}">
                    <a16:creationId xmlns:a16="http://schemas.microsoft.com/office/drawing/2014/main" id="{605A02A6-955C-708A-F14C-6598A9DE10E6}"/>
                  </a:ext>
                </a:extLst>
              </p:cNvPr>
              <p:cNvSpPr/>
              <p:nvPr/>
            </p:nvSpPr>
            <p:spPr>
              <a:xfrm>
                <a:off x="4229649" y="1766592"/>
                <a:ext cx="80284" cy="62520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2703" extrusionOk="0">
                    <a:moveTo>
                      <a:pt x="401" y="1"/>
                    </a:moveTo>
                    <a:cubicBezTo>
                      <a:pt x="301" y="1"/>
                      <a:pt x="234" y="34"/>
                      <a:pt x="168" y="68"/>
                    </a:cubicBezTo>
                    <a:cubicBezTo>
                      <a:pt x="68" y="134"/>
                      <a:pt x="1" y="168"/>
                      <a:pt x="1" y="168"/>
                    </a:cubicBezTo>
                    <a:cubicBezTo>
                      <a:pt x="8" y="174"/>
                      <a:pt x="17" y="177"/>
                      <a:pt x="28" y="177"/>
                    </a:cubicBezTo>
                    <a:cubicBezTo>
                      <a:pt x="73" y="177"/>
                      <a:pt x="148" y="134"/>
                      <a:pt x="201" y="134"/>
                    </a:cubicBezTo>
                    <a:lnTo>
                      <a:pt x="401" y="134"/>
                    </a:lnTo>
                    <a:cubicBezTo>
                      <a:pt x="501" y="134"/>
                      <a:pt x="568" y="134"/>
                      <a:pt x="668" y="168"/>
                    </a:cubicBezTo>
                    <a:cubicBezTo>
                      <a:pt x="1202" y="268"/>
                      <a:pt x="1702" y="501"/>
                      <a:pt x="2136" y="868"/>
                    </a:cubicBezTo>
                    <a:cubicBezTo>
                      <a:pt x="2569" y="1168"/>
                      <a:pt x="2936" y="1569"/>
                      <a:pt x="3203" y="2069"/>
                    </a:cubicBezTo>
                    <a:cubicBezTo>
                      <a:pt x="3370" y="2436"/>
                      <a:pt x="3370" y="2703"/>
                      <a:pt x="3403" y="2703"/>
                    </a:cubicBezTo>
                    <a:cubicBezTo>
                      <a:pt x="3470" y="2469"/>
                      <a:pt x="3437" y="2202"/>
                      <a:pt x="3337" y="2002"/>
                    </a:cubicBezTo>
                    <a:cubicBezTo>
                      <a:pt x="3103" y="1469"/>
                      <a:pt x="2736" y="1002"/>
                      <a:pt x="2269" y="668"/>
                    </a:cubicBezTo>
                    <a:cubicBezTo>
                      <a:pt x="1802" y="301"/>
                      <a:pt x="1268" y="68"/>
                      <a:pt x="7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2658;p59">
                <a:extLst>
                  <a:ext uri="{FF2B5EF4-FFF2-40B4-BE49-F238E27FC236}">
                    <a16:creationId xmlns:a16="http://schemas.microsoft.com/office/drawing/2014/main" id="{30BB7ABE-3503-1750-3743-17A581F49CC3}"/>
                  </a:ext>
                </a:extLst>
              </p:cNvPr>
              <p:cNvSpPr/>
              <p:nvPr/>
            </p:nvSpPr>
            <p:spPr>
              <a:xfrm>
                <a:off x="4363132" y="1715683"/>
                <a:ext cx="222233" cy="40131"/>
              </a:xfrm>
              <a:custGeom>
                <a:avLst/>
                <a:gdLst/>
                <a:ahLst/>
                <a:cxnLst/>
                <a:rect l="l" t="t" r="r" b="b"/>
                <a:pathLst>
                  <a:path w="9608" h="1735" extrusionOk="0">
                    <a:moveTo>
                      <a:pt x="9541" y="0"/>
                    </a:moveTo>
                    <a:cubicBezTo>
                      <a:pt x="9541" y="100"/>
                      <a:pt x="9541" y="234"/>
                      <a:pt x="9507" y="334"/>
                    </a:cubicBezTo>
                    <a:cubicBezTo>
                      <a:pt x="9374" y="667"/>
                      <a:pt x="9074" y="934"/>
                      <a:pt x="8707" y="1034"/>
                    </a:cubicBezTo>
                    <a:cubicBezTo>
                      <a:pt x="7539" y="1335"/>
                      <a:pt x="6305" y="1501"/>
                      <a:pt x="5104" y="1501"/>
                    </a:cubicBezTo>
                    <a:cubicBezTo>
                      <a:pt x="3870" y="1501"/>
                      <a:pt x="2636" y="1335"/>
                      <a:pt x="1468" y="1001"/>
                    </a:cubicBezTo>
                    <a:cubicBezTo>
                      <a:pt x="634" y="785"/>
                      <a:pt x="86" y="597"/>
                      <a:pt x="10" y="597"/>
                    </a:cubicBezTo>
                    <a:cubicBezTo>
                      <a:pt x="4" y="597"/>
                      <a:pt x="1" y="598"/>
                      <a:pt x="1" y="601"/>
                    </a:cubicBezTo>
                    <a:cubicBezTo>
                      <a:pt x="101" y="667"/>
                      <a:pt x="234" y="734"/>
                      <a:pt x="368" y="768"/>
                    </a:cubicBezTo>
                    <a:cubicBezTo>
                      <a:pt x="701" y="934"/>
                      <a:pt x="1068" y="1068"/>
                      <a:pt x="1435" y="1168"/>
                    </a:cubicBezTo>
                    <a:cubicBezTo>
                      <a:pt x="2603" y="1535"/>
                      <a:pt x="3837" y="1735"/>
                      <a:pt x="5104" y="1735"/>
                    </a:cubicBezTo>
                    <a:cubicBezTo>
                      <a:pt x="6339" y="1735"/>
                      <a:pt x="7573" y="1568"/>
                      <a:pt x="8774" y="1201"/>
                    </a:cubicBezTo>
                    <a:cubicBezTo>
                      <a:pt x="9141" y="1068"/>
                      <a:pt x="9441" y="768"/>
                      <a:pt x="9541" y="401"/>
                    </a:cubicBezTo>
                    <a:cubicBezTo>
                      <a:pt x="9608" y="267"/>
                      <a:pt x="9608" y="100"/>
                      <a:pt x="95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2659;p59">
                <a:extLst>
                  <a:ext uri="{FF2B5EF4-FFF2-40B4-BE49-F238E27FC236}">
                    <a16:creationId xmlns:a16="http://schemas.microsoft.com/office/drawing/2014/main" id="{63B3229D-D921-05AD-EEF3-5ADD879CEC9D}"/>
                  </a:ext>
                </a:extLst>
              </p:cNvPr>
              <p:cNvSpPr/>
              <p:nvPr/>
            </p:nvSpPr>
            <p:spPr>
              <a:xfrm>
                <a:off x="4174877" y="1964122"/>
                <a:ext cx="22390" cy="55581"/>
              </a:xfrm>
              <a:custGeom>
                <a:avLst/>
                <a:gdLst/>
                <a:ahLst/>
                <a:cxnLst/>
                <a:rect l="l" t="t" r="r" b="b"/>
                <a:pathLst>
                  <a:path w="968" h="2403" extrusionOk="0">
                    <a:moveTo>
                      <a:pt x="1" y="0"/>
                    </a:moveTo>
                    <a:cubicBezTo>
                      <a:pt x="67" y="434"/>
                      <a:pt x="201" y="834"/>
                      <a:pt x="367" y="1235"/>
                    </a:cubicBezTo>
                    <a:cubicBezTo>
                      <a:pt x="501" y="1668"/>
                      <a:pt x="701" y="2035"/>
                      <a:pt x="968" y="2402"/>
                    </a:cubicBezTo>
                    <a:cubicBezTo>
                      <a:pt x="901" y="1968"/>
                      <a:pt x="768" y="1535"/>
                      <a:pt x="568" y="1134"/>
                    </a:cubicBezTo>
                    <a:cubicBezTo>
                      <a:pt x="434" y="734"/>
                      <a:pt x="267" y="334"/>
                      <a:pt x="1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2660;p59">
                <a:extLst>
                  <a:ext uri="{FF2B5EF4-FFF2-40B4-BE49-F238E27FC236}">
                    <a16:creationId xmlns:a16="http://schemas.microsoft.com/office/drawing/2014/main" id="{58C89A17-A76F-D565-E79F-9EBE29B0EB60}"/>
                  </a:ext>
                </a:extLst>
              </p:cNvPr>
              <p:cNvSpPr/>
              <p:nvPr/>
            </p:nvSpPr>
            <p:spPr>
              <a:xfrm>
                <a:off x="4086150" y="2149301"/>
                <a:ext cx="65597" cy="20077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868" extrusionOk="0">
                    <a:moveTo>
                      <a:pt x="2836" y="0"/>
                    </a:moveTo>
                    <a:lnTo>
                      <a:pt x="2836" y="0"/>
                    </a:lnTo>
                    <a:cubicBezTo>
                      <a:pt x="2335" y="33"/>
                      <a:pt x="1835" y="133"/>
                      <a:pt x="1368" y="334"/>
                    </a:cubicBezTo>
                    <a:cubicBezTo>
                      <a:pt x="901" y="434"/>
                      <a:pt x="434" y="600"/>
                      <a:pt x="0" y="867"/>
                    </a:cubicBezTo>
                    <a:cubicBezTo>
                      <a:pt x="501" y="834"/>
                      <a:pt x="968" y="701"/>
                      <a:pt x="1435" y="534"/>
                    </a:cubicBezTo>
                    <a:cubicBezTo>
                      <a:pt x="1935" y="400"/>
                      <a:pt x="2369" y="234"/>
                      <a:pt x="2836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2661;p59">
                <a:extLst>
                  <a:ext uri="{FF2B5EF4-FFF2-40B4-BE49-F238E27FC236}">
                    <a16:creationId xmlns:a16="http://schemas.microsoft.com/office/drawing/2014/main" id="{B6A9D0FE-A171-C731-9CB3-D0864992D340}"/>
                  </a:ext>
                </a:extLst>
              </p:cNvPr>
              <p:cNvSpPr/>
              <p:nvPr/>
            </p:nvSpPr>
            <p:spPr>
              <a:xfrm>
                <a:off x="4137082" y="2223363"/>
                <a:ext cx="7725" cy="57894"/>
              </a:xfrm>
              <a:custGeom>
                <a:avLst/>
                <a:gdLst/>
                <a:ahLst/>
                <a:cxnLst/>
                <a:rect l="l" t="t" r="r" b="b"/>
                <a:pathLst>
                  <a:path w="334" h="2503" extrusionOk="0">
                    <a:moveTo>
                      <a:pt x="200" y="0"/>
                    </a:moveTo>
                    <a:cubicBezTo>
                      <a:pt x="100" y="401"/>
                      <a:pt x="33" y="801"/>
                      <a:pt x="67" y="1235"/>
                    </a:cubicBezTo>
                    <a:cubicBezTo>
                      <a:pt x="0" y="1668"/>
                      <a:pt x="33" y="2068"/>
                      <a:pt x="133" y="2502"/>
                    </a:cubicBezTo>
                    <a:cubicBezTo>
                      <a:pt x="267" y="2068"/>
                      <a:pt x="300" y="1668"/>
                      <a:pt x="300" y="1235"/>
                    </a:cubicBezTo>
                    <a:cubicBezTo>
                      <a:pt x="334" y="834"/>
                      <a:pt x="300" y="401"/>
                      <a:pt x="200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2662;p59">
                <a:extLst>
                  <a:ext uri="{FF2B5EF4-FFF2-40B4-BE49-F238E27FC236}">
                    <a16:creationId xmlns:a16="http://schemas.microsoft.com/office/drawing/2014/main" id="{15AD404C-C7C9-6191-923B-3AFDDC06BE1F}"/>
                  </a:ext>
                </a:extLst>
              </p:cNvPr>
              <p:cNvSpPr/>
              <p:nvPr/>
            </p:nvSpPr>
            <p:spPr>
              <a:xfrm>
                <a:off x="4256664" y="2203309"/>
                <a:ext cx="43993" cy="38581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668" extrusionOk="0">
                    <a:moveTo>
                      <a:pt x="0" y="0"/>
                    </a:moveTo>
                    <a:cubicBezTo>
                      <a:pt x="267" y="334"/>
                      <a:pt x="601" y="600"/>
                      <a:pt x="934" y="867"/>
                    </a:cubicBezTo>
                    <a:cubicBezTo>
                      <a:pt x="1201" y="1168"/>
                      <a:pt x="1535" y="1434"/>
                      <a:pt x="1902" y="1668"/>
                    </a:cubicBezTo>
                    <a:cubicBezTo>
                      <a:pt x="1435" y="934"/>
                      <a:pt x="768" y="367"/>
                      <a:pt x="0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2663;p59">
                <a:extLst>
                  <a:ext uri="{FF2B5EF4-FFF2-40B4-BE49-F238E27FC236}">
                    <a16:creationId xmlns:a16="http://schemas.microsoft.com/office/drawing/2014/main" id="{74026B19-47B4-E896-0514-BF874149A98A}"/>
                  </a:ext>
                </a:extLst>
              </p:cNvPr>
              <p:cNvSpPr/>
              <p:nvPr/>
            </p:nvSpPr>
            <p:spPr>
              <a:xfrm>
                <a:off x="4381659" y="2174536"/>
                <a:ext cx="33192" cy="3270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414" extrusionOk="0">
                    <a:moveTo>
                      <a:pt x="1351" y="1"/>
                    </a:moveTo>
                    <a:cubicBezTo>
                      <a:pt x="1271" y="1"/>
                      <a:pt x="966" y="281"/>
                      <a:pt x="634" y="644"/>
                    </a:cubicBezTo>
                    <a:cubicBezTo>
                      <a:pt x="267" y="1011"/>
                      <a:pt x="0" y="1377"/>
                      <a:pt x="34" y="1411"/>
                    </a:cubicBezTo>
                    <a:cubicBezTo>
                      <a:pt x="35" y="1413"/>
                      <a:pt x="38" y="1414"/>
                      <a:pt x="42" y="1414"/>
                    </a:cubicBezTo>
                    <a:cubicBezTo>
                      <a:pt x="105" y="1414"/>
                      <a:pt x="423" y="1155"/>
                      <a:pt x="801" y="777"/>
                    </a:cubicBezTo>
                    <a:cubicBezTo>
                      <a:pt x="1168" y="377"/>
                      <a:pt x="1435" y="43"/>
                      <a:pt x="1368" y="10"/>
                    </a:cubicBezTo>
                    <a:cubicBezTo>
                      <a:pt x="1365" y="4"/>
                      <a:pt x="1359" y="1"/>
                      <a:pt x="1351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2664;p59">
                <a:extLst>
                  <a:ext uri="{FF2B5EF4-FFF2-40B4-BE49-F238E27FC236}">
                    <a16:creationId xmlns:a16="http://schemas.microsoft.com/office/drawing/2014/main" id="{3C8687F8-1B75-5DDF-31A9-5E6945A0580E}"/>
                  </a:ext>
                </a:extLst>
              </p:cNvPr>
              <p:cNvSpPr/>
              <p:nvPr/>
            </p:nvSpPr>
            <p:spPr>
              <a:xfrm>
                <a:off x="4204969" y="1848379"/>
                <a:ext cx="50169" cy="32428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1402" extrusionOk="0">
                    <a:moveTo>
                      <a:pt x="2169" y="1"/>
                    </a:moveTo>
                    <a:lnTo>
                      <a:pt x="2169" y="1"/>
                    </a:lnTo>
                    <a:cubicBezTo>
                      <a:pt x="1368" y="334"/>
                      <a:pt x="668" y="801"/>
                      <a:pt x="0" y="1402"/>
                    </a:cubicBezTo>
                    <a:cubicBezTo>
                      <a:pt x="801" y="1035"/>
                      <a:pt x="1535" y="568"/>
                      <a:pt x="2169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2665;p59">
                <a:extLst>
                  <a:ext uri="{FF2B5EF4-FFF2-40B4-BE49-F238E27FC236}">
                    <a16:creationId xmlns:a16="http://schemas.microsoft.com/office/drawing/2014/main" id="{52AC6B31-FC51-03B5-CF0C-616D586ED2A5}"/>
                  </a:ext>
                </a:extLst>
              </p:cNvPr>
              <p:cNvSpPr/>
              <p:nvPr/>
            </p:nvSpPr>
            <p:spPr>
              <a:xfrm>
                <a:off x="4359269" y="1761202"/>
                <a:ext cx="24726" cy="57108"/>
              </a:xfrm>
              <a:custGeom>
                <a:avLst/>
                <a:gdLst/>
                <a:ahLst/>
                <a:cxnLst/>
                <a:rect l="l" t="t" r="r" b="b"/>
                <a:pathLst>
                  <a:path w="1069" h="246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34" y="434"/>
                      <a:pt x="268" y="868"/>
                      <a:pt x="501" y="1268"/>
                    </a:cubicBezTo>
                    <a:cubicBezTo>
                      <a:pt x="635" y="1668"/>
                      <a:pt x="801" y="2102"/>
                      <a:pt x="1068" y="2469"/>
                    </a:cubicBezTo>
                    <a:cubicBezTo>
                      <a:pt x="1002" y="2035"/>
                      <a:pt x="902" y="1568"/>
                      <a:pt x="701" y="1168"/>
                    </a:cubicBezTo>
                    <a:cubicBezTo>
                      <a:pt x="535" y="734"/>
                      <a:pt x="301" y="334"/>
                      <a:pt x="1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2666;p59">
                <a:extLst>
                  <a:ext uri="{FF2B5EF4-FFF2-40B4-BE49-F238E27FC236}">
                    <a16:creationId xmlns:a16="http://schemas.microsoft.com/office/drawing/2014/main" id="{AE6CD329-E4A1-F8EB-ACEE-9CD61D05F3B9}"/>
                  </a:ext>
                </a:extLst>
              </p:cNvPr>
              <p:cNvSpPr/>
              <p:nvPr/>
            </p:nvSpPr>
            <p:spPr>
              <a:xfrm>
                <a:off x="4340765" y="1941732"/>
                <a:ext cx="54795" cy="37077"/>
              </a:xfrm>
              <a:custGeom>
                <a:avLst/>
                <a:gdLst/>
                <a:ahLst/>
                <a:cxnLst/>
                <a:rect l="l" t="t" r="r" b="b"/>
                <a:pathLst>
                  <a:path w="2369" h="1603" extrusionOk="0">
                    <a:moveTo>
                      <a:pt x="0" y="1"/>
                    </a:moveTo>
                    <a:cubicBezTo>
                      <a:pt x="301" y="368"/>
                      <a:pt x="667" y="701"/>
                      <a:pt x="1101" y="935"/>
                    </a:cubicBezTo>
                    <a:cubicBezTo>
                      <a:pt x="1468" y="1235"/>
                      <a:pt x="1902" y="1469"/>
                      <a:pt x="2369" y="1602"/>
                    </a:cubicBezTo>
                    <a:cubicBezTo>
                      <a:pt x="2002" y="1302"/>
                      <a:pt x="1635" y="1002"/>
                      <a:pt x="1201" y="768"/>
                    </a:cubicBezTo>
                    <a:cubicBezTo>
                      <a:pt x="834" y="468"/>
                      <a:pt x="434" y="201"/>
                      <a:pt x="0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2667;p59">
                <a:extLst>
                  <a:ext uri="{FF2B5EF4-FFF2-40B4-BE49-F238E27FC236}">
                    <a16:creationId xmlns:a16="http://schemas.microsoft.com/office/drawing/2014/main" id="{EE1EB7DB-8177-EEB1-C964-88EC30201AE7}"/>
                  </a:ext>
                </a:extLst>
              </p:cNvPr>
              <p:cNvSpPr/>
              <p:nvPr/>
            </p:nvSpPr>
            <p:spPr>
              <a:xfrm>
                <a:off x="4412514" y="2057475"/>
                <a:ext cx="74872" cy="39367"/>
              </a:xfrm>
              <a:custGeom>
                <a:avLst/>
                <a:gdLst/>
                <a:ahLst/>
                <a:cxnLst/>
                <a:rect l="l" t="t" r="r" b="b"/>
                <a:pathLst>
                  <a:path w="3237" h="1702" extrusionOk="0">
                    <a:moveTo>
                      <a:pt x="3236" y="1"/>
                    </a:moveTo>
                    <a:lnTo>
                      <a:pt x="3236" y="1"/>
                    </a:lnTo>
                    <a:cubicBezTo>
                      <a:pt x="2669" y="167"/>
                      <a:pt x="2102" y="434"/>
                      <a:pt x="1568" y="734"/>
                    </a:cubicBezTo>
                    <a:cubicBezTo>
                      <a:pt x="1001" y="1001"/>
                      <a:pt x="501" y="1335"/>
                      <a:pt x="1" y="1702"/>
                    </a:cubicBezTo>
                    <a:cubicBezTo>
                      <a:pt x="601" y="1502"/>
                      <a:pt x="1135" y="1268"/>
                      <a:pt x="1668" y="935"/>
                    </a:cubicBezTo>
                    <a:cubicBezTo>
                      <a:pt x="2235" y="701"/>
                      <a:pt x="2769" y="367"/>
                      <a:pt x="3236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2668;p59">
                <a:extLst>
                  <a:ext uri="{FF2B5EF4-FFF2-40B4-BE49-F238E27FC236}">
                    <a16:creationId xmlns:a16="http://schemas.microsoft.com/office/drawing/2014/main" id="{1F42DEC5-1ACE-B2A7-1F8E-EC085B9A162B}"/>
                  </a:ext>
                </a:extLst>
              </p:cNvPr>
              <p:cNvSpPr/>
              <p:nvPr/>
            </p:nvSpPr>
            <p:spPr>
              <a:xfrm>
                <a:off x="4517455" y="1910877"/>
                <a:ext cx="13901" cy="52482"/>
              </a:xfrm>
              <a:custGeom>
                <a:avLst/>
                <a:gdLst/>
                <a:ahLst/>
                <a:cxnLst/>
                <a:rect l="l" t="t" r="r" b="b"/>
                <a:pathLst>
                  <a:path w="601" h="2269" extrusionOk="0">
                    <a:moveTo>
                      <a:pt x="33" y="1"/>
                    </a:moveTo>
                    <a:lnTo>
                      <a:pt x="33" y="1"/>
                    </a:lnTo>
                    <a:cubicBezTo>
                      <a:pt x="0" y="368"/>
                      <a:pt x="67" y="768"/>
                      <a:pt x="200" y="1168"/>
                    </a:cubicBezTo>
                    <a:cubicBezTo>
                      <a:pt x="234" y="1535"/>
                      <a:pt x="367" y="1935"/>
                      <a:pt x="567" y="2269"/>
                    </a:cubicBezTo>
                    <a:cubicBezTo>
                      <a:pt x="601" y="1869"/>
                      <a:pt x="534" y="1468"/>
                      <a:pt x="400" y="1101"/>
                    </a:cubicBezTo>
                    <a:cubicBezTo>
                      <a:pt x="334" y="701"/>
                      <a:pt x="234" y="334"/>
                      <a:pt x="33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2669;p59">
                <a:extLst>
                  <a:ext uri="{FF2B5EF4-FFF2-40B4-BE49-F238E27FC236}">
                    <a16:creationId xmlns:a16="http://schemas.microsoft.com/office/drawing/2014/main" id="{204CB4D6-B103-6952-2984-83E4E55648A7}"/>
                  </a:ext>
                </a:extLst>
              </p:cNvPr>
              <p:cNvSpPr/>
              <p:nvPr/>
            </p:nvSpPr>
            <p:spPr>
              <a:xfrm>
                <a:off x="4619297" y="1998077"/>
                <a:ext cx="27802" cy="54032"/>
              </a:xfrm>
              <a:custGeom>
                <a:avLst/>
                <a:gdLst/>
                <a:ahLst/>
                <a:cxnLst/>
                <a:rect l="l" t="t" r="r" b="b"/>
                <a:pathLst>
                  <a:path w="1202" h="233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00" y="434"/>
                      <a:pt x="267" y="834"/>
                      <a:pt x="501" y="1201"/>
                    </a:cubicBezTo>
                    <a:cubicBezTo>
                      <a:pt x="667" y="1635"/>
                      <a:pt x="901" y="2001"/>
                      <a:pt x="1201" y="2335"/>
                    </a:cubicBezTo>
                    <a:cubicBezTo>
                      <a:pt x="1101" y="1901"/>
                      <a:pt x="934" y="1501"/>
                      <a:pt x="701" y="1134"/>
                    </a:cubicBezTo>
                    <a:cubicBezTo>
                      <a:pt x="534" y="701"/>
                      <a:pt x="300" y="334"/>
                      <a:pt x="0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2670;p59">
                <a:extLst>
                  <a:ext uri="{FF2B5EF4-FFF2-40B4-BE49-F238E27FC236}">
                    <a16:creationId xmlns:a16="http://schemas.microsoft.com/office/drawing/2014/main" id="{0FB641FC-2F44-F24E-507B-5FBFC6719441}"/>
                  </a:ext>
                </a:extLst>
              </p:cNvPr>
              <p:cNvSpPr/>
              <p:nvPr/>
            </p:nvSpPr>
            <p:spPr>
              <a:xfrm>
                <a:off x="4580716" y="1797470"/>
                <a:ext cx="50169" cy="35505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1535" extrusionOk="0">
                    <a:moveTo>
                      <a:pt x="2169" y="0"/>
                    </a:moveTo>
                    <a:lnTo>
                      <a:pt x="2169" y="0"/>
                    </a:lnTo>
                    <a:cubicBezTo>
                      <a:pt x="1368" y="367"/>
                      <a:pt x="634" y="901"/>
                      <a:pt x="0" y="1535"/>
                    </a:cubicBezTo>
                    <a:cubicBezTo>
                      <a:pt x="434" y="1368"/>
                      <a:pt x="801" y="1134"/>
                      <a:pt x="1135" y="834"/>
                    </a:cubicBezTo>
                    <a:cubicBezTo>
                      <a:pt x="1535" y="601"/>
                      <a:pt x="1868" y="334"/>
                      <a:pt x="2169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2671;p59">
                <a:extLst>
                  <a:ext uri="{FF2B5EF4-FFF2-40B4-BE49-F238E27FC236}">
                    <a16:creationId xmlns:a16="http://schemas.microsoft.com/office/drawing/2014/main" id="{299ED86C-155B-F930-B81F-1DF03D248C28}"/>
                  </a:ext>
                </a:extLst>
              </p:cNvPr>
              <p:cNvSpPr/>
              <p:nvPr/>
            </p:nvSpPr>
            <p:spPr>
              <a:xfrm>
                <a:off x="4505104" y="1771935"/>
                <a:ext cx="17764" cy="32544"/>
              </a:xfrm>
              <a:custGeom>
                <a:avLst/>
                <a:gdLst/>
                <a:ahLst/>
                <a:cxnLst/>
                <a:rect l="l" t="t" r="r" b="b"/>
                <a:pathLst>
                  <a:path w="768" h="1407" extrusionOk="0">
                    <a:moveTo>
                      <a:pt x="73" y="1"/>
                    </a:moveTo>
                    <a:cubicBezTo>
                      <a:pt x="71" y="1"/>
                      <a:pt x="69" y="2"/>
                      <a:pt x="67" y="3"/>
                    </a:cubicBezTo>
                    <a:cubicBezTo>
                      <a:pt x="0" y="37"/>
                      <a:pt x="134" y="337"/>
                      <a:pt x="301" y="737"/>
                    </a:cubicBezTo>
                    <a:cubicBezTo>
                      <a:pt x="459" y="1117"/>
                      <a:pt x="647" y="1407"/>
                      <a:pt x="723" y="1407"/>
                    </a:cubicBezTo>
                    <a:cubicBezTo>
                      <a:pt x="727" y="1407"/>
                      <a:pt x="731" y="1406"/>
                      <a:pt x="734" y="1404"/>
                    </a:cubicBezTo>
                    <a:cubicBezTo>
                      <a:pt x="768" y="1371"/>
                      <a:pt x="701" y="1037"/>
                      <a:pt x="501" y="671"/>
                    </a:cubicBezTo>
                    <a:cubicBezTo>
                      <a:pt x="311" y="291"/>
                      <a:pt x="121" y="1"/>
                      <a:pt x="73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2672;p59">
                <a:extLst>
                  <a:ext uri="{FF2B5EF4-FFF2-40B4-BE49-F238E27FC236}">
                    <a16:creationId xmlns:a16="http://schemas.microsoft.com/office/drawing/2014/main" id="{D4CFEDB1-1D37-E46E-394D-1530CDA913AA}"/>
                  </a:ext>
                </a:extLst>
              </p:cNvPr>
              <p:cNvSpPr/>
              <p:nvPr/>
            </p:nvSpPr>
            <p:spPr>
              <a:xfrm>
                <a:off x="4421766" y="1706107"/>
                <a:ext cx="34741" cy="5274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228" extrusionOk="0">
                    <a:moveTo>
                      <a:pt x="1057" y="1"/>
                    </a:moveTo>
                    <a:cubicBezTo>
                      <a:pt x="960" y="1"/>
                      <a:pt x="851" y="5"/>
                      <a:pt x="735" y="14"/>
                    </a:cubicBezTo>
                    <a:cubicBezTo>
                      <a:pt x="334" y="14"/>
                      <a:pt x="1" y="81"/>
                      <a:pt x="1" y="147"/>
                    </a:cubicBezTo>
                    <a:cubicBezTo>
                      <a:pt x="1" y="196"/>
                      <a:pt x="180" y="227"/>
                      <a:pt x="446" y="227"/>
                    </a:cubicBezTo>
                    <a:cubicBezTo>
                      <a:pt x="543" y="227"/>
                      <a:pt x="652" y="223"/>
                      <a:pt x="768" y="214"/>
                    </a:cubicBezTo>
                    <a:cubicBezTo>
                      <a:pt x="1168" y="214"/>
                      <a:pt x="1502" y="147"/>
                      <a:pt x="1502" y="81"/>
                    </a:cubicBezTo>
                    <a:cubicBezTo>
                      <a:pt x="1502" y="32"/>
                      <a:pt x="1323" y="1"/>
                      <a:pt x="1057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2673;p59">
                <a:extLst>
                  <a:ext uri="{FF2B5EF4-FFF2-40B4-BE49-F238E27FC236}">
                    <a16:creationId xmlns:a16="http://schemas.microsoft.com/office/drawing/2014/main" id="{8CFFD778-9372-536A-1C38-7A257E5A7430}"/>
                  </a:ext>
                </a:extLst>
              </p:cNvPr>
              <p:cNvSpPr/>
              <p:nvPr/>
            </p:nvSpPr>
            <p:spPr>
              <a:xfrm>
                <a:off x="4531333" y="1684735"/>
                <a:ext cx="20863" cy="24888"/>
              </a:xfrm>
              <a:custGeom>
                <a:avLst/>
                <a:gdLst/>
                <a:ahLst/>
                <a:cxnLst/>
                <a:rect l="l" t="t" r="r" b="b"/>
                <a:pathLst>
                  <a:path w="902" h="1076" extrusionOk="0">
                    <a:moveTo>
                      <a:pt x="851" y="0"/>
                    </a:moveTo>
                    <a:cubicBezTo>
                      <a:pt x="772" y="0"/>
                      <a:pt x="584" y="193"/>
                      <a:pt x="367" y="471"/>
                    </a:cubicBezTo>
                    <a:cubicBezTo>
                      <a:pt x="134" y="771"/>
                      <a:pt x="1" y="1038"/>
                      <a:pt x="34" y="1071"/>
                    </a:cubicBezTo>
                    <a:cubicBezTo>
                      <a:pt x="39" y="1074"/>
                      <a:pt x="45" y="1075"/>
                      <a:pt x="51" y="1075"/>
                    </a:cubicBezTo>
                    <a:cubicBezTo>
                      <a:pt x="135" y="1075"/>
                      <a:pt x="349" y="883"/>
                      <a:pt x="534" y="604"/>
                    </a:cubicBezTo>
                    <a:cubicBezTo>
                      <a:pt x="768" y="304"/>
                      <a:pt x="901" y="37"/>
                      <a:pt x="868" y="4"/>
                    </a:cubicBezTo>
                    <a:cubicBezTo>
                      <a:pt x="863" y="2"/>
                      <a:pt x="857" y="0"/>
                      <a:pt x="851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2674;p59">
                <a:extLst>
                  <a:ext uri="{FF2B5EF4-FFF2-40B4-BE49-F238E27FC236}">
                    <a16:creationId xmlns:a16="http://schemas.microsoft.com/office/drawing/2014/main" id="{96279231-9CD4-F994-6D6C-9F2621935792}"/>
                  </a:ext>
                </a:extLst>
              </p:cNvPr>
              <p:cNvSpPr/>
              <p:nvPr/>
            </p:nvSpPr>
            <p:spPr>
              <a:xfrm>
                <a:off x="4735016" y="1846066"/>
                <a:ext cx="9298" cy="60971"/>
              </a:xfrm>
              <a:custGeom>
                <a:avLst/>
                <a:gdLst/>
                <a:ahLst/>
                <a:cxnLst/>
                <a:rect l="l" t="t" r="r" b="b"/>
                <a:pathLst>
                  <a:path w="402" h="2636" extrusionOk="0">
                    <a:moveTo>
                      <a:pt x="68" y="1"/>
                    </a:moveTo>
                    <a:lnTo>
                      <a:pt x="68" y="1"/>
                    </a:lnTo>
                    <a:cubicBezTo>
                      <a:pt x="1" y="468"/>
                      <a:pt x="1" y="901"/>
                      <a:pt x="101" y="1335"/>
                    </a:cubicBezTo>
                    <a:cubicBezTo>
                      <a:pt x="101" y="1769"/>
                      <a:pt x="201" y="2236"/>
                      <a:pt x="334" y="2636"/>
                    </a:cubicBezTo>
                    <a:cubicBezTo>
                      <a:pt x="401" y="1735"/>
                      <a:pt x="301" y="868"/>
                      <a:pt x="68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2675;p59">
                <a:extLst>
                  <a:ext uri="{FF2B5EF4-FFF2-40B4-BE49-F238E27FC236}">
                    <a16:creationId xmlns:a16="http://schemas.microsoft.com/office/drawing/2014/main" id="{68E519B0-7D01-B15B-59AB-9873F865131E}"/>
                  </a:ext>
                </a:extLst>
              </p:cNvPr>
              <p:cNvSpPr/>
              <p:nvPr/>
            </p:nvSpPr>
            <p:spPr>
              <a:xfrm>
                <a:off x="4735016" y="1985725"/>
                <a:ext cx="33215" cy="41727"/>
              </a:xfrm>
              <a:custGeom>
                <a:avLst/>
                <a:gdLst/>
                <a:ahLst/>
                <a:cxnLst/>
                <a:rect l="l" t="t" r="r" b="b"/>
                <a:pathLst>
                  <a:path w="1436" h="1804" extrusionOk="0">
                    <a:moveTo>
                      <a:pt x="1" y="0"/>
                    </a:moveTo>
                    <a:cubicBezTo>
                      <a:pt x="101" y="367"/>
                      <a:pt x="301" y="701"/>
                      <a:pt x="568" y="1001"/>
                    </a:cubicBezTo>
                    <a:cubicBezTo>
                      <a:pt x="950" y="1478"/>
                      <a:pt x="1332" y="1804"/>
                      <a:pt x="1395" y="1804"/>
                    </a:cubicBezTo>
                    <a:cubicBezTo>
                      <a:pt x="1398" y="1804"/>
                      <a:pt x="1400" y="1803"/>
                      <a:pt x="1402" y="1802"/>
                    </a:cubicBezTo>
                    <a:lnTo>
                      <a:pt x="1435" y="1802"/>
                    </a:lnTo>
                    <a:cubicBezTo>
                      <a:pt x="1002" y="1168"/>
                      <a:pt x="501" y="534"/>
                      <a:pt x="1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2676;p59">
                <a:extLst>
                  <a:ext uri="{FF2B5EF4-FFF2-40B4-BE49-F238E27FC236}">
                    <a16:creationId xmlns:a16="http://schemas.microsoft.com/office/drawing/2014/main" id="{53EA01FE-5D7E-4F4F-1DD4-A80164418819}"/>
                  </a:ext>
                </a:extLst>
              </p:cNvPr>
              <p:cNvSpPr/>
              <p:nvPr/>
            </p:nvSpPr>
            <p:spPr>
              <a:xfrm>
                <a:off x="4733489" y="2098368"/>
                <a:ext cx="27779" cy="51719"/>
              </a:xfrm>
              <a:custGeom>
                <a:avLst/>
                <a:gdLst/>
                <a:ahLst/>
                <a:cxnLst/>
                <a:rect l="l" t="t" r="r" b="b"/>
                <a:pathLst>
                  <a:path w="1201" h="2236" extrusionOk="0">
                    <a:moveTo>
                      <a:pt x="1201" y="0"/>
                    </a:moveTo>
                    <a:cubicBezTo>
                      <a:pt x="901" y="334"/>
                      <a:pt x="667" y="668"/>
                      <a:pt x="500" y="1068"/>
                    </a:cubicBezTo>
                    <a:cubicBezTo>
                      <a:pt x="267" y="1435"/>
                      <a:pt x="100" y="1835"/>
                      <a:pt x="0" y="2235"/>
                    </a:cubicBezTo>
                    <a:cubicBezTo>
                      <a:pt x="267" y="1935"/>
                      <a:pt x="500" y="1568"/>
                      <a:pt x="667" y="1168"/>
                    </a:cubicBezTo>
                    <a:cubicBezTo>
                      <a:pt x="934" y="834"/>
                      <a:pt x="1101" y="434"/>
                      <a:pt x="1201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2677;p59">
                <a:extLst>
                  <a:ext uri="{FF2B5EF4-FFF2-40B4-BE49-F238E27FC236}">
                    <a16:creationId xmlns:a16="http://schemas.microsoft.com/office/drawing/2014/main" id="{EB4543E0-F79E-4280-7175-8BE6240F582F}"/>
                  </a:ext>
                </a:extLst>
              </p:cNvPr>
              <p:cNvSpPr/>
              <p:nvPr/>
            </p:nvSpPr>
            <p:spPr>
              <a:xfrm>
                <a:off x="4750444" y="2263470"/>
                <a:ext cx="23963" cy="6562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2837" extrusionOk="0">
                    <a:moveTo>
                      <a:pt x="1" y="1"/>
                    </a:moveTo>
                    <a:cubicBezTo>
                      <a:pt x="68" y="501"/>
                      <a:pt x="201" y="1002"/>
                      <a:pt x="435" y="1469"/>
                    </a:cubicBezTo>
                    <a:cubicBezTo>
                      <a:pt x="568" y="1936"/>
                      <a:pt x="768" y="2403"/>
                      <a:pt x="1035" y="2836"/>
                    </a:cubicBezTo>
                    <a:cubicBezTo>
                      <a:pt x="968" y="2336"/>
                      <a:pt x="835" y="1836"/>
                      <a:pt x="635" y="1369"/>
                    </a:cubicBezTo>
                    <a:cubicBezTo>
                      <a:pt x="501" y="902"/>
                      <a:pt x="268" y="435"/>
                      <a:pt x="1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2678;p59">
                <a:extLst>
                  <a:ext uri="{FF2B5EF4-FFF2-40B4-BE49-F238E27FC236}">
                    <a16:creationId xmlns:a16="http://schemas.microsoft.com/office/drawing/2014/main" id="{A9A637FF-A81E-8779-CAB0-62FC153E714F}"/>
                  </a:ext>
                </a:extLst>
              </p:cNvPr>
              <p:cNvSpPr/>
              <p:nvPr/>
            </p:nvSpPr>
            <p:spPr>
              <a:xfrm>
                <a:off x="4853072" y="2241867"/>
                <a:ext cx="47093" cy="22413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96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601" y="468"/>
                      <a:pt x="1301" y="768"/>
                      <a:pt x="2035" y="968"/>
                    </a:cubicBezTo>
                    <a:cubicBezTo>
                      <a:pt x="1401" y="501"/>
                      <a:pt x="734" y="201"/>
                      <a:pt x="0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2679;p59">
                <a:extLst>
                  <a:ext uri="{FF2B5EF4-FFF2-40B4-BE49-F238E27FC236}">
                    <a16:creationId xmlns:a16="http://schemas.microsoft.com/office/drawing/2014/main" id="{7F468C4C-9BDB-70B3-99A7-BA1A72B4D9BC}"/>
                  </a:ext>
                </a:extLst>
              </p:cNvPr>
              <p:cNvSpPr/>
              <p:nvPr/>
            </p:nvSpPr>
            <p:spPr>
              <a:xfrm>
                <a:off x="4968028" y="2137713"/>
                <a:ext cx="13924" cy="59444"/>
              </a:xfrm>
              <a:custGeom>
                <a:avLst/>
                <a:gdLst/>
                <a:ahLst/>
                <a:cxnLst/>
                <a:rect l="l" t="t" r="r" b="b"/>
                <a:pathLst>
                  <a:path w="602" h="2570" extrusionOk="0">
                    <a:moveTo>
                      <a:pt x="601" y="1"/>
                    </a:moveTo>
                    <a:lnTo>
                      <a:pt x="601" y="1"/>
                    </a:lnTo>
                    <a:cubicBezTo>
                      <a:pt x="368" y="368"/>
                      <a:pt x="201" y="801"/>
                      <a:pt x="134" y="1235"/>
                    </a:cubicBezTo>
                    <a:cubicBezTo>
                      <a:pt x="34" y="1669"/>
                      <a:pt x="1" y="2102"/>
                      <a:pt x="101" y="2569"/>
                    </a:cubicBezTo>
                    <a:cubicBezTo>
                      <a:pt x="201" y="2136"/>
                      <a:pt x="301" y="1702"/>
                      <a:pt x="368" y="1268"/>
                    </a:cubicBezTo>
                    <a:cubicBezTo>
                      <a:pt x="468" y="835"/>
                      <a:pt x="568" y="434"/>
                      <a:pt x="601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2680;p59">
                <a:extLst>
                  <a:ext uri="{FF2B5EF4-FFF2-40B4-BE49-F238E27FC236}">
                    <a16:creationId xmlns:a16="http://schemas.microsoft.com/office/drawing/2014/main" id="{F9E35F2C-586A-97A7-31E3-48F35533E5E8}"/>
                  </a:ext>
                </a:extLst>
              </p:cNvPr>
              <p:cNvSpPr/>
              <p:nvPr/>
            </p:nvSpPr>
            <p:spPr>
              <a:xfrm>
                <a:off x="4556799" y="2100681"/>
                <a:ext cx="23940" cy="52482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2269" extrusionOk="0">
                    <a:moveTo>
                      <a:pt x="1034" y="1"/>
                    </a:moveTo>
                    <a:lnTo>
                      <a:pt x="1034" y="1"/>
                    </a:lnTo>
                    <a:cubicBezTo>
                      <a:pt x="768" y="334"/>
                      <a:pt x="534" y="701"/>
                      <a:pt x="401" y="1101"/>
                    </a:cubicBezTo>
                    <a:cubicBezTo>
                      <a:pt x="200" y="1468"/>
                      <a:pt x="67" y="1869"/>
                      <a:pt x="0" y="2269"/>
                    </a:cubicBezTo>
                    <a:cubicBezTo>
                      <a:pt x="234" y="1969"/>
                      <a:pt x="467" y="1568"/>
                      <a:pt x="601" y="1201"/>
                    </a:cubicBezTo>
                    <a:cubicBezTo>
                      <a:pt x="801" y="801"/>
                      <a:pt x="968" y="401"/>
                      <a:pt x="1034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2681;p59">
                <a:extLst>
                  <a:ext uri="{FF2B5EF4-FFF2-40B4-BE49-F238E27FC236}">
                    <a16:creationId xmlns:a16="http://schemas.microsoft.com/office/drawing/2014/main" id="{FFDD911D-02CF-F4C9-0283-D08B617E2243}"/>
                  </a:ext>
                </a:extLst>
              </p:cNvPr>
              <p:cNvSpPr/>
              <p:nvPr/>
            </p:nvSpPr>
            <p:spPr>
              <a:xfrm>
                <a:off x="4323788" y="2336769"/>
                <a:ext cx="32428" cy="45543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1969" extrusionOk="0">
                    <a:moveTo>
                      <a:pt x="0" y="1"/>
                    </a:moveTo>
                    <a:cubicBezTo>
                      <a:pt x="134" y="401"/>
                      <a:pt x="367" y="735"/>
                      <a:pt x="634" y="1035"/>
                    </a:cubicBezTo>
                    <a:cubicBezTo>
                      <a:pt x="834" y="1402"/>
                      <a:pt x="1101" y="1702"/>
                      <a:pt x="1401" y="1969"/>
                    </a:cubicBezTo>
                    <a:cubicBezTo>
                      <a:pt x="1268" y="1569"/>
                      <a:pt x="1068" y="1235"/>
                      <a:pt x="801" y="935"/>
                    </a:cubicBezTo>
                    <a:cubicBezTo>
                      <a:pt x="601" y="568"/>
                      <a:pt x="301" y="268"/>
                      <a:pt x="0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2682;p59">
                <a:extLst>
                  <a:ext uri="{FF2B5EF4-FFF2-40B4-BE49-F238E27FC236}">
                    <a16:creationId xmlns:a16="http://schemas.microsoft.com/office/drawing/2014/main" id="{AA3840A0-D2DD-30AD-E278-5AB9A7822ADA}"/>
                  </a:ext>
                </a:extLst>
              </p:cNvPr>
              <p:cNvSpPr/>
              <p:nvPr/>
            </p:nvSpPr>
            <p:spPr>
              <a:xfrm>
                <a:off x="4451095" y="2297425"/>
                <a:ext cx="23940" cy="59444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2570" extrusionOk="0">
                    <a:moveTo>
                      <a:pt x="1034" y="1"/>
                    </a:moveTo>
                    <a:lnTo>
                      <a:pt x="1034" y="1"/>
                    </a:lnTo>
                    <a:cubicBezTo>
                      <a:pt x="768" y="401"/>
                      <a:pt x="567" y="801"/>
                      <a:pt x="434" y="1268"/>
                    </a:cubicBezTo>
                    <a:cubicBezTo>
                      <a:pt x="201" y="1669"/>
                      <a:pt x="67" y="2136"/>
                      <a:pt x="0" y="2569"/>
                    </a:cubicBezTo>
                    <a:cubicBezTo>
                      <a:pt x="501" y="1769"/>
                      <a:pt x="834" y="901"/>
                      <a:pt x="1034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2683;p59">
                <a:extLst>
                  <a:ext uri="{FF2B5EF4-FFF2-40B4-BE49-F238E27FC236}">
                    <a16:creationId xmlns:a16="http://schemas.microsoft.com/office/drawing/2014/main" id="{18F56824-15C1-7B0F-C8BE-41E28E6C84A6}"/>
                  </a:ext>
                </a:extLst>
              </p:cNvPr>
              <p:cNvSpPr/>
              <p:nvPr/>
            </p:nvSpPr>
            <p:spPr>
              <a:xfrm>
                <a:off x="4548311" y="2352220"/>
                <a:ext cx="55581" cy="31642"/>
              </a:xfrm>
              <a:custGeom>
                <a:avLst/>
                <a:gdLst/>
                <a:ahLst/>
                <a:cxnLst/>
                <a:rect l="l" t="t" r="r" b="b"/>
                <a:pathLst>
                  <a:path w="2403" h="1368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34" y="701"/>
                      <a:pt x="1468" y="1168"/>
                      <a:pt x="2402" y="1368"/>
                    </a:cubicBezTo>
                    <a:cubicBezTo>
                      <a:pt x="2035" y="1101"/>
                      <a:pt x="1602" y="901"/>
                      <a:pt x="1201" y="701"/>
                    </a:cubicBezTo>
                    <a:cubicBezTo>
                      <a:pt x="801" y="434"/>
                      <a:pt x="401" y="200"/>
                      <a:pt x="0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2684;p59">
                <a:extLst>
                  <a:ext uri="{FF2B5EF4-FFF2-40B4-BE49-F238E27FC236}">
                    <a16:creationId xmlns:a16="http://schemas.microsoft.com/office/drawing/2014/main" id="{3243C904-8E9D-9797-3AE1-0FEA97523620}"/>
                  </a:ext>
                </a:extLst>
              </p:cNvPr>
              <p:cNvSpPr/>
              <p:nvPr/>
            </p:nvSpPr>
            <p:spPr>
              <a:xfrm>
                <a:off x="4650915" y="2221813"/>
                <a:ext cx="15474" cy="64070"/>
              </a:xfrm>
              <a:custGeom>
                <a:avLst/>
                <a:gdLst/>
                <a:ahLst/>
                <a:cxnLst/>
                <a:rect l="l" t="t" r="r" b="b"/>
                <a:pathLst>
                  <a:path w="669" h="2770" extrusionOk="0">
                    <a:moveTo>
                      <a:pt x="34" y="1"/>
                    </a:moveTo>
                    <a:lnTo>
                      <a:pt x="34" y="1"/>
                    </a:lnTo>
                    <a:cubicBezTo>
                      <a:pt x="1" y="968"/>
                      <a:pt x="201" y="1902"/>
                      <a:pt x="668" y="2769"/>
                    </a:cubicBezTo>
                    <a:cubicBezTo>
                      <a:pt x="601" y="2302"/>
                      <a:pt x="501" y="1835"/>
                      <a:pt x="368" y="1368"/>
                    </a:cubicBezTo>
                    <a:cubicBezTo>
                      <a:pt x="301" y="901"/>
                      <a:pt x="201" y="434"/>
                      <a:pt x="34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2685;p59">
                <a:extLst>
                  <a:ext uri="{FF2B5EF4-FFF2-40B4-BE49-F238E27FC236}">
                    <a16:creationId xmlns:a16="http://schemas.microsoft.com/office/drawing/2014/main" id="{18A00A59-16C2-1598-36CA-E95676A1922D}"/>
                  </a:ext>
                </a:extLst>
              </p:cNvPr>
              <p:cNvSpPr/>
              <p:nvPr/>
            </p:nvSpPr>
            <p:spPr>
              <a:xfrm>
                <a:off x="4756619" y="4102861"/>
                <a:ext cx="206805" cy="310196"/>
              </a:xfrm>
              <a:custGeom>
                <a:avLst/>
                <a:gdLst/>
                <a:ahLst/>
                <a:cxnLst/>
                <a:rect l="l" t="t" r="r" b="b"/>
                <a:pathLst>
                  <a:path w="8941" h="13411" extrusionOk="0">
                    <a:moveTo>
                      <a:pt x="7273" y="1"/>
                    </a:moveTo>
                    <a:lnTo>
                      <a:pt x="1" y="901"/>
                    </a:lnTo>
                    <a:lnTo>
                      <a:pt x="3036" y="13410"/>
                    </a:lnTo>
                    <a:lnTo>
                      <a:pt x="8941" y="13043"/>
                    </a:lnTo>
                    <a:lnTo>
                      <a:pt x="7273" y="1"/>
                    </a:ln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2686;p59">
                <a:extLst>
                  <a:ext uri="{FF2B5EF4-FFF2-40B4-BE49-F238E27FC236}">
                    <a16:creationId xmlns:a16="http://schemas.microsoft.com/office/drawing/2014/main" id="{B8267655-2969-9312-4276-CC1D02662256}"/>
                  </a:ext>
                </a:extLst>
              </p:cNvPr>
              <p:cNvSpPr/>
              <p:nvPr/>
            </p:nvSpPr>
            <p:spPr>
              <a:xfrm>
                <a:off x="4799826" y="4345124"/>
                <a:ext cx="260051" cy="259218"/>
              </a:xfrm>
              <a:custGeom>
                <a:avLst/>
                <a:gdLst/>
                <a:ahLst/>
                <a:cxnLst/>
                <a:rect l="l" t="t" r="r" b="b"/>
                <a:pathLst>
                  <a:path w="11243" h="11207" extrusionOk="0">
                    <a:moveTo>
                      <a:pt x="6806" y="1"/>
                    </a:moveTo>
                    <a:cubicBezTo>
                      <a:pt x="6190" y="1022"/>
                      <a:pt x="5189" y="1344"/>
                      <a:pt x="4171" y="1344"/>
                    </a:cubicBezTo>
                    <a:cubicBezTo>
                      <a:pt x="2428" y="1344"/>
                      <a:pt x="635" y="401"/>
                      <a:pt x="635" y="401"/>
                    </a:cubicBezTo>
                    <a:lnTo>
                      <a:pt x="635" y="434"/>
                    </a:lnTo>
                    <a:cubicBezTo>
                      <a:pt x="234" y="634"/>
                      <a:pt x="1" y="1068"/>
                      <a:pt x="68" y="1535"/>
                    </a:cubicBezTo>
                    <a:lnTo>
                      <a:pt x="334" y="3670"/>
                    </a:lnTo>
                    <a:cubicBezTo>
                      <a:pt x="368" y="4504"/>
                      <a:pt x="7406" y="9608"/>
                      <a:pt x="9307" y="11009"/>
                    </a:cubicBezTo>
                    <a:cubicBezTo>
                      <a:pt x="9512" y="11139"/>
                      <a:pt x="9748" y="11207"/>
                      <a:pt x="9985" y="11207"/>
                    </a:cubicBezTo>
                    <a:cubicBezTo>
                      <a:pt x="10174" y="11207"/>
                      <a:pt x="10365" y="11164"/>
                      <a:pt x="10542" y="11075"/>
                    </a:cubicBezTo>
                    <a:cubicBezTo>
                      <a:pt x="11042" y="10742"/>
                      <a:pt x="11242" y="10108"/>
                      <a:pt x="11009" y="9574"/>
                    </a:cubicBezTo>
                    <a:lnTo>
                      <a:pt x="7473" y="1135"/>
                    </a:lnTo>
                    <a:lnTo>
                      <a:pt x="680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2687;p59">
                <a:extLst>
                  <a:ext uri="{FF2B5EF4-FFF2-40B4-BE49-F238E27FC236}">
                    <a16:creationId xmlns:a16="http://schemas.microsoft.com/office/drawing/2014/main" id="{7AA337C8-94BA-8C5C-908E-F511BBB6CD53}"/>
                  </a:ext>
                </a:extLst>
              </p:cNvPr>
              <p:cNvSpPr/>
              <p:nvPr/>
            </p:nvSpPr>
            <p:spPr>
              <a:xfrm>
                <a:off x="4316849" y="4088983"/>
                <a:ext cx="192141" cy="309410"/>
              </a:xfrm>
              <a:custGeom>
                <a:avLst/>
                <a:gdLst/>
                <a:ahLst/>
                <a:cxnLst/>
                <a:rect l="l" t="t" r="r" b="b"/>
                <a:pathLst>
                  <a:path w="8307" h="13377" extrusionOk="0">
                    <a:moveTo>
                      <a:pt x="8139" y="0"/>
                    </a:moveTo>
                    <a:lnTo>
                      <a:pt x="0" y="167"/>
                    </a:lnTo>
                    <a:lnTo>
                      <a:pt x="1068" y="13109"/>
                    </a:lnTo>
                    <a:lnTo>
                      <a:pt x="8306" y="13376"/>
                    </a:lnTo>
                    <a:lnTo>
                      <a:pt x="8139" y="0"/>
                    </a:ln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2688;p59">
                <a:extLst>
                  <a:ext uri="{FF2B5EF4-FFF2-40B4-BE49-F238E27FC236}">
                    <a16:creationId xmlns:a16="http://schemas.microsoft.com/office/drawing/2014/main" id="{D216428C-CD7D-C985-376E-E426165E3F0F}"/>
                  </a:ext>
                </a:extLst>
              </p:cNvPr>
              <p:cNvSpPr/>
              <p:nvPr/>
            </p:nvSpPr>
            <p:spPr>
              <a:xfrm>
                <a:off x="4151724" y="4355163"/>
                <a:ext cx="358029" cy="102628"/>
              </a:xfrm>
              <a:custGeom>
                <a:avLst/>
                <a:gdLst/>
                <a:ahLst/>
                <a:cxnLst/>
                <a:rect l="l" t="t" r="r" b="b"/>
                <a:pathLst>
                  <a:path w="15479" h="4437" extrusionOk="0">
                    <a:moveTo>
                      <a:pt x="8073" y="0"/>
                    </a:moveTo>
                    <a:cubicBezTo>
                      <a:pt x="8073" y="0"/>
                      <a:pt x="68" y="3002"/>
                      <a:pt x="1" y="4437"/>
                    </a:cubicBezTo>
                    <a:lnTo>
                      <a:pt x="15479" y="4437"/>
                    </a:lnTo>
                    <a:lnTo>
                      <a:pt x="15479" y="367"/>
                    </a:lnTo>
                    <a:lnTo>
                      <a:pt x="14911" y="501"/>
                    </a:lnTo>
                    <a:cubicBezTo>
                      <a:pt x="14065" y="700"/>
                      <a:pt x="13200" y="797"/>
                      <a:pt x="12336" y="797"/>
                    </a:cubicBezTo>
                    <a:cubicBezTo>
                      <a:pt x="10883" y="797"/>
                      <a:pt x="9432" y="523"/>
                      <a:pt x="80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2689;p59">
                <a:extLst>
                  <a:ext uri="{FF2B5EF4-FFF2-40B4-BE49-F238E27FC236}">
                    <a16:creationId xmlns:a16="http://schemas.microsoft.com/office/drawing/2014/main" id="{36FA9B01-49DF-F087-85DC-81613B8D1C0A}"/>
                  </a:ext>
                </a:extLst>
              </p:cNvPr>
              <p:cNvSpPr/>
              <p:nvPr/>
            </p:nvSpPr>
            <p:spPr>
              <a:xfrm>
                <a:off x="4164838" y="2404679"/>
                <a:ext cx="772357" cy="1759939"/>
              </a:xfrm>
              <a:custGeom>
                <a:avLst/>
                <a:gdLst/>
                <a:ahLst/>
                <a:cxnLst/>
                <a:rect l="l" t="t" r="r" b="b"/>
                <a:pathLst>
                  <a:path w="33392" h="76089" extrusionOk="0">
                    <a:moveTo>
                      <a:pt x="14178" y="0"/>
                    </a:moveTo>
                    <a:lnTo>
                      <a:pt x="4337" y="801"/>
                    </a:lnTo>
                    <a:cubicBezTo>
                      <a:pt x="4337" y="801"/>
                      <a:pt x="1" y="10208"/>
                      <a:pt x="1135" y="21449"/>
                    </a:cubicBezTo>
                    <a:cubicBezTo>
                      <a:pt x="2269" y="32690"/>
                      <a:pt x="6072" y="74053"/>
                      <a:pt x="6072" y="74053"/>
                    </a:cubicBezTo>
                    <a:lnTo>
                      <a:pt x="15078" y="74053"/>
                    </a:lnTo>
                    <a:lnTo>
                      <a:pt x="15278" y="14244"/>
                    </a:lnTo>
                    <a:lnTo>
                      <a:pt x="24385" y="76088"/>
                    </a:lnTo>
                    <a:lnTo>
                      <a:pt x="33391" y="76088"/>
                    </a:lnTo>
                    <a:cubicBezTo>
                      <a:pt x="33391" y="76088"/>
                      <a:pt x="29088" y="23117"/>
                      <a:pt x="28755" y="15845"/>
                    </a:cubicBezTo>
                    <a:cubicBezTo>
                      <a:pt x="28421" y="8640"/>
                      <a:pt x="22884" y="734"/>
                      <a:pt x="22884" y="734"/>
                    </a:cubicBezTo>
                    <a:lnTo>
                      <a:pt x="14344" y="34"/>
                    </a:lnTo>
                    <a:lnTo>
                      <a:pt x="143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2690;p59">
                <a:extLst>
                  <a:ext uri="{FF2B5EF4-FFF2-40B4-BE49-F238E27FC236}">
                    <a16:creationId xmlns:a16="http://schemas.microsoft.com/office/drawing/2014/main" id="{01532FE2-B5B7-66DC-86D5-5421454DD23A}"/>
                  </a:ext>
                </a:extLst>
              </p:cNvPr>
              <p:cNvSpPr/>
              <p:nvPr/>
            </p:nvSpPr>
            <p:spPr>
              <a:xfrm>
                <a:off x="4279818" y="4094372"/>
                <a:ext cx="253852" cy="141209"/>
              </a:xfrm>
              <a:custGeom>
                <a:avLst/>
                <a:gdLst/>
                <a:ahLst/>
                <a:cxnLst/>
                <a:rect l="l" t="t" r="r" b="b"/>
                <a:pathLst>
                  <a:path w="10975" h="6105" extrusionOk="0">
                    <a:moveTo>
                      <a:pt x="0" y="1"/>
                    </a:moveTo>
                    <a:lnTo>
                      <a:pt x="1268" y="6105"/>
                    </a:lnTo>
                    <a:lnTo>
                      <a:pt x="10441" y="6072"/>
                    </a:lnTo>
                    <a:lnTo>
                      <a:pt x="10975" y="43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2691;p59">
                <a:extLst>
                  <a:ext uri="{FF2B5EF4-FFF2-40B4-BE49-F238E27FC236}">
                    <a16:creationId xmlns:a16="http://schemas.microsoft.com/office/drawing/2014/main" id="{FDF6BEEC-B4DC-13DA-1C5A-FD117E484A9A}"/>
                  </a:ext>
                </a:extLst>
              </p:cNvPr>
              <p:cNvSpPr/>
              <p:nvPr/>
            </p:nvSpPr>
            <p:spPr>
              <a:xfrm>
                <a:off x="4714962" y="4092059"/>
                <a:ext cx="243836" cy="206019"/>
              </a:xfrm>
              <a:custGeom>
                <a:avLst/>
                <a:gdLst/>
                <a:ahLst/>
                <a:cxnLst/>
                <a:rect l="l" t="t" r="r" b="b"/>
                <a:pathLst>
                  <a:path w="10542" h="8907" extrusionOk="0">
                    <a:moveTo>
                      <a:pt x="10108" y="1"/>
                    </a:moveTo>
                    <a:lnTo>
                      <a:pt x="1" y="2035"/>
                    </a:lnTo>
                    <a:lnTo>
                      <a:pt x="2002" y="8907"/>
                    </a:lnTo>
                    <a:lnTo>
                      <a:pt x="10541" y="7706"/>
                    </a:lnTo>
                    <a:lnTo>
                      <a:pt x="101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2692;p59">
                <a:extLst>
                  <a:ext uri="{FF2B5EF4-FFF2-40B4-BE49-F238E27FC236}">
                    <a16:creationId xmlns:a16="http://schemas.microsoft.com/office/drawing/2014/main" id="{94B01BA4-4675-781D-E992-A5D7C9D51FEB}"/>
                  </a:ext>
                </a:extLst>
              </p:cNvPr>
              <p:cNvSpPr/>
              <p:nvPr/>
            </p:nvSpPr>
            <p:spPr>
              <a:xfrm>
                <a:off x="4473462" y="2445573"/>
                <a:ext cx="53268" cy="287043"/>
              </a:xfrm>
              <a:custGeom>
                <a:avLst/>
                <a:gdLst/>
                <a:ahLst/>
                <a:cxnLst/>
                <a:rect l="l" t="t" r="r" b="b"/>
                <a:pathLst>
                  <a:path w="2303" h="12410" extrusionOk="0">
                    <a:moveTo>
                      <a:pt x="34" y="0"/>
                    </a:moveTo>
                    <a:cubicBezTo>
                      <a:pt x="1" y="200"/>
                      <a:pt x="1" y="367"/>
                      <a:pt x="34" y="534"/>
                    </a:cubicBezTo>
                    <a:cubicBezTo>
                      <a:pt x="34" y="868"/>
                      <a:pt x="67" y="1335"/>
                      <a:pt x="101" y="1902"/>
                    </a:cubicBezTo>
                    <a:cubicBezTo>
                      <a:pt x="201" y="3069"/>
                      <a:pt x="334" y="4704"/>
                      <a:pt x="534" y="6472"/>
                    </a:cubicBezTo>
                    <a:cubicBezTo>
                      <a:pt x="701" y="8273"/>
                      <a:pt x="901" y="9874"/>
                      <a:pt x="1135" y="11008"/>
                    </a:cubicBezTo>
                    <a:cubicBezTo>
                      <a:pt x="1202" y="11508"/>
                      <a:pt x="1435" y="11942"/>
                      <a:pt x="1802" y="12242"/>
                    </a:cubicBezTo>
                    <a:cubicBezTo>
                      <a:pt x="1902" y="12309"/>
                      <a:pt x="2036" y="12376"/>
                      <a:pt x="2169" y="12409"/>
                    </a:cubicBezTo>
                    <a:lnTo>
                      <a:pt x="2302" y="12409"/>
                    </a:lnTo>
                    <a:cubicBezTo>
                      <a:pt x="2136" y="12342"/>
                      <a:pt x="1969" y="12276"/>
                      <a:pt x="1835" y="12176"/>
                    </a:cubicBezTo>
                    <a:cubicBezTo>
                      <a:pt x="1502" y="11875"/>
                      <a:pt x="1302" y="11442"/>
                      <a:pt x="1268" y="10975"/>
                    </a:cubicBezTo>
                    <a:cubicBezTo>
                      <a:pt x="1102" y="9841"/>
                      <a:pt x="901" y="8206"/>
                      <a:pt x="735" y="6438"/>
                    </a:cubicBezTo>
                    <a:cubicBezTo>
                      <a:pt x="534" y="4704"/>
                      <a:pt x="368" y="3102"/>
                      <a:pt x="268" y="1902"/>
                    </a:cubicBezTo>
                    <a:cubicBezTo>
                      <a:pt x="201" y="1368"/>
                      <a:pt x="134" y="901"/>
                      <a:pt x="101" y="534"/>
                    </a:cubicBezTo>
                    <a:cubicBezTo>
                      <a:pt x="101" y="367"/>
                      <a:pt x="67" y="167"/>
                      <a:pt x="3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2693;p59">
                <a:extLst>
                  <a:ext uri="{FF2B5EF4-FFF2-40B4-BE49-F238E27FC236}">
                    <a16:creationId xmlns:a16="http://schemas.microsoft.com/office/drawing/2014/main" id="{10BCD5F4-AD88-0CC7-8474-91A2ACE191DF}"/>
                  </a:ext>
                </a:extLst>
              </p:cNvPr>
              <p:cNvSpPr/>
              <p:nvPr/>
            </p:nvSpPr>
            <p:spPr>
              <a:xfrm>
                <a:off x="4494302" y="2433985"/>
                <a:ext cx="46306" cy="45867"/>
              </a:xfrm>
              <a:custGeom>
                <a:avLst/>
                <a:gdLst/>
                <a:ahLst/>
                <a:cxnLst/>
                <a:rect l="l" t="t" r="r" b="b"/>
                <a:pathLst>
                  <a:path w="2002" h="1983" extrusionOk="0">
                    <a:moveTo>
                      <a:pt x="834" y="1"/>
                    </a:moveTo>
                    <a:cubicBezTo>
                      <a:pt x="701" y="34"/>
                      <a:pt x="634" y="101"/>
                      <a:pt x="634" y="101"/>
                    </a:cubicBezTo>
                    <a:cubicBezTo>
                      <a:pt x="868" y="101"/>
                      <a:pt x="1135" y="168"/>
                      <a:pt x="1368" y="301"/>
                    </a:cubicBezTo>
                    <a:cubicBezTo>
                      <a:pt x="1568" y="468"/>
                      <a:pt x="1735" y="701"/>
                      <a:pt x="1768" y="968"/>
                    </a:cubicBezTo>
                    <a:cubicBezTo>
                      <a:pt x="1802" y="1302"/>
                      <a:pt x="1635" y="1602"/>
                      <a:pt x="1301" y="1702"/>
                    </a:cubicBezTo>
                    <a:cubicBezTo>
                      <a:pt x="1198" y="1748"/>
                      <a:pt x="1091" y="1770"/>
                      <a:pt x="986" y="1770"/>
                    </a:cubicBezTo>
                    <a:cubicBezTo>
                      <a:pt x="784" y="1770"/>
                      <a:pt x="587" y="1689"/>
                      <a:pt x="434" y="1535"/>
                    </a:cubicBezTo>
                    <a:cubicBezTo>
                      <a:pt x="234" y="1335"/>
                      <a:pt x="167" y="1068"/>
                      <a:pt x="234" y="801"/>
                    </a:cubicBezTo>
                    <a:cubicBezTo>
                      <a:pt x="301" y="535"/>
                      <a:pt x="434" y="301"/>
                      <a:pt x="601" y="101"/>
                    </a:cubicBezTo>
                    <a:lnTo>
                      <a:pt x="601" y="101"/>
                    </a:lnTo>
                    <a:cubicBezTo>
                      <a:pt x="601" y="101"/>
                      <a:pt x="534" y="134"/>
                      <a:pt x="401" y="234"/>
                    </a:cubicBezTo>
                    <a:cubicBezTo>
                      <a:pt x="234" y="368"/>
                      <a:pt x="134" y="535"/>
                      <a:pt x="100" y="768"/>
                    </a:cubicBezTo>
                    <a:cubicBezTo>
                      <a:pt x="0" y="1068"/>
                      <a:pt x="67" y="1402"/>
                      <a:pt x="267" y="1669"/>
                    </a:cubicBezTo>
                    <a:cubicBezTo>
                      <a:pt x="470" y="1871"/>
                      <a:pt x="733" y="1983"/>
                      <a:pt x="1005" y="1983"/>
                    </a:cubicBezTo>
                    <a:cubicBezTo>
                      <a:pt x="1137" y="1983"/>
                      <a:pt x="1271" y="1957"/>
                      <a:pt x="1401" y="1902"/>
                    </a:cubicBezTo>
                    <a:cubicBezTo>
                      <a:pt x="1602" y="1836"/>
                      <a:pt x="1768" y="1669"/>
                      <a:pt x="1868" y="1502"/>
                    </a:cubicBezTo>
                    <a:cubicBezTo>
                      <a:pt x="1968" y="1335"/>
                      <a:pt x="2002" y="1102"/>
                      <a:pt x="1968" y="935"/>
                    </a:cubicBezTo>
                    <a:cubicBezTo>
                      <a:pt x="1902" y="601"/>
                      <a:pt x="1702" y="334"/>
                      <a:pt x="1435" y="168"/>
                    </a:cubicBezTo>
                    <a:cubicBezTo>
                      <a:pt x="1268" y="34"/>
                      <a:pt x="1034" y="1"/>
                      <a:pt x="8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2694;p59">
                <a:extLst>
                  <a:ext uri="{FF2B5EF4-FFF2-40B4-BE49-F238E27FC236}">
                    <a16:creationId xmlns:a16="http://schemas.microsoft.com/office/drawing/2014/main" id="{358511EA-4163-EC9B-6293-7889E90188A9}"/>
                  </a:ext>
                </a:extLst>
              </p:cNvPr>
              <p:cNvSpPr/>
              <p:nvPr/>
            </p:nvSpPr>
            <p:spPr>
              <a:xfrm>
                <a:off x="4380109" y="2029695"/>
                <a:ext cx="281631" cy="255401"/>
              </a:xfrm>
              <a:custGeom>
                <a:avLst/>
                <a:gdLst/>
                <a:ahLst/>
                <a:cxnLst/>
                <a:rect l="l" t="t" r="r" b="b"/>
                <a:pathLst>
                  <a:path w="12176" h="11042" extrusionOk="0">
                    <a:moveTo>
                      <a:pt x="634" y="1"/>
                    </a:moveTo>
                    <a:cubicBezTo>
                      <a:pt x="267" y="1"/>
                      <a:pt x="1" y="301"/>
                      <a:pt x="67" y="634"/>
                    </a:cubicBezTo>
                    <a:lnTo>
                      <a:pt x="968" y="4904"/>
                    </a:lnTo>
                    <a:lnTo>
                      <a:pt x="2369" y="10408"/>
                    </a:lnTo>
                    <a:cubicBezTo>
                      <a:pt x="2436" y="10742"/>
                      <a:pt x="2736" y="10975"/>
                      <a:pt x="3069" y="10975"/>
                    </a:cubicBezTo>
                    <a:lnTo>
                      <a:pt x="10241" y="11042"/>
                    </a:lnTo>
                    <a:cubicBezTo>
                      <a:pt x="10608" y="11042"/>
                      <a:pt x="10942" y="10742"/>
                      <a:pt x="11008" y="10375"/>
                    </a:cubicBezTo>
                    <a:lnTo>
                      <a:pt x="12143" y="668"/>
                    </a:lnTo>
                    <a:cubicBezTo>
                      <a:pt x="12176" y="334"/>
                      <a:pt x="11909" y="34"/>
                      <a:pt x="11575" y="34"/>
                    </a:cubicBezTo>
                    <a:lnTo>
                      <a:pt x="63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2695;p59">
                <a:extLst>
                  <a:ext uri="{FF2B5EF4-FFF2-40B4-BE49-F238E27FC236}">
                    <a16:creationId xmlns:a16="http://schemas.microsoft.com/office/drawing/2014/main" id="{567445E2-AAC4-63E5-1CEF-74BA7918AA81}"/>
                  </a:ext>
                </a:extLst>
              </p:cNvPr>
              <p:cNvSpPr/>
              <p:nvPr/>
            </p:nvSpPr>
            <p:spPr>
              <a:xfrm>
                <a:off x="4379346" y="2091429"/>
                <a:ext cx="272379" cy="157238"/>
              </a:xfrm>
              <a:custGeom>
                <a:avLst/>
                <a:gdLst/>
                <a:ahLst/>
                <a:cxnLst/>
                <a:rect l="l" t="t" r="r" b="b"/>
                <a:pathLst>
                  <a:path w="11776" h="6798" extrusionOk="0">
                    <a:moveTo>
                      <a:pt x="0" y="0"/>
                    </a:moveTo>
                    <a:lnTo>
                      <a:pt x="67" y="2402"/>
                    </a:lnTo>
                    <a:lnTo>
                      <a:pt x="467" y="3503"/>
                    </a:lnTo>
                    <a:lnTo>
                      <a:pt x="400" y="4837"/>
                    </a:lnTo>
                    <a:cubicBezTo>
                      <a:pt x="367" y="5504"/>
                      <a:pt x="734" y="6138"/>
                      <a:pt x="1368" y="6371"/>
                    </a:cubicBezTo>
                    <a:lnTo>
                      <a:pt x="1768" y="6538"/>
                    </a:lnTo>
                    <a:cubicBezTo>
                      <a:pt x="2191" y="6714"/>
                      <a:pt x="2632" y="6797"/>
                      <a:pt x="3067" y="6797"/>
                    </a:cubicBezTo>
                    <a:cubicBezTo>
                      <a:pt x="3456" y="6797"/>
                      <a:pt x="3841" y="6731"/>
                      <a:pt x="4203" y="6605"/>
                    </a:cubicBezTo>
                    <a:cubicBezTo>
                      <a:pt x="4937" y="6371"/>
                      <a:pt x="5704" y="6105"/>
                      <a:pt x="5804" y="6105"/>
                    </a:cubicBezTo>
                    <a:cubicBezTo>
                      <a:pt x="6305" y="6005"/>
                      <a:pt x="6805" y="5871"/>
                      <a:pt x="7305" y="5671"/>
                    </a:cubicBezTo>
                    <a:cubicBezTo>
                      <a:pt x="7606" y="5504"/>
                      <a:pt x="10975" y="4637"/>
                      <a:pt x="11375" y="4503"/>
                    </a:cubicBezTo>
                    <a:cubicBezTo>
                      <a:pt x="11775" y="4337"/>
                      <a:pt x="11508" y="3936"/>
                      <a:pt x="11375" y="3703"/>
                    </a:cubicBezTo>
                    <a:cubicBezTo>
                      <a:pt x="11358" y="3679"/>
                      <a:pt x="11303" y="3669"/>
                      <a:pt x="11217" y="3669"/>
                    </a:cubicBezTo>
                    <a:cubicBezTo>
                      <a:pt x="10456" y="3669"/>
                      <a:pt x="7305" y="4503"/>
                      <a:pt x="7305" y="4503"/>
                    </a:cubicBezTo>
                    <a:cubicBezTo>
                      <a:pt x="7439" y="4137"/>
                      <a:pt x="10041" y="3169"/>
                      <a:pt x="10408" y="2936"/>
                    </a:cubicBezTo>
                    <a:cubicBezTo>
                      <a:pt x="10741" y="2702"/>
                      <a:pt x="10374" y="2335"/>
                      <a:pt x="9807" y="2168"/>
                    </a:cubicBezTo>
                    <a:cubicBezTo>
                      <a:pt x="9785" y="2164"/>
                      <a:pt x="9758" y="2161"/>
                      <a:pt x="9727" y="2161"/>
                    </a:cubicBezTo>
                    <a:cubicBezTo>
                      <a:pt x="9015" y="2161"/>
                      <a:pt x="6122" y="3429"/>
                      <a:pt x="5255" y="3429"/>
                    </a:cubicBezTo>
                    <a:cubicBezTo>
                      <a:pt x="5150" y="3429"/>
                      <a:pt x="5075" y="3411"/>
                      <a:pt x="5037" y="3369"/>
                    </a:cubicBezTo>
                    <a:cubicBezTo>
                      <a:pt x="4704" y="2969"/>
                      <a:pt x="6538" y="1802"/>
                      <a:pt x="6872" y="1401"/>
                    </a:cubicBezTo>
                    <a:cubicBezTo>
                      <a:pt x="7205" y="1001"/>
                      <a:pt x="6905" y="567"/>
                      <a:pt x="6572" y="367"/>
                    </a:cubicBezTo>
                    <a:cubicBezTo>
                      <a:pt x="6554" y="357"/>
                      <a:pt x="6531" y="351"/>
                      <a:pt x="6505" y="351"/>
                    </a:cubicBezTo>
                    <a:cubicBezTo>
                      <a:pt x="6032" y="351"/>
                      <a:pt x="4243" y="1949"/>
                      <a:pt x="3770" y="2202"/>
                    </a:cubicBezTo>
                    <a:cubicBezTo>
                      <a:pt x="3637" y="2268"/>
                      <a:pt x="3466" y="2297"/>
                      <a:pt x="3277" y="2297"/>
                    </a:cubicBezTo>
                    <a:cubicBezTo>
                      <a:pt x="2803" y="2297"/>
                      <a:pt x="2217" y="2116"/>
                      <a:pt x="1835" y="1902"/>
                    </a:cubicBezTo>
                    <a:cubicBezTo>
                      <a:pt x="1535" y="1735"/>
                      <a:pt x="1268" y="1201"/>
                      <a:pt x="1101" y="734"/>
                    </a:cubicBezTo>
                    <a:cubicBezTo>
                      <a:pt x="901" y="267"/>
                      <a:pt x="467" y="0"/>
                      <a:pt x="0" y="0"/>
                    </a:cubicBez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2696;p59">
                <a:extLst>
                  <a:ext uri="{FF2B5EF4-FFF2-40B4-BE49-F238E27FC236}">
                    <a16:creationId xmlns:a16="http://schemas.microsoft.com/office/drawing/2014/main" id="{D882AAD1-73DA-FA26-3D7E-83A371FA9D89}"/>
                  </a:ext>
                </a:extLst>
              </p:cNvPr>
              <p:cNvSpPr/>
              <p:nvPr/>
            </p:nvSpPr>
            <p:spPr>
              <a:xfrm>
                <a:off x="4508967" y="2057475"/>
                <a:ext cx="23153" cy="19591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847" extrusionOk="0">
                    <a:moveTo>
                      <a:pt x="601" y="1"/>
                    </a:moveTo>
                    <a:cubicBezTo>
                      <a:pt x="200" y="1"/>
                      <a:pt x="0" y="434"/>
                      <a:pt x="267" y="701"/>
                    </a:cubicBezTo>
                    <a:cubicBezTo>
                      <a:pt x="357" y="803"/>
                      <a:pt x="467" y="847"/>
                      <a:pt x="573" y="847"/>
                    </a:cubicBezTo>
                    <a:cubicBezTo>
                      <a:pt x="781" y="847"/>
                      <a:pt x="979" y="677"/>
                      <a:pt x="1001" y="434"/>
                    </a:cubicBezTo>
                    <a:cubicBezTo>
                      <a:pt x="1001" y="201"/>
                      <a:pt x="801" y="34"/>
                      <a:pt x="6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5" name="Google Shape;2313;p65">
            <a:extLst>
              <a:ext uri="{FF2B5EF4-FFF2-40B4-BE49-F238E27FC236}">
                <a16:creationId xmlns:a16="http://schemas.microsoft.com/office/drawing/2014/main" id="{101DE638-E995-7A26-8285-F68FECD590E1}"/>
              </a:ext>
            </a:extLst>
          </p:cNvPr>
          <p:cNvSpPr/>
          <p:nvPr/>
        </p:nvSpPr>
        <p:spPr>
          <a:xfrm>
            <a:off x="6599132" y="5431160"/>
            <a:ext cx="3596700" cy="110700"/>
          </a:xfrm>
          <a:prstGeom prst="ellipse">
            <a:avLst/>
          </a:prstGeom>
          <a:solidFill>
            <a:srgbClr val="C5CCE8">
              <a:alpha val="2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0993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Oval 3">
            <a:extLst>
              <a:ext uri="{FF2B5EF4-FFF2-40B4-BE49-F238E27FC236}">
                <a16:creationId xmlns:a16="http://schemas.microsoft.com/office/drawing/2014/main" id="{0F6B2A44-3401-D9AF-78A7-17471BB493FA}"/>
              </a:ext>
            </a:extLst>
          </p:cNvPr>
          <p:cNvSpPr/>
          <p:nvPr/>
        </p:nvSpPr>
        <p:spPr>
          <a:xfrm>
            <a:off x="1014480" y="2763703"/>
            <a:ext cx="2731888" cy="2718636"/>
          </a:xfrm>
          <a:prstGeom prst="ellipse">
            <a:avLst/>
          </a:prstGeom>
          <a:solidFill>
            <a:srgbClr val="E4EAF4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: Rounded Corners 10">
            <a:extLst>
              <a:ext uri="{FF2B5EF4-FFF2-40B4-BE49-F238E27FC236}">
                <a16:creationId xmlns:a16="http://schemas.microsoft.com/office/drawing/2014/main" id="{ECE44728-C214-0CEA-3A73-710FCE24F540}"/>
              </a:ext>
            </a:extLst>
          </p:cNvPr>
          <p:cNvSpPr/>
          <p:nvPr/>
        </p:nvSpPr>
        <p:spPr>
          <a:xfrm>
            <a:off x="-355600" y="-117120"/>
            <a:ext cx="6219072" cy="1193726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oogle Shape;702;p38">
            <a:extLst>
              <a:ext uri="{FF2B5EF4-FFF2-40B4-BE49-F238E27FC236}">
                <a16:creationId xmlns:a16="http://schemas.microsoft.com/office/drawing/2014/main" id="{7CB893B7-EB3D-F61B-1547-15D14B4DB5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14480" y="-45794"/>
            <a:ext cx="4848992" cy="112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3600" dirty="0">
                <a:solidFill>
                  <a:srgbClr val="6084B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Conclusion générale </a:t>
            </a:r>
            <a:endParaRPr sz="3600" dirty="0">
              <a:solidFill>
                <a:srgbClr val="6084BC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5" name="Google Shape;2330;p65">
            <a:extLst>
              <a:ext uri="{FF2B5EF4-FFF2-40B4-BE49-F238E27FC236}">
                <a16:creationId xmlns:a16="http://schemas.microsoft.com/office/drawing/2014/main" id="{E56DA1B3-D24B-F204-258E-DAF6B2F22DDD}"/>
              </a:ext>
            </a:extLst>
          </p:cNvPr>
          <p:cNvGrpSpPr/>
          <p:nvPr/>
        </p:nvGrpSpPr>
        <p:grpSpPr>
          <a:xfrm>
            <a:off x="1066681" y="2383324"/>
            <a:ext cx="1719707" cy="3099015"/>
            <a:chOff x="-2778285" y="-771785"/>
            <a:chExt cx="1140220" cy="2329602"/>
          </a:xfrm>
        </p:grpSpPr>
        <p:sp>
          <p:nvSpPr>
            <p:cNvPr id="6" name="Google Shape;2331;p65">
              <a:extLst>
                <a:ext uri="{FF2B5EF4-FFF2-40B4-BE49-F238E27FC236}">
                  <a16:creationId xmlns:a16="http://schemas.microsoft.com/office/drawing/2014/main" id="{0A38B7B5-EDA7-1109-E956-B60CD437D957}"/>
                </a:ext>
              </a:extLst>
            </p:cNvPr>
            <p:cNvSpPr/>
            <p:nvPr/>
          </p:nvSpPr>
          <p:spPr>
            <a:xfrm>
              <a:off x="-2286481" y="1324449"/>
              <a:ext cx="270632" cy="160674"/>
            </a:xfrm>
            <a:custGeom>
              <a:avLst/>
              <a:gdLst/>
              <a:ahLst/>
              <a:cxnLst/>
              <a:rect l="l" t="t" r="r" b="b"/>
              <a:pathLst>
                <a:path w="9103" h="5404" extrusionOk="0">
                  <a:moveTo>
                    <a:pt x="8947" y="0"/>
                  </a:moveTo>
                  <a:lnTo>
                    <a:pt x="8947" y="0"/>
                  </a:lnTo>
                  <a:cubicBezTo>
                    <a:pt x="6035" y="7"/>
                    <a:pt x="3074" y="116"/>
                    <a:pt x="161" y="121"/>
                  </a:cubicBezTo>
                  <a:cubicBezTo>
                    <a:pt x="108" y="1559"/>
                    <a:pt x="53" y="2996"/>
                    <a:pt x="0" y="4433"/>
                  </a:cubicBezTo>
                  <a:lnTo>
                    <a:pt x="9102" y="5403"/>
                  </a:lnTo>
                  <a:cubicBezTo>
                    <a:pt x="8639" y="3634"/>
                    <a:pt x="8659" y="1807"/>
                    <a:pt x="8947" y="0"/>
                  </a:cubicBezTo>
                  <a:close/>
                </a:path>
              </a:pathLst>
            </a:custGeom>
            <a:solidFill>
              <a:srgbClr val="E698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332;p65">
              <a:extLst>
                <a:ext uri="{FF2B5EF4-FFF2-40B4-BE49-F238E27FC236}">
                  <a16:creationId xmlns:a16="http://schemas.microsoft.com/office/drawing/2014/main" id="{8430B377-8AC7-BEC2-E591-5ED37E7451B4}"/>
                </a:ext>
              </a:extLst>
            </p:cNvPr>
            <p:cNvSpPr/>
            <p:nvPr/>
          </p:nvSpPr>
          <p:spPr>
            <a:xfrm>
              <a:off x="-2344175" y="-436650"/>
              <a:ext cx="159600" cy="15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333;p65">
              <a:extLst>
                <a:ext uri="{FF2B5EF4-FFF2-40B4-BE49-F238E27FC236}">
                  <a16:creationId xmlns:a16="http://schemas.microsoft.com/office/drawing/2014/main" id="{A01F30F3-648D-A0D9-7D92-EBA71D33D7C9}"/>
                </a:ext>
              </a:extLst>
            </p:cNvPr>
            <p:cNvSpPr/>
            <p:nvPr/>
          </p:nvSpPr>
          <p:spPr>
            <a:xfrm>
              <a:off x="-2299592" y="1410463"/>
              <a:ext cx="363063" cy="145719"/>
            </a:xfrm>
            <a:custGeom>
              <a:avLst/>
              <a:gdLst/>
              <a:ahLst/>
              <a:cxnLst/>
              <a:rect l="l" t="t" r="r" b="b"/>
              <a:pathLst>
                <a:path w="12212" h="4901" extrusionOk="0">
                  <a:moveTo>
                    <a:pt x="9429" y="1"/>
                  </a:moveTo>
                  <a:cubicBezTo>
                    <a:pt x="8461" y="1"/>
                    <a:pt x="7598" y="667"/>
                    <a:pt x="7479" y="1629"/>
                  </a:cubicBezTo>
                  <a:cubicBezTo>
                    <a:pt x="5051" y="1287"/>
                    <a:pt x="2612" y="876"/>
                    <a:pt x="183" y="534"/>
                  </a:cubicBezTo>
                  <a:lnTo>
                    <a:pt x="1" y="4901"/>
                  </a:lnTo>
                  <a:lnTo>
                    <a:pt x="12132" y="4901"/>
                  </a:lnTo>
                  <a:cubicBezTo>
                    <a:pt x="12212" y="4520"/>
                    <a:pt x="11898" y="4222"/>
                    <a:pt x="11545" y="4060"/>
                  </a:cubicBezTo>
                  <a:cubicBezTo>
                    <a:pt x="10801" y="3716"/>
                    <a:pt x="10191" y="3136"/>
                    <a:pt x="9811" y="2409"/>
                  </a:cubicBezTo>
                  <a:cubicBezTo>
                    <a:pt x="9437" y="1688"/>
                    <a:pt x="9296" y="800"/>
                    <a:pt x="9443" y="1"/>
                  </a:cubicBezTo>
                  <a:cubicBezTo>
                    <a:pt x="9438" y="1"/>
                    <a:pt x="9434" y="1"/>
                    <a:pt x="9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334;p65">
              <a:extLst>
                <a:ext uri="{FF2B5EF4-FFF2-40B4-BE49-F238E27FC236}">
                  <a16:creationId xmlns:a16="http://schemas.microsoft.com/office/drawing/2014/main" id="{861A9854-14B8-B5D5-2D53-13B70730844F}"/>
                </a:ext>
              </a:extLst>
            </p:cNvPr>
            <p:cNvSpPr/>
            <p:nvPr/>
          </p:nvSpPr>
          <p:spPr>
            <a:xfrm>
              <a:off x="-2295519" y="1531381"/>
              <a:ext cx="343263" cy="12547"/>
            </a:xfrm>
            <a:custGeom>
              <a:avLst/>
              <a:gdLst/>
              <a:ahLst/>
              <a:cxnLst/>
              <a:rect l="l" t="t" r="r" b="b"/>
              <a:pathLst>
                <a:path w="11546" h="422" fill="none" extrusionOk="0">
                  <a:moveTo>
                    <a:pt x="1" y="1"/>
                  </a:moveTo>
                  <a:cubicBezTo>
                    <a:pt x="3843" y="270"/>
                    <a:pt x="7691" y="411"/>
                    <a:pt x="11545" y="421"/>
                  </a:cubicBezTo>
                </a:path>
              </a:pathLst>
            </a:custGeom>
            <a:noFill/>
            <a:ln w="41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335;p65">
              <a:extLst>
                <a:ext uri="{FF2B5EF4-FFF2-40B4-BE49-F238E27FC236}">
                  <a16:creationId xmlns:a16="http://schemas.microsoft.com/office/drawing/2014/main" id="{017AC4CD-C46C-7B2B-1BF5-0ED9214786CC}"/>
                </a:ext>
              </a:extLst>
            </p:cNvPr>
            <p:cNvSpPr/>
            <p:nvPr/>
          </p:nvSpPr>
          <p:spPr>
            <a:xfrm>
              <a:off x="-2702952" y="1317968"/>
              <a:ext cx="267986" cy="186215"/>
            </a:xfrm>
            <a:custGeom>
              <a:avLst/>
              <a:gdLst/>
              <a:ahLst/>
              <a:cxnLst/>
              <a:rect l="l" t="t" r="r" b="b"/>
              <a:pathLst>
                <a:path w="9014" h="6263" extrusionOk="0">
                  <a:moveTo>
                    <a:pt x="535" y="0"/>
                  </a:moveTo>
                  <a:lnTo>
                    <a:pt x="1" y="3924"/>
                  </a:lnTo>
                  <a:cubicBezTo>
                    <a:pt x="964" y="5144"/>
                    <a:pt x="2472" y="6064"/>
                    <a:pt x="4018" y="6222"/>
                  </a:cubicBezTo>
                  <a:cubicBezTo>
                    <a:pt x="4284" y="6249"/>
                    <a:pt x="4554" y="6263"/>
                    <a:pt x="4826" y="6263"/>
                  </a:cubicBezTo>
                  <a:cubicBezTo>
                    <a:pt x="6140" y="6263"/>
                    <a:pt x="7491" y="5931"/>
                    <a:pt x="8477" y="5101"/>
                  </a:cubicBezTo>
                  <a:cubicBezTo>
                    <a:pt x="8638" y="3534"/>
                    <a:pt x="8853" y="2002"/>
                    <a:pt x="9014" y="436"/>
                  </a:cubicBezTo>
                  <a:cubicBezTo>
                    <a:pt x="6177" y="334"/>
                    <a:pt x="3372" y="103"/>
                    <a:pt x="535" y="0"/>
                  </a:cubicBezTo>
                  <a:close/>
                </a:path>
              </a:pathLst>
            </a:custGeom>
            <a:solidFill>
              <a:srgbClr val="E698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336;p65">
              <a:extLst>
                <a:ext uri="{FF2B5EF4-FFF2-40B4-BE49-F238E27FC236}">
                  <a16:creationId xmlns:a16="http://schemas.microsoft.com/office/drawing/2014/main" id="{678EB812-B0EC-1EF9-C71E-C37F5D6D60EE}"/>
                </a:ext>
              </a:extLst>
            </p:cNvPr>
            <p:cNvSpPr/>
            <p:nvPr/>
          </p:nvSpPr>
          <p:spPr>
            <a:xfrm>
              <a:off x="-2778285" y="1404427"/>
              <a:ext cx="338268" cy="153390"/>
            </a:xfrm>
            <a:custGeom>
              <a:avLst/>
              <a:gdLst/>
              <a:ahLst/>
              <a:cxnLst/>
              <a:rect l="l" t="t" r="r" b="b"/>
              <a:pathLst>
                <a:path w="11378" h="5159" extrusionOk="0">
                  <a:moveTo>
                    <a:pt x="3471" y="1"/>
                  </a:moveTo>
                  <a:cubicBezTo>
                    <a:pt x="3052" y="1"/>
                    <a:pt x="2632" y="107"/>
                    <a:pt x="2269" y="317"/>
                  </a:cubicBezTo>
                  <a:cubicBezTo>
                    <a:pt x="2604" y="1848"/>
                    <a:pt x="1761" y="3702"/>
                    <a:pt x="436" y="4536"/>
                  </a:cubicBezTo>
                  <a:cubicBezTo>
                    <a:pt x="182" y="4696"/>
                    <a:pt x="6" y="4859"/>
                    <a:pt x="1" y="5158"/>
                  </a:cubicBezTo>
                  <a:lnTo>
                    <a:pt x="10903" y="5050"/>
                  </a:lnTo>
                  <a:cubicBezTo>
                    <a:pt x="11082" y="3707"/>
                    <a:pt x="11197" y="2345"/>
                    <a:pt x="11378" y="1003"/>
                  </a:cubicBezTo>
                  <a:lnTo>
                    <a:pt x="11378" y="1003"/>
                  </a:lnTo>
                  <a:cubicBezTo>
                    <a:pt x="9512" y="1289"/>
                    <a:pt x="7663" y="1566"/>
                    <a:pt x="5797" y="1851"/>
                  </a:cubicBezTo>
                  <a:cubicBezTo>
                    <a:pt x="5630" y="1125"/>
                    <a:pt x="5103" y="492"/>
                    <a:pt x="4420" y="195"/>
                  </a:cubicBezTo>
                  <a:cubicBezTo>
                    <a:pt x="4121" y="65"/>
                    <a:pt x="3796" y="1"/>
                    <a:pt x="34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337;p65">
              <a:extLst>
                <a:ext uri="{FF2B5EF4-FFF2-40B4-BE49-F238E27FC236}">
                  <a16:creationId xmlns:a16="http://schemas.microsoft.com/office/drawing/2014/main" id="{5A72DE0B-60EA-B9E4-5538-2FA1E183492E}"/>
                </a:ext>
              </a:extLst>
            </p:cNvPr>
            <p:cNvSpPr/>
            <p:nvPr/>
          </p:nvSpPr>
          <p:spPr>
            <a:xfrm>
              <a:off x="-2768742" y="1526565"/>
              <a:ext cx="315376" cy="24678"/>
            </a:xfrm>
            <a:custGeom>
              <a:avLst/>
              <a:gdLst/>
              <a:ahLst/>
              <a:cxnLst/>
              <a:rect l="l" t="t" r="r" b="b"/>
              <a:pathLst>
                <a:path w="10608" h="830" fill="none" extrusionOk="0">
                  <a:moveTo>
                    <a:pt x="1" y="829"/>
                  </a:moveTo>
                  <a:cubicBezTo>
                    <a:pt x="3553" y="826"/>
                    <a:pt x="7099" y="549"/>
                    <a:pt x="10607" y="0"/>
                  </a:cubicBezTo>
                </a:path>
              </a:pathLst>
            </a:custGeom>
            <a:noFill/>
            <a:ln w="41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338;p65">
              <a:extLst>
                <a:ext uri="{FF2B5EF4-FFF2-40B4-BE49-F238E27FC236}">
                  <a16:creationId xmlns:a16="http://schemas.microsoft.com/office/drawing/2014/main" id="{E0BCB2DD-5814-18A3-1044-910F44687BAE}"/>
                </a:ext>
              </a:extLst>
            </p:cNvPr>
            <p:cNvSpPr/>
            <p:nvPr/>
          </p:nvSpPr>
          <p:spPr>
            <a:xfrm>
              <a:off x="-2713744" y="164202"/>
              <a:ext cx="711825" cy="1202442"/>
            </a:xfrm>
            <a:custGeom>
              <a:avLst/>
              <a:gdLst/>
              <a:ahLst/>
              <a:cxnLst/>
              <a:rect l="l" t="t" r="r" b="b"/>
              <a:pathLst>
                <a:path w="23943" h="40442" extrusionOk="0">
                  <a:moveTo>
                    <a:pt x="19291" y="1"/>
                  </a:moveTo>
                  <a:lnTo>
                    <a:pt x="4376" y="2631"/>
                  </a:lnTo>
                  <a:lnTo>
                    <a:pt x="2512" y="16750"/>
                  </a:lnTo>
                  <a:cubicBezTo>
                    <a:pt x="1501" y="24401"/>
                    <a:pt x="816" y="32174"/>
                    <a:pt x="1" y="39848"/>
                  </a:cubicBezTo>
                  <a:cubicBezTo>
                    <a:pt x="3249" y="39974"/>
                    <a:pt x="6519" y="40315"/>
                    <a:pt x="9768" y="40441"/>
                  </a:cubicBezTo>
                  <a:cubicBezTo>
                    <a:pt x="10246" y="34919"/>
                    <a:pt x="10832" y="29388"/>
                    <a:pt x="11310" y="23866"/>
                  </a:cubicBezTo>
                  <a:lnTo>
                    <a:pt x="13475" y="13729"/>
                  </a:lnTo>
                  <a:lnTo>
                    <a:pt x="14361" y="24923"/>
                  </a:lnTo>
                  <a:lnTo>
                    <a:pt x="13972" y="40359"/>
                  </a:lnTo>
                  <a:cubicBezTo>
                    <a:pt x="13972" y="40359"/>
                    <a:pt x="23775" y="40288"/>
                    <a:pt x="23715" y="40164"/>
                  </a:cubicBezTo>
                  <a:cubicBezTo>
                    <a:pt x="23655" y="40041"/>
                    <a:pt x="23943" y="16849"/>
                    <a:pt x="23715" y="9966"/>
                  </a:cubicBezTo>
                  <a:cubicBezTo>
                    <a:pt x="23487" y="3084"/>
                    <a:pt x="19291" y="1"/>
                    <a:pt x="19291" y="1"/>
                  </a:cubicBezTo>
                  <a:close/>
                </a:path>
              </a:pathLst>
            </a:custGeom>
            <a:solidFill>
              <a:srgbClr val="3C5B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339;p65">
              <a:extLst>
                <a:ext uri="{FF2B5EF4-FFF2-40B4-BE49-F238E27FC236}">
                  <a16:creationId xmlns:a16="http://schemas.microsoft.com/office/drawing/2014/main" id="{2EEBDA11-7B74-C19C-12C0-322B5C906614}"/>
                </a:ext>
              </a:extLst>
            </p:cNvPr>
            <p:cNvSpPr/>
            <p:nvPr/>
          </p:nvSpPr>
          <p:spPr>
            <a:xfrm>
              <a:off x="-2507753" y="244091"/>
              <a:ext cx="431709" cy="13201"/>
            </a:xfrm>
            <a:custGeom>
              <a:avLst/>
              <a:gdLst/>
              <a:ahLst/>
              <a:cxnLst/>
              <a:rect l="l" t="t" r="r" b="b"/>
              <a:pathLst>
                <a:path w="14521" h="444" fill="none" extrusionOk="0">
                  <a:moveTo>
                    <a:pt x="0" y="399"/>
                  </a:moveTo>
                  <a:cubicBezTo>
                    <a:pt x="4843" y="443"/>
                    <a:pt x="9684" y="311"/>
                    <a:pt x="14520" y="0"/>
                  </a:cubicBezTo>
                </a:path>
              </a:pathLst>
            </a:custGeom>
            <a:noFill/>
            <a:ln w="41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340;p65">
              <a:extLst>
                <a:ext uri="{FF2B5EF4-FFF2-40B4-BE49-F238E27FC236}">
                  <a16:creationId xmlns:a16="http://schemas.microsoft.com/office/drawing/2014/main" id="{1323141F-A915-CEA0-2505-73E56ADB6704}"/>
                </a:ext>
              </a:extLst>
            </p:cNvPr>
            <p:cNvSpPr/>
            <p:nvPr/>
          </p:nvSpPr>
          <p:spPr>
            <a:xfrm>
              <a:off x="-2313981" y="537721"/>
              <a:ext cx="10851" cy="41358"/>
            </a:xfrm>
            <a:custGeom>
              <a:avLst/>
              <a:gdLst/>
              <a:ahLst/>
              <a:cxnLst/>
              <a:rect l="l" t="t" r="r" b="b"/>
              <a:pathLst>
                <a:path w="365" h="1391" fill="none" extrusionOk="0">
                  <a:moveTo>
                    <a:pt x="1" y="1391"/>
                  </a:moveTo>
                  <a:cubicBezTo>
                    <a:pt x="122" y="927"/>
                    <a:pt x="243" y="464"/>
                    <a:pt x="364" y="1"/>
                  </a:cubicBezTo>
                </a:path>
              </a:pathLst>
            </a:custGeom>
            <a:noFill/>
            <a:ln w="41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341;p65">
              <a:extLst>
                <a:ext uri="{FF2B5EF4-FFF2-40B4-BE49-F238E27FC236}">
                  <a16:creationId xmlns:a16="http://schemas.microsoft.com/office/drawing/2014/main" id="{7EAC7FBA-F00F-54A5-73B8-63162F83EAB5}"/>
                </a:ext>
              </a:extLst>
            </p:cNvPr>
            <p:cNvSpPr/>
            <p:nvPr/>
          </p:nvSpPr>
          <p:spPr>
            <a:xfrm>
              <a:off x="-2596672" y="260562"/>
              <a:ext cx="108842" cy="140902"/>
            </a:xfrm>
            <a:custGeom>
              <a:avLst/>
              <a:gdLst/>
              <a:ahLst/>
              <a:cxnLst/>
              <a:rect l="l" t="t" r="r" b="b"/>
              <a:pathLst>
                <a:path w="3661" h="4739" fill="none" extrusionOk="0">
                  <a:moveTo>
                    <a:pt x="0" y="4739"/>
                  </a:moveTo>
                  <a:cubicBezTo>
                    <a:pt x="1778" y="3720"/>
                    <a:pt x="3123" y="1977"/>
                    <a:pt x="3660" y="1"/>
                  </a:cubicBezTo>
                </a:path>
              </a:pathLst>
            </a:custGeom>
            <a:noFill/>
            <a:ln w="41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342;p65">
              <a:extLst>
                <a:ext uri="{FF2B5EF4-FFF2-40B4-BE49-F238E27FC236}">
                  <a16:creationId xmlns:a16="http://schemas.microsoft.com/office/drawing/2014/main" id="{EC9A20D2-A2F6-8D0A-3FD5-4BBB75908F18}"/>
                </a:ext>
              </a:extLst>
            </p:cNvPr>
            <p:cNvSpPr/>
            <p:nvPr/>
          </p:nvSpPr>
          <p:spPr>
            <a:xfrm>
              <a:off x="-2290049" y="1309494"/>
              <a:ext cx="285616" cy="9395"/>
            </a:xfrm>
            <a:custGeom>
              <a:avLst/>
              <a:gdLst/>
              <a:ahLst/>
              <a:cxnLst/>
              <a:rect l="l" t="t" r="r" b="b"/>
              <a:pathLst>
                <a:path w="9607" h="316" fill="none" extrusionOk="0">
                  <a:moveTo>
                    <a:pt x="1" y="272"/>
                  </a:moveTo>
                  <a:cubicBezTo>
                    <a:pt x="3205" y="316"/>
                    <a:pt x="6407" y="225"/>
                    <a:pt x="9607" y="1"/>
                  </a:cubicBezTo>
                </a:path>
              </a:pathLst>
            </a:custGeom>
            <a:noFill/>
            <a:ln w="41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343;p65">
              <a:extLst>
                <a:ext uri="{FF2B5EF4-FFF2-40B4-BE49-F238E27FC236}">
                  <a16:creationId xmlns:a16="http://schemas.microsoft.com/office/drawing/2014/main" id="{0141E2BE-7761-B7FC-0E30-77FA56395F87}"/>
                </a:ext>
              </a:extLst>
            </p:cNvPr>
            <p:cNvSpPr/>
            <p:nvPr/>
          </p:nvSpPr>
          <p:spPr>
            <a:xfrm>
              <a:off x="-2701823" y="1296264"/>
              <a:ext cx="280830" cy="10555"/>
            </a:xfrm>
            <a:custGeom>
              <a:avLst/>
              <a:gdLst/>
              <a:ahLst/>
              <a:cxnLst/>
              <a:rect l="l" t="t" r="r" b="b"/>
              <a:pathLst>
                <a:path w="9446" h="355" fill="none" extrusionOk="0">
                  <a:moveTo>
                    <a:pt x="1" y="0"/>
                  </a:moveTo>
                  <a:lnTo>
                    <a:pt x="9446" y="354"/>
                  </a:lnTo>
                </a:path>
              </a:pathLst>
            </a:custGeom>
            <a:noFill/>
            <a:ln w="41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344;p65">
              <a:extLst>
                <a:ext uri="{FF2B5EF4-FFF2-40B4-BE49-F238E27FC236}">
                  <a16:creationId xmlns:a16="http://schemas.microsoft.com/office/drawing/2014/main" id="{3D88E1BD-9D35-BCC6-7FE6-E07B3B9F186B}"/>
                </a:ext>
              </a:extLst>
            </p:cNvPr>
            <p:cNvSpPr/>
            <p:nvPr/>
          </p:nvSpPr>
          <p:spPr>
            <a:xfrm>
              <a:off x="-2295103" y="647192"/>
              <a:ext cx="37846" cy="671806"/>
            </a:xfrm>
            <a:custGeom>
              <a:avLst/>
              <a:gdLst/>
              <a:ahLst/>
              <a:cxnLst/>
              <a:rect l="l" t="t" r="r" b="b"/>
              <a:pathLst>
                <a:path w="1273" h="22595" fill="none" extrusionOk="0">
                  <a:moveTo>
                    <a:pt x="1" y="0"/>
                  </a:moveTo>
                  <a:cubicBezTo>
                    <a:pt x="535" y="2735"/>
                    <a:pt x="877" y="5503"/>
                    <a:pt x="1023" y="8285"/>
                  </a:cubicBezTo>
                  <a:cubicBezTo>
                    <a:pt x="1273" y="13059"/>
                    <a:pt x="1112" y="17815"/>
                    <a:pt x="1183" y="22594"/>
                  </a:cubicBezTo>
                </a:path>
              </a:pathLst>
            </a:custGeom>
            <a:noFill/>
            <a:ln w="41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345;p65">
              <a:extLst>
                <a:ext uri="{FF2B5EF4-FFF2-40B4-BE49-F238E27FC236}">
                  <a16:creationId xmlns:a16="http://schemas.microsoft.com/office/drawing/2014/main" id="{B65DA552-E7BE-79B8-EFC6-CE4A1A426DE4}"/>
                </a:ext>
              </a:extLst>
            </p:cNvPr>
            <p:cNvSpPr/>
            <p:nvPr/>
          </p:nvSpPr>
          <p:spPr>
            <a:xfrm>
              <a:off x="-1995169" y="-464134"/>
              <a:ext cx="349898" cy="564253"/>
            </a:xfrm>
            <a:custGeom>
              <a:avLst/>
              <a:gdLst/>
              <a:ahLst/>
              <a:cxnLst/>
              <a:rect l="l" t="t" r="r" b="b"/>
              <a:pathLst>
                <a:path w="13155" h="21255" extrusionOk="0">
                  <a:moveTo>
                    <a:pt x="11423" y="1"/>
                  </a:moveTo>
                  <a:cubicBezTo>
                    <a:pt x="11401" y="1"/>
                    <a:pt x="11378" y="3"/>
                    <a:pt x="11356" y="8"/>
                  </a:cubicBezTo>
                  <a:cubicBezTo>
                    <a:pt x="11352" y="233"/>
                    <a:pt x="11306" y="403"/>
                    <a:pt x="11302" y="628"/>
                  </a:cubicBezTo>
                  <a:cubicBezTo>
                    <a:pt x="11295" y="1157"/>
                    <a:pt x="10811" y="1497"/>
                    <a:pt x="10574" y="1972"/>
                  </a:cubicBezTo>
                  <a:cubicBezTo>
                    <a:pt x="10637" y="2808"/>
                    <a:pt x="10494" y="3627"/>
                    <a:pt x="10277" y="4438"/>
                  </a:cubicBezTo>
                  <a:cubicBezTo>
                    <a:pt x="8511" y="7795"/>
                    <a:pt x="6568" y="10461"/>
                    <a:pt x="4373" y="13967"/>
                  </a:cubicBezTo>
                  <a:cubicBezTo>
                    <a:pt x="3871" y="13813"/>
                    <a:pt x="3413" y="13600"/>
                    <a:pt x="2910" y="13447"/>
                  </a:cubicBezTo>
                  <a:lnTo>
                    <a:pt x="0" y="20087"/>
                  </a:lnTo>
                  <a:cubicBezTo>
                    <a:pt x="1379" y="20666"/>
                    <a:pt x="2836" y="21254"/>
                    <a:pt x="4309" y="21254"/>
                  </a:cubicBezTo>
                  <a:cubicBezTo>
                    <a:pt x="4591" y="21254"/>
                    <a:pt x="4873" y="21233"/>
                    <a:pt x="5155" y="21185"/>
                  </a:cubicBezTo>
                  <a:cubicBezTo>
                    <a:pt x="6754" y="20919"/>
                    <a:pt x="8277" y="19771"/>
                    <a:pt x="8823" y="18245"/>
                  </a:cubicBezTo>
                  <a:cubicBezTo>
                    <a:pt x="9823" y="15455"/>
                    <a:pt x="10774" y="12647"/>
                    <a:pt x="11774" y="9857"/>
                  </a:cubicBezTo>
                  <a:cubicBezTo>
                    <a:pt x="11962" y="9830"/>
                    <a:pt x="12126" y="9704"/>
                    <a:pt x="12237" y="9551"/>
                  </a:cubicBezTo>
                  <a:cubicBezTo>
                    <a:pt x="12347" y="9396"/>
                    <a:pt x="12410" y="9213"/>
                    <a:pt x="12465" y="9031"/>
                  </a:cubicBezTo>
                  <a:cubicBezTo>
                    <a:pt x="12642" y="8449"/>
                    <a:pt x="12733" y="7894"/>
                    <a:pt x="12795" y="7288"/>
                  </a:cubicBezTo>
                  <a:lnTo>
                    <a:pt x="13119" y="4157"/>
                  </a:lnTo>
                  <a:cubicBezTo>
                    <a:pt x="13137" y="3979"/>
                    <a:pt x="13154" y="3794"/>
                    <a:pt x="13096" y="3626"/>
                  </a:cubicBezTo>
                  <a:cubicBezTo>
                    <a:pt x="13040" y="3468"/>
                    <a:pt x="12926" y="3355"/>
                    <a:pt x="12766" y="3355"/>
                  </a:cubicBezTo>
                  <a:cubicBezTo>
                    <a:pt x="12755" y="3355"/>
                    <a:pt x="12744" y="3356"/>
                    <a:pt x="12733" y="3357"/>
                  </a:cubicBezTo>
                  <a:lnTo>
                    <a:pt x="11975" y="4689"/>
                  </a:lnTo>
                  <a:cubicBezTo>
                    <a:pt x="12099" y="3292"/>
                    <a:pt x="11998" y="1880"/>
                    <a:pt x="11871" y="485"/>
                  </a:cubicBezTo>
                  <a:cubicBezTo>
                    <a:pt x="11849" y="247"/>
                    <a:pt x="11652" y="1"/>
                    <a:pt x="11423" y="1"/>
                  </a:cubicBezTo>
                  <a:close/>
                </a:path>
              </a:pathLst>
            </a:custGeom>
            <a:solidFill>
              <a:srgbClr val="E698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346;p65">
              <a:extLst>
                <a:ext uri="{FF2B5EF4-FFF2-40B4-BE49-F238E27FC236}">
                  <a16:creationId xmlns:a16="http://schemas.microsoft.com/office/drawing/2014/main" id="{F705F6A0-7D5A-52B5-0284-E1A31CD81E52}"/>
                </a:ext>
              </a:extLst>
            </p:cNvPr>
            <p:cNvSpPr/>
            <p:nvPr/>
          </p:nvSpPr>
          <p:spPr>
            <a:xfrm>
              <a:off x="-1871854" y="-116732"/>
              <a:ext cx="5916" cy="18048"/>
            </a:xfrm>
            <a:custGeom>
              <a:avLst/>
              <a:gdLst/>
              <a:ahLst/>
              <a:cxnLst/>
              <a:rect l="l" t="t" r="r" b="b"/>
              <a:pathLst>
                <a:path w="199" h="607" fill="none" extrusionOk="0">
                  <a:moveTo>
                    <a:pt x="199" y="0"/>
                  </a:moveTo>
                  <a:cubicBezTo>
                    <a:pt x="133" y="202"/>
                    <a:pt x="67" y="405"/>
                    <a:pt x="1" y="607"/>
                  </a:cubicBezTo>
                </a:path>
              </a:pathLst>
            </a:custGeom>
            <a:noFill/>
            <a:ln w="41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347;p65">
              <a:extLst>
                <a:ext uri="{FF2B5EF4-FFF2-40B4-BE49-F238E27FC236}">
                  <a16:creationId xmlns:a16="http://schemas.microsoft.com/office/drawing/2014/main" id="{A8D82E36-0DC1-5E6A-2F05-B4B2147372B0}"/>
                </a:ext>
              </a:extLst>
            </p:cNvPr>
            <p:cNvSpPr/>
            <p:nvPr/>
          </p:nvSpPr>
          <p:spPr>
            <a:xfrm>
              <a:off x="-1669936" y="-397042"/>
              <a:ext cx="31871" cy="62914"/>
            </a:xfrm>
            <a:custGeom>
              <a:avLst/>
              <a:gdLst/>
              <a:ahLst/>
              <a:cxnLst/>
              <a:rect l="l" t="t" r="r" b="b"/>
              <a:pathLst>
                <a:path w="1072" h="2116" fill="none" extrusionOk="0">
                  <a:moveTo>
                    <a:pt x="1072" y="1"/>
                  </a:moveTo>
                  <a:lnTo>
                    <a:pt x="0" y="2116"/>
                  </a:lnTo>
                </a:path>
              </a:pathLst>
            </a:custGeom>
            <a:noFill/>
            <a:ln w="41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48;p65">
              <a:extLst>
                <a:ext uri="{FF2B5EF4-FFF2-40B4-BE49-F238E27FC236}">
                  <a16:creationId xmlns:a16="http://schemas.microsoft.com/office/drawing/2014/main" id="{D0265FBB-20A7-0240-B097-7334BD84D409}"/>
                </a:ext>
              </a:extLst>
            </p:cNvPr>
            <p:cNvSpPr/>
            <p:nvPr/>
          </p:nvSpPr>
          <p:spPr>
            <a:xfrm>
              <a:off x="-1681976" y="-505205"/>
              <a:ext cx="20365" cy="95441"/>
            </a:xfrm>
            <a:custGeom>
              <a:avLst/>
              <a:gdLst/>
              <a:ahLst/>
              <a:cxnLst/>
              <a:rect l="l" t="t" r="r" b="b"/>
              <a:pathLst>
                <a:path w="685" h="3210" fill="none" extrusionOk="0">
                  <a:moveTo>
                    <a:pt x="685" y="1"/>
                  </a:moveTo>
                  <a:cubicBezTo>
                    <a:pt x="584" y="1094"/>
                    <a:pt x="355" y="2171"/>
                    <a:pt x="0" y="3210"/>
                  </a:cubicBezTo>
                </a:path>
              </a:pathLst>
            </a:custGeom>
            <a:noFill/>
            <a:ln w="41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349;p65">
              <a:extLst>
                <a:ext uri="{FF2B5EF4-FFF2-40B4-BE49-F238E27FC236}">
                  <a16:creationId xmlns:a16="http://schemas.microsoft.com/office/drawing/2014/main" id="{1CE54279-364D-6612-1191-00FA4FCB1C90}"/>
                </a:ext>
              </a:extLst>
            </p:cNvPr>
            <p:cNvSpPr/>
            <p:nvPr/>
          </p:nvSpPr>
          <p:spPr>
            <a:xfrm>
              <a:off x="-2740381" y="-281832"/>
              <a:ext cx="851229" cy="520319"/>
            </a:xfrm>
            <a:custGeom>
              <a:avLst/>
              <a:gdLst/>
              <a:ahLst/>
              <a:cxnLst/>
              <a:rect l="l" t="t" r="r" b="b"/>
              <a:pathLst>
                <a:path w="28632" h="17500" extrusionOk="0">
                  <a:moveTo>
                    <a:pt x="14388" y="0"/>
                  </a:moveTo>
                  <a:lnTo>
                    <a:pt x="10548" y="850"/>
                  </a:lnTo>
                  <a:cubicBezTo>
                    <a:pt x="8904" y="1214"/>
                    <a:pt x="7205" y="1733"/>
                    <a:pt x="5759" y="2595"/>
                  </a:cubicBezTo>
                  <a:cubicBezTo>
                    <a:pt x="3103" y="4178"/>
                    <a:pt x="1238" y="6812"/>
                    <a:pt x="0" y="9646"/>
                  </a:cubicBezTo>
                  <a:cubicBezTo>
                    <a:pt x="2661" y="9887"/>
                    <a:pt x="5236" y="10124"/>
                    <a:pt x="7896" y="10366"/>
                  </a:cubicBezTo>
                  <a:cubicBezTo>
                    <a:pt x="7546" y="12736"/>
                    <a:pt x="7154" y="15129"/>
                    <a:pt x="6802" y="17500"/>
                  </a:cubicBezTo>
                  <a:lnTo>
                    <a:pt x="22268" y="17106"/>
                  </a:lnTo>
                  <a:cubicBezTo>
                    <a:pt x="22169" y="15837"/>
                    <a:pt x="22106" y="14574"/>
                    <a:pt x="22006" y="13304"/>
                  </a:cubicBezTo>
                  <a:cubicBezTo>
                    <a:pt x="22465" y="12981"/>
                    <a:pt x="22856" y="12460"/>
                    <a:pt x="22871" y="11899"/>
                  </a:cubicBezTo>
                  <a:cubicBezTo>
                    <a:pt x="23559" y="12157"/>
                    <a:pt x="24252" y="12453"/>
                    <a:pt x="24940" y="12710"/>
                  </a:cubicBezTo>
                  <a:cubicBezTo>
                    <a:pt x="26188" y="10114"/>
                    <a:pt x="27384" y="7540"/>
                    <a:pt x="28632" y="4945"/>
                  </a:cubicBezTo>
                  <a:cubicBezTo>
                    <a:pt x="24685" y="3457"/>
                    <a:pt x="20868" y="1938"/>
                    <a:pt x="16921" y="450"/>
                  </a:cubicBezTo>
                  <a:cubicBezTo>
                    <a:pt x="16580" y="755"/>
                    <a:pt x="16131" y="960"/>
                    <a:pt x="15677" y="960"/>
                  </a:cubicBezTo>
                  <a:cubicBezTo>
                    <a:pt x="15616" y="960"/>
                    <a:pt x="15555" y="956"/>
                    <a:pt x="15494" y="949"/>
                  </a:cubicBezTo>
                  <a:cubicBezTo>
                    <a:pt x="14979" y="883"/>
                    <a:pt x="14489" y="509"/>
                    <a:pt x="143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350;p65">
              <a:extLst>
                <a:ext uri="{FF2B5EF4-FFF2-40B4-BE49-F238E27FC236}">
                  <a16:creationId xmlns:a16="http://schemas.microsoft.com/office/drawing/2014/main" id="{8100D639-8E23-1CC3-E876-E17153632B82}"/>
                </a:ext>
              </a:extLst>
            </p:cNvPr>
            <p:cNvSpPr/>
            <p:nvPr/>
          </p:nvSpPr>
          <p:spPr>
            <a:xfrm>
              <a:off x="-2352509" y="-268036"/>
              <a:ext cx="162415" cy="62052"/>
            </a:xfrm>
            <a:custGeom>
              <a:avLst/>
              <a:gdLst/>
              <a:ahLst/>
              <a:cxnLst/>
              <a:rect l="l" t="t" r="r" b="b"/>
              <a:pathLst>
                <a:path w="5463" h="2087" fill="none" extrusionOk="0">
                  <a:moveTo>
                    <a:pt x="1" y="1"/>
                  </a:moveTo>
                  <a:cubicBezTo>
                    <a:pt x="439" y="1008"/>
                    <a:pt x="1418" y="1759"/>
                    <a:pt x="2504" y="1923"/>
                  </a:cubicBezTo>
                  <a:cubicBezTo>
                    <a:pt x="3590" y="2087"/>
                    <a:pt x="4746" y="1656"/>
                    <a:pt x="5462" y="824"/>
                  </a:cubicBezTo>
                </a:path>
              </a:pathLst>
            </a:custGeom>
            <a:noFill/>
            <a:ln w="41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351;p65">
              <a:extLst>
                <a:ext uri="{FF2B5EF4-FFF2-40B4-BE49-F238E27FC236}">
                  <a16:creationId xmlns:a16="http://schemas.microsoft.com/office/drawing/2014/main" id="{D9B43BA8-10A5-ACD2-7248-68CDF57FDA2D}"/>
                </a:ext>
              </a:extLst>
            </p:cNvPr>
            <p:cNvSpPr/>
            <p:nvPr/>
          </p:nvSpPr>
          <p:spPr>
            <a:xfrm>
              <a:off x="-2723287" y="-25218"/>
              <a:ext cx="239445" cy="31725"/>
            </a:xfrm>
            <a:custGeom>
              <a:avLst/>
              <a:gdLst/>
              <a:ahLst/>
              <a:cxnLst/>
              <a:rect l="l" t="t" r="r" b="b"/>
              <a:pathLst>
                <a:path w="8054" h="1067" fill="none" extrusionOk="0">
                  <a:moveTo>
                    <a:pt x="0" y="0"/>
                  </a:moveTo>
                  <a:lnTo>
                    <a:pt x="8054" y="1067"/>
                  </a:lnTo>
                </a:path>
              </a:pathLst>
            </a:custGeom>
            <a:noFill/>
            <a:ln w="41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352;p65">
              <a:extLst>
                <a:ext uri="{FF2B5EF4-FFF2-40B4-BE49-F238E27FC236}">
                  <a16:creationId xmlns:a16="http://schemas.microsoft.com/office/drawing/2014/main" id="{2E7822FF-B5B3-6BAB-9CD9-F17317D007A8}"/>
                </a:ext>
              </a:extLst>
            </p:cNvPr>
            <p:cNvSpPr/>
            <p:nvPr/>
          </p:nvSpPr>
          <p:spPr>
            <a:xfrm>
              <a:off x="-2096901" y="-20491"/>
              <a:ext cx="37638" cy="95203"/>
            </a:xfrm>
            <a:custGeom>
              <a:avLst/>
              <a:gdLst/>
              <a:ahLst/>
              <a:cxnLst/>
              <a:rect l="l" t="t" r="r" b="b"/>
              <a:pathLst>
                <a:path w="1266" h="3202" fill="none" extrusionOk="0">
                  <a:moveTo>
                    <a:pt x="1216" y="3202"/>
                  </a:moveTo>
                  <a:cubicBezTo>
                    <a:pt x="1265" y="2030"/>
                    <a:pt x="816" y="844"/>
                    <a:pt x="1" y="0"/>
                  </a:cubicBezTo>
                </a:path>
              </a:pathLst>
            </a:custGeom>
            <a:noFill/>
            <a:ln w="41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353;p65">
              <a:extLst>
                <a:ext uri="{FF2B5EF4-FFF2-40B4-BE49-F238E27FC236}">
                  <a16:creationId xmlns:a16="http://schemas.microsoft.com/office/drawing/2014/main" id="{B7549536-F271-6671-77DD-75F72524EDCF}"/>
                </a:ext>
              </a:extLst>
            </p:cNvPr>
            <p:cNvSpPr/>
            <p:nvPr/>
          </p:nvSpPr>
          <p:spPr>
            <a:xfrm>
              <a:off x="-2025195" y="-143966"/>
              <a:ext cx="104471" cy="227454"/>
            </a:xfrm>
            <a:custGeom>
              <a:avLst/>
              <a:gdLst/>
              <a:ahLst/>
              <a:cxnLst/>
              <a:rect l="l" t="t" r="r" b="b"/>
              <a:pathLst>
                <a:path w="3514" h="7650" fill="none" extrusionOk="0">
                  <a:moveTo>
                    <a:pt x="3514" y="1"/>
                  </a:moveTo>
                  <a:cubicBezTo>
                    <a:pt x="2424" y="2587"/>
                    <a:pt x="1254" y="5136"/>
                    <a:pt x="1" y="7649"/>
                  </a:cubicBezTo>
                </a:path>
              </a:pathLst>
            </a:custGeom>
            <a:noFill/>
            <a:ln w="41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354;p65">
              <a:extLst>
                <a:ext uri="{FF2B5EF4-FFF2-40B4-BE49-F238E27FC236}">
                  <a16:creationId xmlns:a16="http://schemas.microsoft.com/office/drawing/2014/main" id="{088B68D0-EAA3-217F-2991-9C60D39E9390}"/>
                </a:ext>
              </a:extLst>
            </p:cNvPr>
            <p:cNvSpPr/>
            <p:nvPr/>
          </p:nvSpPr>
          <p:spPr>
            <a:xfrm>
              <a:off x="-2086615" y="-17755"/>
              <a:ext cx="6273" cy="9098"/>
            </a:xfrm>
            <a:custGeom>
              <a:avLst/>
              <a:gdLst/>
              <a:ahLst/>
              <a:cxnLst/>
              <a:rect l="l" t="t" r="r" b="b"/>
              <a:pathLst>
                <a:path w="211" h="306" fill="none" extrusionOk="0">
                  <a:moveTo>
                    <a:pt x="0" y="306"/>
                  </a:moveTo>
                  <a:lnTo>
                    <a:pt x="211" y="1"/>
                  </a:lnTo>
                </a:path>
              </a:pathLst>
            </a:custGeom>
            <a:noFill/>
            <a:ln w="4150" cap="rnd" cmpd="sng">
              <a:solidFill>
                <a:srgbClr val="27050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355;p65">
              <a:extLst>
                <a:ext uri="{FF2B5EF4-FFF2-40B4-BE49-F238E27FC236}">
                  <a16:creationId xmlns:a16="http://schemas.microsoft.com/office/drawing/2014/main" id="{CE562F6B-97CB-7801-502D-5610C63CCC1E}"/>
                </a:ext>
              </a:extLst>
            </p:cNvPr>
            <p:cNvSpPr/>
            <p:nvPr/>
          </p:nvSpPr>
          <p:spPr>
            <a:xfrm>
              <a:off x="-2357979" y="-391036"/>
              <a:ext cx="159650" cy="167870"/>
            </a:xfrm>
            <a:custGeom>
              <a:avLst/>
              <a:gdLst/>
              <a:ahLst/>
              <a:cxnLst/>
              <a:rect l="l" t="t" r="r" b="b"/>
              <a:pathLst>
                <a:path w="5370" h="5646" extrusionOk="0">
                  <a:moveTo>
                    <a:pt x="3974" y="1"/>
                  </a:moveTo>
                  <a:cubicBezTo>
                    <a:pt x="3353" y="41"/>
                    <a:pt x="2768" y="101"/>
                    <a:pt x="2147" y="142"/>
                  </a:cubicBezTo>
                  <a:cubicBezTo>
                    <a:pt x="2170" y="294"/>
                    <a:pt x="2183" y="449"/>
                    <a:pt x="2160" y="603"/>
                  </a:cubicBezTo>
                  <a:cubicBezTo>
                    <a:pt x="2137" y="755"/>
                    <a:pt x="2075" y="903"/>
                    <a:pt x="1968" y="1014"/>
                  </a:cubicBezTo>
                  <a:cubicBezTo>
                    <a:pt x="1875" y="1109"/>
                    <a:pt x="1745" y="1171"/>
                    <a:pt x="1613" y="1171"/>
                  </a:cubicBezTo>
                  <a:cubicBezTo>
                    <a:pt x="1592" y="1171"/>
                    <a:pt x="1571" y="1169"/>
                    <a:pt x="1551" y="1166"/>
                  </a:cubicBezTo>
                  <a:cubicBezTo>
                    <a:pt x="1398" y="1145"/>
                    <a:pt x="1226" y="1052"/>
                    <a:pt x="1202" y="900"/>
                  </a:cubicBezTo>
                  <a:cubicBezTo>
                    <a:pt x="1164" y="895"/>
                    <a:pt x="1126" y="892"/>
                    <a:pt x="1088" y="892"/>
                  </a:cubicBezTo>
                  <a:cubicBezTo>
                    <a:pt x="710" y="892"/>
                    <a:pt x="338" y="1121"/>
                    <a:pt x="177" y="1464"/>
                  </a:cubicBezTo>
                  <a:cubicBezTo>
                    <a:pt x="1" y="1843"/>
                    <a:pt x="97" y="2329"/>
                    <a:pt x="403" y="2612"/>
                  </a:cubicBezTo>
                  <a:cubicBezTo>
                    <a:pt x="627" y="2818"/>
                    <a:pt x="936" y="2910"/>
                    <a:pt x="1240" y="2910"/>
                  </a:cubicBezTo>
                  <a:cubicBezTo>
                    <a:pt x="1277" y="2910"/>
                    <a:pt x="1315" y="2908"/>
                    <a:pt x="1353" y="2905"/>
                  </a:cubicBezTo>
                  <a:lnTo>
                    <a:pt x="1353" y="2905"/>
                  </a:lnTo>
                  <a:cubicBezTo>
                    <a:pt x="1320" y="3273"/>
                    <a:pt x="1268" y="3673"/>
                    <a:pt x="1235" y="4042"/>
                  </a:cubicBezTo>
                  <a:cubicBezTo>
                    <a:pt x="1085" y="4085"/>
                    <a:pt x="917" y="4120"/>
                    <a:pt x="768" y="4163"/>
                  </a:cubicBezTo>
                  <a:cubicBezTo>
                    <a:pt x="1091" y="4917"/>
                    <a:pt x="1784" y="5496"/>
                    <a:pt x="2596" y="5618"/>
                  </a:cubicBezTo>
                  <a:cubicBezTo>
                    <a:pt x="2717" y="5637"/>
                    <a:pt x="2839" y="5645"/>
                    <a:pt x="2962" y="5645"/>
                  </a:cubicBezTo>
                  <a:cubicBezTo>
                    <a:pt x="3661" y="5645"/>
                    <a:pt x="4370" y="5359"/>
                    <a:pt x="4909" y="4915"/>
                  </a:cubicBezTo>
                  <a:cubicBezTo>
                    <a:pt x="4658" y="4796"/>
                    <a:pt x="4399" y="4690"/>
                    <a:pt x="4149" y="4571"/>
                  </a:cubicBezTo>
                  <a:cubicBezTo>
                    <a:pt x="4207" y="4236"/>
                    <a:pt x="4252" y="3927"/>
                    <a:pt x="4311" y="3592"/>
                  </a:cubicBezTo>
                  <a:cubicBezTo>
                    <a:pt x="4906" y="3373"/>
                    <a:pt x="5369" y="2729"/>
                    <a:pt x="5333" y="2094"/>
                  </a:cubicBezTo>
                  <a:cubicBezTo>
                    <a:pt x="5315" y="1773"/>
                    <a:pt x="5272" y="1478"/>
                    <a:pt x="5265" y="1156"/>
                  </a:cubicBezTo>
                  <a:cubicBezTo>
                    <a:pt x="5261" y="949"/>
                    <a:pt x="5066" y="797"/>
                    <a:pt x="4872" y="727"/>
                  </a:cubicBezTo>
                  <a:cubicBezTo>
                    <a:pt x="4678" y="656"/>
                    <a:pt x="4464" y="633"/>
                    <a:pt x="4288" y="525"/>
                  </a:cubicBezTo>
                  <a:cubicBezTo>
                    <a:pt x="4102" y="413"/>
                    <a:pt x="3986" y="217"/>
                    <a:pt x="3974" y="1"/>
                  </a:cubicBezTo>
                  <a:close/>
                </a:path>
              </a:pathLst>
            </a:custGeom>
            <a:solidFill>
              <a:srgbClr val="E698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356;p65">
              <a:extLst>
                <a:ext uri="{FF2B5EF4-FFF2-40B4-BE49-F238E27FC236}">
                  <a16:creationId xmlns:a16="http://schemas.microsoft.com/office/drawing/2014/main" id="{CEC2A03C-3FE0-D858-41E0-54ED354B3388}"/>
                </a:ext>
              </a:extLst>
            </p:cNvPr>
            <p:cNvSpPr/>
            <p:nvPr/>
          </p:nvSpPr>
          <p:spPr>
            <a:xfrm>
              <a:off x="-2278455" y="-353990"/>
              <a:ext cx="9960" cy="9960"/>
            </a:xfrm>
            <a:custGeom>
              <a:avLst/>
              <a:gdLst/>
              <a:ahLst/>
              <a:cxnLst/>
              <a:rect l="l" t="t" r="r" b="b"/>
              <a:pathLst>
                <a:path w="335" h="335" extrusionOk="0">
                  <a:moveTo>
                    <a:pt x="167" y="0"/>
                  </a:moveTo>
                  <a:cubicBezTo>
                    <a:pt x="75" y="0"/>
                    <a:pt x="1" y="75"/>
                    <a:pt x="1" y="168"/>
                  </a:cubicBezTo>
                  <a:cubicBezTo>
                    <a:pt x="1" y="259"/>
                    <a:pt x="75" y="334"/>
                    <a:pt x="167" y="334"/>
                  </a:cubicBezTo>
                  <a:cubicBezTo>
                    <a:pt x="260" y="334"/>
                    <a:pt x="334" y="259"/>
                    <a:pt x="334" y="168"/>
                  </a:cubicBezTo>
                  <a:cubicBezTo>
                    <a:pt x="334" y="75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2705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357;p65">
              <a:extLst>
                <a:ext uri="{FF2B5EF4-FFF2-40B4-BE49-F238E27FC236}">
                  <a16:creationId xmlns:a16="http://schemas.microsoft.com/office/drawing/2014/main" id="{200E737E-D90E-08EF-D598-649932D41F8D}"/>
                </a:ext>
              </a:extLst>
            </p:cNvPr>
            <p:cNvSpPr/>
            <p:nvPr/>
          </p:nvSpPr>
          <p:spPr>
            <a:xfrm>
              <a:off x="-2222446" y="-354228"/>
              <a:ext cx="9960" cy="9960"/>
            </a:xfrm>
            <a:custGeom>
              <a:avLst/>
              <a:gdLst/>
              <a:ahLst/>
              <a:cxnLst/>
              <a:rect l="l" t="t" r="r" b="b"/>
              <a:pathLst>
                <a:path w="335" h="335" extrusionOk="0">
                  <a:moveTo>
                    <a:pt x="168" y="1"/>
                  </a:moveTo>
                  <a:cubicBezTo>
                    <a:pt x="75" y="1"/>
                    <a:pt x="0" y="75"/>
                    <a:pt x="0" y="168"/>
                  </a:cubicBezTo>
                  <a:cubicBezTo>
                    <a:pt x="0" y="259"/>
                    <a:pt x="75" y="334"/>
                    <a:pt x="168" y="334"/>
                  </a:cubicBezTo>
                  <a:cubicBezTo>
                    <a:pt x="259" y="334"/>
                    <a:pt x="334" y="259"/>
                    <a:pt x="334" y="168"/>
                  </a:cubicBezTo>
                  <a:cubicBezTo>
                    <a:pt x="334" y="75"/>
                    <a:pt x="259" y="1"/>
                    <a:pt x="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358;p65">
              <a:extLst>
                <a:ext uri="{FF2B5EF4-FFF2-40B4-BE49-F238E27FC236}">
                  <a16:creationId xmlns:a16="http://schemas.microsoft.com/office/drawing/2014/main" id="{4D183670-9084-E49B-71AE-02E8F94892AA}"/>
                </a:ext>
              </a:extLst>
            </p:cNvPr>
            <p:cNvSpPr/>
            <p:nvPr/>
          </p:nvSpPr>
          <p:spPr>
            <a:xfrm>
              <a:off x="-2283181" y="-285578"/>
              <a:ext cx="55714" cy="7879"/>
            </a:xfrm>
            <a:custGeom>
              <a:avLst/>
              <a:gdLst/>
              <a:ahLst/>
              <a:cxnLst/>
              <a:rect l="l" t="t" r="r" b="b"/>
              <a:pathLst>
                <a:path w="1874" h="265" fill="none" extrusionOk="0">
                  <a:moveTo>
                    <a:pt x="1" y="1"/>
                  </a:moveTo>
                  <a:cubicBezTo>
                    <a:pt x="598" y="242"/>
                    <a:pt x="1260" y="265"/>
                    <a:pt x="1873" y="68"/>
                  </a:cubicBezTo>
                </a:path>
              </a:pathLst>
            </a:custGeom>
            <a:noFill/>
            <a:ln w="41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359;p65">
              <a:extLst>
                <a:ext uri="{FF2B5EF4-FFF2-40B4-BE49-F238E27FC236}">
                  <a16:creationId xmlns:a16="http://schemas.microsoft.com/office/drawing/2014/main" id="{2B426E19-D4C6-B98E-262A-BEABEFB84EA9}"/>
                </a:ext>
              </a:extLst>
            </p:cNvPr>
            <p:cNvSpPr/>
            <p:nvPr/>
          </p:nvSpPr>
          <p:spPr>
            <a:xfrm>
              <a:off x="-2174939" y="129119"/>
              <a:ext cx="17630" cy="446"/>
            </a:xfrm>
            <a:custGeom>
              <a:avLst/>
              <a:gdLst/>
              <a:ahLst/>
              <a:cxnLst/>
              <a:rect l="l" t="t" r="r" b="b"/>
              <a:pathLst>
                <a:path w="593" h="15" fill="none" extrusionOk="0">
                  <a:moveTo>
                    <a:pt x="1" y="0"/>
                  </a:moveTo>
                  <a:lnTo>
                    <a:pt x="592" y="14"/>
                  </a:lnTo>
                </a:path>
              </a:pathLst>
            </a:custGeom>
            <a:noFill/>
            <a:ln w="4150" cap="rnd" cmpd="sng">
              <a:solidFill>
                <a:srgbClr val="27050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360;p65">
              <a:extLst>
                <a:ext uri="{FF2B5EF4-FFF2-40B4-BE49-F238E27FC236}">
                  <a16:creationId xmlns:a16="http://schemas.microsoft.com/office/drawing/2014/main" id="{ED2DA91C-47DB-0220-0044-31D106F930A5}"/>
                </a:ext>
              </a:extLst>
            </p:cNvPr>
            <p:cNvSpPr/>
            <p:nvPr/>
          </p:nvSpPr>
          <p:spPr>
            <a:xfrm>
              <a:off x="-2233624" y="124956"/>
              <a:ext cx="19889" cy="327"/>
            </a:xfrm>
            <a:custGeom>
              <a:avLst/>
              <a:gdLst/>
              <a:ahLst/>
              <a:cxnLst/>
              <a:rect l="l" t="t" r="r" b="b"/>
              <a:pathLst>
                <a:path w="669" h="11" fill="none" extrusionOk="0">
                  <a:moveTo>
                    <a:pt x="668" y="11"/>
                  </a:moveTo>
                  <a:lnTo>
                    <a:pt x="1" y="1"/>
                  </a:lnTo>
                </a:path>
              </a:pathLst>
            </a:custGeom>
            <a:noFill/>
            <a:ln w="4150" cap="rnd" cmpd="sng">
              <a:solidFill>
                <a:srgbClr val="27050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361;p65">
              <a:extLst>
                <a:ext uri="{FF2B5EF4-FFF2-40B4-BE49-F238E27FC236}">
                  <a16:creationId xmlns:a16="http://schemas.microsoft.com/office/drawing/2014/main" id="{695DF657-438E-75FE-6DA5-765D13BFEC13}"/>
                </a:ext>
              </a:extLst>
            </p:cNvPr>
            <p:cNvSpPr/>
            <p:nvPr/>
          </p:nvSpPr>
          <p:spPr>
            <a:xfrm>
              <a:off x="-2245693" y="-350541"/>
              <a:ext cx="7581" cy="16085"/>
            </a:xfrm>
            <a:custGeom>
              <a:avLst/>
              <a:gdLst/>
              <a:ahLst/>
              <a:cxnLst/>
              <a:rect l="l" t="t" r="r" b="b"/>
              <a:pathLst>
                <a:path w="255" h="541" fill="none" extrusionOk="0">
                  <a:moveTo>
                    <a:pt x="108" y="1"/>
                  </a:moveTo>
                  <a:lnTo>
                    <a:pt x="254" y="540"/>
                  </a:lnTo>
                  <a:lnTo>
                    <a:pt x="0" y="482"/>
                  </a:lnTo>
                </a:path>
              </a:pathLst>
            </a:custGeom>
            <a:noFill/>
            <a:ln w="41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362;p65">
              <a:extLst>
                <a:ext uri="{FF2B5EF4-FFF2-40B4-BE49-F238E27FC236}">
                  <a16:creationId xmlns:a16="http://schemas.microsoft.com/office/drawing/2014/main" id="{E580F816-B916-12E7-3F22-E79D2225327B}"/>
                </a:ext>
              </a:extLst>
            </p:cNvPr>
            <p:cNvSpPr/>
            <p:nvPr/>
          </p:nvSpPr>
          <p:spPr>
            <a:xfrm>
              <a:off x="-2266890" y="-332524"/>
              <a:ext cx="11535" cy="8979"/>
            </a:xfrm>
            <a:custGeom>
              <a:avLst/>
              <a:gdLst/>
              <a:ahLst/>
              <a:cxnLst/>
              <a:rect l="l" t="t" r="r" b="b"/>
              <a:pathLst>
                <a:path w="388" h="302" fill="none" extrusionOk="0">
                  <a:moveTo>
                    <a:pt x="50" y="0"/>
                  </a:moveTo>
                  <a:cubicBezTo>
                    <a:pt x="0" y="94"/>
                    <a:pt x="39" y="210"/>
                    <a:pt x="135" y="256"/>
                  </a:cubicBezTo>
                  <a:cubicBezTo>
                    <a:pt x="230" y="301"/>
                    <a:pt x="344" y="259"/>
                    <a:pt x="387" y="162"/>
                  </a:cubicBezTo>
                </a:path>
              </a:pathLst>
            </a:custGeom>
            <a:noFill/>
            <a:ln w="41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363;p65">
              <a:extLst>
                <a:ext uri="{FF2B5EF4-FFF2-40B4-BE49-F238E27FC236}">
                  <a16:creationId xmlns:a16="http://schemas.microsoft.com/office/drawing/2014/main" id="{CA4652AA-1584-F0FA-97DB-E15C3E92BDB7}"/>
                </a:ext>
              </a:extLst>
            </p:cNvPr>
            <p:cNvSpPr/>
            <p:nvPr/>
          </p:nvSpPr>
          <p:spPr>
            <a:xfrm>
              <a:off x="-2335326" y="-348252"/>
              <a:ext cx="16322" cy="7166"/>
            </a:xfrm>
            <a:custGeom>
              <a:avLst/>
              <a:gdLst/>
              <a:ahLst/>
              <a:cxnLst/>
              <a:rect l="l" t="t" r="r" b="b"/>
              <a:pathLst>
                <a:path w="549" h="241" fill="none" extrusionOk="0">
                  <a:moveTo>
                    <a:pt x="0" y="0"/>
                  </a:moveTo>
                  <a:lnTo>
                    <a:pt x="549" y="240"/>
                  </a:lnTo>
                </a:path>
              </a:pathLst>
            </a:custGeom>
            <a:noFill/>
            <a:ln w="41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364;p65">
              <a:extLst>
                <a:ext uri="{FF2B5EF4-FFF2-40B4-BE49-F238E27FC236}">
                  <a16:creationId xmlns:a16="http://schemas.microsoft.com/office/drawing/2014/main" id="{C29B08A4-D2A3-C714-FCE5-72CDD45F1D4F}"/>
                </a:ext>
              </a:extLst>
            </p:cNvPr>
            <p:cNvSpPr/>
            <p:nvPr/>
          </p:nvSpPr>
          <p:spPr>
            <a:xfrm>
              <a:off x="-2318618" y="-303774"/>
              <a:ext cx="6868" cy="1487"/>
            </a:xfrm>
            <a:custGeom>
              <a:avLst/>
              <a:gdLst/>
              <a:ahLst/>
              <a:cxnLst/>
              <a:rect l="l" t="t" r="r" b="b"/>
              <a:pathLst>
                <a:path w="231" h="50" fill="none" extrusionOk="0">
                  <a:moveTo>
                    <a:pt x="1" y="6"/>
                  </a:moveTo>
                  <a:cubicBezTo>
                    <a:pt x="72" y="49"/>
                    <a:pt x="162" y="47"/>
                    <a:pt x="231" y="1"/>
                  </a:cubicBezTo>
                </a:path>
              </a:pathLst>
            </a:custGeom>
            <a:noFill/>
            <a:ln w="4150" cap="rnd" cmpd="sng">
              <a:solidFill>
                <a:srgbClr val="27050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365;p65">
              <a:extLst>
                <a:ext uri="{FF2B5EF4-FFF2-40B4-BE49-F238E27FC236}">
                  <a16:creationId xmlns:a16="http://schemas.microsoft.com/office/drawing/2014/main" id="{0BD4084D-4EE7-B314-3265-95B9E8235C16}"/>
                </a:ext>
              </a:extLst>
            </p:cNvPr>
            <p:cNvSpPr/>
            <p:nvPr/>
          </p:nvSpPr>
          <p:spPr>
            <a:xfrm>
              <a:off x="-2240461" y="-386844"/>
              <a:ext cx="11446" cy="24886"/>
            </a:xfrm>
            <a:custGeom>
              <a:avLst/>
              <a:gdLst/>
              <a:ahLst/>
              <a:cxnLst/>
              <a:rect l="l" t="t" r="r" b="b"/>
              <a:pathLst>
                <a:path w="385" h="837" fill="none" extrusionOk="0">
                  <a:moveTo>
                    <a:pt x="5" y="1"/>
                  </a:moveTo>
                  <a:cubicBezTo>
                    <a:pt x="1" y="322"/>
                    <a:pt x="141" y="628"/>
                    <a:pt x="384" y="836"/>
                  </a:cubicBezTo>
                </a:path>
              </a:pathLst>
            </a:custGeom>
            <a:noFill/>
            <a:ln w="41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366;p65">
              <a:extLst>
                <a:ext uri="{FF2B5EF4-FFF2-40B4-BE49-F238E27FC236}">
                  <a16:creationId xmlns:a16="http://schemas.microsoft.com/office/drawing/2014/main" id="{03A962C0-785D-6533-609C-744A3F4F076C}"/>
                </a:ext>
              </a:extLst>
            </p:cNvPr>
            <p:cNvSpPr/>
            <p:nvPr/>
          </p:nvSpPr>
          <p:spPr>
            <a:xfrm>
              <a:off x="-2281309" y="-375903"/>
              <a:ext cx="20365" cy="9247"/>
            </a:xfrm>
            <a:custGeom>
              <a:avLst/>
              <a:gdLst/>
              <a:ahLst/>
              <a:cxnLst/>
              <a:rect l="l" t="t" r="r" b="b"/>
              <a:pathLst>
                <a:path w="685" h="311" fill="none" extrusionOk="0">
                  <a:moveTo>
                    <a:pt x="0" y="311"/>
                  </a:moveTo>
                  <a:cubicBezTo>
                    <a:pt x="138" y="66"/>
                    <a:pt x="463" y="1"/>
                    <a:pt x="684" y="175"/>
                  </a:cubicBezTo>
                </a:path>
              </a:pathLst>
            </a:custGeom>
            <a:noFill/>
            <a:ln w="41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367;p65">
              <a:extLst>
                <a:ext uri="{FF2B5EF4-FFF2-40B4-BE49-F238E27FC236}">
                  <a16:creationId xmlns:a16="http://schemas.microsoft.com/office/drawing/2014/main" id="{BF260AC5-4D42-7FC5-BA61-5C7C70B3382D}"/>
                </a:ext>
              </a:extLst>
            </p:cNvPr>
            <p:cNvSpPr/>
            <p:nvPr/>
          </p:nvSpPr>
          <p:spPr>
            <a:xfrm>
              <a:off x="-2223694" y="-366151"/>
              <a:ext cx="9514" cy="476"/>
            </a:xfrm>
            <a:custGeom>
              <a:avLst/>
              <a:gdLst/>
              <a:ahLst/>
              <a:cxnLst/>
              <a:rect l="l" t="t" r="r" b="b"/>
              <a:pathLst>
                <a:path w="320" h="16" fill="none" extrusionOk="0">
                  <a:moveTo>
                    <a:pt x="1" y="16"/>
                  </a:moveTo>
                  <a:lnTo>
                    <a:pt x="319" y="0"/>
                  </a:lnTo>
                </a:path>
              </a:pathLst>
            </a:custGeom>
            <a:noFill/>
            <a:ln w="41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368;p65">
              <a:extLst>
                <a:ext uri="{FF2B5EF4-FFF2-40B4-BE49-F238E27FC236}">
                  <a16:creationId xmlns:a16="http://schemas.microsoft.com/office/drawing/2014/main" id="{432CCCB4-EDAB-02D7-956B-34CE6E7B026B}"/>
                </a:ext>
              </a:extLst>
            </p:cNvPr>
            <p:cNvSpPr/>
            <p:nvPr/>
          </p:nvSpPr>
          <p:spPr>
            <a:xfrm>
              <a:off x="-2343055" y="-451926"/>
              <a:ext cx="183375" cy="80516"/>
            </a:xfrm>
            <a:custGeom>
              <a:avLst/>
              <a:gdLst/>
              <a:ahLst/>
              <a:cxnLst/>
              <a:rect l="l" t="t" r="r" b="b"/>
              <a:pathLst>
                <a:path w="6168" h="2708" extrusionOk="0">
                  <a:moveTo>
                    <a:pt x="2485" y="1"/>
                  </a:moveTo>
                  <a:cubicBezTo>
                    <a:pt x="2286" y="1"/>
                    <a:pt x="2085" y="24"/>
                    <a:pt x="1884" y="72"/>
                  </a:cubicBezTo>
                  <a:cubicBezTo>
                    <a:pt x="1011" y="284"/>
                    <a:pt x="268" y="1005"/>
                    <a:pt x="73" y="1882"/>
                  </a:cubicBezTo>
                  <a:cubicBezTo>
                    <a:pt x="12" y="2154"/>
                    <a:pt x="0" y="2433"/>
                    <a:pt x="40" y="2708"/>
                  </a:cubicBezTo>
                  <a:lnTo>
                    <a:pt x="6000" y="2261"/>
                  </a:lnTo>
                  <a:cubicBezTo>
                    <a:pt x="6150" y="2249"/>
                    <a:pt x="6167" y="2037"/>
                    <a:pt x="6023" y="2001"/>
                  </a:cubicBezTo>
                  <a:lnTo>
                    <a:pt x="4897" y="1720"/>
                  </a:lnTo>
                  <a:cubicBezTo>
                    <a:pt x="4535" y="671"/>
                    <a:pt x="3551" y="1"/>
                    <a:pt x="24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369;p65">
              <a:extLst>
                <a:ext uri="{FF2B5EF4-FFF2-40B4-BE49-F238E27FC236}">
                  <a16:creationId xmlns:a16="http://schemas.microsoft.com/office/drawing/2014/main" id="{4EBA5CB4-9617-4F7E-50CE-8FA74B3E8078}"/>
                </a:ext>
              </a:extLst>
            </p:cNvPr>
            <p:cNvSpPr/>
            <p:nvPr/>
          </p:nvSpPr>
          <p:spPr>
            <a:xfrm>
              <a:off x="-2338001" y="-398618"/>
              <a:ext cx="139107" cy="17661"/>
            </a:xfrm>
            <a:custGeom>
              <a:avLst/>
              <a:gdLst/>
              <a:ahLst/>
              <a:cxnLst/>
              <a:rect l="l" t="t" r="r" b="b"/>
              <a:pathLst>
                <a:path w="4679" h="594" fill="none" extrusionOk="0">
                  <a:moveTo>
                    <a:pt x="0" y="593"/>
                  </a:moveTo>
                  <a:lnTo>
                    <a:pt x="4678" y="1"/>
                  </a:lnTo>
                </a:path>
              </a:pathLst>
            </a:custGeom>
            <a:noFill/>
            <a:ln w="41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370;p65">
              <a:extLst>
                <a:ext uri="{FF2B5EF4-FFF2-40B4-BE49-F238E27FC236}">
                  <a16:creationId xmlns:a16="http://schemas.microsoft.com/office/drawing/2014/main" id="{128F1D37-0CD8-6CE2-27A2-062BB353B65D}"/>
                </a:ext>
              </a:extLst>
            </p:cNvPr>
            <p:cNvSpPr/>
            <p:nvPr/>
          </p:nvSpPr>
          <p:spPr>
            <a:xfrm>
              <a:off x="-2296619" y="-458586"/>
              <a:ext cx="3805" cy="12636"/>
            </a:xfrm>
            <a:custGeom>
              <a:avLst/>
              <a:gdLst/>
              <a:ahLst/>
              <a:cxnLst/>
              <a:rect l="l" t="t" r="r" b="b"/>
              <a:pathLst>
                <a:path w="128" h="425" fill="none" extrusionOk="0">
                  <a:moveTo>
                    <a:pt x="1" y="0"/>
                  </a:moveTo>
                  <a:cubicBezTo>
                    <a:pt x="43" y="141"/>
                    <a:pt x="85" y="284"/>
                    <a:pt x="128" y="424"/>
                  </a:cubicBezTo>
                </a:path>
              </a:pathLst>
            </a:custGeom>
            <a:noFill/>
            <a:ln w="41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2371;p65">
              <a:extLst>
                <a:ext uri="{FF2B5EF4-FFF2-40B4-BE49-F238E27FC236}">
                  <a16:creationId xmlns:a16="http://schemas.microsoft.com/office/drawing/2014/main" id="{F9F41A91-9504-8766-34CF-48F30C606077}"/>
                </a:ext>
              </a:extLst>
            </p:cNvPr>
            <p:cNvGrpSpPr/>
            <p:nvPr/>
          </p:nvGrpSpPr>
          <p:grpSpPr>
            <a:xfrm>
              <a:off x="-2682254" y="-771785"/>
              <a:ext cx="749036" cy="1567338"/>
              <a:chOff x="-2682254" y="-771785"/>
              <a:chExt cx="749036" cy="1567338"/>
            </a:xfrm>
          </p:grpSpPr>
          <p:sp>
            <p:nvSpPr>
              <p:cNvPr id="52" name="Google Shape;2372;p65">
                <a:extLst>
                  <a:ext uri="{FF2B5EF4-FFF2-40B4-BE49-F238E27FC236}">
                    <a16:creationId xmlns:a16="http://schemas.microsoft.com/office/drawing/2014/main" id="{454E5C5E-6798-68D7-3155-020913E74A29}"/>
                  </a:ext>
                </a:extLst>
              </p:cNvPr>
              <p:cNvSpPr/>
              <p:nvPr/>
            </p:nvSpPr>
            <p:spPr>
              <a:xfrm>
                <a:off x="-2682254" y="-771785"/>
                <a:ext cx="336661" cy="659636"/>
              </a:xfrm>
              <a:custGeom>
                <a:avLst/>
                <a:gdLst/>
                <a:ahLst/>
                <a:cxnLst/>
                <a:rect l="l" t="t" r="r" b="b"/>
                <a:pathLst>
                  <a:path w="16218" h="38356" extrusionOk="0">
                    <a:moveTo>
                      <a:pt x="720" y="1"/>
                    </a:moveTo>
                    <a:cubicBezTo>
                      <a:pt x="482" y="1"/>
                      <a:pt x="229" y="167"/>
                      <a:pt x="205" y="408"/>
                    </a:cubicBezTo>
                    <a:lnTo>
                      <a:pt x="0" y="2471"/>
                    </a:lnTo>
                    <a:lnTo>
                      <a:pt x="13138" y="38355"/>
                    </a:lnTo>
                    <a:lnTo>
                      <a:pt x="16218" y="37200"/>
                    </a:lnTo>
                    <a:lnTo>
                      <a:pt x="2520" y="1527"/>
                    </a:lnTo>
                    <a:lnTo>
                      <a:pt x="1008" y="108"/>
                    </a:lnTo>
                    <a:cubicBezTo>
                      <a:pt x="929" y="34"/>
                      <a:pt x="826" y="1"/>
                      <a:pt x="7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2373;p65">
                <a:extLst>
                  <a:ext uri="{FF2B5EF4-FFF2-40B4-BE49-F238E27FC236}">
                    <a16:creationId xmlns:a16="http://schemas.microsoft.com/office/drawing/2014/main" id="{C381AFFC-6ECB-5F2E-3928-D866DEE9BE23}"/>
                  </a:ext>
                </a:extLst>
              </p:cNvPr>
              <p:cNvSpPr/>
              <p:nvPr/>
            </p:nvSpPr>
            <p:spPr>
              <a:xfrm>
                <a:off x="-2563197" y="-200694"/>
                <a:ext cx="629979" cy="996247"/>
              </a:xfrm>
              <a:custGeom>
                <a:avLst/>
                <a:gdLst/>
                <a:ahLst/>
                <a:cxnLst/>
                <a:rect l="l" t="t" r="r" b="b"/>
                <a:pathLst>
                  <a:path w="21190" h="33507" extrusionOk="0">
                    <a:moveTo>
                      <a:pt x="10496" y="0"/>
                    </a:moveTo>
                    <a:cubicBezTo>
                      <a:pt x="10335" y="0"/>
                      <a:pt x="10172" y="29"/>
                      <a:pt x="10013" y="88"/>
                    </a:cubicBezTo>
                    <a:lnTo>
                      <a:pt x="1071" y="3441"/>
                    </a:lnTo>
                    <a:cubicBezTo>
                      <a:pt x="360" y="3708"/>
                      <a:pt x="0" y="4500"/>
                      <a:pt x="267" y="5211"/>
                    </a:cubicBezTo>
                    <a:cubicBezTo>
                      <a:pt x="474" y="5762"/>
                      <a:pt x="997" y="6102"/>
                      <a:pt x="1553" y="6102"/>
                    </a:cubicBezTo>
                    <a:cubicBezTo>
                      <a:pt x="1713" y="6102"/>
                      <a:pt x="1876" y="6074"/>
                      <a:pt x="2035" y="6014"/>
                    </a:cubicBezTo>
                    <a:lnTo>
                      <a:pt x="2593" y="5806"/>
                    </a:lnTo>
                    <a:lnTo>
                      <a:pt x="2593" y="5806"/>
                    </a:lnTo>
                    <a:cubicBezTo>
                      <a:pt x="2255" y="6293"/>
                      <a:pt x="2269" y="6942"/>
                      <a:pt x="2628" y="7414"/>
                    </a:cubicBezTo>
                    <a:cubicBezTo>
                      <a:pt x="2892" y="7762"/>
                      <a:pt x="3299" y="7956"/>
                      <a:pt x="3719" y="7956"/>
                    </a:cubicBezTo>
                    <a:cubicBezTo>
                      <a:pt x="3869" y="7956"/>
                      <a:pt x="4020" y="7931"/>
                      <a:pt x="4167" y="7880"/>
                    </a:cubicBezTo>
                    <a:lnTo>
                      <a:pt x="10998" y="30085"/>
                    </a:lnTo>
                    <a:cubicBezTo>
                      <a:pt x="11642" y="32178"/>
                      <a:pt x="13567" y="33506"/>
                      <a:pt x="15629" y="33506"/>
                    </a:cubicBezTo>
                    <a:cubicBezTo>
                      <a:pt x="16193" y="33506"/>
                      <a:pt x="16768" y="33407"/>
                      <a:pt x="17330" y="33196"/>
                    </a:cubicBezTo>
                    <a:cubicBezTo>
                      <a:pt x="19942" y="32216"/>
                      <a:pt x="21189" y="29238"/>
                      <a:pt x="20053" y="26689"/>
                    </a:cubicBezTo>
                    <a:lnTo>
                      <a:pt x="10599" y="5468"/>
                    </a:lnTo>
                    <a:cubicBezTo>
                      <a:pt x="11148" y="5246"/>
                      <a:pt x="11492" y="4696"/>
                      <a:pt x="11451" y="4105"/>
                    </a:cubicBezTo>
                    <a:cubicBezTo>
                      <a:pt x="11410" y="3513"/>
                      <a:pt x="10995" y="3016"/>
                      <a:pt x="10421" y="2870"/>
                    </a:cubicBezTo>
                    <a:lnTo>
                      <a:pt x="10978" y="2662"/>
                    </a:lnTo>
                    <a:cubicBezTo>
                      <a:pt x="11688" y="2395"/>
                      <a:pt x="12048" y="1603"/>
                      <a:pt x="11781" y="892"/>
                    </a:cubicBezTo>
                    <a:cubicBezTo>
                      <a:pt x="11575" y="340"/>
                      <a:pt x="11052" y="0"/>
                      <a:pt x="104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2374;p65">
                <a:extLst>
                  <a:ext uri="{FF2B5EF4-FFF2-40B4-BE49-F238E27FC236}">
                    <a16:creationId xmlns:a16="http://schemas.microsoft.com/office/drawing/2014/main" id="{AAAA8B78-3AF0-E4A2-E997-51DDD42AD883}"/>
                  </a:ext>
                </a:extLst>
              </p:cNvPr>
              <p:cNvSpPr/>
              <p:nvPr/>
            </p:nvSpPr>
            <p:spPr>
              <a:xfrm>
                <a:off x="-2487329" y="-114294"/>
                <a:ext cx="237245" cy="85867"/>
              </a:xfrm>
              <a:custGeom>
                <a:avLst/>
                <a:gdLst/>
                <a:ahLst/>
                <a:cxnLst/>
                <a:rect l="l" t="t" r="r" b="b"/>
                <a:pathLst>
                  <a:path w="7980" h="2888" fill="none" extrusionOk="0">
                    <a:moveTo>
                      <a:pt x="0" y="2887"/>
                    </a:moveTo>
                    <a:cubicBezTo>
                      <a:pt x="2662" y="1929"/>
                      <a:pt x="5322" y="967"/>
                      <a:pt x="7980" y="1"/>
                    </a:cubicBezTo>
                  </a:path>
                </a:pathLst>
              </a:custGeom>
              <a:noFill/>
              <a:ln w="41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2375;p65">
                <a:extLst>
                  <a:ext uri="{FF2B5EF4-FFF2-40B4-BE49-F238E27FC236}">
                    <a16:creationId xmlns:a16="http://schemas.microsoft.com/office/drawing/2014/main" id="{AEC68CD3-2326-2A80-E488-E4A9C2655B57}"/>
                  </a:ext>
                </a:extLst>
              </p:cNvPr>
              <p:cNvSpPr/>
              <p:nvPr/>
            </p:nvSpPr>
            <p:spPr>
              <a:xfrm>
                <a:off x="-2045113" y="626886"/>
                <a:ext cx="77774" cy="130734"/>
              </a:xfrm>
              <a:custGeom>
                <a:avLst/>
                <a:gdLst/>
                <a:ahLst/>
                <a:cxnLst/>
                <a:rect l="l" t="t" r="r" b="b"/>
                <a:pathLst>
                  <a:path w="2616" h="4397" fill="none" extrusionOk="0">
                    <a:moveTo>
                      <a:pt x="1" y="4396"/>
                    </a:moveTo>
                    <a:cubicBezTo>
                      <a:pt x="1678" y="3626"/>
                      <a:pt x="2616" y="1814"/>
                      <a:pt x="2276" y="0"/>
                    </a:cubicBezTo>
                  </a:path>
                </a:pathLst>
              </a:custGeom>
              <a:noFill/>
              <a:ln w="41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7" name="Google Shape;2376;p65">
              <a:extLst>
                <a:ext uri="{FF2B5EF4-FFF2-40B4-BE49-F238E27FC236}">
                  <a16:creationId xmlns:a16="http://schemas.microsoft.com/office/drawing/2014/main" id="{83BEFA5C-1593-E336-F9F2-214013B76E9E}"/>
                </a:ext>
              </a:extLst>
            </p:cNvPr>
            <p:cNvSpPr/>
            <p:nvPr/>
          </p:nvSpPr>
          <p:spPr>
            <a:xfrm>
              <a:off x="-2693350" y="-40768"/>
              <a:ext cx="572451" cy="306988"/>
            </a:xfrm>
            <a:custGeom>
              <a:avLst/>
              <a:gdLst/>
              <a:ahLst/>
              <a:cxnLst/>
              <a:rect l="l" t="t" r="r" b="b"/>
              <a:pathLst>
                <a:path w="19255" h="10325" extrusionOk="0">
                  <a:moveTo>
                    <a:pt x="14750" y="1"/>
                  </a:moveTo>
                  <a:cubicBezTo>
                    <a:pt x="14530" y="1"/>
                    <a:pt x="14310" y="11"/>
                    <a:pt x="14090" y="31"/>
                  </a:cubicBezTo>
                  <a:cubicBezTo>
                    <a:pt x="14090" y="31"/>
                    <a:pt x="9402" y="1614"/>
                    <a:pt x="7004" y="2402"/>
                  </a:cubicBezTo>
                  <a:lnTo>
                    <a:pt x="298" y="1553"/>
                  </a:lnTo>
                  <a:cubicBezTo>
                    <a:pt x="62" y="3165"/>
                    <a:pt x="0" y="4798"/>
                    <a:pt x="116" y="6424"/>
                  </a:cubicBezTo>
                  <a:cubicBezTo>
                    <a:pt x="220" y="7903"/>
                    <a:pt x="1112" y="9339"/>
                    <a:pt x="2464" y="9948"/>
                  </a:cubicBezTo>
                  <a:cubicBezTo>
                    <a:pt x="3067" y="10219"/>
                    <a:pt x="3713" y="10324"/>
                    <a:pt x="4372" y="10324"/>
                  </a:cubicBezTo>
                  <a:cubicBezTo>
                    <a:pt x="5216" y="10324"/>
                    <a:pt x="6081" y="10151"/>
                    <a:pt x="6901" y="9933"/>
                  </a:cubicBezTo>
                  <a:cubicBezTo>
                    <a:pt x="10194" y="9056"/>
                    <a:pt x="16174" y="5598"/>
                    <a:pt x="16174" y="5598"/>
                  </a:cubicBezTo>
                  <a:lnTo>
                    <a:pt x="17459" y="5661"/>
                  </a:lnTo>
                  <a:lnTo>
                    <a:pt x="17887" y="6621"/>
                  </a:lnTo>
                  <a:cubicBezTo>
                    <a:pt x="18153" y="6462"/>
                    <a:pt x="18472" y="6282"/>
                    <a:pt x="18739" y="6123"/>
                  </a:cubicBezTo>
                  <a:cubicBezTo>
                    <a:pt x="19022" y="5954"/>
                    <a:pt x="19232" y="5600"/>
                    <a:pt x="19245" y="5271"/>
                  </a:cubicBezTo>
                  <a:cubicBezTo>
                    <a:pt x="19254" y="4936"/>
                    <a:pt x="19098" y="4618"/>
                    <a:pt x="18826" y="4419"/>
                  </a:cubicBezTo>
                  <a:cubicBezTo>
                    <a:pt x="19066" y="4256"/>
                    <a:pt x="19224" y="3964"/>
                    <a:pt x="19226" y="3674"/>
                  </a:cubicBezTo>
                  <a:cubicBezTo>
                    <a:pt x="19226" y="3379"/>
                    <a:pt x="19084" y="3102"/>
                    <a:pt x="18845" y="2929"/>
                  </a:cubicBezTo>
                  <a:cubicBezTo>
                    <a:pt x="19023" y="2708"/>
                    <a:pt x="18954" y="2368"/>
                    <a:pt x="18878" y="2096"/>
                  </a:cubicBezTo>
                  <a:cubicBezTo>
                    <a:pt x="18797" y="1820"/>
                    <a:pt x="18590" y="1597"/>
                    <a:pt x="18321" y="1498"/>
                  </a:cubicBezTo>
                  <a:cubicBezTo>
                    <a:pt x="18364" y="1323"/>
                    <a:pt x="18299" y="1060"/>
                    <a:pt x="18175" y="930"/>
                  </a:cubicBezTo>
                  <a:cubicBezTo>
                    <a:pt x="18052" y="800"/>
                    <a:pt x="17887" y="718"/>
                    <a:pt x="17724" y="643"/>
                  </a:cubicBezTo>
                  <a:cubicBezTo>
                    <a:pt x="16787" y="219"/>
                    <a:pt x="15773" y="1"/>
                    <a:pt x="14750" y="1"/>
                  </a:cubicBezTo>
                  <a:close/>
                </a:path>
              </a:pathLst>
            </a:custGeom>
            <a:solidFill>
              <a:srgbClr val="E698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377;p65">
              <a:extLst>
                <a:ext uri="{FF2B5EF4-FFF2-40B4-BE49-F238E27FC236}">
                  <a16:creationId xmlns:a16="http://schemas.microsoft.com/office/drawing/2014/main" id="{0EB4B38C-E7D7-8F09-78F0-63C6D91148B1}"/>
                </a:ext>
              </a:extLst>
            </p:cNvPr>
            <p:cNvSpPr/>
            <p:nvPr/>
          </p:nvSpPr>
          <p:spPr>
            <a:xfrm>
              <a:off x="-2157369" y="857"/>
              <a:ext cx="11416" cy="3360"/>
            </a:xfrm>
            <a:custGeom>
              <a:avLst/>
              <a:gdLst/>
              <a:ahLst/>
              <a:cxnLst/>
              <a:rect l="l" t="t" r="r" b="b"/>
              <a:pathLst>
                <a:path w="384" h="113" fill="none" extrusionOk="0">
                  <a:moveTo>
                    <a:pt x="0" y="1"/>
                  </a:moveTo>
                  <a:lnTo>
                    <a:pt x="383" y="112"/>
                  </a:lnTo>
                </a:path>
              </a:pathLst>
            </a:custGeom>
            <a:noFill/>
            <a:ln w="41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378;p65">
              <a:extLst>
                <a:ext uri="{FF2B5EF4-FFF2-40B4-BE49-F238E27FC236}">
                  <a16:creationId xmlns:a16="http://schemas.microsoft.com/office/drawing/2014/main" id="{098FCE12-99DB-0707-E3D5-16F20CF27068}"/>
                </a:ext>
              </a:extLst>
            </p:cNvPr>
            <p:cNvSpPr/>
            <p:nvPr/>
          </p:nvSpPr>
          <p:spPr>
            <a:xfrm>
              <a:off x="-2145656" y="43730"/>
              <a:ext cx="13051" cy="3954"/>
            </a:xfrm>
            <a:custGeom>
              <a:avLst/>
              <a:gdLst/>
              <a:ahLst/>
              <a:cxnLst/>
              <a:rect l="l" t="t" r="r" b="b"/>
              <a:pathLst>
                <a:path w="439" h="133" fill="none" extrusionOk="0">
                  <a:moveTo>
                    <a:pt x="439" y="133"/>
                  </a:moveTo>
                  <a:lnTo>
                    <a:pt x="1" y="1"/>
                  </a:lnTo>
                </a:path>
              </a:pathLst>
            </a:custGeom>
            <a:noFill/>
            <a:ln w="41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379;p65">
              <a:extLst>
                <a:ext uri="{FF2B5EF4-FFF2-40B4-BE49-F238E27FC236}">
                  <a16:creationId xmlns:a16="http://schemas.microsoft.com/office/drawing/2014/main" id="{ED0752F5-A05F-5D55-66AD-C4BDC0045B7C}"/>
                </a:ext>
              </a:extLst>
            </p:cNvPr>
            <p:cNvSpPr/>
            <p:nvPr/>
          </p:nvSpPr>
          <p:spPr>
            <a:xfrm>
              <a:off x="-2141999" y="88922"/>
              <a:ext cx="9514" cy="1814"/>
            </a:xfrm>
            <a:custGeom>
              <a:avLst/>
              <a:gdLst/>
              <a:ahLst/>
              <a:cxnLst/>
              <a:rect l="l" t="t" r="r" b="b"/>
              <a:pathLst>
                <a:path w="320" h="61" fill="none" extrusionOk="0">
                  <a:moveTo>
                    <a:pt x="320" y="60"/>
                  </a:moveTo>
                  <a:lnTo>
                    <a:pt x="1" y="0"/>
                  </a:lnTo>
                </a:path>
              </a:pathLst>
            </a:custGeom>
            <a:noFill/>
            <a:ln w="41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380;p65">
              <a:extLst>
                <a:ext uri="{FF2B5EF4-FFF2-40B4-BE49-F238E27FC236}">
                  <a16:creationId xmlns:a16="http://schemas.microsoft.com/office/drawing/2014/main" id="{7F053C95-DBEE-1656-88BF-C9223BF09C7C}"/>
                </a:ext>
              </a:extLst>
            </p:cNvPr>
            <p:cNvSpPr/>
            <p:nvPr/>
          </p:nvSpPr>
          <p:spPr>
            <a:xfrm>
              <a:off x="-2518961" y="30529"/>
              <a:ext cx="33268" cy="12726"/>
            </a:xfrm>
            <a:custGeom>
              <a:avLst/>
              <a:gdLst/>
              <a:ahLst/>
              <a:cxnLst/>
              <a:rect l="l" t="t" r="r" b="b"/>
              <a:pathLst>
                <a:path w="1119" h="428" fill="none" extrusionOk="0">
                  <a:moveTo>
                    <a:pt x="1119" y="0"/>
                  </a:moveTo>
                  <a:cubicBezTo>
                    <a:pt x="734" y="108"/>
                    <a:pt x="360" y="251"/>
                    <a:pt x="0" y="427"/>
                  </a:cubicBezTo>
                </a:path>
              </a:pathLst>
            </a:custGeom>
            <a:noFill/>
            <a:ln w="41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roup 250">
            <a:extLst>
              <a:ext uri="{FF2B5EF4-FFF2-40B4-BE49-F238E27FC236}">
                <a16:creationId xmlns:a16="http://schemas.microsoft.com/office/drawing/2014/main" id="{CEA21E1B-7DD6-0CB1-8518-15A192E8B501}"/>
              </a:ext>
            </a:extLst>
          </p:cNvPr>
          <p:cNvGrpSpPr/>
          <p:nvPr/>
        </p:nvGrpSpPr>
        <p:grpSpPr>
          <a:xfrm rot="20547706">
            <a:off x="3935719" y="3033007"/>
            <a:ext cx="2546819" cy="265106"/>
            <a:chOff x="621396" y="4794002"/>
            <a:chExt cx="2546819" cy="265106"/>
          </a:xfrm>
          <a:solidFill>
            <a:srgbClr val="A0A6FA"/>
          </a:solidFill>
        </p:grpSpPr>
        <p:cxnSp>
          <p:nvCxnSpPr>
            <p:cNvPr id="57" name="Straight Connector 209">
              <a:extLst>
                <a:ext uri="{FF2B5EF4-FFF2-40B4-BE49-F238E27FC236}">
                  <a16:creationId xmlns:a16="http://schemas.microsoft.com/office/drawing/2014/main" id="{561D7A1C-C99C-B261-DB87-84C2FCB5D6B8}"/>
                </a:ext>
              </a:extLst>
            </p:cNvPr>
            <p:cNvCxnSpPr>
              <a:cxnSpLocks/>
            </p:cNvCxnSpPr>
            <p:nvPr/>
          </p:nvCxnSpPr>
          <p:spPr>
            <a:xfrm>
              <a:off x="1247127" y="4926555"/>
              <a:ext cx="1295359" cy="0"/>
            </a:xfrm>
            <a:prstGeom prst="line">
              <a:avLst/>
            </a:prstGeom>
            <a:grpFill/>
            <a:ln w="63500" cap="rnd">
              <a:solidFill>
                <a:srgbClr val="CED9EA"/>
              </a:solidFill>
              <a:prstDash val="sysDot"/>
              <a:headEnd type="non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91">
              <a:extLst>
                <a:ext uri="{FF2B5EF4-FFF2-40B4-BE49-F238E27FC236}">
                  <a16:creationId xmlns:a16="http://schemas.microsoft.com/office/drawing/2014/main" id="{2A9B202C-63C6-C2AD-7993-29D9C15D870D}"/>
                </a:ext>
              </a:extLst>
            </p:cNvPr>
            <p:cNvGrpSpPr/>
            <p:nvPr/>
          </p:nvGrpSpPr>
          <p:grpSpPr>
            <a:xfrm>
              <a:off x="621396" y="4794002"/>
              <a:ext cx="497582" cy="265106"/>
              <a:chOff x="613235" y="5007307"/>
              <a:chExt cx="855214" cy="455649"/>
            </a:xfrm>
            <a:grpFill/>
          </p:grpSpPr>
          <p:sp>
            <p:nvSpPr>
              <p:cNvPr id="62" name="Arrow: Chevron 210">
                <a:extLst>
                  <a:ext uri="{FF2B5EF4-FFF2-40B4-BE49-F238E27FC236}">
                    <a16:creationId xmlns:a16="http://schemas.microsoft.com/office/drawing/2014/main" id="{ECE7B2DE-7A6D-B60E-E241-356D23B37178}"/>
                  </a:ext>
                </a:extLst>
              </p:cNvPr>
              <p:cNvSpPr/>
              <p:nvPr/>
            </p:nvSpPr>
            <p:spPr>
              <a:xfrm flipH="1">
                <a:off x="986732" y="5007307"/>
                <a:ext cx="481717" cy="455649"/>
              </a:xfrm>
              <a:prstGeom prst="chevron">
                <a:avLst/>
              </a:prstGeom>
              <a:solidFill>
                <a:srgbClr val="6F8FC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Arrow: Chevron 211">
                <a:extLst>
                  <a:ext uri="{FF2B5EF4-FFF2-40B4-BE49-F238E27FC236}">
                    <a16:creationId xmlns:a16="http://schemas.microsoft.com/office/drawing/2014/main" id="{0E6332AD-887D-8025-D7B8-5D56C6157F03}"/>
                  </a:ext>
                </a:extLst>
              </p:cNvPr>
              <p:cNvSpPr/>
              <p:nvPr/>
            </p:nvSpPr>
            <p:spPr>
              <a:xfrm flipH="1">
                <a:off x="613235" y="5007307"/>
                <a:ext cx="481717" cy="455649"/>
              </a:xfrm>
              <a:prstGeom prst="chevron">
                <a:avLst/>
              </a:prstGeom>
              <a:solidFill>
                <a:srgbClr val="6F8FC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9" name="Group 215">
              <a:extLst>
                <a:ext uri="{FF2B5EF4-FFF2-40B4-BE49-F238E27FC236}">
                  <a16:creationId xmlns:a16="http://schemas.microsoft.com/office/drawing/2014/main" id="{0F998C7A-8484-35BF-651F-36D5FCC5400F}"/>
                </a:ext>
              </a:extLst>
            </p:cNvPr>
            <p:cNvGrpSpPr/>
            <p:nvPr/>
          </p:nvGrpSpPr>
          <p:grpSpPr>
            <a:xfrm flipH="1">
              <a:off x="2670634" y="4794002"/>
              <a:ext cx="497581" cy="265106"/>
              <a:chOff x="1401341" y="5007307"/>
              <a:chExt cx="855213" cy="455649"/>
            </a:xfrm>
            <a:grpFill/>
          </p:grpSpPr>
          <p:sp>
            <p:nvSpPr>
              <p:cNvPr id="60" name="Arrow: Chevron 216">
                <a:extLst>
                  <a:ext uri="{FF2B5EF4-FFF2-40B4-BE49-F238E27FC236}">
                    <a16:creationId xmlns:a16="http://schemas.microsoft.com/office/drawing/2014/main" id="{DD643700-4D46-CFA6-BD4A-70FED2B8CD01}"/>
                  </a:ext>
                </a:extLst>
              </p:cNvPr>
              <p:cNvSpPr/>
              <p:nvPr/>
            </p:nvSpPr>
            <p:spPr>
              <a:xfrm flipH="1">
                <a:off x="1774838" y="5007307"/>
                <a:ext cx="481716" cy="455649"/>
              </a:xfrm>
              <a:prstGeom prst="chevron">
                <a:avLst/>
              </a:prstGeom>
              <a:solidFill>
                <a:srgbClr val="6F8FC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Arrow: Chevron 217">
                <a:extLst>
                  <a:ext uri="{FF2B5EF4-FFF2-40B4-BE49-F238E27FC236}">
                    <a16:creationId xmlns:a16="http://schemas.microsoft.com/office/drawing/2014/main" id="{9383DF84-D36A-47E5-E64F-323E320FF1AA}"/>
                  </a:ext>
                </a:extLst>
              </p:cNvPr>
              <p:cNvSpPr/>
              <p:nvPr/>
            </p:nvSpPr>
            <p:spPr>
              <a:xfrm flipH="1">
                <a:off x="1401341" y="5007307"/>
                <a:ext cx="481717" cy="455649"/>
              </a:xfrm>
              <a:prstGeom prst="chevron">
                <a:avLst/>
              </a:prstGeom>
              <a:solidFill>
                <a:srgbClr val="6F8FC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64" name="Group 250">
            <a:extLst>
              <a:ext uri="{FF2B5EF4-FFF2-40B4-BE49-F238E27FC236}">
                <a16:creationId xmlns:a16="http://schemas.microsoft.com/office/drawing/2014/main" id="{A9E7101A-280C-FB01-9DB5-0F549A90306B}"/>
              </a:ext>
            </a:extLst>
          </p:cNvPr>
          <p:cNvGrpSpPr/>
          <p:nvPr/>
        </p:nvGrpSpPr>
        <p:grpSpPr>
          <a:xfrm rot="21394486">
            <a:off x="3993511" y="3879420"/>
            <a:ext cx="2546819" cy="265106"/>
            <a:chOff x="621396" y="4794002"/>
            <a:chExt cx="2546819" cy="265106"/>
          </a:xfrm>
          <a:solidFill>
            <a:srgbClr val="A0A6FA"/>
          </a:solidFill>
        </p:grpSpPr>
        <p:cxnSp>
          <p:nvCxnSpPr>
            <p:cNvPr id="65" name="Straight Connector 209">
              <a:extLst>
                <a:ext uri="{FF2B5EF4-FFF2-40B4-BE49-F238E27FC236}">
                  <a16:creationId xmlns:a16="http://schemas.microsoft.com/office/drawing/2014/main" id="{9FBEA0EB-A7D0-369E-1293-7BCF93A38891}"/>
                </a:ext>
              </a:extLst>
            </p:cNvPr>
            <p:cNvCxnSpPr>
              <a:cxnSpLocks/>
            </p:cNvCxnSpPr>
            <p:nvPr/>
          </p:nvCxnSpPr>
          <p:spPr>
            <a:xfrm>
              <a:off x="1247127" y="4926555"/>
              <a:ext cx="1295359" cy="0"/>
            </a:xfrm>
            <a:prstGeom prst="line">
              <a:avLst/>
            </a:prstGeom>
            <a:grpFill/>
            <a:ln w="63500" cap="rnd">
              <a:solidFill>
                <a:srgbClr val="CED9EA"/>
              </a:solidFill>
              <a:prstDash val="sysDot"/>
              <a:headEnd type="non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91">
              <a:extLst>
                <a:ext uri="{FF2B5EF4-FFF2-40B4-BE49-F238E27FC236}">
                  <a16:creationId xmlns:a16="http://schemas.microsoft.com/office/drawing/2014/main" id="{0B8F2EDF-51E9-1CCA-F0D9-A30DA8E00764}"/>
                </a:ext>
              </a:extLst>
            </p:cNvPr>
            <p:cNvGrpSpPr/>
            <p:nvPr/>
          </p:nvGrpSpPr>
          <p:grpSpPr>
            <a:xfrm>
              <a:off x="621396" y="4794002"/>
              <a:ext cx="497582" cy="265106"/>
              <a:chOff x="613235" y="5007307"/>
              <a:chExt cx="855214" cy="455649"/>
            </a:xfrm>
            <a:grpFill/>
          </p:grpSpPr>
          <p:sp>
            <p:nvSpPr>
              <p:cNvPr id="70" name="Arrow: Chevron 210">
                <a:extLst>
                  <a:ext uri="{FF2B5EF4-FFF2-40B4-BE49-F238E27FC236}">
                    <a16:creationId xmlns:a16="http://schemas.microsoft.com/office/drawing/2014/main" id="{5586D45B-30DE-EB43-A459-52E20FA1E18F}"/>
                  </a:ext>
                </a:extLst>
              </p:cNvPr>
              <p:cNvSpPr/>
              <p:nvPr/>
            </p:nvSpPr>
            <p:spPr>
              <a:xfrm flipH="1">
                <a:off x="986732" y="5007307"/>
                <a:ext cx="481717" cy="455649"/>
              </a:xfrm>
              <a:prstGeom prst="chevron">
                <a:avLst/>
              </a:prstGeom>
              <a:solidFill>
                <a:srgbClr val="6F8FC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Arrow: Chevron 211">
                <a:extLst>
                  <a:ext uri="{FF2B5EF4-FFF2-40B4-BE49-F238E27FC236}">
                    <a16:creationId xmlns:a16="http://schemas.microsoft.com/office/drawing/2014/main" id="{BEE7289C-2FF6-8A5C-4744-FD2787BBF4DD}"/>
                  </a:ext>
                </a:extLst>
              </p:cNvPr>
              <p:cNvSpPr/>
              <p:nvPr/>
            </p:nvSpPr>
            <p:spPr>
              <a:xfrm flipH="1">
                <a:off x="613235" y="5007307"/>
                <a:ext cx="481717" cy="455649"/>
              </a:xfrm>
              <a:prstGeom prst="chevron">
                <a:avLst/>
              </a:prstGeom>
              <a:solidFill>
                <a:srgbClr val="6F8FC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7" name="Group 215">
              <a:extLst>
                <a:ext uri="{FF2B5EF4-FFF2-40B4-BE49-F238E27FC236}">
                  <a16:creationId xmlns:a16="http://schemas.microsoft.com/office/drawing/2014/main" id="{0711DD45-FFDA-4C7E-0D81-8F593FEC098D}"/>
                </a:ext>
              </a:extLst>
            </p:cNvPr>
            <p:cNvGrpSpPr/>
            <p:nvPr/>
          </p:nvGrpSpPr>
          <p:grpSpPr>
            <a:xfrm flipH="1">
              <a:off x="2670634" y="4794002"/>
              <a:ext cx="497581" cy="265106"/>
              <a:chOff x="1401341" y="5007307"/>
              <a:chExt cx="855213" cy="455649"/>
            </a:xfrm>
            <a:grpFill/>
          </p:grpSpPr>
          <p:sp>
            <p:nvSpPr>
              <p:cNvPr id="68" name="Arrow: Chevron 216">
                <a:extLst>
                  <a:ext uri="{FF2B5EF4-FFF2-40B4-BE49-F238E27FC236}">
                    <a16:creationId xmlns:a16="http://schemas.microsoft.com/office/drawing/2014/main" id="{980CDF12-5984-5BCC-B197-52CDA0AC2FA8}"/>
                  </a:ext>
                </a:extLst>
              </p:cNvPr>
              <p:cNvSpPr/>
              <p:nvPr/>
            </p:nvSpPr>
            <p:spPr>
              <a:xfrm flipH="1">
                <a:off x="1774838" y="5007307"/>
                <a:ext cx="481716" cy="455649"/>
              </a:xfrm>
              <a:prstGeom prst="chevron">
                <a:avLst/>
              </a:prstGeom>
              <a:solidFill>
                <a:srgbClr val="6F8FC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Arrow: Chevron 217">
                <a:extLst>
                  <a:ext uri="{FF2B5EF4-FFF2-40B4-BE49-F238E27FC236}">
                    <a16:creationId xmlns:a16="http://schemas.microsoft.com/office/drawing/2014/main" id="{E0BBDDEE-4BD9-425B-456A-06E7B91EAAE7}"/>
                  </a:ext>
                </a:extLst>
              </p:cNvPr>
              <p:cNvSpPr/>
              <p:nvPr/>
            </p:nvSpPr>
            <p:spPr>
              <a:xfrm flipH="1">
                <a:off x="1401341" y="5007307"/>
                <a:ext cx="481717" cy="455649"/>
              </a:xfrm>
              <a:prstGeom prst="chevron">
                <a:avLst/>
              </a:prstGeom>
              <a:solidFill>
                <a:srgbClr val="6F8FC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72" name="Group 250">
            <a:extLst>
              <a:ext uri="{FF2B5EF4-FFF2-40B4-BE49-F238E27FC236}">
                <a16:creationId xmlns:a16="http://schemas.microsoft.com/office/drawing/2014/main" id="{C936CD0D-A125-356B-ABA8-A4B5E81D4211}"/>
              </a:ext>
            </a:extLst>
          </p:cNvPr>
          <p:cNvGrpSpPr/>
          <p:nvPr/>
        </p:nvGrpSpPr>
        <p:grpSpPr>
          <a:xfrm rot="709420">
            <a:off x="3988367" y="4685295"/>
            <a:ext cx="2546819" cy="265106"/>
            <a:chOff x="621396" y="4794002"/>
            <a:chExt cx="2546819" cy="265106"/>
          </a:xfrm>
          <a:solidFill>
            <a:srgbClr val="A0A6FA"/>
          </a:solidFill>
        </p:grpSpPr>
        <p:cxnSp>
          <p:nvCxnSpPr>
            <p:cNvPr id="73" name="Straight Connector 209">
              <a:extLst>
                <a:ext uri="{FF2B5EF4-FFF2-40B4-BE49-F238E27FC236}">
                  <a16:creationId xmlns:a16="http://schemas.microsoft.com/office/drawing/2014/main" id="{CBB7AD56-4819-C9AA-34D8-19FBF9F69D91}"/>
                </a:ext>
              </a:extLst>
            </p:cNvPr>
            <p:cNvCxnSpPr>
              <a:cxnSpLocks/>
            </p:cNvCxnSpPr>
            <p:nvPr/>
          </p:nvCxnSpPr>
          <p:spPr>
            <a:xfrm>
              <a:off x="1247127" y="4926555"/>
              <a:ext cx="1295359" cy="0"/>
            </a:xfrm>
            <a:prstGeom prst="line">
              <a:avLst/>
            </a:prstGeom>
            <a:grpFill/>
            <a:ln w="63500" cap="rnd">
              <a:solidFill>
                <a:srgbClr val="CED9EA"/>
              </a:solidFill>
              <a:prstDash val="sysDot"/>
              <a:headEnd type="non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Group 91">
              <a:extLst>
                <a:ext uri="{FF2B5EF4-FFF2-40B4-BE49-F238E27FC236}">
                  <a16:creationId xmlns:a16="http://schemas.microsoft.com/office/drawing/2014/main" id="{C13578CA-F255-B5AA-DD44-AB3B039714A8}"/>
                </a:ext>
              </a:extLst>
            </p:cNvPr>
            <p:cNvGrpSpPr/>
            <p:nvPr/>
          </p:nvGrpSpPr>
          <p:grpSpPr>
            <a:xfrm>
              <a:off x="621396" y="4794002"/>
              <a:ext cx="497582" cy="265106"/>
              <a:chOff x="613235" y="5007307"/>
              <a:chExt cx="855214" cy="455649"/>
            </a:xfrm>
            <a:grpFill/>
          </p:grpSpPr>
          <p:sp>
            <p:nvSpPr>
              <p:cNvPr id="78" name="Arrow: Chevron 210">
                <a:extLst>
                  <a:ext uri="{FF2B5EF4-FFF2-40B4-BE49-F238E27FC236}">
                    <a16:creationId xmlns:a16="http://schemas.microsoft.com/office/drawing/2014/main" id="{A3F97DD7-1765-9450-145B-2C8C353644DE}"/>
                  </a:ext>
                </a:extLst>
              </p:cNvPr>
              <p:cNvSpPr/>
              <p:nvPr/>
            </p:nvSpPr>
            <p:spPr>
              <a:xfrm flipH="1">
                <a:off x="986732" y="5007307"/>
                <a:ext cx="481717" cy="455649"/>
              </a:xfrm>
              <a:prstGeom prst="chevron">
                <a:avLst/>
              </a:prstGeom>
              <a:solidFill>
                <a:srgbClr val="6F8FC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Arrow: Chevron 211">
                <a:extLst>
                  <a:ext uri="{FF2B5EF4-FFF2-40B4-BE49-F238E27FC236}">
                    <a16:creationId xmlns:a16="http://schemas.microsoft.com/office/drawing/2014/main" id="{5D09F973-0836-C337-3A5E-F5D47412DBB0}"/>
                  </a:ext>
                </a:extLst>
              </p:cNvPr>
              <p:cNvSpPr/>
              <p:nvPr/>
            </p:nvSpPr>
            <p:spPr>
              <a:xfrm flipH="1">
                <a:off x="613235" y="5007307"/>
                <a:ext cx="481717" cy="455649"/>
              </a:xfrm>
              <a:prstGeom prst="chevron">
                <a:avLst/>
              </a:prstGeom>
              <a:solidFill>
                <a:srgbClr val="6F8FC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5" name="Group 215">
              <a:extLst>
                <a:ext uri="{FF2B5EF4-FFF2-40B4-BE49-F238E27FC236}">
                  <a16:creationId xmlns:a16="http://schemas.microsoft.com/office/drawing/2014/main" id="{1E4AE384-B082-0FEE-2BBB-CA2AC2A7751E}"/>
                </a:ext>
              </a:extLst>
            </p:cNvPr>
            <p:cNvGrpSpPr/>
            <p:nvPr/>
          </p:nvGrpSpPr>
          <p:grpSpPr>
            <a:xfrm flipH="1">
              <a:off x="2670634" y="4794002"/>
              <a:ext cx="497581" cy="265106"/>
              <a:chOff x="1401341" y="5007307"/>
              <a:chExt cx="855213" cy="455649"/>
            </a:xfrm>
            <a:grpFill/>
          </p:grpSpPr>
          <p:sp>
            <p:nvSpPr>
              <p:cNvPr id="76" name="Arrow: Chevron 216">
                <a:extLst>
                  <a:ext uri="{FF2B5EF4-FFF2-40B4-BE49-F238E27FC236}">
                    <a16:creationId xmlns:a16="http://schemas.microsoft.com/office/drawing/2014/main" id="{0DCACE20-7168-90B7-0D4D-DA25502383DC}"/>
                  </a:ext>
                </a:extLst>
              </p:cNvPr>
              <p:cNvSpPr/>
              <p:nvPr/>
            </p:nvSpPr>
            <p:spPr>
              <a:xfrm flipH="1">
                <a:off x="1774838" y="5007307"/>
                <a:ext cx="481716" cy="455649"/>
              </a:xfrm>
              <a:prstGeom prst="chevron">
                <a:avLst/>
              </a:prstGeom>
              <a:solidFill>
                <a:srgbClr val="6F8FC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Arrow: Chevron 217">
                <a:extLst>
                  <a:ext uri="{FF2B5EF4-FFF2-40B4-BE49-F238E27FC236}">
                    <a16:creationId xmlns:a16="http://schemas.microsoft.com/office/drawing/2014/main" id="{315969D7-E743-9CEB-D650-B1C90ADADC6A}"/>
                  </a:ext>
                </a:extLst>
              </p:cNvPr>
              <p:cNvSpPr/>
              <p:nvPr/>
            </p:nvSpPr>
            <p:spPr>
              <a:xfrm flipH="1">
                <a:off x="1401341" y="5007307"/>
                <a:ext cx="481717" cy="455649"/>
              </a:xfrm>
              <a:prstGeom prst="chevron">
                <a:avLst/>
              </a:prstGeom>
              <a:solidFill>
                <a:srgbClr val="6F8FC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2" name="Google Shape;2313;p65">
            <a:extLst>
              <a:ext uri="{FF2B5EF4-FFF2-40B4-BE49-F238E27FC236}">
                <a16:creationId xmlns:a16="http://schemas.microsoft.com/office/drawing/2014/main" id="{A0D1010E-08D6-F48E-0FC0-369F005E220B}"/>
              </a:ext>
            </a:extLst>
          </p:cNvPr>
          <p:cNvSpPr/>
          <p:nvPr/>
        </p:nvSpPr>
        <p:spPr>
          <a:xfrm>
            <a:off x="365337" y="5434405"/>
            <a:ext cx="3596700" cy="110700"/>
          </a:xfrm>
          <a:prstGeom prst="ellipse">
            <a:avLst/>
          </a:prstGeom>
          <a:solidFill>
            <a:srgbClr val="C5CCE8">
              <a:alpha val="2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Rectangle: Rounded Corners 264">
            <a:extLst>
              <a:ext uri="{FF2B5EF4-FFF2-40B4-BE49-F238E27FC236}">
                <a16:creationId xmlns:a16="http://schemas.microsoft.com/office/drawing/2014/main" id="{C9C9528E-495D-5D7C-F2E6-6372E4112E60}"/>
              </a:ext>
            </a:extLst>
          </p:cNvPr>
          <p:cNvSpPr/>
          <p:nvPr/>
        </p:nvSpPr>
        <p:spPr>
          <a:xfrm flipV="1">
            <a:off x="6704786" y="2427044"/>
            <a:ext cx="4491744" cy="660850"/>
          </a:xfrm>
          <a:prstGeom prst="roundRect">
            <a:avLst>
              <a:gd name="adj" fmla="val 50000"/>
            </a:avLst>
          </a:prstGeom>
          <a:solidFill>
            <a:srgbClr val="FDF2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: Rounded Corners 264">
            <a:extLst>
              <a:ext uri="{FF2B5EF4-FFF2-40B4-BE49-F238E27FC236}">
                <a16:creationId xmlns:a16="http://schemas.microsoft.com/office/drawing/2014/main" id="{B8F69F79-08AA-B7DD-4ED5-1396957C33C9}"/>
              </a:ext>
            </a:extLst>
          </p:cNvPr>
          <p:cNvSpPr/>
          <p:nvPr/>
        </p:nvSpPr>
        <p:spPr>
          <a:xfrm flipV="1">
            <a:off x="6704786" y="3613839"/>
            <a:ext cx="4358370" cy="660850"/>
          </a:xfrm>
          <a:prstGeom prst="roundRect">
            <a:avLst>
              <a:gd name="adj" fmla="val 50000"/>
            </a:avLst>
          </a:prstGeom>
          <a:solidFill>
            <a:srgbClr val="FDF2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: Rounded Corners 264">
            <a:extLst>
              <a:ext uri="{FF2B5EF4-FFF2-40B4-BE49-F238E27FC236}">
                <a16:creationId xmlns:a16="http://schemas.microsoft.com/office/drawing/2014/main" id="{0087F7E1-8665-8218-A367-E8EC1D5F929B}"/>
              </a:ext>
            </a:extLst>
          </p:cNvPr>
          <p:cNvSpPr/>
          <p:nvPr/>
        </p:nvSpPr>
        <p:spPr>
          <a:xfrm flipV="1">
            <a:off x="6704786" y="4847075"/>
            <a:ext cx="4256378" cy="660850"/>
          </a:xfrm>
          <a:prstGeom prst="roundRect">
            <a:avLst>
              <a:gd name="adj" fmla="val 50000"/>
            </a:avLst>
          </a:prstGeom>
          <a:solidFill>
            <a:srgbClr val="FDF2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877134AF-EE95-09C9-0EDD-ED176F3FAD54}"/>
              </a:ext>
            </a:extLst>
          </p:cNvPr>
          <p:cNvSpPr txBox="1"/>
          <p:nvPr/>
        </p:nvSpPr>
        <p:spPr>
          <a:xfrm>
            <a:off x="6985185" y="2534955"/>
            <a:ext cx="3975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Résoudre rapidement une panne 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DED25C98-5E41-03B2-D677-AAF9D2EBF944}"/>
              </a:ext>
            </a:extLst>
          </p:cNvPr>
          <p:cNvSpPr txBox="1"/>
          <p:nvPr/>
        </p:nvSpPr>
        <p:spPr>
          <a:xfrm>
            <a:off x="6985185" y="3722911"/>
            <a:ext cx="3975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Gagner le temps et l’énergie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E75EB689-3EF3-377F-F171-2553B4827BAC}"/>
              </a:ext>
            </a:extLst>
          </p:cNvPr>
          <p:cNvSpPr txBox="1"/>
          <p:nvPr/>
        </p:nvSpPr>
        <p:spPr>
          <a:xfrm>
            <a:off x="6985186" y="4963210"/>
            <a:ext cx="3617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Réduire les déplacements 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FFE917CA-9E01-D3B5-AD8C-21A755166FE4}"/>
              </a:ext>
            </a:extLst>
          </p:cNvPr>
          <p:cNvSpPr txBox="1"/>
          <p:nvPr/>
        </p:nvSpPr>
        <p:spPr>
          <a:xfrm>
            <a:off x="1154904" y="1594225"/>
            <a:ext cx="6600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L’application </a:t>
            </a:r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FIXUP</a:t>
            </a: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 permettra l’intervenant et le client de :</a:t>
            </a:r>
          </a:p>
        </p:txBody>
      </p:sp>
      <p:pic>
        <p:nvPicPr>
          <p:cNvPr id="198" name="Image 197">
            <a:extLst>
              <a:ext uri="{FF2B5EF4-FFF2-40B4-BE49-F238E27FC236}">
                <a16:creationId xmlns:a16="http://schemas.microsoft.com/office/drawing/2014/main" id="{FFD478E6-221C-F092-6623-A9407626E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80274" y="2521812"/>
            <a:ext cx="1162200" cy="297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780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6EEF7856-29A8-BB02-CA48-CAAACC29F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43" y="645638"/>
            <a:ext cx="11284674" cy="621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941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: Rounded Corners 10">
            <a:extLst>
              <a:ext uri="{FF2B5EF4-FFF2-40B4-BE49-F238E27FC236}">
                <a16:creationId xmlns:a16="http://schemas.microsoft.com/office/drawing/2014/main" id="{D40A6261-EFCB-991B-EE2A-4CD235922416}"/>
              </a:ext>
            </a:extLst>
          </p:cNvPr>
          <p:cNvSpPr/>
          <p:nvPr/>
        </p:nvSpPr>
        <p:spPr>
          <a:xfrm>
            <a:off x="-650240" y="-283570"/>
            <a:ext cx="3496540" cy="1314736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Rounded Corners 10">
            <a:extLst>
              <a:ext uri="{FF2B5EF4-FFF2-40B4-BE49-F238E27FC236}">
                <a16:creationId xmlns:a16="http://schemas.microsoft.com/office/drawing/2014/main" id="{DF6D6563-0C6D-2B3D-B1BA-60A9E4334AC7}"/>
              </a:ext>
            </a:extLst>
          </p:cNvPr>
          <p:cNvSpPr/>
          <p:nvPr/>
        </p:nvSpPr>
        <p:spPr>
          <a:xfrm>
            <a:off x="3151373" y="1290554"/>
            <a:ext cx="4118830" cy="863601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93">
            <a:extLst>
              <a:ext uri="{FF2B5EF4-FFF2-40B4-BE49-F238E27FC236}">
                <a16:creationId xmlns:a16="http://schemas.microsoft.com/office/drawing/2014/main" id="{DE8F4FF3-480C-CD53-0B7E-87F74C11DCB6}"/>
              </a:ext>
            </a:extLst>
          </p:cNvPr>
          <p:cNvGrpSpPr/>
          <p:nvPr/>
        </p:nvGrpSpPr>
        <p:grpSpPr>
          <a:xfrm>
            <a:off x="4395337" y="1363433"/>
            <a:ext cx="45719" cy="708458"/>
            <a:chOff x="6278563" y="1906131"/>
            <a:chExt cx="0" cy="835938"/>
          </a:xfrm>
        </p:grpSpPr>
        <p:cxnSp>
          <p:nvCxnSpPr>
            <p:cNvPr id="46" name="Straight Connector 83">
              <a:extLst>
                <a:ext uri="{FF2B5EF4-FFF2-40B4-BE49-F238E27FC236}">
                  <a16:creationId xmlns:a16="http://schemas.microsoft.com/office/drawing/2014/main" id="{084B1633-4AE0-E8C0-0F0E-B1F90BD9E377}"/>
                </a:ext>
              </a:extLst>
            </p:cNvPr>
            <p:cNvCxnSpPr/>
            <p:nvPr/>
          </p:nvCxnSpPr>
          <p:spPr>
            <a:xfrm>
              <a:off x="6278563" y="1906131"/>
              <a:ext cx="0" cy="835938"/>
            </a:xfrm>
            <a:prstGeom prst="line">
              <a:avLst/>
            </a:prstGeom>
            <a:ln>
              <a:solidFill>
                <a:srgbClr val="9EB3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92">
              <a:extLst>
                <a:ext uri="{FF2B5EF4-FFF2-40B4-BE49-F238E27FC236}">
                  <a16:creationId xmlns:a16="http://schemas.microsoft.com/office/drawing/2014/main" id="{741AFA79-BD1B-1D65-96EE-473EDCA84067}"/>
                </a:ext>
              </a:extLst>
            </p:cNvPr>
            <p:cNvCxnSpPr/>
            <p:nvPr/>
          </p:nvCxnSpPr>
          <p:spPr>
            <a:xfrm>
              <a:off x="6278563" y="2221230"/>
              <a:ext cx="0" cy="205740"/>
            </a:xfrm>
            <a:prstGeom prst="line">
              <a:avLst/>
            </a:prstGeom>
            <a:ln w="50800" cap="rnd">
              <a:solidFill>
                <a:srgbClr val="9EB3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Oval 81">
            <a:extLst>
              <a:ext uri="{FF2B5EF4-FFF2-40B4-BE49-F238E27FC236}">
                <a16:creationId xmlns:a16="http://schemas.microsoft.com/office/drawing/2014/main" id="{37C051FF-DA59-5F69-4E96-8132776D6C4E}"/>
              </a:ext>
            </a:extLst>
          </p:cNvPr>
          <p:cNvSpPr/>
          <p:nvPr/>
        </p:nvSpPr>
        <p:spPr>
          <a:xfrm>
            <a:off x="3137603" y="1288304"/>
            <a:ext cx="863600" cy="863600"/>
          </a:xfrm>
          <a:prstGeom prst="ellipse">
            <a:avLst/>
          </a:prstGeom>
          <a:solidFill>
            <a:srgbClr val="6084BC"/>
          </a:solidFill>
          <a:ln>
            <a:noFill/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51" name="Rectangle: Rounded Corners 10">
            <a:extLst>
              <a:ext uri="{FF2B5EF4-FFF2-40B4-BE49-F238E27FC236}">
                <a16:creationId xmlns:a16="http://schemas.microsoft.com/office/drawing/2014/main" id="{A553A92E-6A24-FA5D-27F9-72352E60C6D8}"/>
              </a:ext>
            </a:extLst>
          </p:cNvPr>
          <p:cNvSpPr/>
          <p:nvPr/>
        </p:nvSpPr>
        <p:spPr>
          <a:xfrm>
            <a:off x="3151373" y="2365145"/>
            <a:ext cx="5713950" cy="863601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93">
            <a:extLst>
              <a:ext uri="{FF2B5EF4-FFF2-40B4-BE49-F238E27FC236}">
                <a16:creationId xmlns:a16="http://schemas.microsoft.com/office/drawing/2014/main" id="{B44ECBB8-1AE3-27C4-E21B-6097687255B3}"/>
              </a:ext>
            </a:extLst>
          </p:cNvPr>
          <p:cNvGrpSpPr/>
          <p:nvPr/>
        </p:nvGrpSpPr>
        <p:grpSpPr>
          <a:xfrm>
            <a:off x="4395337" y="2442716"/>
            <a:ext cx="45719" cy="708458"/>
            <a:chOff x="6278563" y="1906131"/>
            <a:chExt cx="0" cy="835938"/>
          </a:xfrm>
        </p:grpSpPr>
        <p:cxnSp>
          <p:nvCxnSpPr>
            <p:cNvPr id="53" name="Straight Connector 83">
              <a:extLst>
                <a:ext uri="{FF2B5EF4-FFF2-40B4-BE49-F238E27FC236}">
                  <a16:creationId xmlns:a16="http://schemas.microsoft.com/office/drawing/2014/main" id="{2F0668D2-4F0E-C9A7-04F7-D573C6DD64D1}"/>
                </a:ext>
              </a:extLst>
            </p:cNvPr>
            <p:cNvCxnSpPr/>
            <p:nvPr/>
          </p:nvCxnSpPr>
          <p:spPr>
            <a:xfrm>
              <a:off x="6278563" y="1906131"/>
              <a:ext cx="0" cy="835938"/>
            </a:xfrm>
            <a:prstGeom prst="line">
              <a:avLst/>
            </a:prstGeom>
            <a:ln>
              <a:solidFill>
                <a:srgbClr val="9EB3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92">
              <a:extLst>
                <a:ext uri="{FF2B5EF4-FFF2-40B4-BE49-F238E27FC236}">
                  <a16:creationId xmlns:a16="http://schemas.microsoft.com/office/drawing/2014/main" id="{A1C291F4-E493-E55E-8730-E1BA53DF7342}"/>
                </a:ext>
              </a:extLst>
            </p:cNvPr>
            <p:cNvCxnSpPr/>
            <p:nvPr/>
          </p:nvCxnSpPr>
          <p:spPr>
            <a:xfrm>
              <a:off x="6278563" y="2221230"/>
              <a:ext cx="0" cy="205740"/>
            </a:xfrm>
            <a:prstGeom prst="line">
              <a:avLst/>
            </a:prstGeom>
            <a:ln w="50800" cap="rnd">
              <a:solidFill>
                <a:srgbClr val="9EB3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Oval 130">
            <a:extLst>
              <a:ext uri="{FF2B5EF4-FFF2-40B4-BE49-F238E27FC236}">
                <a16:creationId xmlns:a16="http://schemas.microsoft.com/office/drawing/2014/main" id="{BDCFE1BF-D0A9-56D2-6297-839E053A2FC3}"/>
              </a:ext>
            </a:extLst>
          </p:cNvPr>
          <p:cNvSpPr/>
          <p:nvPr/>
        </p:nvSpPr>
        <p:spPr>
          <a:xfrm>
            <a:off x="3144488" y="2366065"/>
            <a:ext cx="863600" cy="863600"/>
          </a:xfrm>
          <a:prstGeom prst="ellipse">
            <a:avLst/>
          </a:prstGeom>
          <a:solidFill>
            <a:srgbClr val="6084BC"/>
          </a:solidFill>
          <a:ln>
            <a:noFill/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60" name="Rectangle: Rounded Corners 10">
            <a:extLst>
              <a:ext uri="{FF2B5EF4-FFF2-40B4-BE49-F238E27FC236}">
                <a16:creationId xmlns:a16="http://schemas.microsoft.com/office/drawing/2014/main" id="{5E8CA2FF-7606-A519-A4E0-A1CA7411F335}"/>
              </a:ext>
            </a:extLst>
          </p:cNvPr>
          <p:cNvSpPr/>
          <p:nvPr/>
        </p:nvSpPr>
        <p:spPr>
          <a:xfrm>
            <a:off x="3136162" y="3430460"/>
            <a:ext cx="5180522" cy="863601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93">
            <a:extLst>
              <a:ext uri="{FF2B5EF4-FFF2-40B4-BE49-F238E27FC236}">
                <a16:creationId xmlns:a16="http://schemas.microsoft.com/office/drawing/2014/main" id="{ABCEFE22-AAE4-73AE-3CD8-E2ED63F7F04A}"/>
              </a:ext>
            </a:extLst>
          </p:cNvPr>
          <p:cNvGrpSpPr/>
          <p:nvPr/>
        </p:nvGrpSpPr>
        <p:grpSpPr>
          <a:xfrm>
            <a:off x="4390849" y="3504533"/>
            <a:ext cx="45719" cy="708458"/>
            <a:chOff x="6278563" y="1906131"/>
            <a:chExt cx="0" cy="835938"/>
          </a:xfrm>
        </p:grpSpPr>
        <p:cxnSp>
          <p:nvCxnSpPr>
            <p:cNvPr id="62" name="Straight Connector 83">
              <a:extLst>
                <a:ext uri="{FF2B5EF4-FFF2-40B4-BE49-F238E27FC236}">
                  <a16:creationId xmlns:a16="http://schemas.microsoft.com/office/drawing/2014/main" id="{2DE50C77-E468-5664-DCE6-CC39F1ECAAFF}"/>
                </a:ext>
              </a:extLst>
            </p:cNvPr>
            <p:cNvCxnSpPr/>
            <p:nvPr/>
          </p:nvCxnSpPr>
          <p:spPr>
            <a:xfrm>
              <a:off x="6278563" y="1906131"/>
              <a:ext cx="0" cy="835938"/>
            </a:xfrm>
            <a:prstGeom prst="line">
              <a:avLst/>
            </a:prstGeom>
            <a:ln>
              <a:solidFill>
                <a:srgbClr val="9EB3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92">
              <a:extLst>
                <a:ext uri="{FF2B5EF4-FFF2-40B4-BE49-F238E27FC236}">
                  <a16:creationId xmlns:a16="http://schemas.microsoft.com/office/drawing/2014/main" id="{74894A9B-FDFA-8691-7B36-C852450C4145}"/>
                </a:ext>
              </a:extLst>
            </p:cNvPr>
            <p:cNvCxnSpPr/>
            <p:nvPr/>
          </p:nvCxnSpPr>
          <p:spPr>
            <a:xfrm>
              <a:off x="6278563" y="2221230"/>
              <a:ext cx="0" cy="205740"/>
            </a:xfrm>
            <a:prstGeom prst="line">
              <a:avLst/>
            </a:prstGeom>
            <a:ln w="50800" cap="rnd">
              <a:solidFill>
                <a:srgbClr val="9EB3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Oval 138">
            <a:extLst>
              <a:ext uri="{FF2B5EF4-FFF2-40B4-BE49-F238E27FC236}">
                <a16:creationId xmlns:a16="http://schemas.microsoft.com/office/drawing/2014/main" id="{387DE842-E3D0-8777-40C7-271E4E8AB908}"/>
              </a:ext>
            </a:extLst>
          </p:cNvPr>
          <p:cNvSpPr/>
          <p:nvPr/>
        </p:nvSpPr>
        <p:spPr>
          <a:xfrm>
            <a:off x="3137603" y="3414132"/>
            <a:ext cx="863600" cy="863600"/>
          </a:xfrm>
          <a:prstGeom prst="ellipse">
            <a:avLst/>
          </a:prstGeom>
          <a:solidFill>
            <a:srgbClr val="6084BC"/>
          </a:solidFill>
          <a:ln>
            <a:noFill/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67" name="Rectangle: Rounded Corners 10">
            <a:extLst>
              <a:ext uri="{FF2B5EF4-FFF2-40B4-BE49-F238E27FC236}">
                <a16:creationId xmlns:a16="http://schemas.microsoft.com/office/drawing/2014/main" id="{49C11239-E953-A612-5C88-F876CA895830}"/>
              </a:ext>
            </a:extLst>
          </p:cNvPr>
          <p:cNvSpPr/>
          <p:nvPr/>
        </p:nvSpPr>
        <p:spPr>
          <a:xfrm>
            <a:off x="3136161" y="4505051"/>
            <a:ext cx="5973002" cy="863601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93">
            <a:extLst>
              <a:ext uri="{FF2B5EF4-FFF2-40B4-BE49-F238E27FC236}">
                <a16:creationId xmlns:a16="http://schemas.microsoft.com/office/drawing/2014/main" id="{09819642-CF7D-855E-0519-32700298DE29}"/>
              </a:ext>
            </a:extLst>
          </p:cNvPr>
          <p:cNvGrpSpPr/>
          <p:nvPr/>
        </p:nvGrpSpPr>
        <p:grpSpPr>
          <a:xfrm>
            <a:off x="4388274" y="4582622"/>
            <a:ext cx="45719" cy="708458"/>
            <a:chOff x="6278563" y="1906131"/>
            <a:chExt cx="0" cy="835938"/>
          </a:xfrm>
        </p:grpSpPr>
        <p:cxnSp>
          <p:nvCxnSpPr>
            <p:cNvPr id="69" name="Straight Connector 83">
              <a:extLst>
                <a:ext uri="{FF2B5EF4-FFF2-40B4-BE49-F238E27FC236}">
                  <a16:creationId xmlns:a16="http://schemas.microsoft.com/office/drawing/2014/main" id="{F859D747-5090-DB7E-2511-4D8B6D0A4A79}"/>
                </a:ext>
              </a:extLst>
            </p:cNvPr>
            <p:cNvCxnSpPr/>
            <p:nvPr/>
          </p:nvCxnSpPr>
          <p:spPr>
            <a:xfrm>
              <a:off x="6278563" y="1906131"/>
              <a:ext cx="0" cy="835938"/>
            </a:xfrm>
            <a:prstGeom prst="line">
              <a:avLst/>
            </a:prstGeom>
            <a:ln>
              <a:solidFill>
                <a:srgbClr val="9EB3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92">
              <a:extLst>
                <a:ext uri="{FF2B5EF4-FFF2-40B4-BE49-F238E27FC236}">
                  <a16:creationId xmlns:a16="http://schemas.microsoft.com/office/drawing/2014/main" id="{9D0BEB0E-5A98-37BB-3908-5F9FC6CDDC0F}"/>
                </a:ext>
              </a:extLst>
            </p:cNvPr>
            <p:cNvCxnSpPr/>
            <p:nvPr/>
          </p:nvCxnSpPr>
          <p:spPr>
            <a:xfrm>
              <a:off x="6278563" y="2221230"/>
              <a:ext cx="0" cy="205740"/>
            </a:xfrm>
            <a:prstGeom prst="line">
              <a:avLst/>
            </a:prstGeom>
            <a:ln w="50800" cap="rnd">
              <a:solidFill>
                <a:srgbClr val="9EB3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Oval 81">
            <a:extLst>
              <a:ext uri="{FF2B5EF4-FFF2-40B4-BE49-F238E27FC236}">
                <a16:creationId xmlns:a16="http://schemas.microsoft.com/office/drawing/2014/main" id="{08719EF8-EE07-585E-F178-275EB04AA221}"/>
              </a:ext>
            </a:extLst>
          </p:cNvPr>
          <p:cNvSpPr/>
          <p:nvPr/>
        </p:nvSpPr>
        <p:spPr>
          <a:xfrm>
            <a:off x="3151373" y="4507303"/>
            <a:ext cx="863600" cy="863600"/>
          </a:xfrm>
          <a:prstGeom prst="ellipse">
            <a:avLst/>
          </a:prstGeom>
          <a:solidFill>
            <a:srgbClr val="6084BC"/>
          </a:solidFill>
          <a:ln>
            <a:noFill/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78" name="Espace réservé du contenu 5">
            <a:extLst>
              <a:ext uri="{FF2B5EF4-FFF2-40B4-BE49-F238E27FC236}">
                <a16:creationId xmlns:a16="http://schemas.microsoft.com/office/drawing/2014/main" id="{24FE93EB-F893-0378-21D6-7C77AFE1DC22}"/>
              </a:ext>
            </a:extLst>
          </p:cNvPr>
          <p:cNvSpPr txBox="1">
            <a:spLocks/>
          </p:cNvSpPr>
          <p:nvPr/>
        </p:nvSpPr>
        <p:spPr>
          <a:xfrm>
            <a:off x="4484934" y="3620692"/>
            <a:ext cx="3780965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None/>
              <a:defRPr sz="2133" b="0" i="0" u="none" strike="noStrike" cap="none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None/>
              <a:defRPr sz="1867" b="0" i="0" u="none" strike="noStrike" cap="none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None/>
              <a:defRPr sz="1867" b="0" i="0" u="none" strike="noStrike" cap="none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None/>
              <a:defRPr sz="1867" b="0" i="0" u="none" strike="noStrike" cap="none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None/>
              <a:defRPr sz="1867" b="0" i="0" u="none" strike="noStrike" cap="none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None/>
              <a:defRPr sz="1867" b="0" i="0" u="none" strike="noStrike" cap="none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None/>
              <a:defRPr sz="1867" b="0" i="0" u="none" strike="noStrike" cap="none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None/>
              <a:defRPr sz="1867" b="0" i="0" u="none" strike="noStrike" cap="none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Urbanist"/>
              <a:buNone/>
              <a:defRPr sz="1867" b="0" i="0" u="none" strike="noStrike" cap="none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>
            <a:pPr marL="0" indent="0"/>
            <a:r>
              <a:rPr lang="fr-FR" sz="2000" b="1" kern="0" dirty="0">
                <a:solidFill>
                  <a:srgbClr val="2C347F"/>
                </a:solidFill>
                <a:latin typeface="Century Gothic" panose="020B0502020202020204" pitchFamily="34" charset="0"/>
                <a:cs typeface="+mn-cs"/>
              </a:rPr>
              <a:t>Réalisation de l ’application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1ABBD753-F199-7340-3B63-900088E8C758}"/>
              </a:ext>
            </a:extLst>
          </p:cNvPr>
          <p:cNvSpPr txBox="1"/>
          <p:nvPr/>
        </p:nvSpPr>
        <p:spPr>
          <a:xfrm>
            <a:off x="4484934" y="2601408"/>
            <a:ext cx="23179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r>
              <a:rPr lang="fr-FR" sz="2000" b="1" dirty="0">
                <a:solidFill>
                  <a:srgbClr val="2C347F"/>
                </a:solidFill>
                <a:latin typeface="Century Gothic" panose="020B0502020202020204" pitchFamily="34" charset="0"/>
              </a:rPr>
              <a:t>Gestion projet 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E3CF1974-EF34-EAEC-215B-9D893EF1F640}"/>
              </a:ext>
            </a:extLst>
          </p:cNvPr>
          <p:cNvSpPr txBox="1"/>
          <p:nvPr/>
        </p:nvSpPr>
        <p:spPr>
          <a:xfrm>
            <a:off x="4535720" y="1517607"/>
            <a:ext cx="2084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r>
              <a:rPr lang="fr-FR" sz="2000" b="1" dirty="0">
                <a:solidFill>
                  <a:srgbClr val="2C347F"/>
                </a:solidFill>
                <a:latin typeface="Century Gothic" panose="020B0502020202020204" pitchFamily="34" charset="0"/>
              </a:rPr>
              <a:t>Introduction </a:t>
            </a:r>
          </a:p>
        </p:txBody>
      </p:sp>
      <p:sp>
        <p:nvSpPr>
          <p:cNvPr id="93" name="Espace réservé du contenu 5">
            <a:extLst>
              <a:ext uri="{FF2B5EF4-FFF2-40B4-BE49-F238E27FC236}">
                <a16:creationId xmlns:a16="http://schemas.microsoft.com/office/drawing/2014/main" id="{09E888A2-2D3F-AE00-4DD9-22A162127F34}"/>
              </a:ext>
            </a:extLst>
          </p:cNvPr>
          <p:cNvSpPr txBox="1">
            <a:spLocks/>
          </p:cNvSpPr>
          <p:nvPr/>
        </p:nvSpPr>
        <p:spPr>
          <a:xfrm>
            <a:off x="4484934" y="4706212"/>
            <a:ext cx="2084244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None/>
              <a:defRPr sz="2133" b="0" i="0" u="none" strike="noStrike" cap="none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None/>
              <a:defRPr sz="1867" b="0" i="0" u="none" strike="noStrike" cap="none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None/>
              <a:defRPr sz="1867" b="0" i="0" u="none" strike="noStrike" cap="none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None/>
              <a:defRPr sz="1867" b="0" i="0" u="none" strike="noStrike" cap="none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None/>
              <a:defRPr sz="1867" b="0" i="0" u="none" strike="noStrike" cap="none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None/>
              <a:defRPr sz="1867" b="0" i="0" u="none" strike="noStrike" cap="none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None/>
              <a:defRPr sz="1867" b="0" i="0" u="none" strike="noStrike" cap="none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None/>
              <a:defRPr sz="1867" b="0" i="0" u="none" strike="noStrike" cap="none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Urbanist"/>
              <a:buNone/>
              <a:defRPr sz="1867" b="0" i="0" u="none" strike="noStrike" cap="none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>
            <a:pPr marL="0" indent="0"/>
            <a:r>
              <a:rPr lang="fr-FR" sz="2000" b="1" kern="0" dirty="0">
                <a:solidFill>
                  <a:srgbClr val="2C347F"/>
                </a:solidFill>
                <a:latin typeface="Century Gothic" panose="020B0502020202020204" pitchFamily="34" charset="0"/>
                <a:cs typeface="+mn-cs"/>
              </a:rPr>
              <a:t>Conclusion</a:t>
            </a:r>
          </a:p>
        </p:txBody>
      </p:sp>
      <p:sp>
        <p:nvSpPr>
          <p:cNvPr id="94" name="Titre 2">
            <a:extLst>
              <a:ext uri="{FF2B5EF4-FFF2-40B4-BE49-F238E27FC236}">
                <a16:creationId xmlns:a16="http://schemas.microsoft.com/office/drawing/2014/main" id="{6EB18049-0367-5BCE-6F65-6FBB1C1AC9BF}"/>
              </a:ext>
            </a:extLst>
          </p:cNvPr>
          <p:cNvSpPr txBox="1">
            <a:spLocks/>
          </p:cNvSpPr>
          <p:nvPr/>
        </p:nvSpPr>
        <p:spPr>
          <a:xfrm>
            <a:off x="1091969" y="-64236"/>
            <a:ext cx="1442359" cy="1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aytone One"/>
              <a:buNone/>
              <a:defRPr sz="120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8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8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8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8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8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8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8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8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FR" sz="4400" kern="0" dirty="0">
                <a:solidFill>
                  <a:srgbClr val="6084B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Plan</a:t>
            </a:r>
          </a:p>
        </p:txBody>
      </p:sp>
      <p:grpSp>
        <p:nvGrpSpPr>
          <p:cNvPr id="95" name="Google Shape;522;p34">
            <a:extLst>
              <a:ext uri="{FF2B5EF4-FFF2-40B4-BE49-F238E27FC236}">
                <a16:creationId xmlns:a16="http://schemas.microsoft.com/office/drawing/2014/main" id="{616601B3-AB10-BD23-0301-661A87DEF452}"/>
              </a:ext>
            </a:extLst>
          </p:cNvPr>
          <p:cNvGrpSpPr/>
          <p:nvPr/>
        </p:nvGrpSpPr>
        <p:grpSpPr>
          <a:xfrm flipH="1">
            <a:off x="8779029" y="4291537"/>
            <a:ext cx="3575523" cy="2630562"/>
            <a:chOff x="1338300" y="2032450"/>
            <a:chExt cx="1805425" cy="1290525"/>
          </a:xfrm>
        </p:grpSpPr>
        <p:sp>
          <p:nvSpPr>
            <p:cNvPr id="96" name="Google Shape;523;p34">
              <a:extLst>
                <a:ext uri="{FF2B5EF4-FFF2-40B4-BE49-F238E27FC236}">
                  <a16:creationId xmlns:a16="http://schemas.microsoft.com/office/drawing/2014/main" id="{6F4D3EFA-4EC0-932F-2FB6-876B23DE4645}"/>
                </a:ext>
              </a:extLst>
            </p:cNvPr>
            <p:cNvSpPr/>
            <p:nvPr/>
          </p:nvSpPr>
          <p:spPr>
            <a:xfrm>
              <a:off x="1459025" y="2469650"/>
              <a:ext cx="1684700" cy="846425"/>
            </a:xfrm>
            <a:custGeom>
              <a:avLst/>
              <a:gdLst/>
              <a:ahLst/>
              <a:cxnLst/>
              <a:rect l="l" t="t" r="r" b="b"/>
              <a:pathLst>
                <a:path w="67388" h="33857" extrusionOk="0">
                  <a:moveTo>
                    <a:pt x="33030" y="1"/>
                  </a:moveTo>
                  <a:cubicBezTo>
                    <a:pt x="32261" y="172"/>
                    <a:pt x="31494" y="341"/>
                    <a:pt x="30725" y="514"/>
                  </a:cubicBezTo>
                  <a:cubicBezTo>
                    <a:pt x="28000" y="1120"/>
                    <a:pt x="25274" y="1725"/>
                    <a:pt x="22551" y="2328"/>
                  </a:cubicBezTo>
                  <a:cubicBezTo>
                    <a:pt x="20284" y="2832"/>
                    <a:pt x="18014" y="3617"/>
                    <a:pt x="15957" y="4702"/>
                  </a:cubicBezTo>
                  <a:cubicBezTo>
                    <a:pt x="14989" y="5214"/>
                    <a:pt x="14060" y="5781"/>
                    <a:pt x="13140" y="6368"/>
                  </a:cubicBezTo>
                  <a:cubicBezTo>
                    <a:pt x="12009" y="7091"/>
                    <a:pt x="10896" y="7841"/>
                    <a:pt x="9754" y="8557"/>
                  </a:cubicBezTo>
                  <a:cubicBezTo>
                    <a:pt x="8630" y="7513"/>
                    <a:pt x="7584" y="6274"/>
                    <a:pt x="6699" y="5020"/>
                  </a:cubicBezTo>
                  <a:cubicBezTo>
                    <a:pt x="5592" y="6795"/>
                    <a:pt x="4417" y="8554"/>
                    <a:pt x="3268" y="10323"/>
                  </a:cubicBezTo>
                  <a:cubicBezTo>
                    <a:pt x="2784" y="11069"/>
                    <a:pt x="2302" y="11819"/>
                    <a:pt x="1835" y="12572"/>
                  </a:cubicBezTo>
                  <a:cubicBezTo>
                    <a:pt x="0" y="15521"/>
                    <a:pt x="486" y="19539"/>
                    <a:pt x="2609" y="22290"/>
                  </a:cubicBezTo>
                  <a:cubicBezTo>
                    <a:pt x="4297" y="24477"/>
                    <a:pt x="7055" y="25756"/>
                    <a:pt x="9804" y="25756"/>
                  </a:cubicBezTo>
                  <a:cubicBezTo>
                    <a:pt x="10516" y="25756"/>
                    <a:pt x="11228" y="25670"/>
                    <a:pt x="11921" y="25492"/>
                  </a:cubicBezTo>
                  <a:cubicBezTo>
                    <a:pt x="13683" y="25041"/>
                    <a:pt x="15268" y="24061"/>
                    <a:pt x="16668" y="22899"/>
                  </a:cubicBezTo>
                  <a:lnTo>
                    <a:pt x="16668" y="22899"/>
                  </a:lnTo>
                  <a:cubicBezTo>
                    <a:pt x="16445" y="26545"/>
                    <a:pt x="16220" y="29908"/>
                    <a:pt x="15999" y="33555"/>
                  </a:cubicBezTo>
                  <a:lnTo>
                    <a:pt x="62929" y="33856"/>
                  </a:lnTo>
                  <a:cubicBezTo>
                    <a:pt x="67387" y="29012"/>
                    <a:pt x="63931" y="21941"/>
                    <a:pt x="62859" y="19694"/>
                  </a:cubicBezTo>
                  <a:cubicBezTo>
                    <a:pt x="61897" y="17672"/>
                    <a:pt x="60811" y="15633"/>
                    <a:pt x="59838" y="13616"/>
                  </a:cubicBezTo>
                  <a:cubicBezTo>
                    <a:pt x="57506" y="8784"/>
                    <a:pt x="52688" y="5646"/>
                    <a:pt x="47605" y="3930"/>
                  </a:cubicBezTo>
                  <a:cubicBezTo>
                    <a:pt x="45161" y="3108"/>
                    <a:pt x="42690" y="2295"/>
                    <a:pt x="40233" y="1478"/>
                  </a:cubicBezTo>
                  <a:cubicBezTo>
                    <a:pt x="39444" y="1217"/>
                    <a:pt x="38655" y="953"/>
                    <a:pt x="37870" y="687"/>
                  </a:cubicBezTo>
                  <a:cubicBezTo>
                    <a:pt x="37492" y="1581"/>
                    <a:pt x="36533" y="2186"/>
                    <a:pt x="35568" y="2186"/>
                  </a:cubicBezTo>
                  <a:cubicBezTo>
                    <a:pt x="35446" y="2186"/>
                    <a:pt x="35324" y="2176"/>
                    <a:pt x="35203" y="2156"/>
                  </a:cubicBezTo>
                  <a:cubicBezTo>
                    <a:pt x="34123" y="1977"/>
                    <a:pt x="33110" y="1091"/>
                    <a:pt x="330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" name="Google Shape;524;p34">
              <a:extLst>
                <a:ext uri="{FF2B5EF4-FFF2-40B4-BE49-F238E27FC236}">
                  <a16:creationId xmlns:a16="http://schemas.microsoft.com/office/drawing/2014/main" id="{7547688C-70BD-9433-3068-746B261BEED4}"/>
                </a:ext>
              </a:extLst>
            </p:cNvPr>
            <p:cNvSpPr/>
            <p:nvPr/>
          </p:nvSpPr>
          <p:spPr>
            <a:xfrm>
              <a:off x="2226200" y="2469675"/>
              <a:ext cx="238675" cy="125375"/>
            </a:xfrm>
            <a:custGeom>
              <a:avLst/>
              <a:gdLst/>
              <a:ahLst/>
              <a:cxnLst/>
              <a:rect l="l" t="t" r="r" b="b"/>
              <a:pathLst>
                <a:path w="9547" h="5015" extrusionOk="0">
                  <a:moveTo>
                    <a:pt x="2343" y="1"/>
                  </a:moveTo>
                  <a:cubicBezTo>
                    <a:pt x="1574" y="172"/>
                    <a:pt x="807" y="341"/>
                    <a:pt x="38" y="513"/>
                  </a:cubicBezTo>
                  <a:cubicBezTo>
                    <a:pt x="0" y="2070"/>
                    <a:pt x="890" y="3630"/>
                    <a:pt x="2255" y="4411"/>
                  </a:cubicBezTo>
                  <a:cubicBezTo>
                    <a:pt x="2966" y="4819"/>
                    <a:pt x="3781" y="5015"/>
                    <a:pt x="4600" y="5015"/>
                  </a:cubicBezTo>
                  <a:cubicBezTo>
                    <a:pt x="5566" y="5015"/>
                    <a:pt x="6538" y="4742"/>
                    <a:pt x="7352" y="4223"/>
                  </a:cubicBezTo>
                  <a:cubicBezTo>
                    <a:pt x="8359" y="3581"/>
                    <a:pt x="9117" y="2593"/>
                    <a:pt x="9546" y="1477"/>
                  </a:cubicBezTo>
                  <a:cubicBezTo>
                    <a:pt x="8757" y="1216"/>
                    <a:pt x="7968" y="952"/>
                    <a:pt x="7183" y="686"/>
                  </a:cubicBezTo>
                  <a:cubicBezTo>
                    <a:pt x="6805" y="1582"/>
                    <a:pt x="5845" y="2186"/>
                    <a:pt x="4879" y="2186"/>
                  </a:cubicBezTo>
                  <a:cubicBezTo>
                    <a:pt x="4758" y="2186"/>
                    <a:pt x="4636" y="2176"/>
                    <a:pt x="4516" y="2157"/>
                  </a:cubicBezTo>
                  <a:cubicBezTo>
                    <a:pt x="3436" y="1976"/>
                    <a:pt x="2423" y="1090"/>
                    <a:pt x="23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8" name="Google Shape;525;p34">
              <a:extLst>
                <a:ext uri="{FF2B5EF4-FFF2-40B4-BE49-F238E27FC236}">
                  <a16:creationId xmlns:a16="http://schemas.microsoft.com/office/drawing/2014/main" id="{9837D777-097D-51FE-8BF4-7C8265AB16E0}"/>
                </a:ext>
              </a:extLst>
            </p:cNvPr>
            <p:cNvSpPr/>
            <p:nvPr/>
          </p:nvSpPr>
          <p:spPr>
            <a:xfrm>
              <a:off x="1540700" y="2595150"/>
              <a:ext cx="304550" cy="311450"/>
            </a:xfrm>
            <a:custGeom>
              <a:avLst/>
              <a:gdLst/>
              <a:ahLst/>
              <a:cxnLst/>
              <a:rect l="l" t="t" r="r" b="b"/>
              <a:pathLst>
                <a:path w="12182" h="12458" extrusionOk="0">
                  <a:moveTo>
                    <a:pt x="3432" y="0"/>
                  </a:moveTo>
                  <a:cubicBezTo>
                    <a:pt x="2325" y="1775"/>
                    <a:pt x="1150" y="3534"/>
                    <a:pt x="1" y="5303"/>
                  </a:cubicBezTo>
                  <a:cubicBezTo>
                    <a:pt x="250" y="7674"/>
                    <a:pt x="1577" y="9943"/>
                    <a:pt x="3592" y="11235"/>
                  </a:cubicBezTo>
                  <a:cubicBezTo>
                    <a:pt x="4862" y="12050"/>
                    <a:pt x="6369" y="12458"/>
                    <a:pt x="7876" y="12458"/>
                  </a:cubicBezTo>
                  <a:cubicBezTo>
                    <a:pt x="9392" y="12458"/>
                    <a:pt x="10908" y="12045"/>
                    <a:pt x="12181" y="11221"/>
                  </a:cubicBezTo>
                  <a:cubicBezTo>
                    <a:pt x="11435" y="7939"/>
                    <a:pt x="10652" y="4644"/>
                    <a:pt x="9873" y="1348"/>
                  </a:cubicBezTo>
                  <a:cubicBezTo>
                    <a:pt x="8742" y="2071"/>
                    <a:pt x="7629" y="2821"/>
                    <a:pt x="6487" y="3537"/>
                  </a:cubicBezTo>
                  <a:cubicBezTo>
                    <a:pt x="5363" y="2493"/>
                    <a:pt x="4317" y="1254"/>
                    <a:pt x="3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9" name="Google Shape;526;p34">
              <a:extLst>
                <a:ext uri="{FF2B5EF4-FFF2-40B4-BE49-F238E27FC236}">
                  <a16:creationId xmlns:a16="http://schemas.microsoft.com/office/drawing/2014/main" id="{86B99273-6014-2D71-9741-4977DC5358EC}"/>
                </a:ext>
              </a:extLst>
            </p:cNvPr>
            <p:cNvSpPr/>
            <p:nvPr/>
          </p:nvSpPr>
          <p:spPr>
            <a:xfrm>
              <a:off x="2453900" y="2827325"/>
              <a:ext cx="215675" cy="57150"/>
            </a:xfrm>
            <a:custGeom>
              <a:avLst/>
              <a:gdLst/>
              <a:ahLst/>
              <a:cxnLst/>
              <a:rect l="l" t="t" r="r" b="b"/>
              <a:pathLst>
                <a:path w="8627" h="2286" extrusionOk="0">
                  <a:moveTo>
                    <a:pt x="134" y="1"/>
                  </a:moveTo>
                  <a:lnTo>
                    <a:pt x="0" y="1551"/>
                  </a:lnTo>
                  <a:lnTo>
                    <a:pt x="8468" y="2286"/>
                  </a:lnTo>
                  <a:lnTo>
                    <a:pt x="8626" y="653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" name="Google Shape;527;p34">
              <a:extLst>
                <a:ext uri="{FF2B5EF4-FFF2-40B4-BE49-F238E27FC236}">
                  <a16:creationId xmlns:a16="http://schemas.microsoft.com/office/drawing/2014/main" id="{75A23E5A-B6C8-0C43-4E49-08D0501F4FBA}"/>
                </a:ext>
              </a:extLst>
            </p:cNvPr>
            <p:cNvSpPr/>
            <p:nvPr/>
          </p:nvSpPr>
          <p:spPr>
            <a:xfrm>
              <a:off x="2442800" y="2862975"/>
              <a:ext cx="221050" cy="258300"/>
            </a:xfrm>
            <a:custGeom>
              <a:avLst/>
              <a:gdLst/>
              <a:ahLst/>
              <a:cxnLst/>
              <a:rect l="l" t="t" r="r" b="b"/>
              <a:pathLst>
                <a:path w="8842" h="10332" fill="none" extrusionOk="0">
                  <a:moveTo>
                    <a:pt x="8842" y="945"/>
                  </a:moveTo>
                  <a:cubicBezTo>
                    <a:pt x="8659" y="2891"/>
                    <a:pt x="8447" y="4853"/>
                    <a:pt x="8264" y="6800"/>
                  </a:cubicBezTo>
                  <a:cubicBezTo>
                    <a:pt x="6867" y="8042"/>
                    <a:pt x="5431" y="9090"/>
                    <a:pt x="4035" y="10331"/>
                  </a:cubicBezTo>
                  <a:cubicBezTo>
                    <a:pt x="2735" y="8914"/>
                    <a:pt x="1299" y="7352"/>
                    <a:pt x="0" y="5935"/>
                  </a:cubicBezTo>
                  <a:cubicBezTo>
                    <a:pt x="126" y="3956"/>
                    <a:pt x="252" y="1978"/>
                    <a:pt x="377" y="0"/>
                  </a:cubicBezTo>
                </a:path>
              </a:pathLst>
            </a:custGeom>
            <a:noFill/>
            <a:ln w="69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" name="Google Shape;528;p34">
              <a:extLst>
                <a:ext uri="{FF2B5EF4-FFF2-40B4-BE49-F238E27FC236}">
                  <a16:creationId xmlns:a16="http://schemas.microsoft.com/office/drawing/2014/main" id="{7DDF354B-91EB-E999-0395-C0817842F0F4}"/>
                </a:ext>
              </a:extLst>
            </p:cNvPr>
            <p:cNvSpPr/>
            <p:nvPr/>
          </p:nvSpPr>
          <p:spPr>
            <a:xfrm>
              <a:off x="2449450" y="2620375"/>
              <a:ext cx="304700" cy="695375"/>
            </a:xfrm>
            <a:custGeom>
              <a:avLst/>
              <a:gdLst/>
              <a:ahLst/>
              <a:cxnLst/>
              <a:rect l="l" t="t" r="r" b="b"/>
              <a:pathLst>
                <a:path w="12188" h="27815" fill="none" extrusionOk="0">
                  <a:moveTo>
                    <a:pt x="12188" y="0"/>
                  </a:moveTo>
                  <a:cubicBezTo>
                    <a:pt x="12066" y="5903"/>
                    <a:pt x="11945" y="11806"/>
                    <a:pt x="11825" y="17710"/>
                  </a:cubicBezTo>
                  <a:cubicBezTo>
                    <a:pt x="7767" y="20925"/>
                    <a:pt x="3819" y="24320"/>
                    <a:pt x="1" y="27814"/>
                  </a:cubicBezTo>
                </a:path>
              </a:pathLst>
            </a:custGeom>
            <a:noFill/>
            <a:ln w="69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" name="Google Shape;529;p34">
              <a:extLst>
                <a:ext uri="{FF2B5EF4-FFF2-40B4-BE49-F238E27FC236}">
                  <a16:creationId xmlns:a16="http://schemas.microsoft.com/office/drawing/2014/main" id="{67B66775-FC4E-AD34-D0E9-8F1CF3D57BB6}"/>
                </a:ext>
              </a:extLst>
            </p:cNvPr>
            <p:cNvSpPr/>
            <p:nvPr/>
          </p:nvSpPr>
          <p:spPr>
            <a:xfrm>
              <a:off x="2744300" y="3065250"/>
              <a:ext cx="50600" cy="9650"/>
            </a:xfrm>
            <a:custGeom>
              <a:avLst/>
              <a:gdLst/>
              <a:ahLst/>
              <a:cxnLst/>
              <a:rect l="l" t="t" r="r" b="b"/>
              <a:pathLst>
                <a:path w="2024" h="386" fill="none" extrusionOk="0">
                  <a:moveTo>
                    <a:pt x="0" y="1"/>
                  </a:moveTo>
                  <a:lnTo>
                    <a:pt x="2024" y="385"/>
                  </a:lnTo>
                </a:path>
              </a:pathLst>
            </a:custGeom>
            <a:noFill/>
            <a:ln w="69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" name="Google Shape;530;p34">
              <a:extLst>
                <a:ext uri="{FF2B5EF4-FFF2-40B4-BE49-F238E27FC236}">
                  <a16:creationId xmlns:a16="http://schemas.microsoft.com/office/drawing/2014/main" id="{14199F41-13E6-100B-5830-41B294D05F90}"/>
                </a:ext>
              </a:extLst>
            </p:cNvPr>
            <p:cNvSpPr/>
            <p:nvPr/>
          </p:nvSpPr>
          <p:spPr>
            <a:xfrm>
              <a:off x="2292050" y="2540400"/>
              <a:ext cx="52850" cy="776850"/>
            </a:xfrm>
            <a:custGeom>
              <a:avLst/>
              <a:gdLst/>
              <a:ahLst/>
              <a:cxnLst/>
              <a:rect l="l" t="t" r="r" b="b"/>
              <a:pathLst>
                <a:path w="2114" h="31074" fill="none" extrusionOk="0">
                  <a:moveTo>
                    <a:pt x="2114" y="0"/>
                  </a:moveTo>
                  <a:cubicBezTo>
                    <a:pt x="1409" y="10358"/>
                    <a:pt x="705" y="20716"/>
                    <a:pt x="0" y="31073"/>
                  </a:cubicBezTo>
                </a:path>
              </a:pathLst>
            </a:custGeom>
            <a:noFill/>
            <a:ln w="69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" name="Google Shape;531;p34">
              <a:extLst>
                <a:ext uri="{FF2B5EF4-FFF2-40B4-BE49-F238E27FC236}">
                  <a16:creationId xmlns:a16="http://schemas.microsoft.com/office/drawing/2014/main" id="{0FF112CB-AD96-B692-9E5D-D63E03F755F6}"/>
                </a:ext>
              </a:extLst>
            </p:cNvPr>
            <p:cNvSpPr/>
            <p:nvPr/>
          </p:nvSpPr>
          <p:spPr>
            <a:xfrm>
              <a:off x="1929200" y="2546200"/>
              <a:ext cx="62425" cy="316675"/>
            </a:xfrm>
            <a:custGeom>
              <a:avLst/>
              <a:gdLst/>
              <a:ahLst/>
              <a:cxnLst/>
              <a:rect l="l" t="t" r="r" b="b"/>
              <a:pathLst>
                <a:path w="2497" h="12667" fill="none" extrusionOk="0">
                  <a:moveTo>
                    <a:pt x="2336" y="1"/>
                  </a:moveTo>
                  <a:cubicBezTo>
                    <a:pt x="2496" y="4342"/>
                    <a:pt x="1699" y="8667"/>
                    <a:pt x="0" y="12666"/>
                  </a:cubicBezTo>
                </a:path>
              </a:pathLst>
            </a:custGeom>
            <a:noFill/>
            <a:ln w="69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" name="Google Shape;532;p34">
              <a:extLst>
                <a:ext uri="{FF2B5EF4-FFF2-40B4-BE49-F238E27FC236}">
                  <a16:creationId xmlns:a16="http://schemas.microsoft.com/office/drawing/2014/main" id="{A46FC049-C93E-8FAC-D1A7-ADD7C89CD9DF}"/>
                </a:ext>
              </a:extLst>
            </p:cNvPr>
            <p:cNvSpPr/>
            <p:nvPr/>
          </p:nvSpPr>
          <p:spPr>
            <a:xfrm>
              <a:off x="1662325" y="2303675"/>
              <a:ext cx="437900" cy="1019300"/>
            </a:xfrm>
            <a:custGeom>
              <a:avLst/>
              <a:gdLst/>
              <a:ahLst/>
              <a:cxnLst/>
              <a:rect l="l" t="t" r="r" b="b"/>
              <a:pathLst>
                <a:path w="17516" h="40772" extrusionOk="0">
                  <a:moveTo>
                    <a:pt x="4579" y="0"/>
                  </a:moveTo>
                  <a:lnTo>
                    <a:pt x="0" y="1347"/>
                  </a:lnTo>
                  <a:lnTo>
                    <a:pt x="10482" y="40772"/>
                  </a:lnTo>
                  <a:lnTo>
                    <a:pt x="17515" y="40100"/>
                  </a:lnTo>
                  <a:lnTo>
                    <a:pt x="45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" name="Google Shape;533;p34">
              <a:extLst>
                <a:ext uri="{FF2B5EF4-FFF2-40B4-BE49-F238E27FC236}">
                  <a16:creationId xmlns:a16="http://schemas.microsoft.com/office/drawing/2014/main" id="{A9747431-9384-2925-B137-9C8F16C72DA8}"/>
                </a:ext>
              </a:extLst>
            </p:cNvPr>
            <p:cNvSpPr/>
            <p:nvPr/>
          </p:nvSpPr>
          <p:spPr>
            <a:xfrm>
              <a:off x="1338300" y="2032450"/>
              <a:ext cx="768000" cy="393700"/>
            </a:xfrm>
            <a:custGeom>
              <a:avLst/>
              <a:gdLst/>
              <a:ahLst/>
              <a:cxnLst/>
              <a:rect l="l" t="t" r="r" b="b"/>
              <a:pathLst>
                <a:path w="30720" h="15748" extrusionOk="0">
                  <a:moveTo>
                    <a:pt x="26972" y="0"/>
                  </a:moveTo>
                  <a:cubicBezTo>
                    <a:pt x="26860" y="0"/>
                    <a:pt x="26747" y="25"/>
                    <a:pt x="26639" y="79"/>
                  </a:cubicBezTo>
                  <a:lnTo>
                    <a:pt x="22627" y="2082"/>
                  </a:lnTo>
                  <a:cubicBezTo>
                    <a:pt x="22286" y="2253"/>
                    <a:pt x="22116" y="2644"/>
                    <a:pt x="22223" y="3010"/>
                  </a:cubicBezTo>
                  <a:lnTo>
                    <a:pt x="22259" y="3134"/>
                  </a:lnTo>
                  <a:cubicBezTo>
                    <a:pt x="22382" y="3551"/>
                    <a:pt x="22142" y="3989"/>
                    <a:pt x="21725" y="4112"/>
                  </a:cubicBezTo>
                  <a:lnTo>
                    <a:pt x="21138" y="4285"/>
                  </a:lnTo>
                  <a:cubicBezTo>
                    <a:pt x="21064" y="4307"/>
                    <a:pt x="20989" y="4317"/>
                    <a:pt x="20915" y="4317"/>
                  </a:cubicBezTo>
                  <a:cubicBezTo>
                    <a:pt x="20574" y="4317"/>
                    <a:pt x="20259" y="4094"/>
                    <a:pt x="20158" y="3751"/>
                  </a:cubicBezTo>
                  <a:cubicBezTo>
                    <a:pt x="20058" y="3407"/>
                    <a:pt x="19743" y="3185"/>
                    <a:pt x="19403" y="3185"/>
                  </a:cubicBezTo>
                  <a:cubicBezTo>
                    <a:pt x="19329" y="3185"/>
                    <a:pt x="19254" y="3195"/>
                    <a:pt x="19179" y="3217"/>
                  </a:cubicBezTo>
                  <a:lnTo>
                    <a:pt x="6603" y="6914"/>
                  </a:lnTo>
                  <a:cubicBezTo>
                    <a:pt x="2613" y="8087"/>
                    <a:pt x="696" y="10634"/>
                    <a:pt x="183" y="12976"/>
                  </a:cubicBezTo>
                  <a:cubicBezTo>
                    <a:pt x="0" y="13810"/>
                    <a:pt x="629" y="14604"/>
                    <a:pt x="1480" y="14658"/>
                  </a:cubicBezTo>
                  <a:cubicBezTo>
                    <a:pt x="1509" y="14660"/>
                    <a:pt x="1538" y="14661"/>
                    <a:pt x="1567" y="14661"/>
                  </a:cubicBezTo>
                  <a:cubicBezTo>
                    <a:pt x="2088" y="14661"/>
                    <a:pt x="2554" y="14360"/>
                    <a:pt x="2818" y="13902"/>
                  </a:cubicBezTo>
                  <a:cubicBezTo>
                    <a:pt x="3584" y="12580"/>
                    <a:pt x="5366" y="11922"/>
                    <a:pt x="6703" y="11606"/>
                  </a:cubicBezTo>
                  <a:cubicBezTo>
                    <a:pt x="6803" y="11582"/>
                    <a:pt x="6903" y="11571"/>
                    <a:pt x="7001" y="11571"/>
                  </a:cubicBezTo>
                  <a:cubicBezTo>
                    <a:pt x="7566" y="11571"/>
                    <a:pt x="8082" y="11946"/>
                    <a:pt x="8248" y="12510"/>
                  </a:cubicBezTo>
                  <a:lnTo>
                    <a:pt x="8991" y="15031"/>
                  </a:lnTo>
                  <a:cubicBezTo>
                    <a:pt x="9118" y="15465"/>
                    <a:pt x="9515" y="15747"/>
                    <a:pt x="9947" y="15747"/>
                  </a:cubicBezTo>
                  <a:cubicBezTo>
                    <a:pt x="10040" y="15747"/>
                    <a:pt x="10135" y="15734"/>
                    <a:pt x="10230" y="15706"/>
                  </a:cubicBezTo>
                  <a:lnTo>
                    <a:pt x="21848" y="12290"/>
                  </a:lnTo>
                  <a:cubicBezTo>
                    <a:pt x="22265" y="12168"/>
                    <a:pt x="22505" y="11729"/>
                    <a:pt x="22382" y="11311"/>
                  </a:cubicBezTo>
                  <a:cubicBezTo>
                    <a:pt x="22259" y="10894"/>
                    <a:pt x="22499" y="10455"/>
                    <a:pt x="22917" y="10333"/>
                  </a:cubicBezTo>
                  <a:lnTo>
                    <a:pt x="23503" y="10160"/>
                  </a:lnTo>
                  <a:cubicBezTo>
                    <a:pt x="23577" y="10138"/>
                    <a:pt x="23653" y="10128"/>
                    <a:pt x="23726" y="10128"/>
                  </a:cubicBezTo>
                  <a:cubicBezTo>
                    <a:pt x="24068" y="10128"/>
                    <a:pt x="24382" y="10351"/>
                    <a:pt x="24483" y="10694"/>
                  </a:cubicBezTo>
                  <a:lnTo>
                    <a:pt x="24534" y="10871"/>
                  </a:lnTo>
                  <a:cubicBezTo>
                    <a:pt x="24634" y="11207"/>
                    <a:pt x="24943" y="11437"/>
                    <a:pt x="25292" y="11437"/>
                  </a:cubicBezTo>
                  <a:cubicBezTo>
                    <a:pt x="25298" y="11437"/>
                    <a:pt x="25304" y="11437"/>
                    <a:pt x="25310" y="11437"/>
                  </a:cubicBezTo>
                  <a:lnTo>
                    <a:pt x="29882" y="11329"/>
                  </a:lnTo>
                  <a:cubicBezTo>
                    <a:pt x="30373" y="11318"/>
                    <a:pt x="30720" y="10842"/>
                    <a:pt x="30582" y="10371"/>
                  </a:cubicBezTo>
                  <a:lnTo>
                    <a:pt x="27691" y="537"/>
                  </a:lnTo>
                  <a:cubicBezTo>
                    <a:pt x="27593" y="206"/>
                    <a:pt x="27291" y="0"/>
                    <a:pt x="26972" y="0"/>
                  </a:cubicBezTo>
                  <a:close/>
                </a:path>
              </a:pathLst>
            </a:custGeom>
            <a:solidFill>
              <a:srgbClr val="3C5BB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" name="Google Shape;534;p34">
              <a:extLst>
                <a:ext uri="{FF2B5EF4-FFF2-40B4-BE49-F238E27FC236}">
                  <a16:creationId xmlns:a16="http://schemas.microsoft.com/office/drawing/2014/main" id="{8A3B275D-495B-9036-D223-04B332F4E0D9}"/>
                </a:ext>
              </a:extLst>
            </p:cNvPr>
            <p:cNvSpPr/>
            <p:nvPr/>
          </p:nvSpPr>
          <p:spPr>
            <a:xfrm>
              <a:off x="1847875" y="2150675"/>
              <a:ext cx="39225" cy="128275"/>
            </a:xfrm>
            <a:custGeom>
              <a:avLst/>
              <a:gdLst/>
              <a:ahLst/>
              <a:cxnLst/>
              <a:rect l="l" t="t" r="r" b="b"/>
              <a:pathLst>
                <a:path w="1569" h="5131" fill="none" extrusionOk="0">
                  <a:moveTo>
                    <a:pt x="1" y="0"/>
                  </a:moveTo>
                  <a:lnTo>
                    <a:pt x="1569" y="5130"/>
                  </a:lnTo>
                </a:path>
              </a:pathLst>
            </a:custGeom>
            <a:noFill/>
            <a:ln w="69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" name="Google Shape;535;p34">
              <a:extLst>
                <a:ext uri="{FF2B5EF4-FFF2-40B4-BE49-F238E27FC236}">
                  <a16:creationId xmlns:a16="http://schemas.microsoft.com/office/drawing/2014/main" id="{9979830C-DA07-5C4E-6861-F098AFCBF582}"/>
                </a:ext>
              </a:extLst>
            </p:cNvPr>
            <p:cNvSpPr/>
            <p:nvPr/>
          </p:nvSpPr>
          <p:spPr>
            <a:xfrm>
              <a:off x="1900925" y="2142425"/>
              <a:ext cx="31750" cy="121275"/>
            </a:xfrm>
            <a:custGeom>
              <a:avLst/>
              <a:gdLst/>
              <a:ahLst/>
              <a:cxnLst/>
              <a:rect l="l" t="t" r="r" b="b"/>
              <a:pathLst>
                <a:path w="1270" h="4851" fill="none" extrusionOk="0">
                  <a:moveTo>
                    <a:pt x="0" y="0"/>
                  </a:moveTo>
                  <a:cubicBezTo>
                    <a:pt x="423" y="1616"/>
                    <a:pt x="846" y="3234"/>
                    <a:pt x="1270" y="4851"/>
                  </a:cubicBezTo>
                </a:path>
              </a:pathLst>
            </a:custGeom>
            <a:noFill/>
            <a:ln w="69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" name="Google Shape;536;p34">
              <a:extLst>
                <a:ext uri="{FF2B5EF4-FFF2-40B4-BE49-F238E27FC236}">
                  <a16:creationId xmlns:a16="http://schemas.microsoft.com/office/drawing/2014/main" id="{C9D0DB55-825B-040B-A9A6-035B6AEC9C9D}"/>
                </a:ext>
              </a:extLst>
            </p:cNvPr>
            <p:cNvSpPr/>
            <p:nvPr/>
          </p:nvSpPr>
          <p:spPr>
            <a:xfrm>
              <a:off x="1426400" y="2230900"/>
              <a:ext cx="65075" cy="40800"/>
            </a:xfrm>
            <a:custGeom>
              <a:avLst/>
              <a:gdLst/>
              <a:ahLst/>
              <a:cxnLst/>
              <a:rect l="l" t="t" r="r" b="b"/>
              <a:pathLst>
                <a:path w="2603" h="1632" fill="none" extrusionOk="0">
                  <a:moveTo>
                    <a:pt x="0" y="1632"/>
                  </a:moveTo>
                  <a:cubicBezTo>
                    <a:pt x="658" y="808"/>
                    <a:pt x="1576" y="233"/>
                    <a:pt x="2603" y="0"/>
                  </a:cubicBezTo>
                </a:path>
              </a:pathLst>
            </a:custGeom>
            <a:noFill/>
            <a:ln w="69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" name="Google Shape;537;p34">
              <a:extLst>
                <a:ext uri="{FF2B5EF4-FFF2-40B4-BE49-F238E27FC236}">
                  <a16:creationId xmlns:a16="http://schemas.microsoft.com/office/drawing/2014/main" id="{B6474F4C-A812-ACE6-BD72-6F06EE1F37DA}"/>
                </a:ext>
              </a:extLst>
            </p:cNvPr>
            <p:cNvSpPr/>
            <p:nvPr/>
          </p:nvSpPr>
          <p:spPr>
            <a:xfrm>
              <a:off x="1921675" y="2057225"/>
              <a:ext cx="82425" cy="41300"/>
            </a:xfrm>
            <a:custGeom>
              <a:avLst/>
              <a:gdLst/>
              <a:ahLst/>
              <a:cxnLst/>
              <a:rect l="l" t="t" r="r" b="b"/>
              <a:pathLst>
                <a:path w="3297" h="1652" fill="none" extrusionOk="0">
                  <a:moveTo>
                    <a:pt x="1" y="1651"/>
                  </a:moveTo>
                  <a:lnTo>
                    <a:pt x="3296" y="1"/>
                  </a:lnTo>
                </a:path>
              </a:pathLst>
            </a:custGeom>
            <a:noFill/>
            <a:ln w="69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" name="Google Shape;538;p34">
              <a:extLst>
                <a:ext uri="{FF2B5EF4-FFF2-40B4-BE49-F238E27FC236}">
                  <a16:creationId xmlns:a16="http://schemas.microsoft.com/office/drawing/2014/main" id="{3252D591-4DF2-118A-7BC9-4B8C80DF4772}"/>
                </a:ext>
              </a:extLst>
            </p:cNvPr>
            <p:cNvSpPr/>
            <p:nvPr/>
          </p:nvSpPr>
          <p:spPr>
            <a:xfrm>
              <a:off x="1600350" y="2484750"/>
              <a:ext cx="362600" cy="350500"/>
            </a:xfrm>
            <a:custGeom>
              <a:avLst/>
              <a:gdLst/>
              <a:ahLst/>
              <a:cxnLst/>
              <a:rect l="l" t="t" r="r" b="b"/>
              <a:pathLst>
                <a:path w="14504" h="14020" extrusionOk="0">
                  <a:moveTo>
                    <a:pt x="10899" y="1"/>
                  </a:moveTo>
                  <a:cubicBezTo>
                    <a:pt x="7534" y="680"/>
                    <a:pt x="4234" y="2259"/>
                    <a:pt x="1644" y="4511"/>
                  </a:cubicBezTo>
                  <a:cubicBezTo>
                    <a:pt x="298" y="5683"/>
                    <a:pt x="0" y="7765"/>
                    <a:pt x="305" y="9523"/>
                  </a:cubicBezTo>
                  <a:cubicBezTo>
                    <a:pt x="609" y="11281"/>
                    <a:pt x="1786" y="12889"/>
                    <a:pt x="3412" y="13621"/>
                  </a:cubicBezTo>
                  <a:cubicBezTo>
                    <a:pt x="4023" y="13896"/>
                    <a:pt x="4686" y="14019"/>
                    <a:pt x="5358" y="14019"/>
                  </a:cubicBezTo>
                  <a:cubicBezTo>
                    <a:pt x="6478" y="14019"/>
                    <a:pt x="7623" y="13679"/>
                    <a:pt x="8596" y="13134"/>
                  </a:cubicBezTo>
                  <a:cubicBezTo>
                    <a:pt x="10363" y="12143"/>
                    <a:pt x="12422" y="11482"/>
                    <a:pt x="13925" y="10125"/>
                  </a:cubicBezTo>
                  <a:cubicBezTo>
                    <a:pt x="14244" y="9834"/>
                    <a:pt x="14439" y="9434"/>
                    <a:pt x="14472" y="9005"/>
                  </a:cubicBezTo>
                  <a:cubicBezTo>
                    <a:pt x="14503" y="8580"/>
                    <a:pt x="14317" y="8101"/>
                    <a:pt x="14046" y="7774"/>
                  </a:cubicBezTo>
                  <a:cubicBezTo>
                    <a:pt x="14395" y="7322"/>
                    <a:pt x="14504" y="6695"/>
                    <a:pt x="14330" y="6152"/>
                  </a:cubicBezTo>
                  <a:cubicBezTo>
                    <a:pt x="14156" y="5608"/>
                    <a:pt x="13736" y="5187"/>
                    <a:pt x="13189" y="5023"/>
                  </a:cubicBezTo>
                  <a:cubicBezTo>
                    <a:pt x="13453" y="4536"/>
                    <a:pt x="13506" y="3962"/>
                    <a:pt x="13336" y="3435"/>
                  </a:cubicBezTo>
                  <a:cubicBezTo>
                    <a:pt x="13165" y="2916"/>
                    <a:pt x="12739" y="2513"/>
                    <a:pt x="12240" y="2286"/>
                  </a:cubicBezTo>
                  <a:cubicBezTo>
                    <a:pt x="12664" y="1267"/>
                    <a:pt x="11994" y="127"/>
                    <a:pt x="10899" y="1"/>
                  </a:cubicBezTo>
                  <a:close/>
                </a:path>
              </a:pathLst>
            </a:custGeom>
            <a:solidFill>
              <a:srgbClr val="E6987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" name="Google Shape;539;p34">
              <a:extLst>
                <a:ext uri="{FF2B5EF4-FFF2-40B4-BE49-F238E27FC236}">
                  <a16:creationId xmlns:a16="http://schemas.microsoft.com/office/drawing/2014/main" id="{702ADF7B-E0AD-4817-1F32-32B0F3DA5990}"/>
                </a:ext>
              </a:extLst>
            </p:cNvPr>
            <p:cNvSpPr/>
            <p:nvPr/>
          </p:nvSpPr>
          <p:spPr>
            <a:xfrm>
              <a:off x="1831550" y="2542925"/>
              <a:ext cx="78850" cy="19050"/>
            </a:xfrm>
            <a:custGeom>
              <a:avLst/>
              <a:gdLst/>
              <a:ahLst/>
              <a:cxnLst/>
              <a:rect l="l" t="t" r="r" b="b"/>
              <a:pathLst>
                <a:path w="3154" h="762" fill="none" extrusionOk="0">
                  <a:moveTo>
                    <a:pt x="0" y="761"/>
                  </a:moveTo>
                  <a:lnTo>
                    <a:pt x="3154" y="1"/>
                  </a:lnTo>
                </a:path>
              </a:pathLst>
            </a:custGeom>
            <a:noFill/>
            <a:ln w="69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" name="Google Shape;540;p34">
              <a:extLst>
                <a:ext uri="{FF2B5EF4-FFF2-40B4-BE49-F238E27FC236}">
                  <a16:creationId xmlns:a16="http://schemas.microsoft.com/office/drawing/2014/main" id="{D7B65844-5F6F-2C07-E815-8B88CBBA7628}"/>
                </a:ext>
              </a:extLst>
            </p:cNvPr>
            <p:cNvSpPr/>
            <p:nvPr/>
          </p:nvSpPr>
          <p:spPr>
            <a:xfrm>
              <a:off x="1857325" y="2606875"/>
              <a:ext cx="73525" cy="23200"/>
            </a:xfrm>
            <a:custGeom>
              <a:avLst/>
              <a:gdLst/>
              <a:ahLst/>
              <a:cxnLst/>
              <a:rect l="l" t="t" r="r" b="b"/>
              <a:pathLst>
                <a:path w="2941" h="928" fill="none" extrusionOk="0">
                  <a:moveTo>
                    <a:pt x="0" y="928"/>
                  </a:moveTo>
                  <a:lnTo>
                    <a:pt x="2940" y="1"/>
                  </a:lnTo>
                </a:path>
              </a:pathLst>
            </a:custGeom>
            <a:noFill/>
            <a:ln w="69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" name="Google Shape;541;p34">
              <a:extLst>
                <a:ext uri="{FF2B5EF4-FFF2-40B4-BE49-F238E27FC236}">
                  <a16:creationId xmlns:a16="http://schemas.microsoft.com/office/drawing/2014/main" id="{2B3FA806-3511-9817-60A2-4705C1E1D407}"/>
                </a:ext>
              </a:extLst>
            </p:cNvPr>
            <p:cNvSpPr/>
            <p:nvPr/>
          </p:nvSpPr>
          <p:spPr>
            <a:xfrm>
              <a:off x="1875175" y="2680100"/>
              <a:ext cx="75750" cy="23550"/>
            </a:xfrm>
            <a:custGeom>
              <a:avLst/>
              <a:gdLst/>
              <a:ahLst/>
              <a:cxnLst/>
              <a:rect l="l" t="t" r="r" b="b"/>
              <a:pathLst>
                <a:path w="3030" h="942" fill="none" extrusionOk="0">
                  <a:moveTo>
                    <a:pt x="1" y="941"/>
                  </a:moveTo>
                  <a:lnTo>
                    <a:pt x="3030" y="1"/>
                  </a:lnTo>
                </a:path>
              </a:pathLst>
            </a:custGeom>
            <a:noFill/>
            <a:ln w="69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" name="Google Shape;542;p34">
              <a:extLst>
                <a:ext uri="{FF2B5EF4-FFF2-40B4-BE49-F238E27FC236}">
                  <a16:creationId xmlns:a16="http://schemas.microsoft.com/office/drawing/2014/main" id="{3847FFEB-FE1E-FEDB-0CE5-B8FBA5079C02}"/>
                </a:ext>
              </a:extLst>
            </p:cNvPr>
            <p:cNvSpPr/>
            <p:nvPr/>
          </p:nvSpPr>
          <p:spPr>
            <a:xfrm>
              <a:off x="2221900" y="2270475"/>
              <a:ext cx="271975" cy="118475"/>
            </a:xfrm>
            <a:custGeom>
              <a:avLst/>
              <a:gdLst/>
              <a:ahLst/>
              <a:cxnLst/>
              <a:rect l="l" t="t" r="r" b="b"/>
              <a:pathLst>
                <a:path w="10879" h="4739" extrusionOk="0">
                  <a:moveTo>
                    <a:pt x="10214" y="1"/>
                  </a:moveTo>
                  <a:lnTo>
                    <a:pt x="408" y="2971"/>
                  </a:lnTo>
                  <a:cubicBezTo>
                    <a:pt x="1" y="3603"/>
                    <a:pt x="266" y="4451"/>
                    <a:pt x="962" y="4738"/>
                  </a:cubicBezTo>
                  <a:cubicBezTo>
                    <a:pt x="2961" y="4331"/>
                    <a:pt x="4933" y="3740"/>
                    <a:pt x="6745" y="2803"/>
                  </a:cubicBezTo>
                  <a:cubicBezTo>
                    <a:pt x="7532" y="2398"/>
                    <a:pt x="8357" y="1931"/>
                    <a:pt x="9228" y="1931"/>
                  </a:cubicBezTo>
                  <a:cubicBezTo>
                    <a:pt x="9313" y="1931"/>
                    <a:pt x="9399" y="1936"/>
                    <a:pt x="9486" y="1945"/>
                  </a:cubicBezTo>
                  <a:cubicBezTo>
                    <a:pt x="9527" y="1950"/>
                    <a:pt x="9568" y="1952"/>
                    <a:pt x="9609" y="1952"/>
                  </a:cubicBezTo>
                  <a:cubicBezTo>
                    <a:pt x="10068" y="1952"/>
                    <a:pt x="10565" y="1685"/>
                    <a:pt x="10715" y="1259"/>
                  </a:cubicBezTo>
                  <a:cubicBezTo>
                    <a:pt x="10879" y="794"/>
                    <a:pt x="10653" y="225"/>
                    <a:pt x="10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" name="Google Shape;543;p34">
              <a:extLst>
                <a:ext uri="{FF2B5EF4-FFF2-40B4-BE49-F238E27FC236}">
                  <a16:creationId xmlns:a16="http://schemas.microsoft.com/office/drawing/2014/main" id="{BEDD7D95-F9D3-C35F-9BF5-FBE02CAC2892}"/>
                </a:ext>
              </a:extLst>
            </p:cNvPr>
            <p:cNvSpPr/>
            <p:nvPr/>
          </p:nvSpPr>
          <p:spPr>
            <a:xfrm>
              <a:off x="2224675" y="2293775"/>
              <a:ext cx="263675" cy="248975"/>
            </a:xfrm>
            <a:custGeom>
              <a:avLst/>
              <a:gdLst/>
              <a:ahLst/>
              <a:cxnLst/>
              <a:rect l="l" t="t" r="r" b="b"/>
              <a:pathLst>
                <a:path w="10547" h="9959" extrusionOk="0">
                  <a:moveTo>
                    <a:pt x="7305" y="0"/>
                  </a:moveTo>
                  <a:cubicBezTo>
                    <a:pt x="6278" y="302"/>
                    <a:pt x="5309" y="667"/>
                    <a:pt x="4281" y="969"/>
                  </a:cubicBezTo>
                  <a:cubicBezTo>
                    <a:pt x="4378" y="1272"/>
                    <a:pt x="4325" y="1606"/>
                    <a:pt x="4137" y="1864"/>
                  </a:cubicBezTo>
                  <a:cubicBezTo>
                    <a:pt x="3956" y="2108"/>
                    <a:pt x="3703" y="2232"/>
                    <a:pt x="3403" y="2232"/>
                  </a:cubicBezTo>
                  <a:cubicBezTo>
                    <a:pt x="3393" y="2232"/>
                    <a:pt x="3382" y="2232"/>
                    <a:pt x="3372" y="2232"/>
                  </a:cubicBezTo>
                  <a:cubicBezTo>
                    <a:pt x="3368" y="2553"/>
                    <a:pt x="3023" y="2847"/>
                    <a:pt x="2701" y="2847"/>
                  </a:cubicBezTo>
                  <a:cubicBezTo>
                    <a:pt x="2695" y="2847"/>
                    <a:pt x="2689" y="2847"/>
                    <a:pt x="2682" y="2846"/>
                  </a:cubicBezTo>
                  <a:cubicBezTo>
                    <a:pt x="2479" y="2626"/>
                    <a:pt x="2276" y="2430"/>
                    <a:pt x="2073" y="2209"/>
                  </a:cubicBezTo>
                  <a:cubicBezTo>
                    <a:pt x="1350" y="2245"/>
                    <a:pt x="659" y="2692"/>
                    <a:pt x="329" y="3338"/>
                  </a:cubicBezTo>
                  <a:cubicBezTo>
                    <a:pt x="0" y="3984"/>
                    <a:pt x="43" y="4805"/>
                    <a:pt x="439" y="5412"/>
                  </a:cubicBezTo>
                  <a:cubicBezTo>
                    <a:pt x="815" y="5989"/>
                    <a:pt x="1495" y="6352"/>
                    <a:pt x="2182" y="6352"/>
                  </a:cubicBezTo>
                  <a:cubicBezTo>
                    <a:pt x="2220" y="6352"/>
                    <a:pt x="2257" y="6351"/>
                    <a:pt x="2294" y="6349"/>
                  </a:cubicBezTo>
                  <a:lnTo>
                    <a:pt x="2294" y="6349"/>
                  </a:lnTo>
                  <a:cubicBezTo>
                    <a:pt x="2233" y="6698"/>
                    <a:pt x="2139" y="7108"/>
                    <a:pt x="2079" y="7457"/>
                  </a:cubicBezTo>
                  <a:cubicBezTo>
                    <a:pt x="1867" y="8691"/>
                    <a:pt x="3349" y="9768"/>
                    <a:pt x="4588" y="9936"/>
                  </a:cubicBezTo>
                  <a:cubicBezTo>
                    <a:pt x="4699" y="9952"/>
                    <a:pt x="4812" y="9959"/>
                    <a:pt x="4928" y="9959"/>
                  </a:cubicBezTo>
                  <a:cubicBezTo>
                    <a:pt x="6107" y="9959"/>
                    <a:pt x="7470" y="9194"/>
                    <a:pt x="7650" y="8068"/>
                  </a:cubicBezTo>
                  <a:cubicBezTo>
                    <a:pt x="7698" y="7767"/>
                    <a:pt x="7758" y="7438"/>
                    <a:pt x="7806" y="7136"/>
                  </a:cubicBezTo>
                  <a:cubicBezTo>
                    <a:pt x="8724" y="6874"/>
                    <a:pt x="9526" y="6231"/>
                    <a:pt x="9982" y="5390"/>
                  </a:cubicBezTo>
                  <a:cubicBezTo>
                    <a:pt x="10436" y="4551"/>
                    <a:pt x="10547" y="3556"/>
                    <a:pt x="10264" y="2645"/>
                  </a:cubicBezTo>
                  <a:cubicBezTo>
                    <a:pt x="10068" y="2012"/>
                    <a:pt x="9937" y="1446"/>
                    <a:pt x="9742" y="814"/>
                  </a:cubicBezTo>
                  <a:cubicBezTo>
                    <a:pt x="9698" y="824"/>
                    <a:pt x="9651" y="829"/>
                    <a:pt x="9603" y="829"/>
                  </a:cubicBezTo>
                  <a:cubicBezTo>
                    <a:pt x="9394" y="829"/>
                    <a:pt x="9168" y="733"/>
                    <a:pt x="9100" y="549"/>
                  </a:cubicBezTo>
                  <a:cubicBezTo>
                    <a:pt x="8895" y="682"/>
                    <a:pt x="8658" y="751"/>
                    <a:pt x="8419" y="751"/>
                  </a:cubicBezTo>
                  <a:cubicBezTo>
                    <a:pt x="8303" y="751"/>
                    <a:pt x="8187" y="735"/>
                    <a:pt x="8074" y="702"/>
                  </a:cubicBezTo>
                  <a:cubicBezTo>
                    <a:pt x="7731" y="602"/>
                    <a:pt x="7447" y="328"/>
                    <a:pt x="7305" y="0"/>
                  </a:cubicBezTo>
                  <a:close/>
                </a:path>
              </a:pathLst>
            </a:custGeom>
            <a:solidFill>
              <a:srgbClr val="E6987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" name="Google Shape;544;p34">
              <a:extLst>
                <a:ext uri="{FF2B5EF4-FFF2-40B4-BE49-F238E27FC236}">
                  <a16:creationId xmlns:a16="http://schemas.microsoft.com/office/drawing/2014/main" id="{FBD95129-76EE-8FD4-D73F-561A2AD4D8F0}"/>
                </a:ext>
              </a:extLst>
            </p:cNvPr>
            <p:cNvSpPr/>
            <p:nvPr/>
          </p:nvSpPr>
          <p:spPr>
            <a:xfrm>
              <a:off x="2358950" y="2355350"/>
              <a:ext cx="16175" cy="13875"/>
            </a:xfrm>
            <a:custGeom>
              <a:avLst/>
              <a:gdLst/>
              <a:ahLst/>
              <a:cxnLst/>
              <a:rect l="l" t="t" r="r" b="b"/>
              <a:pathLst>
                <a:path w="647" h="555" extrusionOk="0">
                  <a:moveTo>
                    <a:pt x="368" y="1"/>
                  </a:moveTo>
                  <a:cubicBezTo>
                    <a:pt x="300" y="1"/>
                    <a:pt x="230" y="26"/>
                    <a:pt x="174" y="83"/>
                  </a:cubicBezTo>
                  <a:cubicBezTo>
                    <a:pt x="0" y="257"/>
                    <a:pt x="123" y="555"/>
                    <a:pt x="370" y="555"/>
                  </a:cubicBezTo>
                  <a:cubicBezTo>
                    <a:pt x="523" y="555"/>
                    <a:pt x="646" y="430"/>
                    <a:pt x="646" y="278"/>
                  </a:cubicBezTo>
                  <a:cubicBezTo>
                    <a:pt x="646" y="111"/>
                    <a:pt x="510" y="1"/>
                    <a:pt x="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" name="Google Shape;545;p34">
              <a:extLst>
                <a:ext uri="{FF2B5EF4-FFF2-40B4-BE49-F238E27FC236}">
                  <a16:creationId xmlns:a16="http://schemas.microsoft.com/office/drawing/2014/main" id="{87AEDFBF-9405-FFE1-2AA5-C32414BA67D7}"/>
                </a:ext>
              </a:extLst>
            </p:cNvPr>
            <p:cNvSpPr/>
            <p:nvPr/>
          </p:nvSpPr>
          <p:spPr>
            <a:xfrm>
              <a:off x="2441050" y="2332250"/>
              <a:ext cx="16200" cy="13875"/>
            </a:xfrm>
            <a:custGeom>
              <a:avLst/>
              <a:gdLst/>
              <a:ahLst/>
              <a:cxnLst/>
              <a:rect l="l" t="t" r="r" b="b"/>
              <a:pathLst>
                <a:path w="648" h="555" extrusionOk="0">
                  <a:moveTo>
                    <a:pt x="369" y="0"/>
                  </a:moveTo>
                  <a:cubicBezTo>
                    <a:pt x="300" y="0"/>
                    <a:pt x="231" y="26"/>
                    <a:pt x="174" y="82"/>
                  </a:cubicBezTo>
                  <a:cubicBezTo>
                    <a:pt x="0" y="256"/>
                    <a:pt x="123" y="555"/>
                    <a:pt x="371" y="555"/>
                  </a:cubicBezTo>
                  <a:cubicBezTo>
                    <a:pt x="523" y="555"/>
                    <a:pt x="648" y="430"/>
                    <a:pt x="648" y="278"/>
                  </a:cubicBezTo>
                  <a:cubicBezTo>
                    <a:pt x="648" y="111"/>
                    <a:pt x="511" y="0"/>
                    <a:pt x="3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" name="Google Shape;546;p34">
              <a:extLst>
                <a:ext uri="{FF2B5EF4-FFF2-40B4-BE49-F238E27FC236}">
                  <a16:creationId xmlns:a16="http://schemas.microsoft.com/office/drawing/2014/main" id="{3E1311CF-4C3C-7345-FACB-064BD912A45A}"/>
                </a:ext>
              </a:extLst>
            </p:cNvPr>
            <p:cNvSpPr/>
            <p:nvPr/>
          </p:nvSpPr>
          <p:spPr>
            <a:xfrm>
              <a:off x="2253325" y="2388175"/>
              <a:ext cx="23550" cy="8450"/>
            </a:xfrm>
            <a:custGeom>
              <a:avLst/>
              <a:gdLst/>
              <a:ahLst/>
              <a:cxnLst/>
              <a:rect l="l" t="t" r="r" b="b"/>
              <a:pathLst>
                <a:path w="942" h="338" fill="none" extrusionOk="0">
                  <a:moveTo>
                    <a:pt x="0" y="1"/>
                  </a:moveTo>
                  <a:lnTo>
                    <a:pt x="941" y="337"/>
                  </a:lnTo>
                </a:path>
              </a:pathLst>
            </a:custGeom>
            <a:noFill/>
            <a:ln w="69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" name="Google Shape;547;p34">
              <a:extLst>
                <a:ext uri="{FF2B5EF4-FFF2-40B4-BE49-F238E27FC236}">
                  <a16:creationId xmlns:a16="http://schemas.microsoft.com/office/drawing/2014/main" id="{411F24A0-B15C-20EB-F845-BFF23B174100}"/>
                </a:ext>
              </a:extLst>
            </p:cNvPr>
            <p:cNvSpPr/>
            <p:nvPr/>
          </p:nvSpPr>
          <p:spPr>
            <a:xfrm>
              <a:off x="2415050" y="2349025"/>
              <a:ext cx="11050" cy="26525"/>
            </a:xfrm>
            <a:custGeom>
              <a:avLst/>
              <a:gdLst/>
              <a:ahLst/>
              <a:cxnLst/>
              <a:rect l="l" t="t" r="r" b="b"/>
              <a:pathLst>
                <a:path w="442" h="1061" fill="none" extrusionOk="0">
                  <a:moveTo>
                    <a:pt x="1" y="0"/>
                  </a:moveTo>
                  <a:lnTo>
                    <a:pt x="441" y="969"/>
                  </a:lnTo>
                  <a:lnTo>
                    <a:pt x="51" y="1060"/>
                  </a:lnTo>
                </a:path>
              </a:pathLst>
            </a:custGeom>
            <a:noFill/>
            <a:ln w="69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" name="Google Shape;548;p34">
              <a:extLst>
                <a:ext uri="{FF2B5EF4-FFF2-40B4-BE49-F238E27FC236}">
                  <a16:creationId xmlns:a16="http://schemas.microsoft.com/office/drawing/2014/main" id="{6A3B4E53-D8CC-D078-C4BC-FD3497559675}"/>
                </a:ext>
              </a:extLst>
            </p:cNvPr>
            <p:cNvSpPr/>
            <p:nvPr/>
          </p:nvSpPr>
          <p:spPr>
            <a:xfrm>
              <a:off x="2382250" y="2386750"/>
              <a:ext cx="18900" cy="12475"/>
            </a:xfrm>
            <a:custGeom>
              <a:avLst/>
              <a:gdLst/>
              <a:ahLst/>
              <a:cxnLst/>
              <a:rect l="l" t="t" r="r" b="b"/>
              <a:pathLst>
                <a:path w="756" h="499" fill="none" extrusionOk="0">
                  <a:moveTo>
                    <a:pt x="56" y="1"/>
                  </a:moveTo>
                  <a:cubicBezTo>
                    <a:pt x="0" y="187"/>
                    <a:pt x="128" y="410"/>
                    <a:pt x="320" y="454"/>
                  </a:cubicBezTo>
                  <a:cubicBezTo>
                    <a:pt x="510" y="498"/>
                    <a:pt x="724" y="355"/>
                    <a:pt x="755" y="162"/>
                  </a:cubicBezTo>
                </a:path>
              </a:pathLst>
            </a:custGeom>
            <a:noFill/>
            <a:ln w="69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" name="Google Shape;549;p34">
              <a:extLst>
                <a:ext uri="{FF2B5EF4-FFF2-40B4-BE49-F238E27FC236}">
                  <a16:creationId xmlns:a16="http://schemas.microsoft.com/office/drawing/2014/main" id="{74381349-C880-7036-A4DC-9F69511C55FB}"/>
                </a:ext>
              </a:extLst>
            </p:cNvPr>
            <p:cNvSpPr/>
            <p:nvPr/>
          </p:nvSpPr>
          <p:spPr>
            <a:xfrm>
              <a:off x="2345900" y="2317700"/>
              <a:ext cx="35525" cy="18150"/>
            </a:xfrm>
            <a:custGeom>
              <a:avLst/>
              <a:gdLst/>
              <a:ahLst/>
              <a:cxnLst/>
              <a:rect l="l" t="t" r="r" b="b"/>
              <a:pathLst>
                <a:path w="1421" h="726" fill="none" extrusionOk="0">
                  <a:moveTo>
                    <a:pt x="0" y="725"/>
                  </a:moveTo>
                  <a:cubicBezTo>
                    <a:pt x="268" y="210"/>
                    <a:pt x="897" y="0"/>
                    <a:pt x="1421" y="252"/>
                  </a:cubicBezTo>
                </a:path>
              </a:pathLst>
            </a:custGeom>
            <a:noFill/>
            <a:ln w="69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" name="Google Shape;550;p34">
              <a:extLst>
                <a:ext uri="{FF2B5EF4-FFF2-40B4-BE49-F238E27FC236}">
                  <a16:creationId xmlns:a16="http://schemas.microsoft.com/office/drawing/2014/main" id="{2EE75A61-190D-23A5-EF05-8D03F13FCCD3}"/>
                </a:ext>
              </a:extLst>
            </p:cNvPr>
            <p:cNvSpPr/>
            <p:nvPr/>
          </p:nvSpPr>
          <p:spPr>
            <a:xfrm>
              <a:off x="2409525" y="2300175"/>
              <a:ext cx="27425" cy="21925"/>
            </a:xfrm>
            <a:custGeom>
              <a:avLst/>
              <a:gdLst/>
              <a:ahLst/>
              <a:cxnLst/>
              <a:rect l="l" t="t" r="r" b="b"/>
              <a:pathLst>
                <a:path w="1097" h="877" fill="none" extrusionOk="0">
                  <a:moveTo>
                    <a:pt x="1" y="1"/>
                  </a:moveTo>
                  <a:cubicBezTo>
                    <a:pt x="95" y="519"/>
                    <a:pt x="573" y="877"/>
                    <a:pt x="1096" y="818"/>
                  </a:cubicBezTo>
                </a:path>
              </a:pathLst>
            </a:custGeom>
            <a:noFill/>
            <a:ln w="69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" name="Google Shape;551;p34">
              <a:extLst>
                <a:ext uri="{FF2B5EF4-FFF2-40B4-BE49-F238E27FC236}">
                  <a16:creationId xmlns:a16="http://schemas.microsoft.com/office/drawing/2014/main" id="{CA0F5C89-539C-17F1-6B75-5FE7B770A3DB}"/>
                </a:ext>
              </a:extLst>
            </p:cNvPr>
            <p:cNvSpPr/>
            <p:nvPr/>
          </p:nvSpPr>
          <p:spPr>
            <a:xfrm>
              <a:off x="2346350" y="2468900"/>
              <a:ext cx="76700" cy="11375"/>
            </a:xfrm>
            <a:custGeom>
              <a:avLst/>
              <a:gdLst/>
              <a:ahLst/>
              <a:cxnLst/>
              <a:rect l="l" t="t" r="r" b="b"/>
              <a:pathLst>
                <a:path w="3068" h="455" fill="none" extrusionOk="0">
                  <a:moveTo>
                    <a:pt x="0" y="0"/>
                  </a:moveTo>
                  <a:cubicBezTo>
                    <a:pt x="975" y="400"/>
                    <a:pt x="2057" y="455"/>
                    <a:pt x="3067" y="154"/>
                  </a:cubicBezTo>
                </a:path>
              </a:pathLst>
            </a:custGeom>
            <a:noFill/>
            <a:ln w="69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" name="Google Shape;552;p34">
              <a:extLst>
                <a:ext uri="{FF2B5EF4-FFF2-40B4-BE49-F238E27FC236}">
                  <a16:creationId xmlns:a16="http://schemas.microsoft.com/office/drawing/2014/main" id="{E8DD5481-4619-5CF5-3BB7-DA75F791FA56}"/>
                </a:ext>
              </a:extLst>
            </p:cNvPr>
            <p:cNvSpPr/>
            <p:nvPr/>
          </p:nvSpPr>
          <p:spPr>
            <a:xfrm>
              <a:off x="2279150" y="2453425"/>
              <a:ext cx="17075" cy="125"/>
            </a:xfrm>
            <a:custGeom>
              <a:avLst/>
              <a:gdLst/>
              <a:ahLst/>
              <a:cxnLst/>
              <a:rect l="l" t="t" r="r" b="b"/>
              <a:pathLst>
                <a:path w="683" h="5" fill="none" extrusionOk="0">
                  <a:moveTo>
                    <a:pt x="1" y="1"/>
                  </a:moveTo>
                  <a:lnTo>
                    <a:pt x="682" y="5"/>
                  </a:lnTo>
                </a:path>
              </a:pathLst>
            </a:custGeom>
            <a:noFill/>
            <a:ln w="69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" name="Google Shape;553;p34">
              <a:extLst>
                <a:ext uri="{FF2B5EF4-FFF2-40B4-BE49-F238E27FC236}">
                  <a16:creationId xmlns:a16="http://schemas.microsoft.com/office/drawing/2014/main" id="{8631623C-4A8B-0C78-CCDA-FB243049EAFC}"/>
                </a:ext>
              </a:extLst>
            </p:cNvPr>
            <p:cNvSpPr/>
            <p:nvPr/>
          </p:nvSpPr>
          <p:spPr>
            <a:xfrm>
              <a:off x="2213675" y="2178875"/>
              <a:ext cx="317400" cy="176800"/>
            </a:xfrm>
            <a:custGeom>
              <a:avLst/>
              <a:gdLst/>
              <a:ahLst/>
              <a:cxnLst/>
              <a:rect l="l" t="t" r="r" b="b"/>
              <a:pathLst>
                <a:path w="12696" h="7072" extrusionOk="0">
                  <a:moveTo>
                    <a:pt x="5671" y="0"/>
                  </a:moveTo>
                  <a:cubicBezTo>
                    <a:pt x="4042" y="0"/>
                    <a:pt x="2423" y="777"/>
                    <a:pt x="1419" y="2062"/>
                  </a:cubicBezTo>
                  <a:cubicBezTo>
                    <a:pt x="333" y="3454"/>
                    <a:pt x="1" y="5399"/>
                    <a:pt x="562" y="7072"/>
                  </a:cubicBezTo>
                  <a:lnTo>
                    <a:pt x="12406" y="3734"/>
                  </a:lnTo>
                  <a:cubicBezTo>
                    <a:pt x="12696" y="3652"/>
                    <a:pt x="12680" y="3235"/>
                    <a:pt x="12385" y="3176"/>
                  </a:cubicBezTo>
                  <a:lnTo>
                    <a:pt x="10346" y="2766"/>
                  </a:lnTo>
                  <a:cubicBezTo>
                    <a:pt x="9490" y="1221"/>
                    <a:pt x="7831" y="154"/>
                    <a:pt x="6071" y="16"/>
                  </a:cubicBezTo>
                  <a:cubicBezTo>
                    <a:pt x="5938" y="5"/>
                    <a:pt x="5805" y="0"/>
                    <a:pt x="56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" name="Google Shape;554;p34">
              <a:extLst>
                <a:ext uri="{FF2B5EF4-FFF2-40B4-BE49-F238E27FC236}">
                  <a16:creationId xmlns:a16="http://schemas.microsoft.com/office/drawing/2014/main" id="{68ACDCE6-DC78-95A3-9914-C29E767AACD1}"/>
                </a:ext>
              </a:extLst>
            </p:cNvPr>
            <p:cNvSpPr/>
            <p:nvPr/>
          </p:nvSpPr>
          <p:spPr>
            <a:xfrm>
              <a:off x="2232000" y="2249825"/>
              <a:ext cx="239700" cy="96650"/>
            </a:xfrm>
            <a:custGeom>
              <a:avLst/>
              <a:gdLst/>
              <a:ahLst/>
              <a:cxnLst/>
              <a:rect l="l" t="t" r="r" b="b"/>
              <a:pathLst>
                <a:path w="9588" h="3866" fill="none" extrusionOk="0">
                  <a:moveTo>
                    <a:pt x="0" y="3866"/>
                  </a:moveTo>
                  <a:lnTo>
                    <a:pt x="9587" y="0"/>
                  </a:lnTo>
                </a:path>
              </a:pathLst>
            </a:custGeom>
            <a:noFill/>
            <a:ln w="69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" name="Google Shape;555;p34">
              <a:extLst>
                <a:ext uri="{FF2B5EF4-FFF2-40B4-BE49-F238E27FC236}">
                  <a16:creationId xmlns:a16="http://schemas.microsoft.com/office/drawing/2014/main" id="{E32A9A46-FF49-0DC1-D671-B69E8F46DBFB}"/>
                </a:ext>
              </a:extLst>
            </p:cNvPr>
            <p:cNvSpPr/>
            <p:nvPr/>
          </p:nvSpPr>
          <p:spPr>
            <a:xfrm>
              <a:off x="2271625" y="2193425"/>
              <a:ext cx="132850" cy="80250"/>
            </a:xfrm>
            <a:custGeom>
              <a:avLst/>
              <a:gdLst/>
              <a:ahLst/>
              <a:cxnLst/>
              <a:rect l="l" t="t" r="r" b="b"/>
              <a:pathLst>
                <a:path w="5314" h="3210" fill="none" extrusionOk="0">
                  <a:moveTo>
                    <a:pt x="1" y="589"/>
                  </a:moveTo>
                  <a:cubicBezTo>
                    <a:pt x="2179" y="0"/>
                    <a:pt x="4455" y="1122"/>
                    <a:pt x="5314" y="3209"/>
                  </a:cubicBezTo>
                </a:path>
              </a:pathLst>
            </a:custGeom>
            <a:noFill/>
            <a:ln w="69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" name="Google Shape;556;p34">
              <a:extLst>
                <a:ext uri="{FF2B5EF4-FFF2-40B4-BE49-F238E27FC236}">
                  <a16:creationId xmlns:a16="http://schemas.microsoft.com/office/drawing/2014/main" id="{EE8C39AB-97CF-BF7F-A8A7-7C700D6301CD}"/>
                </a:ext>
              </a:extLst>
            </p:cNvPr>
            <p:cNvSpPr/>
            <p:nvPr/>
          </p:nvSpPr>
          <p:spPr>
            <a:xfrm>
              <a:off x="2328575" y="2179875"/>
              <a:ext cx="119575" cy="79525"/>
            </a:xfrm>
            <a:custGeom>
              <a:avLst/>
              <a:gdLst/>
              <a:ahLst/>
              <a:cxnLst/>
              <a:rect l="l" t="t" r="r" b="b"/>
              <a:pathLst>
                <a:path w="4783" h="3181" fill="none" extrusionOk="0">
                  <a:moveTo>
                    <a:pt x="0" y="52"/>
                  </a:moveTo>
                  <a:cubicBezTo>
                    <a:pt x="2090" y="0"/>
                    <a:pt x="3993" y="1246"/>
                    <a:pt x="4782" y="3180"/>
                  </a:cubicBezTo>
                </a:path>
              </a:pathLst>
            </a:custGeom>
            <a:noFill/>
            <a:ln w="69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30" name="Google Shape;557;p34">
            <a:extLst>
              <a:ext uri="{FF2B5EF4-FFF2-40B4-BE49-F238E27FC236}">
                <a16:creationId xmlns:a16="http://schemas.microsoft.com/office/drawing/2014/main" id="{B09F8142-01F5-6A47-8198-E6CED10E404B}"/>
              </a:ext>
            </a:extLst>
          </p:cNvPr>
          <p:cNvGrpSpPr/>
          <p:nvPr/>
        </p:nvGrpSpPr>
        <p:grpSpPr>
          <a:xfrm rot="6242342">
            <a:off x="1486973" y="4843963"/>
            <a:ext cx="761013" cy="1583447"/>
            <a:chOff x="3066475" y="2717125"/>
            <a:chExt cx="478325" cy="1015000"/>
          </a:xfrm>
        </p:grpSpPr>
        <p:sp>
          <p:nvSpPr>
            <p:cNvPr id="131" name="Google Shape;558;p34">
              <a:extLst>
                <a:ext uri="{FF2B5EF4-FFF2-40B4-BE49-F238E27FC236}">
                  <a16:creationId xmlns:a16="http://schemas.microsoft.com/office/drawing/2014/main" id="{DE5DF660-CAE9-E61C-A4CD-DA7E1C69CC09}"/>
                </a:ext>
              </a:extLst>
            </p:cNvPr>
            <p:cNvSpPr/>
            <p:nvPr/>
          </p:nvSpPr>
          <p:spPr>
            <a:xfrm>
              <a:off x="3066475" y="3166550"/>
              <a:ext cx="258425" cy="565575"/>
            </a:xfrm>
            <a:custGeom>
              <a:avLst/>
              <a:gdLst/>
              <a:ahLst/>
              <a:cxnLst/>
              <a:rect l="l" t="t" r="r" b="b"/>
              <a:pathLst>
                <a:path w="10337" h="22623" extrusionOk="0">
                  <a:moveTo>
                    <a:pt x="8524" y="1"/>
                  </a:moveTo>
                  <a:lnTo>
                    <a:pt x="1" y="21135"/>
                  </a:lnTo>
                  <a:lnTo>
                    <a:pt x="83" y="22369"/>
                  </a:lnTo>
                  <a:cubicBezTo>
                    <a:pt x="93" y="22517"/>
                    <a:pt x="248" y="22622"/>
                    <a:pt x="393" y="22622"/>
                  </a:cubicBezTo>
                  <a:cubicBezTo>
                    <a:pt x="453" y="22622"/>
                    <a:pt x="511" y="22604"/>
                    <a:pt x="557" y="22565"/>
                  </a:cubicBezTo>
                  <a:lnTo>
                    <a:pt x="1485" y="21747"/>
                  </a:lnTo>
                  <a:lnTo>
                    <a:pt x="10337" y="750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2" name="Google Shape;559;p34">
              <a:extLst>
                <a:ext uri="{FF2B5EF4-FFF2-40B4-BE49-F238E27FC236}">
                  <a16:creationId xmlns:a16="http://schemas.microsoft.com/office/drawing/2014/main" id="{B4067830-50DB-C530-08E0-0E6133A961C5}"/>
                </a:ext>
              </a:extLst>
            </p:cNvPr>
            <p:cNvSpPr/>
            <p:nvPr/>
          </p:nvSpPr>
          <p:spPr>
            <a:xfrm>
              <a:off x="3217125" y="2717125"/>
              <a:ext cx="327675" cy="496875"/>
            </a:xfrm>
            <a:custGeom>
              <a:avLst/>
              <a:gdLst/>
              <a:ahLst/>
              <a:cxnLst/>
              <a:rect l="l" t="t" r="r" b="b"/>
              <a:pathLst>
                <a:path w="13107" h="19875" extrusionOk="0">
                  <a:moveTo>
                    <a:pt x="9783" y="0"/>
                  </a:moveTo>
                  <a:cubicBezTo>
                    <a:pt x="8588" y="0"/>
                    <a:pt x="7463" y="748"/>
                    <a:pt x="7049" y="1952"/>
                  </a:cubicBezTo>
                  <a:lnTo>
                    <a:pt x="2550" y="15054"/>
                  </a:lnTo>
                  <a:cubicBezTo>
                    <a:pt x="2455" y="15018"/>
                    <a:pt x="2355" y="15000"/>
                    <a:pt x="2257" y="15000"/>
                  </a:cubicBezTo>
                  <a:cubicBezTo>
                    <a:pt x="2017" y="15000"/>
                    <a:pt x="1782" y="15107"/>
                    <a:pt x="1623" y="15302"/>
                  </a:cubicBezTo>
                  <a:cubicBezTo>
                    <a:pt x="1401" y="15576"/>
                    <a:pt x="1380" y="15963"/>
                    <a:pt x="1571" y="16260"/>
                  </a:cubicBezTo>
                  <a:lnTo>
                    <a:pt x="1244" y="16125"/>
                  </a:lnTo>
                  <a:cubicBezTo>
                    <a:pt x="1141" y="16082"/>
                    <a:pt x="1035" y="16062"/>
                    <a:pt x="931" y="16062"/>
                  </a:cubicBezTo>
                  <a:cubicBezTo>
                    <a:pt x="609" y="16062"/>
                    <a:pt x="304" y="16253"/>
                    <a:pt x="174" y="16569"/>
                  </a:cubicBezTo>
                  <a:cubicBezTo>
                    <a:pt x="1" y="16988"/>
                    <a:pt x="199" y="17466"/>
                    <a:pt x="618" y="17639"/>
                  </a:cubicBezTo>
                  <a:lnTo>
                    <a:pt x="5882" y="19811"/>
                  </a:lnTo>
                  <a:cubicBezTo>
                    <a:pt x="5986" y="19854"/>
                    <a:pt x="6092" y="19875"/>
                    <a:pt x="6198" y="19875"/>
                  </a:cubicBezTo>
                  <a:cubicBezTo>
                    <a:pt x="6520" y="19875"/>
                    <a:pt x="6825" y="19683"/>
                    <a:pt x="6956" y="19367"/>
                  </a:cubicBezTo>
                  <a:cubicBezTo>
                    <a:pt x="7129" y="18947"/>
                    <a:pt x="6928" y="18467"/>
                    <a:pt x="6507" y="18295"/>
                  </a:cubicBezTo>
                  <a:lnTo>
                    <a:pt x="6181" y="18161"/>
                  </a:lnTo>
                  <a:cubicBezTo>
                    <a:pt x="6526" y="18086"/>
                    <a:pt x="6784" y="17796"/>
                    <a:pt x="6819" y="17445"/>
                  </a:cubicBezTo>
                  <a:cubicBezTo>
                    <a:pt x="6855" y="17093"/>
                    <a:pt x="6659" y="16759"/>
                    <a:pt x="6337" y="16616"/>
                  </a:cubicBezTo>
                  <a:lnTo>
                    <a:pt x="12381" y="4151"/>
                  </a:lnTo>
                  <a:cubicBezTo>
                    <a:pt x="13107" y="2653"/>
                    <a:pt x="12421" y="854"/>
                    <a:pt x="10883" y="219"/>
                  </a:cubicBezTo>
                  <a:cubicBezTo>
                    <a:pt x="10522" y="70"/>
                    <a:pt x="10149" y="0"/>
                    <a:pt x="97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3" name="Google Shape;560;p34">
              <a:extLst>
                <a:ext uri="{FF2B5EF4-FFF2-40B4-BE49-F238E27FC236}">
                  <a16:creationId xmlns:a16="http://schemas.microsoft.com/office/drawing/2014/main" id="{64D4677B-EE8C-5518-32BF-79CE76C6512F}"/>
                </a:ext>
              </a:extLst>
            </p:cNvPr>
            <p:cNvSpPr/>
            <p:nvPr/>
          </p:nvSpPr>
          <p:spPr>
            <a:xfrm>
              <a:off x="3283600" y="3095950"/>
              <a:ext cx="93850" cy="37325"/>
            </a:xfrm>
            <a:custGeom>
              <a:avLst/>
              <a:gdLst/>
              <a:ahLst/>
              <a:cxnLst/>
              <a:rect l="l" t="t" r="r" b="b"/>
              <a:pathLst>
                <a:path w="3754" h="1493" fill="none" extrusionOk="0">
                  <a:moveTo>
                    <a:pt x="0" y="0"/>
                  </a:moveTo>
                  <a:cubicBezTo>
                    <a:pt x="1294" y="383"/>
                    <a:pt x="2550" y="883"/>
                    <a:pt x="3754" y="1492"/>
                  </a:cubicBezTo>
                </a:path>
              </a:pathLst>
            </a:custGeom>
            <a:noFill/>
            <a:ln w="6925" cap="rnd" cmpd="sng">
              <a:solidFill>
                <a:srgbClr val="27050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4" name="Google Shape;561;p34">
              <a:extLst>
                <a:ext uri="{FF2B5EF4-FFF2-40B4-BE49-F238E27FC236}">
                  <a16:creationId xmlns:a16="http://schemas.microsoft.com/office/drawing/2014/main" id="{CB9AE35C-BEB9-4385-7711-EE3B68EC4089}"/>
                </a:ext>
              </a:extLst>
            </p:cNvPr>
            <p:cNvSpPr/>
            <p:nvPr/>
          </p:nvSpPr>
          <p:spPr>
            <a:xfrm>
              <a:off x="3253675" y="3121875"/>
              <a:ext cx="122475" cy="50075"/>
            </a:xfrm>
            <a:custGeom>
              <a:avLst/>
              <a:gdLst/>
              <a:ahLst/>
              <a:cxnLst/>
              <a:rect l="l" t="t" r="r" b="b"/>
              <a:pathLst>
                <a:path w="4899" h="2003" fill="none" extrusionOk="0">
                  <a:moveTo>
                    <a:pt x="0" y="1"/>
                  </a:moveTo>
                  <a:lnTo>
                    <a:pt x="4899" y="2003"/>
                  </a:lnTo>
                </a:path>
              </a:pathLst>
            </a:custGeom>
            <a:noFill/>
            <a:ln w="6925" cap="rnd" cmpd="sng">
              <a:solidFill>
                <a:srgbClr val="27050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5" name="Google Shape;562;p34">
              <a:extLst>
                <a:ext uri="{FF2B5EF4-FFF2-40B4-BE49-F238E27FC236}">
                  <a16:creationId xmlns:a16="http://schemas.microsoft.com/office/drawing/2014/main" id="{D050AAE7-8379-03F4-9BB7-2798257E86BD}"/>
                </a:ext>
              </a:extLst>
            </p:cNvPr>
            <p:cNvSpPr/>
            <p:nvPr/>
          </p:nvSpPr>
          <p:spPr>
            <a:xfrm>
              <a:off x="3310875" y="2779850"/>
              <a:ext cx="115325" cy="319450"/>
            </a:xfrm>
            <a:custGeom>
              <a:avLst/>
              <a:gdLst/>
              <a:ahLst/>
              <a:cxnLst/>
              <a:rect l="l" t="t" r="r" b="b"/>
              <a:pathLst>
                <a:path w="4613" h="12778" fill="none" extrusionOk="0">
                  <a:moveTo>
                    <a:pt x="1" y="12778"/>
                  </a:moveTo>
                  <a:cubicBezTo>
                    <a:pt x="1538" y="8519"/>
                    <a:pt x="3076" y="4260"/>
                    <a:pt x="4613" y="0"/>
                  </a:cubicBezTo>
                </a:path>
              </a:pathLst>
            </a:custGeom>
            <a:noFill/>
            <a:ln w="6925" cap="rnd" cmpd="sng">
              <a:solidFill>
                <a:srgbClr val="27050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6" name="Google Shape;563;p34">
              <a:extLst>
                <a:ext uri="{FF2B5EF4-FFF2-40B4-BE49-F238E27FC236}">
                  <a16:creationId xmlns:a16="http://schemas.microsoft.com/office/drawing/2014/main" id="{F4154C0F-3964-94EC-DDBE-8493010CB541}"/>
                </a:ext>
              </a:extLst>
            </p:cNvPr>
            <p:cNvSpPr/>
            <p:nvPr/>
          </p:nvSpPr>
          <p:spPr>
            <a:xfrm>
              <a:off x="3351575" y="2809075"/>
              <a:ext cx="128850" cy="310475"/>
            </a:xfrm>
            <a:custGeom>
              <a:avLst/>
              <a:gdLst/>
              <a:ahLst/>
              <a:cxnLst/>
              <a:rect l="l" t="t" r="r" b="b"/>
              <a:pathLst>
                <a:path w="5154" h="12419" fill="none" extrusionOk="0">
                  <a:moveTo>
                    <a:pt x="0" y="12419"/>
                  </a:moveTo>
                  <a:lnTo>
                    <a:pt x="5153" y="1"/>
                  </a:lnTo>
                </a:path>
              </a:pathLst>
            </a:custGeom>
            <a:noFill/>
            <a:ln w="6925" cap="rnd" cmpd="sng">
              <a:solidFill>
                <a:srgbClr val="27050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2455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B"/>
        </a:solidFill>
        <a:effectLst/>
      </p:bgPr>
    </p:bg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38"/>
          <p:cNvSpPr txBox="1">
            <a:spLocks noGrp="1"/>
          </p:cNvSpPr>
          <p:nvPr>
            <p:ph type="title"/>
          </p:nvPr>
        </p:nvSpPr>
        <p:spPr>
          <a:xfrm>
            <a:off x="1192136" y="3386877"/>
            <a:ext cx="5213600" cy="112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5400" dirty="0">
                <a:solidFill>
                  <a:srgbClr val="6084B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Introduction</a:t>
            </a:r>
            <a:endParaRPr sz="5400" dirty="0">
              <a:solidFill>
                <a:srgbClr val="6084BC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03" name="Google Shape;703;p38"/>
          <p:cNvSpPr txBox="1">
            <a:spLocks noGrp="1"/>
          </p:cNvSpPr>
          <p:nvPr>
            <p:ph type="title" idx="2"/>
          </p:nvPr>
        </p:nvSpPr>
        <p:spPr>
          <a:xfrm>
            <a:off x="1192136" y="2264477"/>
            <a:ext cx="5213600" cy="112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7200" dirty="0">
                <a:latin typeface="Arial Black" panose="020B0A04020102020204" pitchFamily="34" charset="0"/>
              </a:rPr>
              <a:t>01</a:t>
            </a:r>
            <a:endParaRPr sz="9600" dirty="0">
              <a:latin typeface="Arial Black" panose="020B0A04020102020204" pitchFamily="34" charset="0"/>
            </a:endParaRPr>
          </a:p>
        </p:txBody>
      </p:sp>
      <p:sp>
        <p:nvSpPr>
          <p:cNvPr id="713" name="Google Shape;713;p38"/>
          <p:cNvSpPr/>
          <p:nvPr/>
        </p:nvSpPr>
        <p:spPr>
          <a:xfrm rot="2774206">
            <a:off x="2284607" y="5822795"/>
            <a:ext cx="95088" cy="81208"/>
          </a:xfrm>
          <a:custGeom>
            <a:avLst/>
            <a:gdLst/>
            <a:ahLst/>
            <a:cxnLst/>
            <a:rect l="l" t="t" r="r" b="b"/>
            <a:pathLst>
              <a:path w="596" h="509" extrusionOk="0">
                <a:moveTo>
                  <a:pt x="257" y="1"/>
                </a:moveTo>
                <a:cubicBezTo>
                  <a:pt x="126" y="1"/>
                  <a:pt x="1" y="102"/>
                  <a:pt x="1" y="254"/>
                </a:cubicBezTo>
                <a:cubicBezTo>
                  <a:pt x="2" y="395"/>
                  <a:pt x="115" y="508"/>
                  <a:pt x="255" y="508"/>
                </a:cubicBezTo>
                <a:cubicBezTo>
                  <a:pt x="481" y="508"/>
                  <a:pt x="595" y="235"/>
                  <a:pt x="435" y="76"/>
                </a:cubicBezTo>
                <a:cubicBezTo>
                  <a:pt x="383" y="24"/>
                  <a:pt x="320" y="1"/>
                  <a:pt x="25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14" name="Google Shape;714;p38"/>
          <p:cNvSpPr/>
          <p:nvPr/>
        </p:nvSpPr>
        <p:spPr>
          <a:xfrm rot="97">
            <a:off x="2626801" y="665171"/>
            <a:ext cx="248464" cy="261229"/>
          </a:xfrm>
          <a:custGeom>
            <a:avLst/>
            <a:gdLst/>
            <a:ahLst/>
            <a:cxnLst/>
            <a:rect l="l" t="t" r="r" b="b"/>
            <a:pathLst>
              <a:path w="2102" h="2210" extrusionOk="0">
                <a:moveTo>
                  <a:pt x="1299" y="1"/>
                </a:moveTo>
                <a:lnTo>
                  <a:pt x="761" y="553"/>
                </a:lnTo>
                <a:lnTo>
                  <a:pt x="0" y="422"/>
                </a:lnTo>
                <a:lnTo>
                  <a:pt x="360" y="1105"/>
                </a:lnTo>
                <a:lnTo>
                  <a:pt x="0" y="1787"/>
                </a:lnTo>
                <a:lnTo>
                  <a:pt x="761" y="1658"/>
                </a:lnTo>
                <a:lnTo>
                  <a:pt x="1299" y="2210"/>
                </a:lnTo>
                <a:lnTo>
                  <a:pt x="1409" y="1447"/>
                </a:lnTo>
                <a:lnTo>
                  <a:pt x="2101" y="1105"/>
                </a:lnTo>
                <a:lnTo>
                  <a:pt x="1409" y="764"/>
                </a:lnTo>
                <a:lnTo>
                  <a:pt x="1299" y="1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15" name="Google Shape;715;p38"/>
          <p:cNvSpPr/>
          <p:nvPr/>
        </p:nvSpPr>
        <p:spPr>
          <a:xfrm rot="-3312081">
            <a:off x="11142190" y="5721491"/>
            <a:ext cx="245697" cy="283829"/>
          </a:xfrm>
          <a:custGeom>
            <a:avLst/>
            <a:gdLst/>
            <a:ahLst/>
            <a:cxnLst/>
            <a:rect l="l" t="t" r="r" b="b"/>
            <a:pathLst>
              <a:path w="1539" h="1779" extrusionOk="0">
                <a:moveTo>
                  <a:pt x="0" y="1"/>
                </a:moveTo>
                <a:lnTo>
                  <a:pt x="0" y="1778"/>
                </a:lnTo>
                <a:lnTo>
                  <a:pt x="1539" y="889"/>
                </a:lnTo>
                <a:lnTo>
                  <a:pt x="0" y="1"/>
                </a:ln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16" name="Google Shape;716;p38"/>
          <p:cNvSpPr/>
          <p:nvPr/>
        </p:nvSpPr>
        <p:spPr>
          <a:xfrm rot="2774206">
            <a:off x="6127644" y="823388"/>
            <a:ext cx="95088" cy="81208"/>
          </a:xfrm>
          <a:custGeom>
            <a:avLst/>
            <a:gdLst/>
            <a:ahLst/>
            <a:cxnLst/>
            <a:rect l="l" t="t" r="r" b="b"/>
            <a:pathLst>
              <a:path w="596" h="509" extrusionOk="0">
                <a:moveTo>
                  <a:pt x="257" y="1"/>
                </a:moveTo>
                <a:cubicBezTo>
                  <a:pt x="126" y="1"/>
                  <a:pt x="1" y="102"/>
                  <a:pt x="1" y="254"/>
                </a:cubicBezTo>
                <a:cubicBezTo>
                  <a:pt x="2" y="395"/>
                  <a:pt x="115" y="508"/>
                  <a:pt x="255" y="508"/>
                </a:cubicBezTo>
                <a:cubicBezTo>
                  <a:pt x="481" y="508"/>
                  <a:pt x="595" y="235"/>
                  <a:pt x="435" y="76"/>
                </a:cubicBezTo>
                <a:cubicBezTo>
                  <a:pt x="383" y="24"/>
                  <a:pt x="320" y="1"/>
                  <a:pt x="257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17" name="Google Shape;717;p38"/>
          <p:cNvSpPr/>
          <p:nvPr/>
        </p:nvSpPr>
        <p:spPr>
          <a:xfrm>
            <a:off x="3706184" y="-326916"/>
            <a:ext cx="1325200" cy="1325200"/>
          </a:xfrm>
          <a:prstGeom prst="ellipse">
            <a:avLst/>
          </a:prstGeom>
          <a:solidFill>
            <a:srgbClr val="3C5BBF">
              <a:alpha val="129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3" name="Graphique 2" descr="Point d’interrogation">
            <a:extLst>
              <a:ext uri="{FF2B5EF4-FFF2-40B4-BE49-F238E27FC236}">
                <a16:creationId xmlns:a16="http://schemas.microsoft.com/office/drawing/2014/main" id="{B4C4B0DB-04E6-F43C-2520-9E7B85F612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349151">
            <a:off x="7231930" y="2542301"/>
            <a:ext cx="1689152" cy="1689152"/>
          </a:xfrm>
          <a:prstGeom prst="rect">
            <a:avLst/>
          </a:prstGeom>
        </p:spPr>
      </p:pic>
      <p:pic>
        <p:nvPicPr>
          <p:cNvPr id="11" name="Graphique 10" descr="Point d’interrogation">
            <a:extLst>
              <a:ext uri="{FF2B5EF4-FFF2-40B4-BE49-F238E27FC236}">
                <a16:creationId xmlns:a16="http://schemas.microsoft.com/office/drawing/2014/main" id="{A1B361A3-CD45-D285-6798-21FA683824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933665">
            <a:off x="6639125" y="3068153"/>
            <a:ext cx="1134543" cy="11345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Rectangle: Rounded Corners 264">
            <a:extLst>
              <a:ext uri="{FF2B5EF4-FFF2-40B4-BE49-F238E27FC236}">
                <a16:creationId xmlns:a16="http://schemas.microsoft.com/office/drawing/2014/main" id="{8D0E0873-EA5D-9B93-8EC7-55034C16AC86}"/>
              </a:ext>
            </a:extLst>
          </p:cNvPr>
          <p:cNvSpPr/>
          <p:nvPr/>
        </p:nvSpPr>
        <p:spPr>
          <a:xfrm flipV="1">
            <a:off x="1355874" y="3005744"/>
            <a:ext cx="7510860" cy="660850"/>
          </a:xfrm>
          <a:prstGeom prst="roundRect">
            <a:avLst>
              <a:gd name="adj" fmla="val 50000"/>
            </a:avLst>
          </a:prstGeom>
          <a:solidFill>
            <a:srgbClr val="E4E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: Rounded Corners 264">
            <a:extLst>
              <a:ext uri="{FF2B5EF4-FFF2-40B4-BE49-F238E27FC236}">
                <a16:creationId xmlns:a16="http://schemas.microsoft.com/office/drawing/2014/main" id="{E002616C-D1CA-0DA9-9F5C-C07B39569C51}"/>
              </a:ext>
            </a:extLst>
          </p:cNvPr>
          <p:cNvSpPr/>
          <p:nvPr/>
        </p:nvSpPr>
        <p:spPr>
          <a:xfrm flipV="1">
            <a:off x="1317715" y="4213830"/>
            <a:ext cx="4650405" cy="660850"/>
          </a:xfrm>
          <a:prstGeom prst="roundRect">
            <a:avLst>
              <a:gd name="adj" fmla="val 50000"/>
            </a:avLst>
          </a:prstGeom>
          <a:solidFill>
            <a:srgbClr val="E4E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: Rounded Corners 264">
            <a:extLst>
              <a:ext uri="{FF2B5EF4-FFF2-40B4-BE49-F238E27FC236}">
                <a16:creationId xmlns:a16="http://schemas.microsoft.com/office/drawing/2014/main" id="{67DE5CDD-D330-CBA9-B660-AE1418FFF770}"/>
              </a:ext>
            </a:extLst>
          </p:cNvPr>
          <p:cNvSpPr/>
          <p:nvPr/>
        </p:nvSpPr>
        <p:spPr>
          <a:xfrm flipV="1">
            <a:off x="1399324" y="1920954"/>
            <a:ext cx="8582564" cy="660850"/>
          </a:xfrm>
          <a:prstGeom prst="roundRect">
            <a:avLst>
              <a:gd name="adj" fmla="val 50000"/>
            </a:avLst>
          </a:prstGeom>
          <a:solidFill>
            <a:srgbClr val="E4E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: Rounded Corners 10">
            <a:extLst>
              <a:ext uri="{FF2B5EF4-FFF2-40B4-BE49-F238E27FC236}">
                <a16:creationId xmlns:a16="http://schemas.microsoft.com/office/drawing/2014/main" id="{301913EA-EDC3-EF4F-57B4-789E1BF6D78A}"/>
              </a:ext>
            </a:extLst>
          </p:cNvPr>
          <p:cNvSpPr/>
          <p:nvPr/>
        </p:nvSpPr>
        <p:spPr>
          <a:xfrm>
            <a:off x="-345440" y="-167966"/>
            <a:ext cx="4734560" cy="1199131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oogle Shape;3251;p67">
            <a:extLst>
              <a:ext uri="{FF2B5EF4-FFF2-40B4-BE49-F238E27FC236}">
                <a16:creationId xmlns:a16="http://schemas.microsoft.com/office/drawing/2014/main" id="{877F9947-4A97-F71D-3F5F-FE425FC79F80}"/>
              </a:ext>
            </a:extLst>
          </p:cNvPr>
          <p:cNvGrpSpPr/>
          <p:nvPr/>
        </p:nvGrpSpPr>
        <p:grpSpPr>
          <a:xfrm>
            <a:off x="8416454" y="3520717"/>
            <a:ext cx="3384883" cy="3337283"/>
            <a:chOff x="2879558" y="1266993"/>
            <a:chExt cx="3384883" cy="3337283"/>
          </a:xfrm>
        </p:grpSpPr>
        <p:grpSp>
          <p:nvGrpSpPr>
            <p:cNvPr id="6" name="Google Shape;3252;p67">
              <a:extLst>
                <a:ext uri="{FF2B5EF4-FFF2-40B4-BE49-F238E27FC236}">
                  <a16:creationId xmlns:a16="http://schemas.microsoft.com/office/drawing/2014/main" id="{A7B19D87-7FBC-439E-653A-EE1EE4412EFC}"/>
                </a:ext>
              </a:extLst>
            </p:cNvPr>
            <p:cNvGrpSpPr/>
            <p:nvPr/>
          </p:nvGrpSpPr>
          <p:grpSpPr>
            <a:xfrm>
              <a:off x="3045609" y="1643532"/>
              <a:ext cx="812101" cy="799903"/>
              <a:chOff x="2856688" y="1795932"/>
              <a:chExt cx="812101" cy="799903"/>
            </a:xfrm>
          </p:grpSpPr>
          <p:sp>
            <p:nvSpPr>
              <p:cNvPr id="140" name="Google Shape;3253;p67">
                <a:extLst>
                  <a:ext uri="{FF2B5EF4-FFF2-40B4-BE49-F238E27FC236}">
                    <a16:creationId xmlns:a16="http://schemas.microsoft.com/office/drawing/2014/main" id="{A1E0C1A2-AD95-DB4E-7A6E-AFE7108A19AE}"/>
                  </a:ext>
                </a:extLst>
              </p:cNvPr>
              <p:cNvSpPr/>
              <p:nvPr/>
            </p:nvSpPr>
            <p:spPr>
              <a:xfrm>
                <a:off x="2856688" y="1827627"/>
                <a:ext cx="760863" cy="768208"/>
              </a:xfrm>
              <a:custGeom>
                <a:avLst/>
                <a:gdLst/>
                <a:ahLst/>
                <a:cxnLst/>
                <a:rect l="l" t="t" r="r" b="b"/>
                <a:pathLst>
                  <a:path w="39129" h="39629" extrusionOk="0">
                    <a:moveTo>
                      <a:pt x="6105" y="0"/>
                    </a:moveTo>
                    <a:lnTo>
                      <a:pt x="0" y="29388"/>
                    </a:lnTo>
                    <a:lnTo>
                      <a:pt x="10208" y="35726"/>
                    </a:lnTo>
                    <a:lnTo>
                      <a:pt x="32524" y="39629"/>
                    </a:lnTo>
                    <a:lnTo>
                      <a:pt x="39128" y="6472"/>
                    </a:lnTo>
                    <a:lnTo>
                      <a:pt x="6105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3254;p67">
                <a:extLst>
                  <a:ext uri="{FF2B5EF4-FFF2-40B4-BE49-F238E27FC236}">
                    <a16:creationId xmlns:a16="http://schemas.microsoft.com/office/drawing/2014/main" id="{E858169C-49A3-BAEA-E859-E8F3FA87160C}"/>
                  </a:ext>
                </a:extLst>
              </p:cNvPr>
              <p:cNvSpPr/>
              <p:nvPr/>
            </p:nvSpPr>
            <p:spPr>
              <a:xfrm>
                <a:off x="2856688" y="2366917"/>
                <a:ext cx="198495" cy="152618"/>
              </a:xfrm>
              <a:custGeom>
                <a:avLst/>
                <a:gdLst/>
                <a:ahLst/>
                <a:cxnLst/>
                <a:rect l="l" t="t" r="r" b="b"/>
                <a:pathLst>
                  <a:path w="10208" h="7873" extrusionOk="0">
                    <a:moveTo>
                      <a:pt x="4170" y="0"/>
                    </a:moveTo>
                    <a:lnTo>
                      <a:pt x="0" y="1568"/>
                    </a:lnTo>
                    <a:cubicBezTo>
                      <a:pt x="0" y="1568"/>
                      <a:pt x="1501" y="4036"/>
                      <a:pt x="3670" y="5337"/>
                    </a:cubicBezTo>
                    <a:cubicBezTo>
                      <a:pt x="5671" y="6572"/>
                      <a:pt x="7873" y="7439"/>
                      <a:pt x="10208" y="7872"/>
                    </a:cubicBezTo>
                    <a:cubicBezTo>
                      <a:pt x="10208" y="7872"/>
                      <a:pt x="5338" y="5471"/>
                      <a:pt x="4170" y="0"/>
                    </a:cubicBezTo>
                    <a:close/>
                  </a:path>
                </a:pathLst>
              </a:custGeom>
              <a:solidFill>
                <a:srgbClr val="BABD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3255;p67">
                <a:extLst>
                  <a:ext uri="{FF2B5EF4-FFF2-40B4-BE49-F238E27FC236}">
                    <a16:creationId xmlns:a16="http://schemas.microsoft.com/office/drawing/2014/main" id="{A8FADED4-B80A-7D2A-E74A-E30B49D2BE52}"/>
                  </a:ext>
                </a:extLst>
              </p:cNvPr>
              <p:cNvSpPr/>
              <p:nvPr/>
            </p:nvSpPr>
            <p:spPr>
              <a:xfrm>
                <a:off x="2885234" y="1795932"/>
                <a:ext cx="320434" cy="153917"/>
              </a:xfrm>
              <a:custGeom>
                <a:avLst/>
                <a:gdLst/>
                <a:ahLst/>
                <a:cxnLst/>
                <a:rect l="l" t="t" r="r" b="b"/>
                <a:pathLst>
                  <a:path w="16479" h="7940" extrusionOk="0">
                    <a:moveTo>
                      <a:pt x="15511" y="1"/>
                    </a:moveTo>
                    <a:lnTo>
                      <a:pt x="0" y="4504"/>
                    </a:lnTo>
                    <a:lnTo>
                      <a:pt x="1234" y="7940"/>
                    </a:lnTo>
                    <a:lnTo>
                      <a:pt x="16479" y="3203"/>
                    </a:lnTo>
                    <a:lnTo>
                      <a:pt x="15511" y="1"/>
                    </a:lnTo>
                    <a:close/>
                  </a:path>
                </a:pathLst>
              </a:custGeom>
              <a:solidFill>
                <a:srgbClr val="BABD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3256;p67">
                <a:extLst>
                  <a:ext uri="{FF2B5EF4-FFF2-40B4-BE49-F238E27FC236}">
                    <a16:creationId xmlns:a16="http://schemas.microsoft.com/office/drawing/2014/main" id="{78B4BFB0-3FFC-935B-6942-7F6E8A17DCA9}"/>
                  </a:ext>
                </a:extLst>
              </p:cNvPr>
              <p:cNvSpPr/>
              <p:nvPr/>
            </p:nvSpPr>
            <p:spPr>
              <a:xfrm>
                <a:off x="3424891" y="1863838"/>
                <a:ext cx="243899" cy="289050"/>
              </a:xfrm>
              <a:custGeom>
                <a:avLst/>
                <a:gdLst/>
                <a:ahLst/>
                <a:cxnLst/>
                <a:rect l="l" t="t" r="r" b="b"/>
                <a:pathLst>
                  <a:path w="12543" h="14911" extrusionOk="0">
                    <a:moveTo>
                      <a:pt x="2635" y="0"/>
                    </a:moveTo>
                    <a:lnTo>
                      <a:pt x="0" y="2068"/>
                    </a:lnTo>
                    <a:lnTo>
                      <a:pt x="9774" y="14911"/>
                    </a:lnTo>
                    <a:lnTo>
                      <a:pt x="12543" y="12543"/>
                    </a:lnTo>
                    <a:lnTo>
                      <a:pt x="2635" y="0"/>
                    </a:lnTo>
                    <a:close/>
                  </a:path>
                </a:pathLst>
              </a:custGeom>
              <a:solidFill>
                <a:srgbClr val="BABD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3257;p67">
                <a:extLst>
                  <a:ext uri="{FF2B5EF4-FFF2-40B4-BE49-F238E27FC236}">
                    <a16:creationId xmlns:a16="http://schemas.microsoft.com/office/drawing/2014/main" id="{01FE12A3-6023-2FE8-2B4D-86DF92A45BC4}"/>
                  </a:ext>
                </a:extLst>
              </p:cNvPr>
              <p:cNvSpPr/>
              <p:nvPr/>
            </p:nvSpPr>
            <p:spPr>
              <a:xfrm>
                <a:off x="3016896" y="2047414"/>
                <a:ext cx="489081" cy="95142"/>
              </a:xfrm>
              <a:custGeom>
                <a:avLst/>
                <a:gdLst/>
                <a:ahLst/>
                <a:cxnLst/>
                <a:rect l="l" t="t" r="r" b="b"/>
                <a:pathLst>
                  <a:path w="25152" h="4908" extrusionOk="0">
                    <a:moveTo>
                      <a:pt x="50" y="1"/>
                    </a:moveTo>
                    <a:cubicBezTo>
                      <a:pt x="39" y="1"/>
                      <a:pt x="34" y="2"/>
                      <a:pt x="34" y="4"/>
                    </a:cubicBezTo>
                    <a:cubicBezTo>
                      <a:pt x="1" y="37"/>
                      <a:pt x="5638" y="1205"/>
                      <a:pt x="12576" y="2539"/>
                    </a:cubicBezTo>
                    <a:cubicBezTo>
                      <a:pt x="19373" y="3885"/>
                      <a:pt x="24973" y="4908"/>
                      <a:pt x="25148" y="4908"/>
                    </a:cubicBezTo>
                    <a:cubicBezTo>
                      <a:pt x="25150" y="4908"/>
                      <a:pt x="25152" y="4908"/>
                      <a:pt x="25152" y="4907"/>
                    </a:cubicBezTo>
                    <a:cubicBezTo>
                      <a:pt x="25152" y="4840"/>
                      <a:pt x="19548" y="3706"/>
                      <a:pt x="12610" y="2339"/>
                    </a:cubicBezTo>
                    <a:cubicBezTo>
                      <a:pt x="5884" y="1013"/>
                      <a:pt x="381" y="1"/>
                      <a:pt x="50" y="1"/>
                    </a:cubicBezTo>
                    <a:close/>
                  </a:path>
                </a:pathLst>
              </a:custGeom>
              <a:solidFill>
                <a:srgbClr val="BABD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3258;p67">
                <a:extLst>
                  <a:ext uri="{FF2B5EF4-FFF2-40B4-BE49-F238E27FC236}">
                    <a16:creationId xmlns:a16="http://schemas.microsoft.com/office/drawing/2014/main" id="{93375489-369A-9AB8-5FE9-FEE7E1933C8C}"/>
                  </a:ext>
                </a:extLst>
              </p:cNvPr>
              <p:cNvSpPr/>
              <p:nvPr/>
            </p:nvSpPr>
            <p:spPr>
              <a:xfrm>
                <a:off x="2997431" y="2134646"/>
                <a:ext cx="489100" cy="95258"/>
              </a:xfrm>
              <a:custGeom>
                <a:avLst/>
                <a:gdLst/>
                <a:ahLst/>
                <a:cxnLst/>
                <a:rect l="l" t="t" r="r" b="b"/>
                <a:pathLst>
                  <a:path w="25153" h="4914" extrusionOk="0">
                    <a:moveTo>
                      <a:pt x="70" y="0"/>
                    </a:moveTo>
                    <a:cubicBezTo>
                      <a:pt x="48" y="0"/>
                      <a:pt x="36" y="3"/>
                      <a:pt x="34" y="7"/>
                    </a:cubicBezTo>
                    <a:cubicBezTo>
                      <a:pt x="1" y="74"/>
                      <a:pt x="5638" y="1208"/>
                      <a:pt x="12577" y="2542"/>
                    </a:cubicBezTo>
                    <a:cubicBezTo>
                      <a:pt x="19308" y="3869"/>
                      <a:pt x="24816" y="4913"/>
                      <a:pt x="25137" y="4913"/>
                    </a:cubicBezTo>
                    <a:cubicBezTo>
                      <a:pt x="25147" y="4913"/>
                      <a:pt x="25152" y="4912"/>
                      <a:pt x="25152" y="4910"/>
                    </a:cubicBezTo>
                    <a:cubicBezTo>
                      <a:pt x="25152" y="4844"/>
                      <a:pt x="19548" y="3710"/>
                      <a:pt x="12610" y="2342"/>
                    </a:cubicBezTo>
                    <a:cubicBezTo>
                      <a:pt x="5974" y="1034"/>
                      <a:pt x="558" y="0"/>
                      <a:pt x="70" y="0"/>
                    </a:cubicBezTo>
                    <a:close/>
                  </a:path>
                </a:pathLst>
              </a:custGeom>
              <a:solidFill>
                <a:srgbClr val="BABD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3259;p67">
                <a:extLst>
                  <a:ext uri="{FF2B5EF4-FFF2-40B4-BE49-F238E27FC236}">
                    <a16:creationId xmlns:a16="http://schemas.microsoft.com/office/drawing/2014/main" id="{F2C17206-348C-F9E0-30CE-87E778CA7F09}"/>
                  </a:ext>
                </a:extLst>
              </p:cNvPr>
              <p:cNvSpPr/>
              <p:nvPr/>
            </p:nvSpPr>
            <p:spPr>
              <a:xfrm>
                <a:off x="2985123" y="2212962"/>
                <a:ext cx="489081" cy="95180"/>
              </a:xfrm>
              <a:custGeom>
                <a:avLst/>
                <a:gdLst/>
                <a:ahLst/>
                <a:cxnLst/>
                <a:rect l="l" t="t" r="r" b="b"/>
                <a:pathLst>
                  <a:path w="25152" h="4910" extrusionOk="0">
                    <a:moveTo>
                      <a:pt x="48" y="0"/>
                    </a:moveTo>
                    <a:cubicBezTo>
                      <a:pt x="38" y="0"/>
                      <a:pt x="33" y="1"/>
                      <a:pt x="33" y="3"/>
                    </a:cubicBezTo>
                    <a:cubicBezTo>
                      <a:pt x="0" y="70"/>
                      <a:pt x="5637" y="1204"/>
                      <a:pt x="12542" y="2572"/>
                    </a:cubicBezTo>
                    <a:cubicBezTo>
                      <a:pt x="19274" y="3866"/>
                      <a:pt x="24781" y="4910"/>
                      <a:pt x="25103" y="4910"/>
                    </a:cubicBezTo>
                    <a:cubicBezTo>
                      <a:pt x="25113" y="4910"/>
                      <a:pt x="25118" y="4909"/>
                      <a:pt x="25118" y="4907"/>
                    </a:cubicBezTo>
                    <a:cubicBezTo>
                      <a:pt x="25151" y="4840"/>
                      <a:pt x="19547" y="3706"/>
                      <a:pt x="12609" y="2338"/>
                    </a:cubicBezTo>
                    <a:cubicBezTo>
                      <a:pt x="5877" y="1044"/>
                      <a:pt x="370" y="0"/>
                      <a:pt x="48" y="0"/>
                    </a:cubicBezTo>
                    <a:close/>
                  </a:path>
                </a:pathLst>
              </a:custGeom>
              <a:solidFill>
                <a:srgbClr val="BABD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3260;p67">
                <a:extLst>
                  <a:ext uri="{FF2B5EF4-FFF2-40B4-BE49-F238E27FC236}">
                    <a16:creationId xmlns:a16="http://schemas.microsoft.com/office/drawing/2014/main" id="{F0480E2D-7FAC-36AA-38CC-86F43328ED44}"/>
                  </a:ext>
                </a:extLst>
              </p:cNvPr>
              <p:cNvSpPr/>
              <p:nvPr/>
            </p:nvSpPr>
            <p:spPr>
              <a:xfrm>
                <a:off x="2970189" y="2287962"/>
                <a:ext cx="488439" cy="95142"/>
              </a:xfrm>
              <a:custGeom>
                <a:avLst/>
                <a:gdLst/>
                <a:ahLst/>
                <a:cxnLst/>
                <a:rect l="l" t="t" r="r" b="b"/>
                <a:pathLst>
                  <a:path w="25119" h="4908" extrusionOk="0">
                    <a:moveTo>
                      <a:pt x="19" y="1"/>
                    </a:moveTo>
                    <a:cubicBezTo>
                      <a:pt x="8" y="1"/>
                      <a:pt x="2" y="2"/>
                      <a:pt x="1" y="4"/>
                    </a:cubicBezTo>
                    <a:cubicBezTo>
                      <a:pt x="1" y="37"/>
                      <a:pt x="5605" y="1204"/>
                      <a:pt x="12543" y="2539"/>
                    </a:cubicBezTo>
                    <a:cubicBezTo>
                      <a:pt x="19372" y="3885"/>
                      <a:pt x="24941" y="4908"/>
                      <a:pt x="25115" y="4908"/>
                    </a:cubicBezTo>
                    <a:cubicBezTo>
                      <a:pt x="25117" y="4908"/>
                      <a:pt x="25119" y="4908"/>
                      <a:pt x="25119" y="4907"/>
                    </a:cubicBezTo>
                    <a:cubicBezTo>
                      <a:pt x="25119" y="4840"/>
                      <a:pt x="19515" y="3706"/>
                      <a:pt x="12577" y="2339"/>
                    </a:cubicBezTo>
                    <a:cubicBezTo>
                      <a:pt x="5851" y="1013"/>
                      <a:pt x="379" y="1"/>
                      <a:pt x="19" y="1"/>
                    </a:cubicBezTo>
                    <a:close/>
                  </a:path>
                </a:pathLst>
              </a:custGeom>
              <a:solidFill>
                <a:srgbClr val="BABD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" name="Google Shape;3261;p67">
              <a:extLst>
                <a:ext uri="{FF2B5EF4-FFF2-40B4-BE49-F238E27FC236}">
                  <a16:creationId xmlns:a16="http://schemas.microsoft.com/office/drawing/2014/main" id="{7699C0EB-2F94-7C8C-C04B-125D1395AF5E}"/>
                </a:ext>
              </a:extLst>
            </p:cNvPr>
            <p:cNvGrpSpPr/>
            <p:nvPr/>
          </p:nvGrpSpPr>
          <p:grpSpPr>
            <a:xfrm>
              <a:off x="4064911" y="1266993"/>
              <a:ext cx="945727" cy="858407"/>
              <a:chOff x="3799790" y="1266993"/>
              <a:chExt cx="945727" cy="858407"/>
            </a:xfrm>
          </p:grpSpPr>
          <p:sp>
            <p:nvSpPr>
              <p:cNvPr id="132" name="Google Shape;3262;p67">
                <a:extLst>
                  <a:ext uri="{FF2B5EF4-FFF2-40B4-BE49-F238E27FC236}">
                    <a16:creationId xmlns:a16="http://schemas.microsoft.com/office/drawing/2014/main" id="{9556F5A2-8C3B-A2CD-6F68-916774ADB74F}"/>
                  </a:ext>
                </a:extLst>
              </p:cNvPr>
              <p:cNvSpPr/>
              <p:nvPr/>
            </p:nvSpPr>
            <p:spPr>
              <a:xfrm>
                <a:off x="3853634" y="1274747"/>
                <a:ext cx="891884" cy="829000"/>
              </a:xfrm>
              <a:custGeom>
                <a:avLst/>
                <a:gdLst/>
                <a:ahLst/>
                <a:cxnLst/>
                <a:rect l="l" t="t" r="r" b="b"/>
                <a:pathLst>
                  <a:path w="45867" h="42765" extrusionOk="0">
                    <a:moveTo>
                      <a:pt x="34258" y="1"/>
                    </a:moveTo>
                    <a:lnTo>
                      <a:pt x="0" y="11642"/>
                    </a:lnTo>
                    <a:lnTo>
                      <a:pt x="10074" y="42298"/>
                    </a:lnTo>
                    <a:lnTo>
                      <a:pt x="22983" y="42765"/>
                    </a:lnTo>
                    <a:lnTo>
                      <a:pt x="45866" y="34459"/>
                    </a:lnTo>
                    <a:lnTo>
                      <a:pt x="34258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3263;p67">
                <a:extLst>
                  <a:ext uri="{FF2B5EF4-FFF2-40B4-BE49-F238E27FC236}">
                    <a16:creationId xmlns:a16="http://schemas.microsoft.com/office/drawing/2014/main" id="{48608F71-A8CF-4988-1611-B3A65E27990D}"/>
                  </a:ext>
                </a:extLst>
              </p:cNvPr>
              <p:cNvSpPr/>
              <p:nvPr/>
            </p:nvSpPr>
            <p:spPr>
              <a:xfrm>
                <a:off x="4049523" y="2023551"/>
                <a:ext cx="251035" cy="101849"/>
              </a:xfrm>
              <a:custGeom>
                <a:avLst/>
                <a:gdLst/>
                <a:ahLst/>
                <a:cxnLst/>
                <a:rect l="l" t="t" r="r" b="b"/>
                <a:pathLst>
                  <a:path w="12910" h="5254" extrusionOk="0">
                    <a:moveTo>
                      <a:pt x="3036" y="0"/>
                    </a:moveTo>
                    <a:cubicBezTo>
                      <a:pt x="2171" y="1729"/>
                      <a:pt x="1307" y="3744"/>
                      <a:pt x="258" y="3744"/>
                    </a:cubicBezTo>
                    <a:cubicBezTo>
                      <a:pt x="173" y="3744"/>
                      <a:pt x="87" y="3730"/>
                      <a:pt x="0" y="3703"/>
                    </a:cubicBezTo>
                    <a:lnTo>
                      <a:pt x="0" y="3703"/>
                    </a:lnTo>
                    <a:cubicBezTo>
                      <a:pt x="0" y="3703"/>
                      <a:pt x="2702" y="5171"/>
                      <a:pt x="5437" y="5238"/>
                    </a:cubicBezTo>
                    <a:cubicBezTo>
                      <a:pt x="5709" y="5248"/>
                      <a:pt x="5981" y="5254"/>
                      <a:pt x="6252" y="5254"/>
                    </a:cubicBezTo>
                    <a:cubicBezTo>
                      <a:pt x="8514" y="5254"/>
                      <a:pt x="10765" y="4881"/>
                      <a:pt x="12909" y="4137"/>
                    </a:cubicBezTo>
                    <a:lnTo>
                      <a:pt x="12909" y="4137"/>
                    </a:lnTo>
                    <a:cubicBezTo>
                      <a:pt x="12909" y="4137"/>
                      <a:pt x="12811" y="4142"/>
                      <a:pt x="12631" y="4142"/>
                    </a:cubicBezTo>
                    <a:cubicBezTo>
                      <a:pt x="11424" y="4142"/>
                      <a:pt x="6548" y="3890"/>
                      <a:pt x="3036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3264;p67">
                <a:extLst>
                  <a:ext uri="{FF2B5EF4-FFF2-40B4-BE49-F238E27FC236}">
                    <a16:creationId xmlns:a16="http://schemas.microsoft.com/office/drawing/2014/main" id="{47DB7B3B-2FA1-40AB-561C-B42B3FA1958C}"/>
                  </a:ext>
                </a:extLst>
              </p:cNvPr>
              <p:cNvSpPr/>
              <p:nvPr/>
            </p:nvSpPr>
            <p:spPr>
              <a:xfrm>
                <a:off x="3799790" y="1358161"/>
                <a:ext cx="285414" cy="291667"/>
              </a:xfrm>
              <a:custGeom>
                <a:avLst/>
                <a:gdLst/>
                <a:ahLst/>
                <a:cxnLst/>
                <a:rect l="l" t="t" r="r" b="b"/>
                <a:pathLst>
                  <a:path w="14678" h="15046" extrusionOk="0">
                    <a:moveTo>
                      <a:pt x="12043" y="1"/>
                    </a:moveTo>
                    <a:lnTo>
                      <a:pt x="1" y="12510"/>
                    </a:lnTo>
                    <a:lnTo>
                      <a:pt x="3003" y="15045"/>
                    </a:lnTo>
                    <a:lnTo>
                      <a:pt x="14678" y="2469"/>
                    </a:lnTo>
                    <a:lnTo>
                      <a:pt x="12043" y="1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3265;p67">
                <a:extLst>
                  <a:ext uri="{FF2B5EF4-FFF2-40B4-BE49-F238E27FC236}">
                    <a16:creationId xmlns:a16="http://schemas.microsoft.com/office/drawing/2014/main" id="{4CC4C74E-9081-6687-3E6B-2EC7DBB5B791}"/>
                  </a:ext>
                </a:extLst>
              </p:cNvPr>
              <p:cNvSpPr/>
              <p:nvPr/>
            </p:nvSpPr>
            <p:spPr>
              <a:xfrm>
                <a:off x="4314150" y="1266993"/>
                <a:ext cx="336010" cy="195304"/>
              </a:xfrm>
              <a:custGeom>
                <a:avLst/>
                <a:gdLst/>
                <a:ahLst/>
                <a:cxnLst/>
                <a:rect l="l" t="t" r="r" b="b"/>
                <a:pathLst>
                  <a:path w="17280" h="10075" extrusionOk="0">
                    <a:moveTo>
                      <a:pt x="1369" y="1"/>
                    </a:moveTo>
                    <a:lnTo>
                      <a:pt x="1" y="3336"/>
                    </a:lnTo>
                    <a:lnTo>
                      <a:pt x="15979" y="10074"/>
                    </a:lnTo>
                    <a:lnTo>
                      <a:pt x="17280" y="6405"/>
                    </a:lnTo>
                    <a:lnTo>
                      <a:pt x="1369" y="1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3266;p67">
                <a:extLst>
                  <a:ext uri="{FF2B5EF4-FFF2-40B4-BE49-F238E27FC236}">
                    <a16:creationId xmlns:a16="http://schemas.microsoft.com/office/drawing/2014/main" id="{B25BA8B7-C057-6BDE-510C-27AE3E6FF42A}"/>
                  </a:ext>
                </a:extLst>
              </p:cNvPr>
              <p:cNvSpPr/>
              <p:nvPr/>
            </p:nvSpPr>
            <p:spPr>
              <a:xfrm>
                <a:off x="4010594" y="1510759"/>
                <a:ext cx="506601" cy="172061"/>
              </a:xfrm>
              <a:custGeom>
                <a:avLst/>
                <a:gdLst/>
                <a:ahLst/>
                <a:cxnLst/>
                <a:rect l="l" t="t" r="r" b="b"/>
                <a:pathLst>
                  <a:path w="26053" h="8876" extrusionOk="0">
                    <a:moveTo>
                      <a:pt x="26051" y="1"/>
                    </a:moveTo>
                    <a:cubicBezTo>
                      <a:pt x="25953" y="1"/>
                      <a:pt x="20121" y="1923"/>
                      <a:pt x="13010" y="4338"/>
                    </a:cubicBezTo>
                    <a:cubicBezTo>
                      <a:pt x="5805" y="6773"/>
                      <a:pt x="1" y="8808"/>
                      <a:pt x="34" y="8874"/>
                    </a:cubicBezTo>
                    <a:cubicBezTo>
                      <a:pt x="34" y="8875"/>
                      <a:pt x="36" y="8876"/>
                      <a:pt x="39" y="8876"/>
                    </a:cubicBezTo>
                    <a:cubicBezTo>
                      <a:pt x="231" y="8876"/>
                      <a:pt x="6025" y="6965"/>
                      <a:pt x="13077" y="4538"/>
                    </a:cubicBezTo>
                    <a:cubicBezTo>
                      <a:pt x="20282" y="2103"/>
                      <a:pt x="26053" y="68"/>
                      <a:pt x="26053" y="1"/>
                    </a:cubicBezTo>
                    <a:cubicBezTo>
                      <a:pt x="26053" y="1"/>
                      <a:pt x="26052" y="1"/>
                      <a:pt x="260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3267;p67">
                <a:extLst>
                  <a:ext uri="{FF2B5EF4-FFF2-40B4-BE49-F238E27FC236}">
                    <a16:creationId xmlns:a16="http://schemas.microsoft.com/office/drawing/2014/main" id="{F01FF79F-CD0E-698E-AB49-CF3CD5CB023B}"/>
                  </a:ext>
                </a:extLst>
              </p:cNvPr>
              <p:cNvSpPr/>
              <p:nvPr/>
            </p:nvSpPr>
            <p:spPr>
              <a:xfrm>
                <a:off x="4039139" y="1602586"/>
                <a:ext cx="507242" cy="172042"/>
              </a:xfrm>
              <a:custGeom>
                <a:avLst/>
                <a:gdLst/>
                <a:ahLst/>
                <a:cxnLst/>
                <a:rect l="l" t="t" r="r" b="b"/>
                <a:pathLst>
                  <a:path w="26086" h="8875" extrusionOk="0">
                    <a:moveTo>
                      <a:pt x="26084" y="1"/>
                    </a:moveTo>
                    <a:cubicBezTo>
                      <a:pt x="25984" y="1"/>
                      <a:pt x="20153" y="1890"/>
                      <a:pt x="13010" y="4337"/>
                    </a:cubicBezTo>
                    <a:cubicBezTo>
                      <a:pt x="5838" y="6772"/>
                      <a:pt x="0" y="8807"/>
                      <a:pt x="34" y="8874"/>
                    </a:cubicBezTo>
                    <a:cubicBezTo>
                      <a:pt x="34" y="8874"/>
                      <a:pt x="34" y="8874"/>
                      <a:pt x="35" y="8874"/>
                    </a:cubicBezTo>
                    <a:cubicBezTo>
                      <a:pt x="135" y="8874"/>
                      <a:pt x="5967" y="6985"/>
                      <a:pt x="13076" y="4538"/>
                    </a:cubicBezTo>
                    <a:cubicBezTo>
                      <a:pt x="20282" y="2102"/>
                      <a:pt x="26086" y="68"/>
                      <a:pt x="26086" y="1"/>
                    </a:cubicBezTo>
                    <a:cubicBezTo>
                      <a:pt x="26086" y="1"/>
                      <a:pt x="26085" y="1"/>
                      <a:pt x="2608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3268;p67">
                <a:extLst>
                  <a:ext uri="{FF2B5EF4-FFF2-40B4-BE49-F238E27FC236}">
                    <a16:creationId xmlns:a16="http://schemas.microsoft.com/office/drawing/2014/main" id="{E87B2880-F3BB-75D5-2BD0-DED37D8E504C}"/>
                  </a:ext>
                </a:extLst>
              </p:cNvPr>
              <p:cNvSpPr/>
              <p:nvPr/>
            </p:nvSpPr>
            <p:spPr>
              <a:xfrm>
                <a:off x="4069629" y="1682743"/>
                <a:ext cx="507242" cy="171441"/>
              </a:xfrm>
              <a:custGeom>
                <a:avLst/>
                <a:gdLst/>
                <a:ahLst/>
                <a:cxnLst/>
                <a:rect l="l" t="t" r="r" b="b"/>
                <a:pathLst>
                  <a:path w="26086" h="8844" extrusionOk="0">
                    <a:moveTo>
                      <a:pt x="26079" y="1"/>
                    </a:moveTo>
                    <a:cubicBezTo>
                      <a:pt x="25856" y="1"/>
                      <a:pt x="20094" y="1911"/>
                      <a:pt x="13010" y="4305"/>
                    </a:cubicBezTo>
                    <a:cubicBezTo>
                      <a:pt x="5838" y="6774"/>
                      <a:pt x="0" y="8775"/>
                      <a:pt x="34" y="8842"/>
                    </a:cubicBezTo>
                    <a:cubicBezTo>
                      <a:pt x="34" y="8843"/>
                      <a:pt x="36" y="8844"/>
                      <a:pt x="40" y="8844"/>
                    </a:cubicBezTo>
                    <a:cubicBezTo>
                      <a:pt x="263" y="8844"/>
                      <a:pt x="6025" y="6932"/>
                      <a:pt x="13076" y="4505"/>
                    </a:cubicBezTo>
                    <a:cubicBezTo>
                      <a:pt x="20281" y="2070"/>
                      <a:pt x="26086" y="36"/>
                      <a:pt x="26086" y="2"/>
                    </a:cubicBezTo>
                    <a:cubicBezTo>
                      <a:pt x="26085" y="1"/>
                      <a:pt x="26083" y="1"/>
                      <a:pt x="260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3269;p67">
                <a:extLst>
                  <a:ext uri="{FF2B5EF4-FFF2-40B4-BE49-F238E27FC236}">
                    <a16:creationId xmlns:a16="http://schemas.microsoft.com/office/drawing/2014/main" id="{D40D2447-E162-2431-697A-708A21FADF53}"/>
                  </a:ext>
                </a:extLst>
              </p:cNvPr>
              <p:cNvSpPr/>
              <p:nvPr/>
            </p:nvSpPr>
            <p:spPr>
              <a:xfrm>
                <a:off x="4096210" y="1760341"/>
                <a:ext cx="506601" cy="172061"/>
              </a:xfrm>
              <a:custGeom>
                <a:avLst/>
                <a:gdLst/>
                <a:ahLst/>
                <a:cxnLst/>
                <a:rect l="l" t="t" r="r" b="b"/>
                <a:pathLst>
                  <a:path w="26053" h="8876" extrusionOk="0">
                    <a:moveTo>
                      <a:pt x="26046" y="0"/>
                    </a:moveTo>
                    <a:cubicBezTo>
                      <a:pt x="25823" y="0"/>
                      <a:pt x="20062" y="1911"/>
                      <a:pt x="13010" y="4339"/>
                    </a:cubicBezTo>
                    <a:cubicBezTo>
                      <a:pt x="5805" y="6774"/>
                      <a:pt x="1" y="8808"/>
                      <a:pt x="1" y="8875"/>
                    </a:cubicBezTo>
                    <a:cubicBezTo>
                      <a:pt x="1" y="8875"/>
                      <a:pt x="2" y="8876"/>
                      <a:pt x="3" y="8876"/>
                    </a:cubicBezTo>
                    <a:cubicBezTo>
                      <a:pt x="134" y="8876"/>
                      <a:pt x="5933" y="6953"/>
                      <a:pt x="13077" y="4539"/>
                    </a:cubicBezTo>
                    <a:cubicBezTo>
                      <a:pt x="20249" y="2070"/>
                      <a:pt x="26053" y="69"/>
                      <a:pt x="26053" y="2"/>
                    </a:cubicBezTo>
                    <a:cubicBezTo>
                      <a:pt x="26052" y="1"/>
                      <a:pt x="26050" y="0"/>
                      <a:pt x="260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" name="Google Shape;3270;p67">
              <a:extLst>
                <a:ext uri="{FF2B5EF4-FFF2-40B4-BE49-F238E27FC236}">
                  <a16:creationId xmlns:a16="http://schemas.microsoft.com/office/drawing/2014/main" id="{0B1AB202-5C12-F206-6207-847B1DFEDAA4}"/>
                </a:ext>
              </a:extLst>
            </p:cNvPr>
            <p:cNvGrpSpPr/>
            <p:nvPr/>
          </p:nvGrpSpPr>
          <p:grpSpPr>
            <a:xfrm>
              <a:off x="5475043" y="1414416"/>
              <a:ext cx="623348" cy="562591"/>
              <a:chOff x="5209922" y="1414416"/>
              <a:chExt cx="623348" cy="562591"/>
            </a:xfrm>
          </p:grpSpPr>
          <p:sp>
            <p:nvSpPr>
              <p:cNvPr id="124" name="Google Shape;3271;p67">
                <a:extLst>
                  <a:ext uri="{FF2B5EF4-FFF2-40B4-BE49-F238E27FC236}">
                    <a16:creationId xmlns:a16="http://schemas.microsoft.com/office/drawing/2014/main" id="{CF513E8E-AE27-1BCA-053C-3DEDB3B1676A}"/>
                  </a:ext>
                </a:extLst>
              </p:cNvPr>
              <p:cNvSpPr/>
              <p:nvPr/>
            </p:nvSpPr>
            <p:spPr>
              <a:xfrm>
                <a:off x="5209922" y="1414416"/>
                <a:ext cx="593500" cy="548363"/>
              </a:xfrm>
              <a:custGeom>
                <a:avLst/>
                <a:gdLst/>
                <a:ahLst/>
                <a:cxnLst/>
                <a:rect l="l" t="t" r="r" b="b"/>
                <a:pathLst>
                  <a:path w="30522" h="28288" extrusionOk="0">
                    <a:moveTo>
                      <a:pt x="9073" y="1"/>
                    </a:moveTo>
                    <a:lnTo>
                      <a:pt x="0" y="21583"/>
                    </a:lnTo>
                    <a:lnTo>
                      <a:pt x="14310" y="27954"/>
                    </a:lnTo>
                    <a:lnTo>
                      <a:pt x="22650" y="28288"/>
                    </a:lnTo>
                    <a:lnTo>
                      <a:pt x="30522" y="9074"/>
                    </a:lnTo>
                    <a:lnTo>
                      <a:pt x="9073" y="1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3272;p67">
                <a:extLst>
                  <a:ext uri="{FF2B5EF4-FFF2-40B4-BE49-F238E27FC236}">
                    <a16:creationId xmlns:a16="http://schemas.microsoft.com/office/drawing/2014/main" id="{01EBB50A-9A73-760E-6D24-4DCB5B2B00DD}"/>
                  </a:ext>
                </a:extLst>
              </p:cNvPr>
              <p:cNvSpPr/>
              <p:nvPr/>
            </p:nvSpPr>
            <p:spPr>
              <a:xfrm>
                <a:off x="5488180" y="1914277"/>
                <a:ext cx="162171" cy="62730"/>
              </a:xfrm>
              <a:custGeom>
                <a:avLst/>
                <a:gdLst/>
                <a:ahLst/>
                <a:cxnLst/>
                <a:rect l="l" t="t" r="r" b="b"/>
                <a:pathLst>
                  <a:path w="8340" h="3236" extrusionOk="0">
                    <a:moveTo>
                      <a:pt x="6538" y="0"/>
                    </a:moveTo>
                    <a:cubicBezTo>
                      <a:pt x="4530" y="1937"/>
                      <a:pt x="2041" y="2211"/>
                      <a:pt x="793" y="2211"/>
                    </a:cubicBezTo>
                    <a:cubicBezTo>
                      <a:pt x="300" y="2211"/>
                      <a:pt x="0" y="2168"/>
                      <a:pt x="0" y="2168"/>
                    </a:cubicBezTo>
                    <a:lnTo>
                      <a:pt x="0" y="2168"/>
                    </a:lnTo>
                    <a:cubicBezTo>
                      <a:pt x="1501" y="2802"/>
                      <a:pt x="3103" y="3169"/>
                      <a:pt x="4737" y="3236"/>
                    </a:cubicBezTo>
                    <a:cubicBezTo>
                      <a:pt x="5971" y="3236"/>
                      <a:pt x="7205" y="2969"/>
                      <a:pt x="8340" y="2469"/>
                    </a:cubicBezTo>
                    <a:lnTo>
                      <a:pt x="6538" y="0"/>
                    </a:lnTo>
                    <a:close/>
                  </a:path>
                </a:pathLst>
              </a:custGeom>
              <a:solidFill>
                <a:srgbClr val="BABD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3273;p67">
                <a:extLst>
                  <a:ext uri="{FF2B5EF4-FFF2-40B4-BE49-F238E27FC236}">
                    <a16:creationId xmlns:a16="http://schemas.microsoft.com/office/drawing/2014/main" id="{07C4DF54-B2C6-19DE-2107-FB708F29C317}"/>
                  </a:ext>
                </a:extLst>
              </p:cNvPr>
              <p:cNvSpPr/>
              <p:nvPr/>
            </p:nvSpPr>
            <p:spPr>
              <a:xfrm>
                <a:off x="5659413" y="1490076"/>
                <a:ext cx="173858" cy="195304"/>
              </a:xfrm>
              <a:custGeom>
                <a:avLst/>
                <a:gdLst/>
                <a:ahLst/>
                <a:cxnLst/>
                <a:rect l="l" t="t" r="r" b="b"/>
                <a:pathLst>
                  <a:path w="8941" h="10075" extrusionOk="0">
                    <a:moveTo>
                      <a:pt x="1802" y="1"/>
                    </a:moveTo>
                    <a:lnTo>
                      <a:pt x="1" y="1468"/>
                    </a:lnTo>
                    <a:lnTo>
                      <a:pt x="6906" y="10075"/>
                    </a:lnTo>
                    <a:lnTo>
                      <a:pt x="8940" y="8607"/>
                    </a:lnTo>
                    <a:lnTo>
                      <a:pt x="1802" y="1"/>
                    </a:lnTo>
                    <a:close/>
                  </a:path>
                </a:pathLst>
              </a:custGeom>
              <a:solidFill>
                <a:srgbClr val="BABD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3274;p67">
                <a:extLst>
                  <a:ext uri="{FF2B5EF4-FFF2-40B4-BE49-F238E27FC236}">
                    <a16:creationId xmlns:a16="http://schemas.microsoft.com/office/drawing/2014/main" id="{2160177B-6C93-6AC9-4F16-CA56F34E226C}"/>
                  </a:ext>
                </a:extLst>
              </p:cNvPr>
              <p:cNvSpPr/>
              <p:nvPr/>
            </p:nvSpPr>
            <p:spPr>
              <a:xfrm>
                <a:off x="5296822" y="1417653"/>
                <a:ext cx="218620" cy="112530"/>
              </a:xfrm>
              <a:custGeom>
                <a:avLst/>
                <a:gdLst/>
                <a:ahLst/>
                <a:cxnLst/>
                <a:rect l="l" t="t" r="r" b="b"/>
                <a:pathLst>
                  <a:path w="11243" h="5805" extrusionOk="0">
                    <a:moveTo>
                      <a:pt x="10542" y="1"/>
                    </a:moveTo>
                    <a:lnTo>
                      <a:pt x="1" y="3370"/>
                    </a:lnTo>
                    <a:lnTo>
                      <a:pt x="668" y="5805"/>
                    </a:lnTo>
                    <a:lnTo>
                      <a:pt x="11242" y="2202"/>
                    </a:lnTo>
                    <a:lnTo>
                      <a:pt x="10542" y="1"/>
                    </a:lnTo>
                    <a:close/>
                  </a:path>
                </a:pathLst>
              </a:custGeom>
              <a:solidFill>
                <a:srgbClr val="BABD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3275;p67">
                <a:extLst>
                  <a:ext uri="{FF2B5EF4-FFF2-40B4-BE49-F238E27FC236}">
                    <a16:creationId xmlns:a16="http://schemas.microsoft.com/office/drawing/2014/main" id="{3834A433-1A21-35DD-B3A1-DBDF01087F77}"/>
                  </a:ext>
                </a:extLst>
              </p:cNvPr>
              <p:cNvSpPr/>
              <p:nvPr/>
            </p:nvSpPr>
            <p:spPr>
              <a:xfrm>
                <a:off x="5375963" y="1565735"/>
                <a:ext cx="318490" cy="133892"/>
              </a:xfrm>
              <a:custGeom>
                <a:avLst/>
                <a:gdLst/>
                <a:ahLst/>
                <a:cxnLst/>
                <a:rect l="l" t="t" r="r" b="b"/>
                <a:pathLst>
                  <a:path w="16379" h="6907" extrusionOk="0">
                    <a:moveTo>
                      <a:pt x="36" y="0"/>
                    </a:moveTo>
                    <a:cubicBezTo>
                      <a:pt x="35" y="0"/>
                      <a:pt x="34" y="0"/>
                      <a:pt x="34" y="1"/>
                    </a:cubicBezTo>
                    <a:cubicBezTo>
                      <a:pt x="1" y="67"/>
                      <a:pt x="3636" y="1668"/>
                      <a:pt x="8140" y="3570"/>
                    </a:cubicBezTo>
                    <a:cubicBezTo>
                      <a:pt x="12594" y="5417"/>
                      <a:pt x="16232" y="6906"/>
                      <a:pt x="16343" y="6906"/>
                    </a:cubicBezTo>
                    <a:cubicBezTo>
                      <a:pt x="16344" y="6906"/>
                      <a:pt x="16345" y="6906"/>
                      <a:pt x="16346" y="6906"/>
                    </a:cubicBezTo>
                    <a:cubicBezTo>
                      <a:pt x="16379" y="6839"/>
                      <a:pt x="12743" y="5238"/>
                      <a:pt x="8240" y="3336"/>
                    </a:cubicBezTo>
                    <a:cubicBezTo>
                      <a:pt x="3786" y="1489"/>
                      <a:pt x="147" y="0"/>
                      <a:pt x="36" y="0"/>
                    </a:cubicBezTo>
                    <a:close/>
                  </a:path>
                </a:pathLst>
              </a:custGeom>
              <a:solidFill>
                <a:srgbClr val="BABD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3276;p67">
                <a:extLst>
                  <a:ext uri="{FF2B5EF4-FFF2-40B4-BE49-F238E27FC236}">
                    <a16:creationId xmlns:a16="http://schemas.microsoft.com/office/drawing/2014/main" id="{A85E1CC0-BF1F-FE4F-C7C9-6BB941420630}"/>
                  </a:ext>
                </a:extLst>
              </p:cNvPr>
              <p:cNvSpPr/>
              <p:nvPr/>
            </p:nvSpPr>
            <p:spPr>
              <a:xfrm>
                <a:off x="5353271" y="1623270"/>
                <a:ext cx="317848" cy="133892"/>
              </a:xfrm>
              <a:custGeom>
                <a:avLst/>
                <a:gdLst/>
                <a:ahLst/>
                <a:cxnLst/>
                <a:rect l="l" t="t" r="r" b="b"/>
                <a:pathLst>
                  <a:path w="16346" h="6907" extrusionOk="0">
                    <a:moveTo>
                      <a:pt x="36" y="1"/>
                    </a:moveTo>
                    <a:cubicBezTo>
                      <a:pt x="35" y="1"/>
                      <a:pt x="34" y="1"/>
                      <a:pt x="33" y="1"/>
                    </a:cubicBezTo>
                    <a:cubicBezTo>
                      <a:pt x="0" y="68"/>
                      <a:pt x="3636" y="1669"/>
                      <a:pt x="8139" y="3571"/>
                    </a:cubicBezTo>
                    <a:cubicBezTo>
                      <a:pt x="12592" y="5451"/>
                      <a:pt x="16230" y="6907"/>
                      <a:pt x="16343" y="6907"/>
                    </a:cubicBezTo>
                    <a:cubicBezTo>
                      <a:pt x="16344" y="6907"/>
                      <a:pt x="16345" y="6907"/>
                      <a:pt x="16345" y="6906"/>
                    </a:cubicBezTo>
                    <a:cubicBezTo>
                      <a:pt x="16345" y="6840"/>
                      <a:pt x="12742" y="5238"/>
                      <a:pt x="8239" y="3337"/>
                    </a:cubicBezTo>
                    <a:cubicBezTo>
                      <a:pt x="3785" y="1489"/>
                      <a:pt x="147" y="1"/>
                      <a:pt x="36" y="1"/>
                    </a:cubicBezTo>
                    <a:close/>
                  </a:path>
                </a:pathLst>
              </a:custGeom>
              <a:solidFill>
                <a:srgbClr val="BABD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3277;p67">
                <a:extLst>
                  <a:ext uri="{FF2B5EF4-FFF2-40B4-BE49-F238E27FC236}">
                    <a16:creationId xmlns:a16="http://schemas.microsoft.com/office/drawing/2014/main" id="{54211670-8FB2-3D0B-22E5-1E97BF3E5722}"/>
                  </a:ext>
                </a:extLst>
              </p:cNvPr>
              <p:cNvSpPr/>
              <p:nvPr/>
            </p:nvSpPr>
            <p:spPr>
              <a:xfrm>
                <a:off x="5330559" y="1673070"/>
                <a:ext cx="317848" cy="133892"/>
              </a:xfrm>
              <a:custGeom>
                <a:avLst/>
                <a:gdLst/>
                <a:ahLst/>
                <a:cxnLst/>
                <a:rect l="l" t="t" r="r" b="b"/>
                <a:pathLst>
                  <a:path w="16346" h="6907" extrusionOk="0">
                    <a:moveTo>
                      <a:pt x="3" y="0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1" y="68"/>
                      <a:pt x="3603" y="1669"/>
                      <a:pt x="8106" y="3570"/>
                    </a:cubicBezTo>
                    <a:cubicBezTo>
                      <a:pt x="12559" y="5450"/>
                      <a:pt x="16197" y="6906"/>
                      <a:pt x="16310" y="6906"/>
                    </a:cubicBezTo>
                    <a:cubicBezTo>
                      <a:pt x="16311" y="6906"/>
                      <a:pt x="16312" y="6906"/>
                      <a:pt x="16312" y="6906"/>
                    </a:cubicBezTo>
                    <a:cubicBezTo>
                      <a:pt x="16346" y="6839"/>
                      <a:pt x="12710" y="5238"/>
                      <a:pt x="8206" y="3337"/>
                    </a:cubicBezTo>
                    <a:cubicBezTo>
                      <a:pt x="3752" y="1489"/>
                      <a:pt x="114" y="0"/>
                      <a:pt x="3" y="0"/>
                    </a:cubicBezTo>
                    <a:close/>
                  </a:path>
                </a:pathLst>
              </a:custGeom>
              <a:solidFill>
                <a:srgbClr val="BABD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3278;p67">
                <a:extLst>
                  <a:ext uri="{FF2B5EF4-FFF2-40B4-BE49-F238E27FC236}">
                    <a16:creationId xmlns:a16="http://schemas.microsoft.com/office/drawing/2014/main" id="{D970F25C-1E05-CE81-96F6-564A343277DF}"/>
                  </a:ext>
                </a:extLst>
              </p:cNvPr>
              <p:cNvSpPr/>
              <p:nvPr/>
            </p:nvSpPr>
            <p:spPr>
              <a:xfrm>
                <a:off x="5309811" y="1722172"/>
                <a:ext cx="317848" cy="133311"/>
              </a:xfrm>
              <a:custGeom>
                <a:avLst/>
                <a:gdLst/>
                <a:ahLst/>
                <a:cxnLst/>
                <a:rect l="l" t="t" r="r" b="b"/>
                <a:pathLst>
                  <a:path w="16346" h="6877" extrusionOk="0">
                    <a:moveTo>
                      <a:pt x="41" y="1"/>
                    </a:moveTo>
                    <a:cubicBezTo>
                      <a:pt x="37" y="1"/>
                      <a:pt x="34" y="2"/>
                      <a:pt x="33" y="3"/>
                    </a:cubicBezTo>
                    <a:cubicBezTo>
                      <a:pt x="0" y="36"/>
                      <a:pt x="3636" y="1638"/>
                      <a:pt x="8139" y="3539"/>
                    </a:cubicBezTo>
                    <a:cubicBezTo>
                      <a:pt x="12546" y="5399"/>
                      <a:pt x="16154" y="6877"/>
                      <a:pt x="16338" y="6877"/>
                    </a:cubicBezTo>
                    <a:cubicBezTo>
                      <a:pt x="16342" y="6877"/>
                      <a:pt x="16344" y="6876"/>
                      <a:pt x="16345" y="6875"/>
                    </a:cubicBezTo>
                    <a:cubicBezTo>
                      <a:pt x="16345" y="6841"/>
                      <a:pt x="12709" y="5207"/>
                      <a:pt x="8206" y="3339"/>
                    </a:cubicBezTo>
                    <a:cubicBezTo>
                      <a:pt x="3832" y="1478"/>
                      <a:pt x="225" y="1"/>
                      <a:pt x="41" y="1"/>
                    </a:cubicBezTo>
                    <a:close/>
                  </a:path>
                </a:pathLst>
              </a:custGeom>
              <a:solidFill>
                <a:srgbClr val="BABD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" name="Google Shape;3279;p67">
              <a:extLst>
                <a:ext uri="{FF2B5EF4-FFF2-40B4-BE49-F238E27FC236}">
                  <a16:creationId xmlns:a16="http://schemas.microsoft.com/office/drawing/2014/main" id="{EBA1D063-218E-2D12-24B0-1673AFD75555}"/>
                </a:ext>
              </a:extLst>
            </p:cNvPr>
            <p:cNvGrpSpPr/>
            <p:nvPr/>
          </p:nvGrpSpPr>
          <p:grpSpPr>
            <a:xfrm>
              <a:off x="4355487" y="2139861"/>
              <a:ext cx="1908955" cy="2461817"/>
              <a:chOff x="4370579" y="2139861"/>
              <a:chExt cx="1908955" cy="2461817"/>
            </a:xfrm>
          </p:grpSpPr>
          <p:sp>
            <p:nvSpPr>
              <p:cNvPr id="94" name="Google Shape;3280;p67">
                <a:extLst>
                  <a:ext uri="{FF2B5EF4-FFF2-40B4-BE49-F238E27FC236}">
                    <a16:creationId xmlns:a16="http://schemas.microsoft.com/office/drawing/2014/main" id="{045079AA-BB05-9B64-6AE9-98A3934DECE5}"/>
                  </a:ext>
                </a:extLst>
              </p:cNvPr>
              <p:cNvSpPr/>
              <p:nvPr/>
            </p:nvSpPr>
            <p:spPr>
              <a:xfrm>
                <a:off x="4597599" y="3188783"/>
                <a:ext cx="483908" cy="1156780"/>
              </a:xfrm>
              <a:custGeom>
                <a:avLst/>
                <a:gdLst/>
                <a:ahLst/>
                <a:cxnLst/>
                <a:rect l="l" t="t" r="r" b="b"/>
                <a:pathLst>
                  <a:path w="24886" h="59674" extrusionOk="0">
                    <a:moveTo>
                      <a:pt x="23251" y="0"/>
                    </a:moveTo>
                    <a:cubicBezTo>
                      <a:pt x="18981" y="3569"/>
                      <a:pt x="16279" y="8640"/>
                      <a:pt x="15712" y="14144"/>
                    </a:cubicBezTo>
                    <a:lnTo>
                      <a:pt x="13677" y="32924"/>
                    </a:lnTo>
                    <a:cubicBezTo>
                      <a:pt x="13677" y="32924"/>
                      <a:pt x="11041" y="28947"/>
                      <a:pt x="8621" y="28947"/>
                    </a:cubicBezTo>
                    <a:cubicBezTo>
                      <a:pt x="8084" y="28947"/>
                      <a:pt x="7557" y="29143"/>
                      <a:pt x="7073" y="29621"/>
                    </a:cubicBezTo>
                    <a:cubicBezTo>
                      <a:pt x="4538" y="32157"/>
                      <a:pt x="68" y="50570"/>
                      <a:pt x="68" y="50570"/>
                    </a:cubicBezTo>
                    <a:cubicBezTo>
                      <a:pt x="68" y="50570"/>
                      <a:pt x="1" y="56574"/>
                      <a:pt x="3203" y="58175"/>
                    </a:cubicBezTo>
                    <a:cubicBezTo>
                      <a:pt x="5358" y="59249"/>
                      <a:pt x="7567" y="59673"/>
                      <a:pt x="9711" y="59673"/>
                    </a:cubicBezTo>
                    <a:cubicBezTo>
                      <a:pt x="17753" y="59673"/>
                      <a:pt x="24885" y="53705"/>
                      <a:pt x="24885" y="53705"/>
                    </a:cubicBezTo>
                    <a:lnTo>
                      <a:pt x="232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3281;p67">
                <a:extLst>
                  <a:ext uri="{FF2B5EF4-FFF2-40B4-BE49-F238E27FC236}">
                    <a16:creationId xmlns:a16="http://schemas.microsoft.com/office/drawing/2014/main" id="{D93F52B9-0CE5-431C-5BA7-F364EB7184FB}"/>
                  </a:ext>
                </a:extLst>
              </p:cNvPr>
              <p:cNvSpPr/>
              <p:nvPr/>
            </p:nvSpPr>
            <p:spPr>
              <a:xfrm>
                <a:off x="5084074" y="2310991"/>
                <a:ext cx="546813" cy="899134"/>
              </a:xfrm>
              <a:custGeom>
                <a:avLst/>
                <a:gdLst/>
                <a:ahLst/>
                <a:cxnLst/>
                <a:rect l="l" t="t" r="r" b="b"/>
                <a:pathLst>
                  <a:path w="28121" h="46383" extrusionOk="0">
                    <a:moveTo>
                      <a:pt x="11389" y="0"/>
                    </a:moveTo>
                    <a:cubicBezTo>
                      <a:pt x="7965" y="0"/>
                      <a:pt x="4522" y="686"/>
                      <a:pt x="1268" y="2085"/>
                    </a:cubicBezTo>
                    <a:cubicBezTo>
                      <a:pt x="1268" y="2085"/>
                      <a:pt x="1" y="19030"/>
                      <a:pt x="101" y="26402"/>
                    </a:cubicBezTo>
                    <a:cubicBezTo>
                      <a:pt x="168" y="33774"/>
                      <a:pt x="7540" y="34908"/>
                      <a:pt x="7540" y="34908"/>
                    </a:cubicBezTo>
                    <a:cubicBezTo>
                      <a:pt x="7540" y="34908"/>
                      <a:pt x="7406" y="42914"/>
                      <a:pt x="7506" y="44982"/>
                    </a:cubicBezTo>
                    <a:lnTo>
                      <a:pt x="25252" y="46383"/>
                    </a:lnTo>
                    <a:lnTo>
                      <a:pt x="28121" y="6154"/>
                    </a:lnTo>
                    <a:lnTo>
                      <a:pt x="27020" y="5320"/>
                    </a:lnTo>
                    <a:cubicBezTo>
                      <a:pt x="22457" y="1810"/>
                      <a:pt x="16949" y="0"/>
                      <a:pt x="11389" y="0"/>
                    </a:cubicBez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3282;p67">
                <a:extLst>
                  <a:ext uri="{FF2B5EF4-FFF2-40B4-BE49-F238E27FC236}">
                    <a16:creationId xmlns:a16="http://schemas.microsoft.com/office/drawing/2014/main" id="{68A14CBF-A868-E9F8-68AE-3C404111D50F}"/>
                  </a:ext>
                </a:extLst>
              </p:cNvPr>
              <p:cNvSpPr/>
              <p:nvPr/>
            </p:nvSpPr>
            <p:spPr>
              <a:xfrm>
                <a:off x="5230670" y="2932707"/>
                <a:ext cx="186828" cy="91032"/>
              </a:xfrm>
              <a:custGeom>
                <a:avLst/>
                <a:gdLst/>
                <a:ahLst/>
                <a:cxnLst/>
                <a:rect l="l" t="t" r="r" b="b"/>
                <a:pathLst>
                  <a:path w="9608" h="4696" extrusionOk="0">
                    <a:moveTo>
                      <a:pt x="9607" y="1"/>
                    </a:moveTo>
                    <a:lnTo>
                      <a:pt x="9607" y="1"/>
                    </a:lnTo>
                    <a:cubicBezTo>
                      <a:pt x="6831" y="1776"/>
                      <a:pt x="3618" y="2739"/>
                      <a:pt x="330" y="2739"/>
                    </a:cubicBezTo>
                    <a:cubicBezTo>
                      <a:pt x="221" y="2739"/>
                      <a:pt x="111" y="2738"/>
                      <a:pt x="1" y="2736"/>
                    </a:cubicBezTo>
                    <a:lnTo>
                      <a:pt x="1" y="4637"/>
                    </a:lnTo>
                    <a:cubicBezTo>
                      <a:pt x="435" y="4677"/>
                      <a:pt x="851" y="4695"/>
                      <a:pt x="1251" y="4695"/>
                    </a:cubicBezTo>
                    <a:cubicBezTo>
                      <a:pt x="7599" y="4695"/>
                      <a:pt x="9607" y="1"/>
                      <a:pt x="9607" y="1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3283;p67">
                <a:extLst>
                  <a:ext uri="{FF2B5EF4-FFF2-40B4-BE49-F238E27FC236}">
                    <a16:creationId xmlns:a16="http://schemas.microsoft.com/office/drawing/2014/main" id="{7662ECAF-1684-2100-0A7E-ED1D064039FE}"/>
                  </a:ext>
                </a:extLst>
              </p:cNvPr>
              <p:cNvSpPr/>
              <p:nvPr/>
            </p:nvSpPr>
            <p:spPr>
              <a:xfrm>
                <a:off x="5607534" y="2573736"/>
                <a:ext cx="103234" cy="149206"/>
              </a:xfrm>
              <a:custGeom>
                <a:avLst/>
                <a:gdLst/>
                <a:ahLst/>
                <a:cxnLst/>
                <a:rect l="l" t="t" r="r" b="b"/>
                <a:pathLst>
                  <a:path w="5309" h="7697" extrusionOk="0">
                    <a:moveTo>
                      <a:pt x="1932" y="0"/>
                    </a:moveTo>
                    <a:cubicBezTo>
                      <a:pt x="1064" y="0"/>
                      <a:pt x="350" y="214"/>
                      <a:pt x="300" y="239"/>
                    </a:cubicBezTo>
                    <a:cubicBezTo>
                      <a:pt x="300" y="239"/>
                      <a:pt x="0" y="7344"/>
                      <a:pt x="0" y="7477"/>
                    </a:cubicBezTo>
                    <a:cubicBezTo>
                      <a:pt x="0" y="7524"/>
                      <a:pt x="600" y="7697"/>
                      <a:pt x="1393" y="7697"/>
                    </a:cubicBezTo>
                    <a:cubicBezTo>
                      <a:pt x="2897" y="7697"/>
                      <a:pt x="5095" y="7073"/>
                      <a:pt x="5204" y="3775"/>
                    </a:cubicBezTo>
                    <a:cubicBezTo>
                      <a:pt x="5309" y="611"/>
                      <a:pt x="3399" y="0"/>
                      <a:pt x="1932" y="0"/>
                    </a:cubicBez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3284;p67">
                <a:extLst>
                  <a:ext uri="{FF2B5EF4-FFF2-40B4-BE49-F238E27FC236}">
                    <a16:creationId xmlns:a16="http://schemas.microsoft.com/office/drawing/2014/main" id="{6EAB5019-88B2-DE4C-1F54-D228B1E672E9}"/>
                  </a:ext>
                </a:extLst>
              </p:cNvPr>
              <p:cNvSpPr/>
              <p:nvPr/>
            </p:nvSpPr>
            <p:spPr>
              <a:xfrm>
                <a:off x="5638665" y="2605992"/>
                <a:ext cx="45424" cy="86050"/>
              </a:xfrm>
              <a:custGeom>
                <a:avLst/>
                <a:gdLst/>
                <a:ahLst/>
                <a:cxnLst/>
                <a:rect l="l" t="t" r="r" b="b"/>
                <a:pathLst>
                  <a:path w="2336" h="4439" extrusionOk="0">
                    <a:moveTo>
                      <a:pt x="1064" y="1"/>
                    </a:moveTo>
                    <a:cubicBezTo>
                      <a:pt x="910" y="1"/>
                      <a:pt x="777" y="60"/>
                      <a:pt x="667" y="143"/>
                    </a:cubicBezTo>
                    <a:cubicBezTo>
                      <a:pt x="567" y="209"/>
                      <a:pt x="501" y="310"/>
                      <a:pt x="467" y="443"/>
                    </a:cubicBezTo>
                    <a:cubicBezTo>
                      <a:pt x="400" y="643"/>
                      <a:pt x="501" y="743"/>
                      <a:pt x="534" y="743"/>
                    </a:cubicBezTo>
                    <a:cubicBezTo>
                      <a:pt x="534" y="710"/>
                      <a:pt x="534" y="610"/>
                      <a:pt x="601" y="476"/>
                    </a:cubicBezTo>
                    <a:cubicBezTo>
                      <a:pt x="676" y="326"/>
                      <a:pt x="807" y="251"/>
                      <a:pt x="952" y="251"/>
                    </a:cubicBezTo>
                    <a:cubicBezTo>
                      <a:pt x="1001" y="251"/>
                      <a:pt x="1051" y="260"/>
                      <a:pt x="1101" y="276"/>
                    </a:cubicBezTo>
                    <a:cubicBezTo>
                      <a:pt x="1435" y="376"/>
                      <a:pt x="1668" y="643"/>
                      <a:pt x="1768" y="943"/>
                    </a:cubicBezTo>
                    <a:cubicBezTo>
                      <a:pt x="1902" y="1344"/>
                      <a:pt x="1968" y="1777"/>
                      <a:pt x="1968" y="2211"/>
                    </a:cubicBezTo>
                    <a:cubicBezTo>
                      <a:pt x="1902" y="3112"/>
                      <a:pt x="1435" y="3945"/>
                      <a:pt x="901" y="4112"/>
                    </a:cubicBezTo>
                    <a:cubicBezTo>
                      <a:pt x="803" y="4154"/>
                      <a:pt x="705" y="4173"/>
                      <a:pt x="610" y="4173"/>
                    </a:cubicBezTo>
                    <a:cubicBezTo>
                      <a:pt x="478" y="4173"/>
                      <a:pt x="350" y="4137"/>
                      <a:pt x="234" y="4079"/>
                    </a:cubicBezTo>
                    <a:cubicBezTo>
                      <a:pt x="100" y="4012"/>
                      <a:pt x="34" y="3945"/>
                      <a:pt x="0" y="3945"/>
                    </a:cubicBezTo>
                    <a:cubicBezTo>
                      <a:pt x="0" y="3979"/>
                      <a:pt x="0" y="4079"/>
                      <a:pt x="167" y="4246"/>
                    </a:cubicBezTo>
                    <a:cubicBezTo>
                      <a:pt x="340" y="4369"/>
                      <a:pt x="532" y="4438"/>
                      <a:pt x="742" y="4438"/>
                    </a:cubicBezTo>
                    <a:cubicBezTo>
                      <a:pt x="815" y="4438"/>
                      <a:pt x="890" y="4430"/>
                      <a:pt x="968" y="4412"/>
                    </a:cubicBezTo>
                    <a:cubicBezTo>
                      <a:pt x="1701" y="4212"/>
                      <a:pt x="2235" y="3278"/>
                      <a:pt x="2302" y="2278"/>
                    </a:cubicBezTo>
                    <a:cubicBezTo>
                      <a:pt x="2335" y="1777"/>
                      <a:pt x="2235" y="1277"/>
                      <a:pt x="2068" y="843"/>
                    </a:cubicBezTo>
                    <a:cubicBezTo>
                      <a:pt x="1935" y="443"/>
                      <a:pt x="1568" y="109"/>
                      <a:pt x="1168" y="9"/>
                    </a:cubicBezTo>
                    <a:cubicBezTo>
                      <a:pt x="1132" y="3"/>
                      <a:pt x="1098" y="1"/>
                      <a:pt x="1064" y="1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3285;p67">
                <a:extLst>
                  <a:ext uri="{FF2B5EF4-FFF2-40B4-BE49-F238E27FC236}">
                    <a16:creationId xmlns:a16="http://schemas.microsoft.com/office/drawing/2014/main" id="{FC96EC68-0BF7-45AC-C409-E8DB9CF091C2}"/>
                  </a:ext>
                </a:extLst>
              </p:cNvPr>
              <p:cNvSpPr/>
              <p:nvPr/>
            </p:nvSpPr>
            <p:spPr>
              <a:xfrm>
                <a:off x="5140504" y="2554293"/>
                <a:ext cx="40893" cy="38983"/>
              </a:xfrm>
              <a:custGeom>
                <a:avLst/>
                <a:gdLst/>
                <a:ahLst/>
                <a:cxnLst/>
                <a:rect l="l" t="t" r="r" b="b"/>
                <a:pathLst>
                  <a:path w="2103" h="2011" extrusionOk="0">
                    <a:moveTo>
                      <a:pt x="986" y="1"/>
                    </a:moveTo>
                    <a:cubicBezTo>
                      <a:pt x="468" y="1"/>
                      <a:pt x="32" y="413"/>
                      <a:pt x="1" y="942"/>
                    </a:cubicBezTo>
                    <a:cubicBezTo>
                      <a:pt x="1" y="1509"/>
                      <a:pt x="435" y="1976"/>
                      <a:pt x="1002" y="2009"/>
                    </a:cubicBezTo>
                    <a:cubicBezTo>
                      <a:pt x="1022" y="2010"/>
                      <a:pt x="1043" y="2011"/>
                      <a:pt x="1063" y="2011"/>
                    </a:cubicBezTo>
                    <a:cubicBezTo>
                      <a:pt x="1604" y="2011"/>
                      <a:pt x="2070" y="1588"/>
                      <a:pt x="2102" y="1042"/>
                    </a:cubicBezTo>
                    <a:cubicBezTo>
                      <a:pt x="2102" y="475"/>
                      <a:pt x="1669" y="8"/>
                      <a:pt x="1102" y="8"/>
                    </a:cubicBezTo>
                    <a:cubicBezTo>
                      <a:pt x="1063" y="3"/>
                      <a:pt x="1024" y="1"/>
                      <a:pt x="9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3286;p67">
                <a:extLst>
                  <a:ext uri="{FF2B5EF4-FFF2-40B4-BE49-F238E27FC236}">
                    <a16:creationId xmlns:a16="http://schemas.microsoft.com/office/drawing/2014/main" id="{32C050A0-4BF9-9889-3537-5C2230707CF2}"/>
                  </a:ext>
                </a:extLst>
              </p:cNvPr>
              <p:cNvSpPr/>
              <p:nvPr/>
            </p:nvSpPr>
            <p:spPr>
              <a:xfrm>
                <a:off x="5134670" y="2530507"/>
                <a:ext cx="83050" cy="22390"/>
              </a:xfrm>
              <a:custGeom>
                <a:avLst/>
                <a:gdLst/>
                <a:ahLst/>
                <a:cxnLst/>
                <a:rect l="l" t="t" r="r" b="b"/>
                <a:pathLst>
                  <a:path w="4271" h="1155" extrusionOk="0">
                    <a:moveTo>
                      <a:pt x="2136" y="1"/>
                    </a:moveTo>
                    <a:cubicBezTo>
                      <a:pt x="1535" y="1"/>
                      <a:pt x="968" y="201"/>
                      <a:pt x="501" y="534"/>
                    </a:cubicBezTo>
                    <a:cubicBezTo>
                      <a:pt x="134" y="834"/>
                      <a:pt x="1" y="1068"/>
                      <a:pt x="67" y="1135"/>
                    </a:cubicBezTo>
                    <a:cubicBezTo>
                      <a:pt x="81" y="1148"/>
                      <a:pt x="101" y="1154"/>
                      <a:pt x="127" y="1154"/>
                    </a:cubicBezTo>
                    <a:cubicBezTo>
                      <a:pt x="364" y="1154"/>
                      <a:pt x="1115" y="668"/>
                      <a:pt x="2136" y="668"/>
                    </a:cubicBezTo>
                    <a:cubicBezTo>
                      <a:pt x="3150" y="668"/>
                      <a:pt x="3925" y="1122"/>
                      <a:pt x="4148" y="1122"/>
                    </a:cubicBezTo>
                    <a:cubicBezTo>
                      <a:pt x="4174" y="1122"/>
                      <a:pt x="4193" y="1115"/>
                      <a:pt x="4204" y="1101"/>
                    </a:cubicBezTo>
                    <a:cubicBezTo>
                      <a:pt x="4270" y="1035"/>
                      <a:pt x="4137" y="768"/>
                      <a:pt x="3803" y="534"/>
                    </a:cubicBezTo>
                    <a:cubicBezTo>
                      <a:pt x="3303" y="167"/>
                      <a:pt x="2736" y="1"/>
                      <a:pt x="21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3287;p67">
                <a:extLst>
                  <a:ext uri="{FF2B5EF4-FFF2-40B4-BE49-F238E27FC236}">
                    <a16:creationId xmlns:a16="http://schemas.microsoft.com/office/drawing/2014/main" id="{E15AF7BD-DE61-BE0A-146A-FDC64A9EA87F}"/>
                  </a:ext>
                </a:extLst>
              </p:cNvPr>
              <p:cNvSpPr/>
              <p:nvPr/>
            </p:nvSpPr>
            <p:spPr>
              <a:xfrm>
                <a:off x="5355857" y="2562163"/>
                <a:ext cx="41535" cy="38983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2011" extrusionOk="0">
                    <a:moveTo>
                      <a:pt x="1040" y="0"/>
                    </a:moveTo>
                    <a:cubicBezTo>
                      <a:pt x="501" y="0"/>
                      <a:pt x="66" y="423"/>
                      <a:pt x="34" y="969"/>
                    </a:cubicBezTo>
                    <a:cubicBezTo>
                      <a:pt x="0" y="1536"/>
                      <a:pt x="467" y="2003"/>
                      <a:pt x="1035" y="2003"/>
                    </a:cubicBezTo>
                    <a:cubicBezTo>
                      <a:pt x="1073" y="2008"/>
                      <a:pt x="1112" y="2010"/>
                      <a:pt x="1150" y="2010"/>
                    </a:cubicBezTo>
                    <a:cubicBezTo>
                      <a:pt x="1668" y="2010"/>
                      <a:pt x="2104" y="1598"/>
                      <a:pt x="2135" y="1069"/>
                    </a:cubicBezTo>
                    <a:cubicBezTo>
                      <a:pt x="2135" y="502"/>
                      <a:pt x="1668" y="35"/>
                      <a:pt x="1101" y="2"/>
                    </a:cubicBezTo>
                    <a:cubicBezTo>
                      <a:pt x="1081" y="1"/>
                      <a:pt x="1060" y="0"/>
                      <a:pt x="10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3288;p67">
                <a:extLst>
                  <a:ext uri="{FF2B5EF4-FFF2-40B4-BE49-F238E27FC236}">
                    <a16:creationId xmlns:a16="http://schemas.microsoft.com/office/drawing/2014/main" id="{5C587EDF-FF31-AEF4-2B22-EADFE9C1C8BB}"/>
                  </a:ext>
                </a:extLst>
              </p:cNvPr>
              <p:cNvSpPr/>
              <p:nvPr/>
            </p:nvSpPr>
            <p:spPr>
              <a:xfrm>
                <a:off x="5351307" y="2534384"/>
                <a:ext cx="83050" cy="22390"/>
              </a:xfrm>
              <a:custGeom>
                <a:avLst/>
                <a:gdLst/>
                <a:ahLst/>
                <a:cxnLst/>
                <a:rect l="l" t="t" r="r" b="b"/>
                <a:pathLst>
                  <a:path w="4271" h="1155" extrusionOk="0">
                    <a:moveTo>
                      <a:pt x="2136" y="1"/>
                    </a:moveTo>
                    <a:cubicBezTo>
                      <a:pt x="1535" y="1"/>
                      <a:pt x="968" y="201"/>
                      <a:pt x="501" y="534"/>
                    </a:cubicBezTo>
                    <a:cubicBezTo>
                      <a:pt x="134" y="835"/>
                      <a:pt x="1" y="1068"/>
                      <a:pt x="68" y="1135"/>
                    </a:cubicBezTo>
                    <a:cubicBezTo>
                      <a:pt x="81" y="1148"/>
                      <a:pt x="101" y="1154"/>
                      <a:pt x="128" y="1154"/>
                    </a:cubicBezTo>
                    <a:cubicBezTo>
                      <a:pt x="358" y="1154"/>
                      <a:pt x="1071" y="700"/>
                      <a:pt x="2044" y="700"/>
                    </a:cubicBezTo>
                    <a:cubicBezTo>
                      <a:pt x="2075" y="700"/>
                      <a:pt x="2105" y="700"/>
                      <a:pt x="2136" y="701"/>
                    </a:cubicBezTo>
                    <a:cubicBezTo>
                      <a:pt x="3125" y="701"/>
                      <a:pt x="3885" y="1132"/>
                      <a:pt x="4130" y="1132"/>
                    </a:cubicBezTo>
                    <a:cubicBezTo>
                      <a:pt x="4166" y="1132"/>
                      <a:pt x="4191" y="1123"/>
                      <a:pt x="4204" y="1101"/>
                    </a:cubicBezTo>
                    <a:cubicBezTo>
                      <a:pt x="4271" y="1035"/>
                      <a:pt x="4137" y="801"/>
                      <a:pt x="3804" y="534"/>
                    </a:cubicBezTo>
                    <a:cubicBezTo>
                      <a:pt x="3303" y="201"/>
                      <a:pt x="2736" y="1"/>
                      <a:pt x="21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3289;p67">
                <a:extLst>
                  <a:ext uri="{FF2B5EF4-FFF2-40B4-BE49-F238E27FC236}">
                    <a16:creationId xmlns:a16="http://schemas.microsoft.com/office/drawing/2014/main" id="{CF375760-D962-EF11-C75A-9F834F4BFE13}"/>
                  </a:ext>
                </a:extLst>
              </p:cNvPr>
              <p:cNvSpPr/>
              <p:nvPr/>
            </p:nvSpPr>
            <p:spPr>
              <a:xfrm>
                <a:off x="5215756" y="2536323"/>
                <a:ext cx="69419" cy="183983"/>
              </a:xfrm>
              <a:custGeom>
                <a:avLst/>
                <a:gdLst/>
                <a:ahLst/>
                <a:cxnLst/>
                <a:rect l="l" t="t" r="r" b="b"/>
                <a:pathLst>
                  <a:path w="3570" h="9491" extrusionOk="0">
                    <a:moveTo>
                      <a:pt x="3433" y="0"/>
                    </a:moveTo>
                    <a:cubicBezTo>
                      <a:pt x="3289" y="0"/>
                      <a:pt x="2228" y="2490"/>
                      <a:pt x="1068" y="5605"/>
                    </a:cubicBezTo>
                    <a:cubicBezTo>
                      <a:pt x="768" y="6372"/>
                      <a:pt x="501" y="7106"/>
                      <a:pt x="234" y="7806"/>
                    </a:cubicBezTo>
                    <a:cubicBezTo>
                      <a:pt x="34" y="8173"/>
                      <a:pt x="0" y="8574"/>
                      <a:pt x="67" y="8940"/>
                    </a:cubicBezTo>
                    <a:cubicBezTo>
                      <a:pt x="167" y="9141"/>
                      <a:pt x="334" y="9307"/>
                      <a:pt x="534" y="9374"/>
                    </a:cubicBezTo>
                    <a:cubicBezTo>
                      <a:pt x="701" y="9407"/>
                      <a:pt x="868" y="9441"/>
                      <a:pt x="1034" y="9441"/>
                    </a:cubicBezTo>
                    <a:cubicBezTo>
                      <a:pt x="1618" y="9474"/>
                      <a:pt x="2094" y="9491"/>
                      <a:pt x="2423" y="9491"/>
                    </a:cubicBezTo>
                    <a:cubicBezTo>
                      <a:pt x="2752" y="9491"/>
                      <a:pt x="2936" y="9474"/>
                      <a:pt x="2936" y="9441"/>
                    </a:cubicBezTo>
                    <a:cubicBezTo>
                      <a:pt x="2936" y="9374"/>
                      <a:pt x="2235" y="9274"/>
                      <a:pt x="1101" y="9107"/>
                    </a:cubicBezTo>
                    <a:cubicBezTo>
                      <a:pt x="801" y="9074"/>
                      <a:pt x="534" y="9041"/>
                      <a:pt x="467" y="8840"/>
                    </a:cubicBezTo>
                    <a:cubicBezTo>
                      <a:pt x="434" y="8540"/>
                      <a:pt x="501" y="8240"/>
                      <a:pt x="667" y="7973"/>
                    </a:cubicBezTo>
                    <a:cubicBezTo>
                      <a:pt x="934" y="7273"/>
                      <a:pt x="1235" y="6539"/>
                      <a:pt x="1501" y="5772"/>
                    </a:cubicBezTo>
                    <a:cubicBezTo>
                      <a:pt x="2702" y="2636"/>
                      <a:pt x="3570" y="34"/>
                      <a:pt x="3436" y="1"/>
                    </a:cubicBezTo>
                    <a:cubicBezTo>
                      <a:pt x="3435" y="1"/>
                      <a:pt x="3434" y="0"/>
                      <a:pt x="34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3290;p67">
                <a:extLst>
                  <a:ext uri="{FF2B5EF4-FFF2-40B4-BE49-F238E27FC236}">
                    <a16:creationId xmlns:a16="http://schemas.microsoft.com/office/drawing/2014/main" id="{55777E92-3DDB-48B5-8F6E-BF0E657464A0}"/>
                  </a:ext>
                </a:extLst>
              </p:cNvPr>
              <p:cNvSpPr/>
              <p:nvPr/>
            </p:nvSpPr>
            <p:spPr>
              <a:xfrm>
                <a:off x="5036726" y="2139861"/>
                <a:ext cx="648646" cy="485730"/>
              </a:xfrm>
              <a:custGeom>
                <a:avLst/>
                <a:gdLst/>
                <a:ahLst/>
                <a:cxnLst/>
                <a:rect l="l" t="t" r="r" b="b"/>
                <a:pathLst>
                  <a:path w="33358" h="25057" extrusionOk="0">
                    <a:moveTo>
                      <a:pt x="18845" y="0"/>
                    </a:moveTo>
                    <a:cubicBezTo>
                      <a:pt x="17772" y="0"/>
                      <a:pt x="16680" y="184"/>
                      <a:pt x="15612" y="572"/>
                    </a:cubicBezTo>
                    <a:cubicBezTo>
                      <a:pt x="14511" y="972"/>
                      <a:pt x="13477" y="1606"/>
                      <a:pt x="12410" y="2040"/>
                    </a:cubicBezTo>
                    <a:cubicBezTo>
                      <a:pt x="11654" y="2337"/>
                      <a:pt x="10850" y="2557"/>
                      <a:pt x="10043" y="2557"/>
                    </a:cubicBezTo>
                    <a:cubicBezTo>
                      <a:pt x="9675" y="2557"/>
                      <a:pt x="9306" y="2511"/>
                      <a:pt x="8940" y="2406"/>
                    </a:cubicBezTo>
                    <a:cubicBezTo>
                      <a:pt x="7847" y="2117"/>
                      <a:pt x="6846" y="1269"/>
                      <a:pt x="5699" y="1269"/>
                    </a:cubicBezTo>
                    <a:cubicBezTo>
                      <a:pt x="5656" y="1269"/>
                      <a:pt x="5614" y="1270"/>
                      <a:pt x="5571" y="1272"/>
                    </a:cubicBezTo>
                    <a:cubicBezTo>
                      <a:pt x="4237" y="1439"/>
                      <a:pt x="3336" y="2707"/>
                      <a:pt x="3637" y="4008"/>
                    </a:cubicBezTo>
                    <a:cubicBezTo>
                      <a:pt x="3248" y="3637"/>
                      <a:pt x="2755" y="3452"/>
                      <a:pt x="2263" y="3452"/>
                    </a:cubicBezTo>
                    <a:cubicBezTo>
                      <a:pt x="1870" y="3452"/>
                      <a:pt x="1476" y="3570"/>
                      <a:pt x="1135" y="3808"/>
                    </a:cubicBezTo>
                    <a:cubicBezTo>
                      <a:pt x="401" y="4408"/>
                      <a:pt x="1" y="5309"/>
                      <a:pt x="134" y="6243"/>
                    </a:cubicBezTo>
                    <a:cubicBezTo>
                      <a:pt x="234" y="7177"/>
                      <a:pt x="601" y="8044"/>
                      <a:pt x="1202" y="8744"/>
                    </a:cubicBezTo>
                    <a:cubicBezTo>
                      <a:pt x="635" y="9345"/>
                      <a:pt x="468" y="10245"/>
                      <a:pt x="801" y="11046"/>
                    </a:cubicBezTo>
                    <a:cubicBezTo>
                      <a:pt x="1135" y="11813"/>
                      <a:pt x="1702" y="12447"/>
                      <a:pt x="2436" y="12847"/>
                    </a:cubicBezTo>
                    <a:cubicBezTo>
                      <a:pt x="3036" y="13248"/>
                      <a:pt x="3703" y="13514"/>
                      <a:pt x="4404" y="13681"/>
                    </a:cubicBezTo>
                    <a:cubicBezTo>
                      <a:pt x="4437" y="13715"/>
                      <a:pt x="4471" y="13715"/>
                      <a:pt x="4471" y="13715"/>
                    </a:cubicBezTo>
                    <a:lnTo>
                      <a:pt x="4537" y="13715"/>
                    </a:lnTo>
                    <a:lnTo>
                      <a:pt x="4704" y="13748"/>
                    </a:lnTo>
                    <a:cubicBezTo>
                      <a:pt x="5543" y="13939"/>
                      <a:pt x="6645" y="14066"/>
                      <a:pt x="7852" y="14066"/>
                    </a:cubicBezTo>
                    <a:cubicBezTo>
                      <a:pt x="9812" y="14066"/>
                      <a:pt x="12053" y="13730"/>
                      <a:pt x="13911" y="12781"/>
                    </a:cubicBezTo>
                    <a:cubicBezTo>
                      <a:pt x="17489" y="10945"/>
                      <a:pt x="19826" y="10372"/>
                      <a:pt x="21398" y="10372"/>
                    </a:cubicBezTo>
                    <a:cubicBezTo>
                      <a:pt x="23225" y="10372"/>
                      <a:pt x="24016" y="11147"/>
                      <a:pt x="24518" y="11613"/>
                    </a:cubicBezTo>
                    <a:cubicBezTo>
                      <a:pt x="25452" y="12447"/>
                      <a:pt x="24051" y="17984"/>
                      <a:pt x="27754" y="19419"/>
                    </a:cubicBezTo>
                    <a:cubicBezTo>
                      <a:pt x="27754" y="19419"/>
                      <a:pt x="27058" y="25056"/>
                      <a:pt x="30029" y="25056"/>
                    </a:cubicBezTo>
                    <a:cubicBezTo>
                      <a:pt x="30038" y="25056"/>
                      <a:pt x="30047" y="25056"/>
                      <a:pt x="30056" y="25056"/>
                    </a:cubicBezTo>
                    <a:cubicBezTo>
                      <a:pt x="31790" y="25023"/>
                      <a:pt x="32257" y="20253"/>
                      <a:pt x="32324" y="16216"/>
                    </a:cubicBezTo>
                    <a:lnTo>
                      <a:pt x="32324" y="15916"/>
                    </a:lnTo>
                    <a:cubicBezTo>
                      <a:pt x="32724" y="14849"/>
                      <a:pt x="32991" y="13748"/>
                      <a:pt x="33158" y="12614"/>
                    </a:cubicBezTo>
                    <a:cubicBezTo>
                      <a:pt x="33358" y="10946"/>
                      <a:pt x="33091" y="9145"/>
                      <a:pt x="32124" y="7777"/>
                    </a:cubicBezTo>
                    <a:cubicBezTo>
                      <a:pt x="31323" y="6710"/>
                      <a:pt x="29989" y="5962"/>
                      <a:pt x="28667" y="5962"/>
                    </a:cubicBezTo>
                    <a:cubicBezTo>
                      <a:pt x="28337" y="5962"/>
                      <a:pt x="28007" y="6009"/>
                      <a:pt x="27687" y="6109"/>
                    </a:cubicBezTo>
                    <a:cubicBezTo>
                      <a:pt x="26255" y="2333"/>
                      <a:pt x="22667" y="0"/>
                      <a:pt x="188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3291;p67">
                <a:extLst>
                  <a:ext uri="{FF2B5EF4-FFF2-40B4-BE49-F238E27FC236}">
                    <a16:creationId xmlns:a16="http://schemas.microsoft.com/office/drawing/2014/main" id="{8C08A8B3-3D7A-1E73-A789-96DCE9C00AE9}"/>
                  </a:ext>
                </a:extLst>
              </p:cNvPr>
              <p:cNvSpPr/>
              <p:nvPr/>
            </p:nvSpPr>
            <p:spPr>
              <a:xfrm>
                <a:off x="4932306" y="3127352"/>
                <a:ext cx="1322571" cy="1474326"/>
              </a:xfrm>
              <a:custGeom>
                <a:avLst/>
                <a:gdLst/>
                <a:ahLst/>
                <a:cxnLst/>
                <a:rect l="l" t="t" r="r" b="b"/>
                <a:pathLst>
                  <a:path w="68016" h="76055" extrusionOk="0">
                    <a:moveTo>
                      <a:pt x="14844" y="0"/>
                    </a:moveTo>
                    <a:cubicBezTo>
                      <a:pt x="14697" y="18"/>
                      <a:pt x="14551" y="37"/>
                      <a:pt x="14405" y="57"/>
                    </a:cubicBezTo>
                    <a:lnTo>
                      <a:pt x="14405" y="57"/>
                    </a:lnTo>
                    <a:lnTo>
                      <a:pt x="14843" y="0"/>
                    </a:lnTo>
                    <a:lnTo>
                      <a:pt x="14843" y="0"/>
                    </a:lnTo>
                    <a:cubicBezTo>
                      <a:pt x="14638" y="27"/>
                      <a:pt x="14584" y="35"/>
                      <a:pt x="14588" y="35"/>
                    </a:cubicBezTo>
                    <a:cubicBezTo>
                      <a:pt x="14595" y="35"/>
                      <a:pt x="14702" y="22"/>
                      <a:pt x="14704" y="22"/>
                    </a:cubicBezTo>
                    <a:lnTo>
                      <a:pt x="14704" y="22"/>
                    </a:lnTo>
                    <a:cubicBezTo>
                      <a:pt x="14705" y="22"/>
                      <a:pt x="14618" y="33"/>
                      <a:pt x="14285" y="74"/>
                    </a:cubicBezTo>
                    <a:lnTo>
                      <a:pt x="14285" y="74"/>
                    </a:lnTo>
                    <a:cubicBezTo>
                      <a:pt x="14325" y="69"/>
                      <a:pt x="14365" y="63"/>
                      <a:pt x="14405" y="57"/>
                    </a:cubicBezTo>
                    <a:lnTo>
                      <a:pt x="14405" y="57"/>
                    </a:lnTo>
                    <a:lnTo>
                      <a:pt x="14077" y="100"/>
                    </a:lnTo>
                    <a:cubicBezTo>
                      <a:pt x="14155" y="91"/>
                      <a:pt x="14224" y="82"/>
                      <a:pt x="14285" y="74"/>
                    </a:cubicBezTo>
                    <a:lnTo>
                      <a:pt x="14285" y="74"/>
                    </a:lnTo>
                    <a:cubicBezTo>
                      <a:pt x="4921" y="1402"/>
                      <a:pt x="327" y="6578"/>
                      <a:pt x="0" y="18747"/>
                    </a:cubicBezTo>
                    <a:lnTo>
                      <a:pt x="4036" y="53839"/>
                    </a:lnTo>
                    <a:lnTo>
                      <a:pt x="1968" y="76055"/>
                    </a:lnTo>
                    <a:lnTo>
                      <a:pt x="49369" y="76055"/>
                    </a:lnTo>
                    <a:lnTo>
                      <a:pt x="48101" y="61044"/>
                    </a:lnTo>
                    <a:lnTo>
                      <a:pt x="47534" y="50570"/>
                    </a:lnTo>
                    <a:lnTo>
                      <a:pt x="49469" y="56241"/>
                    </a:lnTo>
                    <a:lnTo>
                      <a:pt x="68016" y="56241"/>
                    </a:lnTo>
                    <a:cubicBezTo>
                      <a:pt x="68016" y="56241"/>
                      <a:pt x="58709" y="18647"/>
                      <a:pt x="57408" y="14310"/>
                    </a:cubicBezTo>
                    <a:cubicBezTo>
                      <a:pt x="55840" y="9040"/>
                      <a:pt x="49402" y="3002"/>
                      <a:pt x="41563" y="1501"/>
                    </a:cubicBezTo>
                    <a:cubicBezTo>
                      <a:pt x="39095" y="1034"/>
                      <a:pt x="36660" y="134"/>
                      <a:pt x="33758" y="0"/>
                    </a:cubicBezTo>
                    <a:cubicBezTo>
                      <a:pt x="30672" y="968"/>
                      <a:pt x="27487" y="1451"/>
                      <a:pt x="24301" y="1451"/>
                    </a:cubicBezTo>
                    <a:cubicBezTo>
                      <a:pt x="21115" y="1451"/>
                      <a:pt x="17930" y="968"/>
                      <a:pt x="148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3292;p67">
                <a:extLst>
                  <a:ext uri="{FF2B5EF4-FFF2-40B4-BE49-F238E27FC236}">
                    <a16:creationId xmlns:a16="http://schemas.microsoft.com/office/drawing/2014/main" id="{9BA28D4A-6C88-D904-8FBB-215C813C3734}"/>
                  </a:ext>
                </a:extLst>
              </p:cNvPr>
              <p:cNvSpPr/>
              <p:nvPr/>
            </p:nvSpPr>
            <p:spPr>
              <a:xfrm>
                <a:off x="5250776" y="2762468"/>
                <a:ext cx="72666" cy="62924"/>
              </a:xfrm>
              <a:custGeom>
                <a:avLst/>
                <a:gdLst/>
                <a:ahLst/>
                <a:cxnLst/>
                <a:rect l="l" t="t" r="r" b="b"/>
                <a:pathLst>
                  <a:path w="3737" h="3246" extrusionOk="0">
                    <a:moveTo>
                      <a:pt x="2893" y="1"/>
                    </a:moveTo>
                    <a:cubicBezTo>
                      <a:pt x="2730" y="1"/>
                      <a:pt x="2572" y="55"/>
                      <a:pt x="2436" y="110"/>
                    </a:cubicBezTo>
                    <a:lnTo>
                      <a:pt x="1" y="1111"/>
                    </a:lnTo>
                    <a:lnTo>
                      <a:pt x="167" y="1277"/>
                    </a:lnTo>
                    <a:cubicBezTo>
                      <a:pt x="301" y="1711"/>
                      <a:pt x="534" y="2145"/>
                      <a:pt x="835" y="2545"/>
                    </a:cubicBezTo>
                    <a:cubicBezTo>
                      <a:pt x="1101" y="2945"/>
                      <a:pt x="1535" y="3212"/>
                      <a:pt x="2035" y="3245"/>
                    </a:cubicBezTo>
                    <a:cubicBezTo>
                      <a:pt x="2569" y="3245"/>
                      <a:pt x="3036" y="2979"/>
                      <a:pt x="3336" y="2545"/>
                    </a:cubicBezTo>
                    <a:cubicBezTo>
                      <a:pt x="3603" y="2111"/>
                      <a:pt x="3737" y="1578"/>
                      <a:pt x="3703" y="1077"/>
                    </a:cubicBezTo>
                    <a:cubicBezTo>
                      <a:pt x="3703" y="610"/>
                      <a:pt x="3470" y="43"/>
                      <a:pt x="3003" y="10"/>
                    </a:cubicBezTo>
                    <a:cubicBezTo>
                      <a:pt x="2966" y="4"/>
                      <a:pt x="2929" y="1"/>
                      <a:pt x="2893" y="1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3293;p67">
                <a:extLst>
                  <a:ext uri="{FF2B5EF4-FFF2-40B4-BE49-F238E27FC236}">
                    <a16:creationId xmlns:a16="http://schemas.microsoft.com/office/drawing/2014/main" id="{7B7D0998-B38C-D352-F35E-211D22A56424}"/>
                  </a:ext>
                </a:extLst>
              </p:cNvPr>
              <p:cNvSpPr/>
              <p:nvPr/>
            </p:nvSpPr>
            <p:spPr>
              <a:xfrm>
                <a:off x="5241054" y="2757641"/>
                <a:ext cx="89525" cy="72539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3742" extrusionOk="0">
                    <a:moveTo>
                      <a:pt x="3603" y="0"/>
                    </a:moveTo>
                    <a:cubicBezTo>
                      <a:pt x="3544" y="0"/>
                      <a:pt x="3486" y="9"/>
                      <a:pt x="3436" y="25"/>
                    </a:cubicBezTo>
                    <a:cubicBezTo>
                      <a:pt x="3269" y="92"/>
                      <a:pt x="3136" y="159"/>
                      <a:pt x="2969" y="225"/>
                    </a:cubicBezTo>
                    <a:lnTo>
                      <a:pt x="2602" y="392"/>
                    </a:lnTo>
                    <a:cubicBezTo>
                      <a:pt x="2068" y="592"/>
                      <a:pt x="1601" y="826"/>
                      <a:pt x="1234" y="1026"/>
                    </a:cubicBezTo>
                    <a:cubicBezTo>
                      <a:pt x="467" y="1393"/>
                      <a:pt x="0" y="1660"/>
                      <a:pt x="34" y="1693"/>
                    </a:cubicBezTo>
                    <a:cubicBezTo>
                      <a:pt x="37" y="1696"/>
                      <a:pt x="45" y="1698"/>
                      <a:pt x="57" y="1698"/>
                    </a:cubicBezTo>
                    <a:cubicBezTo>
                      <a:pt x="170" y="1698"/>
                      <a:pt x="647" y="1563"/>
                      <a:pt x="1368" y="1293"/>
                    </a:cubicBezTo>
                    <a:cubicBezTo>
                      <a:pt x="1735" y="1126"/>
                      <a:pt x="2235" y="959"/>
                      <a:pt x="2736" y="759"/>
                    </a:cubicBezTo>
                    <a:lnTo>
                      <a:pt x="3169" y="592"/>
                    </a:lnTo>
                    <a:cubicBezTo>
                      <a:pt x="3269" y="526"/>
                      <a:pt x="3403" y="459"/>
                      <a:pt x="3536" y="426"/>
                    </a:cubicBezTo>
                    <a:cubicBezTo>
                      <a:pt x="3589" y="426"/>
                      <a:pt x="3616" y="420"/>
                      <a:pt x="3635" y="420"/>
                    </a:cubicBezTo>
                    <a:cubicBezTo>
                      <a:pt x="3664" y="420"/>
                      <a:pt x="3676" y="432"/>
                      <a:pt x="3736" y="492"/>
                    </a:cubicBezTo>
                    <a:cubicBezTo>
                      <a:pt x="3803" y="626"/>
                      <a:pt x="3870" y="726"/>
                      <a:pt x="3936" y="859"/>
                    </a:cubicBezTo>
                    <a:cubicBezTo>
                      <a:pt x="4170" y="1393"/>
                      <a:pt x="4137" y="1960"/>
                      <a:pt x="3903" y="2460"/>
                    </a:cubicBezTo>
                    <a:cubicBezTo>
                      <a:pt x="3703" y="2861"/>
                      <a:pt x="3369" y="3194"/>
                      <a:pt x="2936" y="3361"/>
                    </a:cubicBezTo>
                    <a:cubicBezTo>
                      <a:pt x="2502" y="3494"/>
                      <a:pt x="2068" y="3528"/>
                      <a:pt x="1635" y="3528"/>
                    </a:cubicBezTo>
                    <a:cubicBezTo>
                      <a:pt x="1635" y="3528"/>
                      <a:pt x="1735" y="3628"/>
                      <a:pt x="1935" y="3695"/>
                    </a:cubicBezTo>
                    <a:cubicBezTo>
                      <a:pt x="2100" y="3725"/>
                      <a:pt x="2265" y="3741"/>
                      <a:pt x="2427" y="3741"/>
                    </a:cubicBezTo>
                    <a:cubicBezTo>
                      <a:pt x="2625" y="3741"/>
                      <a:pt x="2819" y="3716"/>
                      <a:pt x="3002" y="3661"/>
                    </a:cubicBezTo>
                    <a:cubicBezTo>
                      <a:pt x="3536" y="3494"/>
                      <a:pt x="3970" y="3127"/>
                      <a:pt x="4237" y="2660"/>
                    </a:cubicBezTo>
                    <a:cubicBezTo>
                      <a:pt x="4570" y="2027"/>
                      <a:pt x="4604" y="1326"/>
                      <a:pt x="4337" y="692"/>
                    </a:cubicBezTo>
                    <a:cubicBezTo>
                      <a:pt x="4270" y="526"/>
                      <a:pt x="4170" y="392"/>
                      <a:pt x="4036" y="259"/>
                    </a:cubicBezTo>
                    <a:cubicBezTo>
                      <a:pt x="3970" y="159"/>
                      <a:pt x="3903" y="59"/>
                      <a:pt x="3770" y="25"/>
                    </a:cubicBezTo>
                    <a:cubicBezTo>
                      <a:pt x="3720" y="9"/>
                      <a:pt x="3661" y="0"/>
                      <a:pt x="36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3294;p67">
                <a:extLst>
                  <a:ext uri="{FF2B5EF4-FFF2-40B4-BE49-F238E27FC236}">
                    <a16:creationId xmlns:a16="http://schemas.microsoft.com/office/drawing/2014/main" id="{A3B8C257-6D08-97EB-91EA-C6219DC784D9}"/>
                  </a:ext>
                </a:extLst>
              </p:cNvPr>
              <p:cNvSpPr/>
              <p:nvPr/>
            </p:nvSpPr>
            <p:spPr>
              <a:xfrm>
                <a:off x="4370579" y="2985551"/>
                <a:ext cx="591575" cy="1300520"/>
              </a:xfrm>
              <a:custGeom>
                <a:avLst/>
                <a:gdLst/>
                <a:ahLst/>
                <a:cxnLst/>
                <a:rect l="l" t="t" r="r" b="b"/>
                <a:pathLst>
                  <a:path w="30423" h="67089" extrusionOk="0">
                    <a:moveTo>
                      <a:pt x="12191" y="1"/>
                    </a:moveTo>
                    <a:cubicBezTo>
                      <a:pt x="12140" y="1"/>
                      <a:pt x="12091" y="4"/>
                      <a:pt x="12043" y="10"/>
                    </a:cubicBezTo>
                    <a:cubicBezTo>
                      <a:pt x="11209" y="177"/>
                      <a:pt x="10709" y="1278"/>
                      <a:pt x="10809" y="2512"/>
                    </a:cubicBezTo>
                    <a:cubicBezTo>
                      <a:pt x="10842" y="2945"/>
                      <a:pt x="11643" y="9817"/>
                      <a:pt x="11643" y="9817"/>
                    </a:cubicBezTo>
                    <a:cubicBezTo>
                      <a:pt x="11176" y="9217"/>
                      <a:pt x="10642" y="8616"/>
                      <a:pt x="10108" y="8116"/>
                    </a:cubicBezTo>
                    <a:cubicBezTo>
                      <a:pt x="9186" y="7167"/>
                      <a:pt x="7473" y="6677"/>
                      <a:pt x="5578" y="6677"/>
                    </a:cubicBezTo>
                    <a:cubicBezTo>
                      <a:pt x="5073" y="6677"/>
                      <a:pt x="4556" y="6711"/>
                      <a:pt x="4037" y="6782"/>
                    </a:cubicBezTo>
                    <a:cubicBezTo>
                      <a:pt x="1602" y="7148"/>
                      <a:pt x="968" y="7449"/>
                      <a:pt x="1035" y="8383"/>
                    </a:cubicBezTo>
                    <a:cubicBezTo>
                      <a:pt x="1102" y="8750"/>
                      <a:pt x="1302" y="9083"/>
                      <a:pt x="1635" y="9283"/>
                    </a:cubicBezTo>
                    <a:cubicBezTo>
                      <a:pt x="2024" y="9533"/>
                      <a:pt x="2504" y="9667"/>
                      <a:pt x="2999" y="9667"/>
                    </a:cubicBezTo>
                    <a:cubicBezTo>
                      <a:pt x="3100" y="9667"/>
                      <a:pt x="3202" y="9662"/>
                      <a:pt x="3303" y="9650"/>
                    </a:cubicBezTo>
                    <a:cubicBezTo>
                      <a:pt x="3737" y="9595"/>
                      <a:pt x="4138" y="9570"/>
                      <a:pt x="4510" y="9570"/>
                    </a:cubicBezTo>
                    <a:cubicBezTo>
                      <a:pt x="7479" y="9570"/>
                      <a:pt x="8507" y="11151"/>
                      <a:pt x="8507" y="11151"/>
                    </a:cubicBezTo>
                    <a:lnTo>
                      <a:pt x="8640" y="11885"/>
                    </a:lnTo>
                    <a:cubicBezTo>
                      <a:pt x="8640" y="11885"/>
                      <a:pt x="7179" y="11069"/>
                      <a:pt x="5673" y="11069"/>
                    </a:cubicBezTo>
                    <a:cubicBezTo>
                      <a:pt x="5183" y="11069"/>
                      <a:pt x="4688" y="11155"/>
                      <a:pt x="4237" y="11385"/>
                    </a:cubicBezTo>
                    <a:cubicBezTo>
                      <a:pt x="3970" y="11518"/>
                      <a:pt x="3737" y="11685"/>
                      <a:pt x="3537" y="11919"/>
                    </a:cubicBezTo>
                    <a:cubicBezTo>
                      <a:pt x="1202" y="12185"/>
                      <a:pt x="1" y="14854"/>
                      <a:pt x="1369" y="16789"/>
                    </a:cubicBezTo>
                    <a:cubicBezTo>
                      <a:pt x="1621" y="17125"/>
                      <a:pt x="2038" y="17461"/>
                      <a:pt x="2442" y="17461"/>
                    </a:cubicBezTo>
                    <a:cubicBezTo>
                      <a:pt x="2519" y="17461"/>
                      <a:pt x="2595" y="17449"/>
                      <a:pt x="2670" y="17422"/>
                    </a:cubicBezTo>
                    <a:cubicBezTo>
                      <a:pt x="2936" y="17322"/>
                      <a:pt x="3170" y="17156"/>
                      <a:pt x="3337" y="16922"/>
                    </a:cubicBezTo>
                    <a:cubicBezTo>
                      <a:pt x="3437" y="16822"/>
                      <a:pt x="3537" y="16722"/>
                      <a:pt x="3637" y="16622"/>
                    </a:cubicBezTo>
                    <a:lnTo>
                      <a:pt x="4304" y="18690"/>
                    </a:lnTo>
                    <a:cubicBezTo>
                      <a:pt x="4304" y="18690"/>
                      <a:pt x="6072" y="23227"/>
                      <a:pt x="6606" y="25295"/>
                    </a:cubicBezTo>
                    <a:lnTo>
                      <a:pt x="12010" y="59786"/>
                    </a:lnTo>
                    <a:cubicBezTo>
                      <a:pt x="12695" y="64051"/>
                      <a:pt x="16368" y="67089"/>
                      <a:pt x="20547" y="67089"/>
                    </a:cubicBezTo>
                    <a:cubicBezTo>
                      <a:pt x="21042" y="67089"/>
                      <a:pt x="21545" y="67046"/>
                      <a:pt x="22050" y="66958"/>
                    </a:cubicBezTo>
                    <a:cubicBezTo>
                      <a:pt x="27220" y="66057"/>
                      <a:pt x="30423" y="60787"/>
                      <a:pt x="28822" y="55783"/>
                    </a:cubicBezTo>
                    <a:lnTo>
                      <a:pt x="17647" y="21525"/>
                    </a:lnTo>
                    <a:lnTo>
                      <a:pt x="16646" y="15788"/>
                    </a:lnTo>
                    <a:cubicBezTo>
                      <a:pt x="16646" y="15788"/>
                      <a:pt x="13611" y="2945"/>
                      <a:pt x="13477" y="1678"/>
                    </a:cubicBezTo>
                    <a:cubicBezTo>
                      <a:pt x="13325" y="342"/>
                      <a:pt x="12704" y="1"/>
                      <a:pt x="12191" y="1"/>
                    </a:cubicBez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3295;p67">
                <a:extLst>
                  <a:ext uri="{FF2B5EF4-FFF2-40B4-BE49-F238E27FC236}">
                    <a16:creationId xmlns:a16="http://schemas.microsoft.com/office/drawing/2014/main" id="{FC4D26DE-E503-D67F-8B8A-2520F71CE44E}"/>
                  </a:ext>
                </a:extLst>
              </p:cNvPr>
              <p:cNvSpPr/>
              <p:nvPr/>
            </p:nvSpPr>
            <p:spPr>
              <a:xfrm>
                <a:off x="4529503" y="3237168"/>
                <a:ext cx="161530" cy="160372"/>
              </a:xfrm>
              <a:custGeom>
                <a:avLst/>
                <a:gdLst/>
                <a:ahLst/>
                <a:cxnLst/>
                <a:rect l="l" t="t" r="r" b="b"/>
                <a:pathLst>
                  <a:path w="8307" h="8273" extrusionOk="0">
                    <a:moveTo>
                      <a:pt x="545" y="0"/>
                    </a:moveTo>
                    <a:cubicBezTo>
                      <a:pt x="433" y="0"/>
                      <a:pt x="326" y="28"/>
                      <a:pt x="234" y="106"/>
                    </a:cubicBezTo>
                    <a:cubicBezTo>
                      <a:pt x="0" y="340"/>
                      <a:pt x="134" y="706"/>
                      <a:pt x="267" y="973"/>
                    </a:cubicBezTo>
                    <a:cubicBezTo>
                      <a:pt x="1435" y="2908"/>
                      <a:pt x="3970" y="3609"/>
                      <a:pt x="5238" y="5477"/>
                    </a:cubicBezTo>
                    <a:cubicBezTo>
                      <a:pt x="5638" y="6110"/>
                      <a:pt x="5871" y="6844"/>
                      <a:pt x="6338" y="7411"/>
                    </a:cubicBezTo>
                    <a:cubicBezTo>
                      <a:pt x="6705" y="7883"/>
                      <a:pt x="7278" y="8272"/>
                      <a:pt x="7846" y="8272"/>
                    </a:cubicBezTo>
                    <a:cubicBezTo>
                      <a:pt x="8001" y="8272"/>
                      <a:pt x="8156" y="8243"/>
                      <a:pt x="8306" y="8178"/>
                    </a:cubicBezTo>
                    <a:lnTo>
                      <a:pt x="7906" y="3008"/>
                    </a:lnTo>
                    <a:lnTo>
                      <a:pt x="1068" y="106"/>
                    </a:lnTo>
                    <a:cubicBezTo>
                      <a:pt x="906" y="65"/>
                      <a:pt x="719" y="0"/>
                      <a:pt x="545" y="0"/>
                    </a:cubicBez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3296;p67">
                <a:extLst>
                  <a:ext uri="{FF2B5EF4-FFF2-40B4-BE49-F238E27FC236}">
                    <a16:creationId xmlns:a16="http://schemas.microsoft.com/office/drawing/2014/main" id="{CFB40219-5DC0-E1C5-5123-74DCE3721347}"/>
                  </a:ext>
                </a:extLst>
              </p:cNvPr>
              <p:cNvSpPr/>
              <p:nvPr/>
            </p:nvSpPr>
            <p:spPr>
              <a:xfrm>
                <a:off x="4526917" y="3233795"/>
                <a:ext cx="163980" cy="165044"/>
              </a:xfrm>
              <a:custGeom>
                <a:avLst/>
                <a:gdLst/>
                <a:ahLst/>
                <a:cxnLst/>
                <a:rect l="l" t="t" r="r" b="b"/>
                <a:pathLst>
                  <a:path w="8433" h="8514" extrusionOk="0">
                    <a:moveTo>
                      <a:pt x="748" y="1"/>
                    </a:moveTo>
                    <a:cubicBezTo>
                      <a:pt x="631" y="1"/>
                      <a:pt x="514" y="16"/>
                      <a:pt x="400" y="47"/>
                    </a:cubicBezTo>
                    <a:cubicBezTo>
                      <a:pt x="167" y="147"/>
                      <a:pt x="0" y="380"/>
                      <a:pt x="33" y="647"/>
                    </a:cubicBezTo>
                    <a:cubicBezTo>
                      <a:pt x="33" y="847"/>
                      <a:pt x="100" y="1047"/>
                      <a:pt x="200" y="1214"/>
                    </a:cubicBezTo>
                    <a:cubicBezTo>
                      <a:pt x="400" y="1514"/>
                      <a:pt x="600" y="1814"/>
                      <a:pt x="867" y="2081"/>
                    </a:cubicBezTo>
                    <a:cubicBezTo>
                      <a:pt x="1868" y="3149"/>
                      <a:pt x="3102" y="3749"/>
                      <a:pt x="4036" y="4516"/>
                    </a:cubicBezTo>
                    <a:cubicBezTo>
                      <a:pt x="4503" y="4850"/>
                      <a:pt x="4870" y="5284"/>
                      <a:pt x="5204" y="5717"/>
                    </a:cubicBezTo>
                    <a:cubicBezTo>
                      <a:pt x="5504" y="6151"/>
                      <a:pt x="5704" y="6618"/>
                      <a:pt x="5938" y="7018"/>
                    </a:cubicBezTo>
                    <a:cubicBezTo>
                      <a:pt x="6271" y="7752"/>
                      <a:pt x="6872" y="8252"/>
                      <a:pt x="7605" y="8486"/>
                    </a:cubicBezTo>
                    <a:cubicBezTo>
                      <a:pt x="7717" y="8506"/>
                      <a:pt x="7817" y="8514"/>
                      <a:pt x="7905" y="8514"/>
                    </a:cubicBezTo>
                    <a:cubicBezTo>
                      <a:pt x="8266" y="8514"/>
                      <a:pt x="8433" y="8379"/>
                      <a:pt x="8406" y="8352"/>
                    </a:cubicBezTo>
                    <a:lnTo>
                      <a:pt x="8406" y="8352"/>
                    </a:lnTo>
                    <a:cubicBezTo>
                      <a:pt x="8309" y="8366"/>
                      <a:pt x="8207" y="8374"/>
                      <a:pt x="8101" y="8374"/>
                    </a:cubicBezTo>
                    <a:cubicBezTo>
                      <a:pt x="7951" y="8374"/>
                      <a:pt x="7795" y="8358"/>
                      <a:pt x="7639" y="8319"/>
                    </a:cubicBezTo>
                    <a:cubicBezTo>
                      <a:pt x="6972" y="8086"/>
                      <a:pt x="6471" y="7552"/>
                      <a:pt x="6204" y="6885"/>
                    </a:cubicBezTo>
                    <a:cubicBezTo>
                      <a:pt x="6004" y="6484"/>
                      <a:pt x="5771" y="6017"/>
                      <a:pt x="5504" y="5517"/>
                    </a:cubicBezTo>
                    <a:cubicBezTo>
                      <a:pt x="5170" y="5017"/>
                      <a:pt x="4737" y="4583"/>
                      <a:pt x="4270" y="4216"/>
                    </a:cubicBezTo>
                    <a:cubicBezTo>
                      <a:pt x="3336" y="3416"/>
                      <a:pt x="2102" y="2782"/>
                      <a:pt x="1168" y="1814"/>
                    </a:cubicBezTo>
                    <a:cubicBezTo>
                      <a:pt x="934" y="1548"/>
                      <a:pt x="734" y="1281"/>
                      <a:pt x="567" y="1014"/>
                    </a:cubicBezTo>
                    <a:cubicBezTo>
                      <a:pt x="400" y="747"/>
                      <a:pt x="400" y="447"/>
                      <a:pt x="567" y="413"/>
                    </a:cubicBezTo>
                    <a:cubicBezTo>
                      <a:pt x="589" y="409"/>
                      <a:pt x="614" y="407"/>
                      <a:pt x="641" y="407"/>
                    </a:cubicBezTo>
                    <a:cubicBezTo>
                      <a:pt x="814" y="407"/>
                      <a:pt x="1074" y="494"/>
                      <a:pt x="1334" y="580"/>
                    </a:cubicBezTo>
                    <a:lnTo>
                      <a:pt x="2202" y="947"/>
                    </a:lnTo>
                    <a:lnTo>
                      <a:pt x="5237" y="2181"/>
                    </a:lnTo>
                    <a:cubicBezTo>
                      <a:pt x="6071" y="2515"/>
                      <a:pt x="6772" y="2782"/>
                      <a:pt x="7272" y="2949"/>
                    </a:cubicBezTo>
                    <a:cubicBezTo>
                      <a:pt x="7505" y="3082"/>
                      <a:pt x="7772" y="3149"/>
                      <a:pt x="8039" y="3182"/>
                    </a:cubicBezTo>
                    <a:cubicBezTo>
                      <a:pt x="7839" y="3015"/>
                      <a:pt x="7572" y="2915"/>
                      <a:pt x="7339" y="2815"/>
                    </a:cubicBezTo>
                    <a:cubicBezTo>
                      <a:pt x="6872" y="2582"/>
                      <a:pt x="6171" y="2281"/>
                      <a:pt x="5337" y="1881"/>
                    </a:cubicBezTo>
                    <a:lnTo>
                      <a:pt x="2368" y="580"/>
                    </a:lnTo>
                    <a:lnTo>
                      <a:pt x="1501" y="213"/>
                    </a:lnTo>
                    <a:cubicBezTo>
                      <a:pt x="1271" y="75"/>
                      <a:pt x="1009" y="1"/>
                      <a:pt x="748" y="1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3297;p67">
                <a:extLst>
                  <a:ext uri="{FF2B5EF4-FFF2-40B4-BE49-F238E27FC236}">
                    <a16:creationId xmlns:a16="http://schemas.microsoft.com/office/drawing/2014/main" id="{8193653F-39D2-BEBA-B5E0-AA4D9981418B}"/>
                  </a:ext>
                </a:extLst>
              </p:cNvPr>
              <p:cNvSpPr/>
              <p:nvPr/>
            </p:nvSpPr>
            <p:spPr>
              <a:xfrm>
                <a:off x="4389402" y="3140282"/>
                <a:ext cx="151146" cy="76958"/>
              </a:xfrm>
              <a:custGeom>
                <a:avLst/>
                <a:gdLst/>
                <a:ahLst/>
                <a:cxnLst/>
                <a:rect l="l" t="t" r="r" b="b"/>
                <a:pathLst>
                  <a:path w="7773" h="3970" extrusionOk="0">
                    <a:moveTo>
                      <a:pt x="100" y="0"/>
                    </a:moveTo>
                    <a:cubicBezTo>
                      <a:pt x="34" y="100"/>
                      <a:pt x="0" y="234"/>
                      <a:pt x="0" y="367"/>
                    </a:cubicBezTo>
                    <a:cubicBezTo>
                      <a:pt x="0" y="768"/>
                      <a:pt x="200" y="1135"/>
                      <a:pt x="501" y="1368"/>
                    </a:cubicBezTo>
                    <a:cubicBezTo>
                      <a:pt x="968" y="1668"/>
                      <a:pt x="1468" y="1868"/>
                      <a:pt x="2035" y="1935"/>
                    </a:cubicBezTo>
                    <a:cubicBezTo>
                      <a:pt x="2298" y="1949"/>
                      <a:pt x="2566" y="1957"/>
                      <a:pt x="2835" y="1957"/>
                    </a:cubicBezTo>
                    <a:cubicBezTo>
                      <a:pt x="3216" y="1957"/>
                      <a:pt x="3599" y="1941"/>
                      <a:pt x="3970" y="1902"/>
                    </a:cubicBezTo>
                    <a:cubicBezTo>
                      <a:pt x="4220" y="1862"/>
                      <a:pt x="4470" y="1844"/>
                      <a:pt x="4720" y="1844"/>
                    </a:cubicBezTo>
                    <a:cubicBezTo>
                      <a:pt x="5104" y="1844"/>
                      <a:pt x="5487" y="1888"/>
                      <a:pt x="5871" y="1968"/>
                    </a:cubicBezTo>
                    <a:cubicBezTo>
                      <a:pt x="6372" y="2069"/>
                      <a:pt x="6805" y="2302"/>
                      <a:pt x="7172" y="2702"/>
                    </a:cubicBezTo>
                    <a:cubicBezTo>
                      <a:pt x="7439" y="3069"/>
                      <a:pt x="7639" y="3503"/>
                      <a:pt x="7739" y="3970"/>
                    </a:cubicBezTo>
                    <a:cubicBezTo>
                      <a:pt x="7773" y="3836"/>
                      <a:pt x="7773" y="3703"/>
                      <a:pt x="7739" y="3570"/>
                    </a:cubicBezTo>
                    <a:cubicBezTo>
                      <a:pt x="7672" y="3203"/>
                      <a:pt x="7506" y="2869"/>
                      <a:pt x="7306" y="2569"/>
                    </a:cubicBezTo>
                    <a:cubicBezTo>
                      <a:pt x="6939" y="2135"/>
                      <a:pt x="6472" y="1835"/>
                      <a:pt x="5905" y="1735"/>
                    </a:cubicBezTo>
                    <a:cubicBezTo>
                      <a:pt x="5508" y="1631"/>
                      <a:pt x="5099" y="1579"/>
                      <a:pt x="4685" y="1579"/>
                    </a:cubicBezTo>
                    <a:cubicBezTo>
                      <a:pt x="4437" y="1579"/>
                      <a:pt x="4187" y="1597"/>
                      <a:pt x="3936" y="1635"/>
                    </a:cubicBezTo>
                    <a:cubicBezTo>
                      <a:pt x="3545" y="1676"/>
                      <a:pt x="3153" y="1705"/>
                      <a:pt x="2761" y="1705"/>
                    </a:cubicBezTo>
                    <a:cubicBezTo>
                      <a:pt x="2519" y="1705"/>
                      <a:pt x="2277" y="1694"/>
                      <a:pt x="2035" y="1668"/>
                    </a:cubicBezTo>
                    <a:cubicBezTo>
                      <a:pt x="1535" y="1635"/>
                      <a:pt x="1034" y="1501"/>
                      <a:pt x="601" y="1201"/>
                    </a:cubicBezTo>
                    <a:cubicBezTo>
                      <a:pt x="334" y="1034"/>
                      <a:pt x="134" y="734"/>
                      <a:pt x="100" y="367"/>
                    </a:cubicBezTo>
                    <a:cubicBezTo>
                      <a:pt x="100" y="134"/>
                      <a:pt x="134" y="0"/>
                      <a:pt x="100" y="0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3298;p67">
                <a:extLst>
                  <a:ext uri="{FF2B5EF4-FFF2-40B4-BE49-F238E27FC236}">
                    <a16:creationId xmlns:a16="http://schemas.microsoft.com/office/drawing/2014/main" id="{E6E7447E-77EF-44AC-B002-7CA74AC1717C}"/>
                  </a:ext>
                </a:extLst>
              </p:cNvPr>
              <p:cNvSpPr/>
              <p:nvPr/>
            </p:nvSpPr>
            <p:spPr>
              <a:xfrm>
                <a:off x="4578796" y="3025174"/>
                <a:ext cx="20126" cy="180436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308" extrusionOk="0">
                    <a:moveTo>
                      <a:pt x="67" y="1"/>
                    </a:moveTo>
                    <a:cubicBezTo>
                      <a:pt x="1" y="468"/>
                      <a:pt x="1" y="935"/>
                      <a:pt x="34" y="1368"/>
                    </a:cubicBezTo>
                    <a:cubicBezTo>
                      <a:pt x="67" y="2236"/>
                      <a:pt x="134" y="3403"/>
                      <a:pt x="267" y="4671"/>
                    </a:cubicBezTo>
                    <a:cubicBezTo>
                      <a:pt x="401" y="5972"/>
                      <a:pt x="568" y="7139"/>
                      <a:pt x="734" y="7973"/>
                    </a:cubicBezTo>
                    <a:cubicBezTo>
                      <a:pt x="768" y="8440"/>
                      <a:pt x="868" y="8874"/>
                      <a:pt x="1035" y="9307"/>
                    </a:cubicBezTo>
                    <a:cubicBezTo>
                      <a:pt x="1035" y="8840"/>
                      <a:pt x="1001" y="8407"/>
                      <a:pt x="935" y="7940"/>
                    </a:cubicBezTo>
                    <a:cubicBezTo>
                      <a:pt x="801" y="7006"/>
                      <a:pt x="668" y="5872"/>
                      <a:pt x="568" y="4637"/>
                    </a:cubicBezTo>
                    <a:cubicBezTo>
                      <a:pt x="434" y="3437"/>
                      <a:pt x="334" y="2302"/>
                      <a:pt x="234" y="1368"/>
                    </a:cubicBezTo>
                    <a:cubicBezTo>
                      <a:pt x="201" y="901"/>
                      <a:pt x="167" y="434"/>
                      <a:pt x="67" y="1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3299;p67">
                <a:extLst>
                  <a:ext uri="{FF2B5EF4-FFF2-40B4-BE49-F238E27FC236}">
                    <a16:creationId xmlns:a16="http://schemas.microsoft.com/office/drawing/2014/main" id="{E549ABD1-7009-8597-B90A-C444653FBA1A}"/>
                  </a:ext>
                </a:extLst>
              </p:cNvPr>
              <p:cNvSpPr/>
              <p:nvPr/>
            </p:nvSpPr>
            <p:spPr>
              <a:xfrm>
                <a:off x="4424422" y="3224335"/>
                <a:ext cx="89525" cy="88066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4543" extrusionOk="0">
                    <a:moveTo>
                      <a:pt x="501" y="1"/>
                    </a:moveTo>
                    <a:lnTo>
                      <a:pt x="501" y="1"/>
                    </a:lnTo>
                    <a:cubicBezTo>
                      <a:pt x="368" y="101"/>
                      <a:pt x="301" y="201"/>
                      <a:pt x="234" y="368"/>
                    </a:cubicBezTo>
                    <a:cubicBezTo>
                      <a:pt x="101" y="735"/>
                      <a:pt x="34" y="1135"/>
                      <a:pt x="34" y="1535"/>
                    </a:cubicBezTo>
                    <a:cubicBezTo>
                      <a:pt x="1" y="2102"/>
                      <a:pt x="34" y="2703"/>
                      <a:pt x="167" y="3270"/>
                    </a:cubicBezTo>
                    <a:cubicBezTo>
                      <a:pt x="301" y="3637"/>
                      <a:pt x="501" y="3937"/>
                      <a:pt x="801" y="4170"/>
                    </a:cubicBezTo>
                    <a:cubicBezTo>
                      <a:pt x="1071" y="4410"/>
                      <a:pt x="1422" y="4542"/>
                      <a:pt x="1781" y="4542"/>
                    </a:cubicBezTo>
                    <a:cubicBezTo>
                      <a:pt x="1821" y="4542"/>
                      <a:pt x="1862" y="4541"/>
                      <a:pt x="1902" y="4537"/>
                    </a:cubicBezTo>
                    <a:cubicBezTo>
                      <a:pt x="2336" y="4471"/>
                      <a:pt x="2703" y="4237"/>
                      <a:pt x="2903" y="3870"/>
                    </a:cubicBezTo>
                    <a:cubicBezTo>
                      <a:pt x="3036" y="3537"/>
                      <a:pt x="3069" y="3136"/>
                      <a:pt x="2936" y="2769"/>
                    </a:cubicBezTo>
                    <a:cubicBezTo>
                      <a:pt x="2869" y="2503"/>
                      <a:pt x="2803" y="2202"/>
                      <a:pt x="2803" y="1902"/>
                    </a:cubicBezTo>
                    <a:cubicBezTo>
                      <a:pt x="2769" y="1669"/>
                      <a:pt x="2869" y="1435"/>
                      <a:pt x="3069" y="1302"/>
                    </a:cubicBezTo>
                    <a:cubicBezTo>
                      <a:pt x="3253" y="1192"/>
                      <a:pt x="3457" y="1142"/>
                      <a:pt x="3659" y="1142"/>
                    </a:cubicBezTo>
                    <a:cubicBezTo>
                      <a:pt x="3824" y="1142"/>
                      <a:pt x="3987" y="1175"/>
                      <a:pt x="4137" y="1235"/>
                    </a:cubicBezTo>
                    <a:cubicBezTo>
                      <a:pt x="4270" y="1268"/>
                      <a:pt x="4404" y="1335"/>
                      <a:pt x="4571" y="1335"/>
                    </a:cubicBezTo>
                    <a:cubicBezTo>
                      <a:pt x="4604" y="1335"/>
                      <a:pt x="4437" y="1235"/>
                      <a:pt x="4170" y="1135"/>
                    </a:cubicBezTo>
                    <a:cubicBezTo>
                      <a:pt x="3987" y="1035"/>
                      <a:pt x="3787" y="985"/>
                      <a:pt x="3582" y="985"/>
                    </a:cubicBezTo>
                    <a:cubicBezTo>
                      <a:pt x="3378" y="985"/>
                      <a:pt x="3170" y="1035"/>
                      <a:pt x="2969" y="1135"/>
                    </a:cubicBezTo>
                    <a:cubicBezTo>
                      <a:pt x="2703" y="1302"/>
                      <a:pt x="2569" y="1602"/>
                      <a:pt x="2569" y="1902"/>
                    </a:cubicBezTo>
                    <a:cubicBezTo>
                      <a:pt x="2569" y="2202"/>
                      <a:pt x="2602" y="2536"/>
                      <a:pt x="2703" y="2836"/>
                    </a:cubicBezTo>
                    <a:cubicBezTo>
                      <a:pt x="2803" y="3136"/>
                      <a:pt x="2803" y="3470"/>
                      <a:pt x="2669" y="3737"/>
                    </a:cubicBezTo>
                    <a:cubicBezTo>
                      <a:pt x="2502" y="4037"/>
                      <a:pt x="2202" y="4237"/>
                      <a:pt x="1869" y="4271"/>
                    </a:cubicBezTo>
                    <a:cubicBezTo>
                      <a:pt x="1201" y="4271"/>
                      <a:pt x="601" y="3837"/>
                      <a:pt x="434" y="3203"/>
                    </a:cubicBezTo>
                    <a:cubicBezTo>
                      <a:pt x="267" y="2669"/>
                      <a:pt x="201" y="2102"/>
                      <a:pt x="201" y="1535"/>
                    </a:cubicBezTo>
                    <a:cubicBezTo>
                      <a:pt x="201" y="1168"/>
                      <a:pt x="234" y="768"/>
                      <a:pt x="334" y="401"/>
                    </a:cubicBezTo>
                    <a:cubicBezTo>
                      <a:pt x="434" y="134"/>
                      <a:pt x="501" y="1"/>
                      <a:pt x="501" y="1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3300;p67">
                <a:extLst>
                  <a:ext uri="{FF2B5EF4-FFF2-40B4-BE49-F238E27FC236}">
                    <a16:creationId xmlns:a16="http://schemas.microsoft.com/office/drawing/2014/main" id="{634EAC89-6D10-FE5D-1185-42A4475FF6AB}"/>
                  </a:ext>
                </a:extLst>
              </p:cNvPr>
              <p:cNvSpPr/>
              <p:nvPr/>
            </p:nvSpPr>
            <p:spPr>
              <a:xfrm>
                <a:off x="4543114" y="3318081"/>
                <a:ext cx="61641" cy="82813"/>
              </a:xfrm>
              <a:custGeom>
                <a:avLst/>
                <a:gdLst/>
                <a:ahLst/>
                <a:cxnLst/>
                <a:rect l="l" t="t" r="r" b="b"/>
                <a:pathLst>
                  <a:path w="3170" h="4272" extrusionOk="0">
                    <a:moveTo>
                      <a:pt x="3134" y="1"/>
                    </a:moveTo>
                    <a:cubicBezTo>
                      <a:pt x="3048" y="1"/>
                      <a:pt x="2233" y="1226"/>
                      <a:pt x="2002" y="3004"/>
                    </a:cubicBezTo>
                    <a:cubicBezTo>
                      <a:pt x="1978" y="3246"/>
                      <a:pt x="1972" y="3471"/>
                      <a:pt x="1970" y="3691"/>
                    </a:cubicBezTo>
                    <a:lnTo>
                      <a:pt x="1970" y="3691"/>
                    </a:lnTo>
                    <a:cubicBezTo>
                      <a:pt x="1599" y="3391"/>
                      <a:pt x="1146" y="3193"/>
                      <a:pt x="668" y="3137"/>
                    </a:cubicBezTo>
                    <a:cubicBezTo>
                      <a:pt x="583" y="3125"/>
                      <a:pt x="497" y="3117"/>
                      <a:pt x="413" y="3117"/>
                    </a:cubicBezTo>
                    <a:cubicBezTo>
                      <a:pt x="268" y="3117"/>
                      <a:pt x="128" y="3140"/>
                      <a:pt x="1" y="3204"/>
                    </a:cubicBezTo>
                    <a:cubicBezTo>
                      <a:pt x="1" y="3237"/>
                      <a:pt x="234" y="3237"/>
                      <a:pt x="635" y="3304"/>
                    </a:cubicBezTo>
                    <a:cubicBezTo>
                      <a:pt x="1168" y="3404"/>
                      <a:pt x="1635" y="3671"/>
                      <a:pt x="2002" y="4038"/>
                    </a:cubicBezTo>
                    <a:lnTo>
                      <a:pt x="2236" y="4271"/>
                    </a:lnTo>
                    <a:lnTo>
                      <a:pt x="2236" y="3938"/>
                    </a:lnTo>
                    <a:cubicBezTo>
                      <a:pt x="2236" y="3638"/>
                      <a:pt x="2236" y="3337"/>
                      <a:pt x="2303" y="3037"/>
                    </a:cubicBezTo>
                    <a:cubicBezTo>
                      <a:pt x="2469" y="1303"/>
                      <a:pt x="3170" y="35"/>
                      <a:pt x="3137" y="2"/>
                    </a:cubicBezTo>
                    <a:cubicBezTo>
                      <a:pt x="3136" y="1"/>
                      <a:pt x="3135" y="1"/>
                      <a:pt x="3134" y="1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3301;p67">
                <a:extLst>
                  <a:ext uri="{FF2B5EF4-FFF2-40B4-BE49-F238E27FC236}">
                    <a16:creationId xmlns:a16="http://schemas.microsoft.com/office/drawing/2014/main" id="{7A585E19-00C4-08C1-394D-0896361CA354}"/>
                  </a:ext>
                </a:extLst>
              </p:cNvPr>
              <p:cNvSpPr/>
              <p:nvPr/>
            </p:nvSpPr>
            <p:spPr>
              <a:xfrm>
                <a:off x="4480560" y="3153813"/>
                <a:ext cx="37296" cy="21420"/>
              </a:xfrm>
              <a:custGeom>
                <a:avLst/>
                <a:gdLst/>
                <a:ahLst/>
                <a:cxnLst/>
                <a:rect l="l" t="t" r="r" b="b"/>
                <a:pathLst>
                  <a:path w="1918" h="1105" extrusionOk="0">
                    <a:moveTo>
                      <a:pt x="1837" y="1"/>
                    </a:moveTo>
                    <a:cubicBezTo>
                      <a:pt x="1727" y="1"/>
                      <a:pt x="1462" y="349"/>
                      <a:pt x="983" y="637"/>
                    </a:cubicBezTo>
                    <a:cubicBezTo>
                      <a:pt x="483" y="937"/>
                      <a:pt x="16" y="970"/>
                      <a:pt x="16" y="1037"/>
                    </a:cubicBezTo>
                    <a:cubicBezTo>
                      <a:pt x="0" y="1067"/>
                      <a:pt x="110" y="1105"/>
                      <a:pt x="288" y="1105"/>
                    </a:cubicBezTo>
                    <a:cubicBezTo>
                      <a:pt x="500" y="1105"/>
                      <a:pt x="808" y="1052"/>
                      <a:pt x="1116" y="870"/>
                    </a:cubicBezTo>
                    <a:cubicBezTo>
                      <a:pt x="1684" y="570"/>
                      <a:pt x="1917" y="36"/>
                      <a:pt x="1850" y="3"/>
                    </a:cubicBezTo>
                    <a:cubicBezTo>
                      <a:pt x="1846" y="1"/>
                      <a:pt x="1841" y="1"/>
                      <a:pt x="1837" y="1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3302;p67">
                <a:extLst>
                  <a:ext uri="{FF2B5EF4-FFF2-40B4-BE49-F238E27FC236}">
                    <a16:creationId xmlns:a16="http://schemas.microsoft.com/office/drawing/2014/main" id="{F371CDB2-8253-6D86-9526-9FC3942BC661}"/>
                  </a:ext>
                </a:extLst>
              </p:cNvPr>
              <p:cNvSpPr/>
              <p:nvPr/>
            </p:nvSpPr>
            <p:spPr>
              <a:xfrm>
                <a:off x="4993266" y="3510148"/>
                <a:ext cx="22070" cy="836754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43165" extrusionOk="0">
                    <a:moveTo>
                      <a:pt x="1102" y="1"/>
                    </a:moveTo>
                    <a:cubicBezTo>
                      <a:pt x="1102" y="34"/>
                      <a:pt x="1102" y="67"/>
                      <a:pt x="1102" y="101"/>
                    </a:cubicBezTo>
                    <a:lnTo>
                      <a:pt x="1102" y="434"/>
                    </a:lnTo>
                    <a:cubicBezTo>
                      <a:pt x="1102" y="301"/>
                      <a:pt x="1135" y="201"/>
                      <a:pt x="1135" y="101"/>
                    </a:cubicBezTo>
                    <a:cubicBezTo>
                      <a:pt x="1135" y="67"/>
                      <a:pt x="1102" y="34"/>
                      <a:pt x="1102" y="1"/>
                    </a:cubicBezTo>
                    <a:close/>
                    <a:moveTo>
                      <a:pt x="1102" y="442"/>
                    </a:moveTo>
                    <a:cubicBezTo>
                      <a:pt x="1101" y="742"/>
                      <a:pt x="1068" y="1173"/>
                      <a:pt x="1002" y="1702"/>
                    </a:cubicBezTo>
                    <a:cubicBezTo>
                      <a:pt x="935" y="2769"/>
                      <a:pt x="835" y="4371"/>
                      <a:pt x="735" y="6305"/>
                    </a:cubicBezTo>
                    <a:cubicBezTo>
                      <a:pt x="535" y="10208"/>
                      <a:pt x="334" y="15612"/>
                      <a:pt x="201" y="21583"/>
                    </a:cubicBezTo>
                    <a:cubicBezTo>
                      <a:pt x="101" y="27554"/>
                      <a:pt x="1" y="32958"/>
                      <a:pt x="1" y="36860"/>
                    </a:cubicBezTo>
                    <a:lnTo>
                      <a:pt x="1" y="41497"/>
                    </a:lnTo>
                    <a:lnTo>
                      <a:pt x="1" y="42731"/>
                    </a:lnTo>
                    <a:cubicBezTo>
                      <a:pt x="34" y="42431"/>
                      <a:pt x="34" y="42031"/>
                      <a:pt x="34" y="41497"/>
                    </a:cubicBezTo>
                    <a:cubicBezTo>
                      <a:pt x="68" y="40363"/>
                      <a:pt x="68" y="38795"/>
                      <a:pt x="101" y="36860"/>
                    </a:cubicBezTo>
                    <a:cubicBezTo>
                      <a:pt x="168" y="32958"/>
                      <a:pt x="234" y="27554"/>
                      <a:pt x="368" y="21583"/>
                    </a:cubicBezTo>
                    <a:cubicBezTo>
                      <a:pt x="501" y="15612"/>
                      <a:pt x="668" y="10208"/>
                      <a:pt x="835" y="6305"/>
                    </a:cubicBezTo>
                    <a:cubicBezTo>
                      <a:pt x="901" y="4371"/>
                      <a:pt x="968" y="2769"/>
                      <a:pt x="1035" y="1702"/>
                    </a:cubicBezTo>
                    <a:cubicBezTo>
                      <a:pt x="1068" y="1173"/>
                      <a:pt x="1101" y="742"/>
                      <a:pt x="1102" y="442"/>
                    </a:cubicBezTo>
                    <a:close/>
                    <a:moveTo>
                      <a:pt x="1" y="43065"/>
                    </a:moveTo>
                    <a:cubicBezTo>
                      <a:pt x="1" y="43098"/>
                      <a:pt x="1" y="43132"/>
                      <a:pt x="1" y="43165"/>
                    </a:cubicBezTo>
                    <a:cubicBezTo>
                      <a:pt x="34" y="43132"/>
                      <a:pt x="34" y="43098"/>
                      <a:pt x="1" y="430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3303;p67">
                <a:extLst>
                  <a:ext uri="{FF2B5EF4-FFF2-40B4-BE49-F238E27FC236}">
                    <a16:creationId xmlns:a16="http://schemas.microsoft.com/office/drawing/2014/main" id="{87896EA8-B6AE-45A7-8A7B-DA5745A740EE}"/>
                  </a:ext>
                </a:extLst>
              </p:cNvPr>
              <p:cNvSpPr/>
              <p:nvPr/>
            </p:nvSpPr>
            <p:spPr>
              <a:xfrm>
                <a:off x="5651635" y="3262485"/>
                <a:ext cx="197192" cy="879439"/>
              </a:xfrm>
              <a:custGeom>
                <a:avLst/>
                <a:gdLst/>
                <a:ahLst/>
                <a:cxnLst/>
                <a:rect l="l" t="t" r="r" b="b"/>
                <a:pathLst>
                  <a:path w="10141" h="45367" extrusionOk="0">
                    <a:moveTo>
                      <a:pt x="4170" y="1"/>
                    </a:moveTo>
                    <a:cubicBezTo>
                      <a:pt x="4137" y="1"/>
                      <a:pt x="4070" y="1"/>
                      <a:pt x="4037" y="34"/>
                    </a:cubicBezTo>
                    <a:lnTo>
                      <a:pt x="3703" y="168"/>
                    </a:lnTo>
                    <a:cubicBezTo>
                      <a:pt x="3269" y="368"/>
                      <a:pt x="2902" y="635"/>
                      <a:pt x="2535" y="968"/>
                    </a:cubicBezTo>
                    <a:cubicBezTo>
                      <a:pt x="1268" y="2169"/>
                      <a:pt x="434" y="3770"/>
                      <a:pt x="167" y="5505"/>
                    </a:cubicBezTo>
                    <a:cubicBezTo>
                      <a:pt x="0" y="6672"/>
                      <a:pt x="0" y="7873"/>
                      <a:pt x="167" y="9074"/>
                    </a:cubicBezTo>
                    <a:cubicBezTo>
                      <a:pt x="367" y="10442"/>
                      <a:pt x="667" y="11776"/>
                      <a:pt x="1068" y="13077"/>
                    </a:cubicBezTo>
                    <a:cubicBezTo>
                      <a:pt x="1835" y="15879"/>
                      <a:pt x="2669" y="18914"/>
                      <a:pt x="3570" y="22150"/>
                    </a:cubicBezTo>
                    <a:cubicBezTo>
                      <a:pt x="5337" y="28555"/>
                      <a:pt x="6972" y="34359"/>
                      <a:pt x="8139" y="38562"/>
                    </a:cubicBezTo>
                    <a:lnTo>
                      <a:pt x="9574" y="43532"/>
                    </a:lnTo>
                    <a:cubicBezTo>
                      <a:pt x="9741" y="44132"/>
                      <a:pt x="9874" y="44566"/>
                      <a:pt x="9974" y="44900"/>
                    </a:cubicBezTo>
                    <a:cubicBezTo>
                      <a:pt x="10007" y="45033"/>
                      <a:pt x="10041" y="45167"/>
                      <a:pt x="10074" y="45233"/>
                    </a:cubicBezTo>
                    <a:cubicBezTo>
                      <a:pt x="10108" y="45333"/>
                      <a:pt x="10108" y="45367"/>
                      <a:pt x="10108" y="45367"/>
                    </a:cubicBezTo>
                    <a:cubicBezTo>
                      <a:pt x="10141" y="45333"/>
                      <a:pt x="10141" y="45267"/>
                      <a:pt x="10141" y="45233"/>
                    </a:cubicBezTo>
                    <a:cubicBezTo>
                      <a:pt x="10108" y="45167"/>
                      <a:pt x="10074" y="45033"/>
                      <a:pt x="10041" y="44900"/>
                    </a:cubicBezTo>
                    <a:cubicBezTo>
                      <a:pt x="9974" y="44566"/>
                      <a:pt x="9841" y="44099"/>
                      <a:pt x="9707" y="43532"/>
                    </a:cubicBezTo>
                    <a:cubicBezTo>
                      <a:pt x="9374" y="42331"/>
                      <a:pt x="8907" y="40597"/>
                      <a:pt x="8340" y="38528"/>
                    </a:cubicBezTo>
                    <a:cubicBezTo>
                      <a:pt x="7172" y="34292"/>
                      <a:pt x="5571" y="28488"/>
                      <a:pt x="3803" y="22083"/>
                    </a:cubicBezTo>
                    <a:cubicBezTo>
                      <a:pt x="2902" y="18881"/>
                      <a:pt x="2035" y="15812"/>
                      <a:pt x="1268" y="13044"/>
                    </a:cubicBezTo>
                    <a:cubicBezTo>
                      <a:pt x="868" y="11709"/>
                      <a:pt x="567" y="10408"/>
                      <a:pt x="367" y="9041"/>
                    </a:cubicBezTo>
                    <a:cubicBezTo>
                      <a:pt x="167" y="7873"/>
                      <a:pt x="167" y="6706"/>
                      <a:pt x="334" y="5505"/>
                    </a:cubicBezTo>
                    <a:cubicBezTo>
                      <a:pt x="567" y="3804"/>
                      <a:pt x="1368" y="2236"/>
                      <a:pt x="2602" y="1035"/>
                    </a:cubicBezTo>
                    <a:cubicBezTo>
                      <a:pt x="3069" y="601"/>
                      <a:pt x="3603" y="268"/>
                      <a:pt x="41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3304;p67">
                <a:extLst>
                  <a:ext uri="{FF2B5EF4-FFF2-40B4-BE49-F238E27FC236}">
                    <a16:creationId xmlns:a16="http://schemas.microsoft.com/office/drawing/2014/main" id="{F07D5654-6BAF-B05E-7277-AF3E3ED3680C}"/>
                  </a:ext>
                </a:extLst>
              </p:cNvPr>
              <p:cNvSpPr/>
              <p:nvPr/>
            </p:nvSpPr>
            <p:spPr>
              <a:xfrm>
                <a:off x="5299428" y="4217564"/>
                <a:ext cx="980106" cy="379597"/>
              </a:xfrm>
              <a:custGeom>
                <a:avLst/>
                <a:gdLst/>
                <a:ahLst/>
                <a:cxnLst/>
                <a:rect l="l" t="t" r="r" b="b"/>
                <a:pathLst>
                  <a:path w="50404" h="19582" extrusionOk="0">
                    <a:moveTo>
                      <a:pt x="31656" y="1"/>
                    </a:moveTo>
                    <a:lnTo>
                      <a:pt x="32157" y="2769"/>
                    </a:lnTo>
                    <a:lnTo>
                      <a:pt x="934" y="7406"/>
                    </a:lnTo>
                    <a:lnTo>
                      <a:pt x="0" y="19181"/>
                    </a:lnTo>
                    <a:lnTo>
                      <a:pt x="36360" y="19581"/>
                    </a:lnTo>
                    <a:cubicBezTo>
                      <a:pt x="44399" y="19514"/>
                      <a:pt x="50403" y="12176"/>
                      <a:pt x="48902" y="4270"/>
                    </a:cubicBezTo>
                    <a:lnTo>
                      <a:pt x="48402" y="1"/>
                    </a:ln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3305;p67">
                <a:extLst>
                  <a:ext uri="{FF2B5EF4-FFF2-40B4-BE49-F238E27FC236}">
                    <a16:creationId xmlns:a16="http://schemas.microsoft.com/office/drawing/2014/main" id="{9AF486FD-F108-19CE-3D67-103E6DFD51B0}"/>
                  </a:ext>
                </a:extLst>
              </p:cNvPr>
              <p:cNvSpPr/>
              <p:nvPr/>
            </p:nvSpPr>
            <p:spPr>
              <a:xfrm>
                <a:off x="4920620" y="4312997"/>
                <a:ext cx="441090" cy="286917"/>
              </a:xfrm>
              <a:custGeom>
                <a:avLst/>
                <a:gdLst/>
                <a:ahLst/>
                <a:cxnLst/>
                <a:rect l="l" t="t" r="r" b="b"/>
                <a:pathLst>
                  <a:path w="22684" h="14801" extrusionOk="0">
                    <a:moveTo>
                      <a:pt x="12764" y="0"/>
                    </a:moveTo>
                    <a:cubicBezTo>
                      <a:pt x="12557" y="0"/>
                      <a:pt x="12350" y="5"/>
                      <a:pt x="12143" y="14"/>
                    </a:cubicBezTo>
                    <a:lnTo>
                      <a:pt x="3470" y="448"/>
                    </a:lnTo>
                    <a:cubicBezTo>
                      <a:pt x="3470" y="448"/>
                      <a:pt x="4004" y="1882"/>
                      <a:pt x="4938" y="2383"/>
                    </a:cubicBezTo>
                    <a:cubicBezTo>
                      <a:pt x="5838" y="2916"/>
                      <a:pt x="11242" y="3017"/>
                      <a:pt x="11242" y="3017"/>
                    </a:cubicBezTo>
                    <a:lnTo>
                      <a:pt x="10942" y="3283"/>
                    </a:lnTo>
                    <a:cubicBezTo>
                      <a:pt x="9808" y="4484"/>
                      <a:pt x="8273" y="5151"/>
                      <a:pt x="6639" y="5185"/>
                    </a:cubicBezTo>
                    <a:lnTo>
                      <a:pt x="5805" y="5218"/>
                    </a:lnTo>
                    <a:cubicBezTo>
                      <a:pt x="5205" y="5151"/>
                      <a:pt x="4604" y="5051"/>
                      <a:pt x="4004" y="4851"/>
                    </a:cubicBezTo>
                    <a:lnTo>
                      <a:pt x="1869" y="3984"/>
                    </a:lnTo>
                    <a:cubicBezTo>
                      <a:pt x="1637" y="3874"/>
                      <a:pt x="1395" y="3813"/>
                      <a:pt x="1170" y="3813"/>
                    </a:cubicBezTo>
                    <a:cubicBezTo>
                      <a:pt x="780" y="3813"/>
                      <a:pt x="437" y="3995"/>
                      <a:pt x="268" y="4418"/>
                    </a:cubicBezTo>
                    <a:cubicBezTo>
                      <a:pt x="1" y="4985"/>
                      <a:pt x="201" y="5819"/>
                      <a:pt x="1969" y="6686"/>
                    </a:cubicBezTo>
                    <a:cubicBezTo>
                      <a:pt x="2936" y="7186"/>
                      <a:pt x="6606" y="8454"/>
                      <a:pt x="6606" y="8454"/>
                    </a:cubicBezTo>
                    <a:cubicBezTo>
                      <a:pt x="6606" y="8987"/>
                      <a:pt x="6706" y="9488"/>
                      <a:pt x="6806" y="9988"/>
                    </a:cubicBezTo>
                    <a:cubicBezTo>
                      <a:pt x="6972" y="10522"/>
                      <a:pt x="8407" y="11056"/>
                      <a:pt x="8407" y="11056"/>
                    </a:cubicBezTo>
                    <a:cubicBezTo>
                      <a:pt x="8774" y="11856"/>
                      <a:pt x="9207" y="12623"/>
                      <a:pt x="9674" y="13357"/>
                    </a:cubicBezTo>
                    <a:cubicBezTo>
                      <a:pt x="9841" y="13557"/>
                      <a:pt x="11142" y="13958"/>
                      <a:pt x="12543" y="14358"/>
                    </a:cubicBezTo>
                    <a:cubicBezTo>
                      <a:pt x="13631" y="14650"/>
                      <a:pt x="14751" y="14800"/>
                      <a:pt x="15871" y="14800"/>
                    </a:cubicBezTo>
                    <a:cubicBezTo>
                      <a:pt x="17052" y="14800"/>
                      <a:pt x="18234" y="14634"/>
                      <a:pt x="19381" y="14291"/>
                    </a:cubicBezTo>
                    <a:lnTo>
                      <a:pt x="22684" y="13291"/>
                    </a:lnTo>
                    <a:lnTo>
                      <a:pt x="22684" y="3250"/>
                    </a:lnTo>
                    <a:lnTo>
                      <a:pt x="22684" y="3017"/>
                    </a:lnTo>
                    <a:cubicBezTo>
                      <a:pt x="22678" y="3019"/>
                      <a:pt x="22670" y="3020"/>
                      <a:pt x="22660" y="3020"/>
                    </a:cubicBezTo>
                    <a:cubicBezTo>
                      <a:pt x="22375" y="3020"/>
                      <a:pt x="20352" y="2120"/>
                      <a:pt x="18547" y="1282"/>
                    </a:cubicBezTo>
                    <a:cubicBezTo>
                      <a:pt x="16734" y="436"/>
                      <a:pt x="14757" y="0"/>
                      <a:pt x="12764" y="0"/>
                    </a:cubicBez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3306;p67">
                <a:extLst>
                  <a:ext uri="{FF2B5EF4-FFF2-40B4-BE49-F238E27FC236}">
                    <a16:creationId xmlns:a16="http://schemas.microsoft.com/office/drawing/2014/main" id="{2E3994D9-D8A8-F81D-7C33-7F4A37F9C8E6}"/>
                  </a:ext>
                </a:extLst>
              </p:cNvPr>
              <p:cNvSpPr/>
              <p:nvPr/>
            </p:nvSpPr>
            <p:spPr>
              <a:xfrm>
                <a:off x="5045807" y="4476703"/>
                <a:ext cx="85636" cy="22157"/>
              </a:xfrm>
              <a:custGeom>
                <a:avLst/>
                <a:gdLst/>
                <a:ahLst/>
                <a:cxnLst/>
                <a:rect l="l" t="t" r="r" b="b"/>
                <a:pathLst>
                  <a:path w="4404" h="1143" extrusionOk="0">
                    <a:moveTo>
                      <a:pt x="26" y="1"/>
                    </a:moveTo>
                    <a:cubicBezTo>
                      <a:pt x="12" y="1"/>
                      <a:pt x="3" y="3"/>
                      <a:pt x="1" y="9"/>
                    </a:cubicBezTo>
                    <a:cubicBezTo>
                      <a:pt x="1368" y="709"/>
                      <a:pt x="2836" y="1110"/>
                      <a:pt x="4371" y="1143"/>
                    </a:cubicBezTo>
                    <a:cubicBezTo>
                      <a:pt x="4404" y="1110"/>
                      <a:pt x="3403" y="943"/>
                      <a:pt x="2169" y="643"/>
                    </a:cubicBezTo>
                    <a:cubicBezTo>
                      <a:pt x="1065" y="336"/>
                      <a:pt x="186" y="1"/>
                      <a:pt x="26" y="1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3307;p67">
                <a:extLst>
                  <a:ext uri="{FF2B5EF4-FFF2-40B4-BE49-F238E27FC236}">
                    <a16:creationId xmlns:a16="http://schemas.microsoft.com/office/drawing/2014/main" id="{01DE897F-0E30-C474-3416-3839250023C7}"/>
                  </a:ext>
                </a:extLst>
              </p:cNvPr>
              <p:cNvSpPr/>
              <p:nvPr/>
            </p:nvSpPr>
            <p:spPr>
              <a:xfrm>
                <a:off x="5080185" y="4525999"/>
                <a:ext cx="44782" cy="13434"/>
              </a:xfrm>
              <a:custGeom>
                <a:avLst/>
                <a:gdLst/>
                <a:ahLst/>
                <a:cxnLst/>
                <a:rect l="l" t="t" r="r" b="b"/>
                <a:pathLst>
                  <a:path w="2303" h="693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01" y="301"/>
                      <a:pt x="668" y="468"/>
                      <a:pt x="1101" y="568"/>
                    </a:cubicBezTo>
                    <a:cubicBezTo>
                      <a:pt x="1324" y="649"/>
                      <a:pt x="1570" y="693"/>
                      <a:pt x="1819" y="693"/>
                    </a:cubicBezTo>
                    <a:cubicBezTo>
                      <a:pt x="1981" y="693"/>
                      <a:pt x="2144" y="674"/>
                      <a:pt x="2302" y="635"/>
                    </a:cubicBezTo>
                    <a:cubicBezTo>
                      <a:pt x="1935" y="501"/>
                      <a:pt x="1535" y="435"/>
                      <a:pt x="1135" y="334"/>
                    </a:cubicBezTo>
                    <a:cubicBezTo>
                      <a:pt x="768" y="201"/>
                      <a:pt x="401" y="101"/>
                      <a:pt x="1" y="1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3308;p67">
                <a:extLst>
                  <a:ext uri="{FF2B5EF4-FFF2-40B4-BE49-F238E27FC236}">
                    <a16:creationId xmlns:a16="http://schemas.microsoft.com/office/drawing/2014/main" id="{53DAB482-7E4C-52A0-BCE9-A4255D353CB6}"/>
                  </a:ext>
                </a:extLst>
              </p:cNvPr>
              <p:cNvSpPr/>
              <p:nvPr/>
            </p:nvSpPr>
            <p:spPr>
              <a:xfrm>
                <a:off x="5923398" y="4268004"/>
                <a:ext cx="160888" cy="144224"/>
              </a:xfrm>
              <a:custGeom>
                <a:avLst/>
                <a:gdLst/>
                <a:ahLst/>
                <a:cxnLst/>
                <a:rect l="l" t="t" r="r" b="b"/>
                <a:pathLst>
                  <a:path w="8274" h="7440" extrusionOk="0">
                    <a:moveTo>
                      <a:pt x="1" y="0"/>
                    </a:moveTo>
                    <a:cubicBezTo>
                      <a:pt x="1" y="34"/>
                      <a:pt x="635" y="201"/>
                      <a:pt x="1602" y="601"/>
                    </a:cubicBezTo>
                    <a:cubicBezTo>
                      <a:pt x="2169" y="834"/>
                      <a:pt x="2703" y="1101"/>
                      <a:pt x="3237" y="1435"/>
                    </a:cubicBezTo>
                    <a:cubicBezTo>
                      <a:pt x="3870" y="1802"/>
                      <a:pt x="4471" y="2269"/>
                      <a:pt x="5005" y="2736"/>
                    </a:cubicBezTo>
                    <a:cubicBezTo>
                      <a:pt x="5572" y="3269"/>
                      <a:pt x="6072" y="3803"/>
                      <a:pt x="6539" y="4404"/>
                    </a:cubicBezTo>
                    <a:cubicBezTo>
                      <a:pt x="6906" y="4871"/>
                      <a:pt x="7239" y="5371"/>
                      <a:pt x="7540" y="5905"/>
                    </a:cubicBezTo>
                    <a:cubicBezTo>
                      <a:pt x="8040" y="6839"/>
                      <a:pt x="8240" y="7439"/>
                      <a:pt x="8274" y="7439"/>
                    </a:cubicBezTo>
                    <a:cubicBezTo>
                      <a:pt x="8240" y="7272"/>
                      <a:pt x="8207" y="7139"/>
                      <a:pt x="8140" y="7005"/>
                    </a:cubicBezTo>
                    <a:cubicBezTo>
                      <a:pt x="8107" y="6839"/>
                      <a:pt x="8040" y="6638"/>
                      <a:pt x="7973" y="6505"/>
                    </a:cubicBezTo>
                    <a:cubicBezTo>
                      <a:pt x="7873" y="6305"/>
                      <a:pt x="7807" y="6071"/>
                      <a:pt x="7673" y="5838"/>
                    </a:cubicBezTo>
                    <a:cubicBezTo>
                      <a:pt x="7373" y="5304"/>
                      <a:pt x="7073" y="4770"/>
                      <a:pt x="6706" y="4270"/>
                    </a:cubicBezTo>
                    <a:cubicBezTo>
                      <a:pt x="6239" y="3670"/>
                      <a:pt x="5705" y="3103"/>
                      <a:pt x="5171" y="2602"/>
                    </a:cubicBezTo>
                    <a:cubicBezTo>
                      <a:pt x="4604" y="2102"/>
                      <a:pt x="3970" y="1668"/>
                      <a:pt x="3337" y="1268"/>
                    </a:cubicBezTo>
                    <a:cubicBezTo>
                      <a:pt x="2803" y="934"/>
                      <a:pt x="2236" y="668"/>
                      <a:pt x="1669" y="467"/>
                    </a:cubicBezTo>
                    <a:cubicBezTo>
                      <a:pt x="1402" y="367"/>
                      <a:pt x="1202" y="301"/>
                      <a:pt x="1002" y="234"/>
                    </a:cubicBezTo>
                    <a:cubicBezTo>
                      <a:pt x="802" y="167"/>
                      <a:pt x="635" y="134"/>
                      <a:pt x="468" y="100"/>
                    </a:cubicBezTo>
                    <a:cubicBezTo>
                      <a:pt x="335" y="67"/>
                      <a:pt x="168" y="34"/>
                      <a:pt x="1" y="0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3309;p67">
                <a:extLst>
                  <a:ext uri="{FF2B5EF4-FFF2-40B4-BE49-F238E27FC236}">
                    <a16:creationId xmlns:a16="http://schemas.microsoft.com/office/drawing/2014/main" id="{9626F560-E65B-E259-6A9E-5C54BF8DDBE7}"/>
                  </a:ext>
                </a:extLst>
              </p:cNvPr>
              <p:cNvSpPr/>
              <p:nvPr/>
            </p:nvSpPr>
            <p:spPr>
              <a:xfrm>
                <a:off x="5043862" y="4356594"/>
                <a:ext cx="112237" cy="60326"/>
              </a:xfrm>
              <a:custGeom>
                <a:avLst/>
                <a:gdLst/>
                <a:ahLst/>
                <a:cxnLst/>
                <a:rect l="l" t="t" r="r" b="b"/>
                <a:pathLst>
                  <a:path w="5772" h="3112" extrusionOk="0">
                    <a:moveTo>
                      <a:pt x="5771" y="0"/>
                    </a:moveTo>
                    <a:lnTo>
                      <a:pt x="5771" y="0"/>
                    </a:lnTo>
                    <a:cubicBezTo>
                      <a:pt x="5471" y="167"/>
                      <a:pt x="5238" y="367"/>
                      <a:pt x="5004" y="601"/>
                    </a:cubicBezTo>
                    <a:cubicBezTo>
                      <a:pt x="4404" y="1101"/>
                      <a:pt x="3770" y="1568"/>
                      <a:pt x="3103" y="1968"/>
                    </a:cubicBezTo>
                    <a:cubicBezTo>
                      <a:pt x="1502" y="2902"/>
                      <a:pt x="1" y="3036"/>
                      <a:pt x="1" y="3103"/>
                    </a:cubicBezTo>
                    <a:cubicBezTo>
                      <a:pt x="62" y="3109"/>
                      <a:pt x="123" y="3111"/>
                      <a:pt x="184" y="3111"/>
                    </a:cubicBezTo>
                    <a:cubicBezTo>
                      <a:pt x="457" y="3111"/>
                      <a:pt x="729" y="3057"/>
                      <a:pt x="1001" y="3002"/>
                    </a:cubicBezTo>
                    <a:cubicBezTo>
                      <a:pt x="1769" y="2836"/>
                      <a:pt x="2502" y="2535"/>
                      <a:pt x="3203" y="2135"/>
                    </a:cubicBezTo>
                    <a:cubicBezTo>
                      <a:pt x="3870" y="1735"/>
                      <a:pt x="4504" y="1268"/>
                      <a:pt x="5104" y="701"/>
                    </a:cubicBezTo>
                    <a:cubicBezTo>
                      <a:pt x="5338" y="501"/>
                      <a:pt x="5571" y="267"/>
                      <a:pt x="5771" y="0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" name="Google Shape;3310;p67">
              <a:extLst>
                <a:ext uri="{FF2B5EF4-FFF2-40B4-BE49-F238E27FC236}">
                  <a16:creationId xmlns:a16="http://schemas.microsoft.com/office/drawing/2014/main" id="{78E87252-5731-D05F-00D3-7ABC8CD62364}"/>
                </a:ext>
              </a:extLst>
            </p:cNvPr>
            <p:cNvGrpSpPr/>
            <p:nvPr/>
          </p:nvGrpSpPr>
          <p:grpSpPr>
            <a:xfrm>
              <a:off x="2879558" y="2231726"/>
              <a:ext cx="1489273" cy="2372550"/>
              <a:chOff x="2970850" y="2231726"/>
              <a:chExt cx="1489273" cy="2372550"/>
            </a:xfrm>
          </p:grpSpPr>
          <p:sp>
            <p:nvSpPr>
              <p:cNvPr id="11" name="Google Shape;3311;p67">
                <a:extLst>
                  <a:ext uri="{FF2B5EF4-FFF2-40B4-BE49-F238E27FC236}">
                    <a16:creationId xmlns:a16="http://schemas.microsoft.com/office/drawing/2014/main" id="{B9F4F701-FE94-B3F9-193A-7A53930F4323}"/>
                  </a:ext>
                </a:extLst>
              </p:cNvPr>
              <p:cNvSpPr/>
              <p:nvPr/>
            </p:nvSpPr>
            <p:spPr>
              <a:xfrm>
                <a:off x="3262720" y="3154045"/>
                <a:ext cx="874383" cy="1450231"/>
              </a:xfrm>
              <a:custGeom>
                <a:avLst/>
                <a:gdLst/>
                <a:ahLst/>
                <a:cxnLst/>
                <a:rect l="l" t="t" r="r" b="b"/>
                <a:pathLst>
                  <a:path w="44967" h="74812" extrusionOk="0">
                    <a:moveTo>
                      <a:pt x="25606" y="1"/>
                    </a:moveTo>
                    <a:cubicBezTo>
                      <a:pt x="19991" y="1"/>
                      <a:pt x="12977" y="958"/>
                      <a:pt x="12977" y="958"/>
                    </a:cubicBezTo>
                    <a:cubicBezTo>
                      <a:pt x="12977" y="958"/>
                      <a:pt x="5505" y="1692"/>
                      <a:pt x="1369" y="3193"/>
                    </a:cubicBezTo>
                    <a:cubicBezTo>
                      <a:pt x="1035" y="3327"/>
                      <a:pt x="835" y="3660"/>
                      <a:pt x="902" y="3994"/>
                    </a:cubicBezTo>
                    <a:lnTo>
                      <a:pt x="7673" y="52162"/>
                    </a:lnTo>
                    <a:cubicBezTo>
                      <a:pt x="8407" y="52162"/>
                      <a:pt x="1969" y="69407"/>
                      <a:pt x="335" y="73810"/>
                    </a:cubicBezTo>
                    <a:cubicBezTo>
                      <a:pt x="134" y="74311"/>
                      <a:pt x="1" y="74711"/>
                      <a:pt x="1" y="74711"/>
                    </a:cubicBezTo>
                    <a:lnTo>
                      <a:pt x="44966" y="74811"/>
                    </a:lnTo>
                    <a:lnTo>
                      <a:pt x="44433" y="32981"/>
                    </a:lnTo>
                    <a:cubicBezTo>
                      <a:pt x="44433" y="32948"/>
                      <a:pt x="44433" y="32914"/>
                      <a:pt x="44433" y="32881"/>
                    </a:cubicBezTo>
                    <a:lnTo>
                      <a:pt x="40697" y="2960"/>
                    </a:lnTo>
                    <a:cubicBezTo>
                      <a:pt x="40663" y="2659"/>
                      <a:pt x="40430" y="2426"/>
                      <a:pt x="40163" y="2326"/>
                    </a:cubicBezTo>
                    <a:cubicBezTo>
                      <a:pt x="38362" y="1859"/>
                      <a:pt x="31957" y="191"/>
                      <a:pt x="27054" y="24"/>
                    </a:cubicBezTo>
                    <a:cubicBezTo>
                      <a:pt x="26586" y="8"/>
                      <a:pt x="26101" y="1"/>
                      <a:pt x="25606" y="1"/>
                    </a:cubicBezTo>
                    <a:close/>
                  </a:path>
                </a:pathLst>
              </a:custGeom>
              <a:solidFill>
                <a:srgbClr val="FF72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3312;p67">
                <a:extLst>
                  <a:ext uri="{FF2B5EF4-FFF2-40B4-BE49-F238E27FC236}">
                    <a16:creationId xmlns:a16="http://schemas.microsoft.com/office/drawing/2014/main" id="{0642B087-7BB9-A5D7-8902-CC7F5BF4C409}"/>
                  </a:ext>
                </a:extLst>
              </p:cNvPr>
              <p:cNvSpPr/>
              <p:nvPr/>
            </p:nvSpPr>
            <p:spPr>
              <a:xfrm>
                <a:off x="3585098" y="3805013"/>
                <a:ext cx="230287" cy="151164"/>
              </a:xfrm>
              <a:custGeom>
                <a:avLst/>
                <a:gdLst/>
                <a:ahLst/>
                <a:cxnLst/>
                <a:rect l="l" t="t" r="r" b="b"/>
                <a:pathLst>
                  <a:path w="11843" h="7798" extrusionOk="0">
                    <a:moveTo>
                      <a:pt x="11842" y="1"/>
                    </a:moveTo>
                    <a:cubicBezTo>
                      <a:pt x="11809" y="1"/>
                      <a:pt x="11475" y="768"/>
                      <a:pt x="10708" y="1869"/>
                    </a:cubicBezTo>
                    <a:cubicBezTo>
                      <a:pt x="10475" y="2169"/>
                      <a:pt x="10274" y="2436"/>
                      <a:pt x="10008" y="2736"/>
                    </a:cubicBezTo>
                    <a:cubicBezTo>
                      <a:pt x="9807" y="3036"/>
                      <a:pt x="9507" y="3336"/>
                      <a:pt x="9174" y="3670"/>
                    </a:cubicBezTo>
                    <a:cubicBezTo>
                      <a:pt x="8507" y="4337"/>
                      <a:pt x="7739" y="4937"/>
                      <a:pt x="6972" y="5471"/>
                    </a:cubicBezTo>
                    <a:cubicBezTo>
                      <a:pt x="6138" y="6005"/>
                      <a:pt x="5304" y="6439"/>
                      <a:pt x="4404" y="6805"/>
                    </a:cubicBezTo>
                    <a:cubicBezTo>
                      <a:pt x="4003" y="6972"/>
                      <a:pt x="3603" y="7106"/>
                      <a:pt x="3203" y="7206"/>
                    </a:cubicBezTo>
                    <a:cubicBezTo>
                      <a:pt x="2869" y="7306"/>
                      <a:pt x="2502" y="7406"/>
                      <a:pt x="2135" y="7473"/>
                    </a:cubicBezTo>
                    <a:cubicBezTo>
                      <a:pt x="834" y="7739"/>
                      <a:pt x="0" y="7739"/>
                      <a:pt x="0" y="7773"/>
                    </a:cubicBezTo>
                    <a:cubicBezTo>
                      <a:pt x="101" y="7790"/>
                      <a:pt x="201" y="7798"/>
                      <a:pt x="296" y="7798"/>
                    </a:cubicBezTo>
                    <a:cubicBezTo>
                      <a:pt x="392" y="7798"/>
                      <a:pt x="484" y="7790"/>
                      <a:pt x="568" y="7773"/>
                    </a:cubicBezTo>
                    <a:cubicBezTo>
                      <a:pt x="801" y="7773"/>
                      <a:pt x="1035" y="7773"/>
                      <a:pt x="1268" y="7739"/>
                    </a:cubicBezTo>
                    <a:cubicBezTo>
                      <a:pt x="1568" y="7706"/>
                      <a:pt x="1868" y="7673"/>
                      <a:pt x="2169" y="7606"/>
                    </a:cubicBezTo>
                    <a:cubicBezTo>
                      <a:pt x="2536" y="7539"/>
                      <a:pt x="2903" y="7473"/>
                      <a:pt x="3269" y="7373"/>
                    </a:cubicBezTo>
                    <a:cubicBezTo>
                      <a:pt x="3636" y="7272"/>
                      <a:pt x="4070" y="7139"/>
                      <a:pt x="4470" y="6972"/>
                    </a:cubicBezTo>
                    <a:cubicBezTo>
                      <a:pt x="5371" y="6639"/>
                      <a:pt x="6238" y="6172"/>
                      <a:pt x="7072" y="5671"/>
                    </a:cubicBezTo>
                    <a:cubicBezTo>
                      <a:pt x="7873" y="5104"/>
                      <a:pt x="8640" y="4504"/>
                      <a:pt x="9340" y="3803"/>
                    </a:cubicBezTo>
                    <a:cubicBezTo>
                      <a:pt x="9607" y="3503"/>
                      <a:pt x="9908" y="3170"/>
                      <a:pt x="10174" y="2836"/>
                    </a:cubicBezTo>
                    <a:cubicBezTo>
                      <a:pt x="10408" y="2569"/>
                      <a:pt x="10608" y="2269"/>
                      <a:pt x="10808" y="1935"/>
                    </a:cubicBezTo>
                    <a:cubicBezTo>
                      <a:pt x="11008" y="1702"/>
                      <a:pt x="11142" y="1435"/>
                      <a:pt x="11309" y="1168"/>
                    </a:cubicBezTo>
                    <a:cubicBezTo>
                      <a:pt x="11409" y="968"/>
                      <a:pt x="11509" y="768"/>
                      <a:pt x="11609" y="568"/>
                    </a:cubicBezTo>
                    <a:cubicBezTo>
                      <a:pt x="11709" y="368"/>
                      <a:pt x="11776" y="201"/>
                      <a:pt x="118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3313;p67">
                <a:extLst>
                  <a:ext uri="{FF2B5EF4-FFF2-40B4-BE49-F238E27FC236}">
                    <a16:creationId xmlns:a16="http://schemas.microsoft.com/office/drawing/2014/main" id="{3004B18A-C542-9021-4441-CFAFDD886BC6}"/>
                  </a:ext>
                </a:extLst>
              </p:cNvPr>
              <p:cNvSpPr/>
              <p:nvPr/>
            </p:nvSpPr>
            <p:spPr>
              <a:xfrm>
                <a:off x="3292568" y="4272366"/>
                <a:ext cx="762808" cy="268036"/>
              </a:xfrm>
              <a:custGeom>
                <a:avLst/>
                <a:gdLst/>
                <a:ahLst/>
                <a:cxnLst/>
                <a:rect l="l" t="t" r="r" b="b"/>
                <a:pathLst>
                  <a:path w="39229" h="13827" extrusionOk="0">
                    <a:moveTo>
                      <a:pt x="36963" y="0"/>
                    </a:moveTo>
                    <a:cubicBezTo>
                      <a:pt x="36838" y="0"/>
                      <a:pt x="36714" y="4"/>
                      <a:pt x="36593" y="9"/>
                    </a:cubicBezTo>
                    <a:cubicBezTo>
                      <a:pt x="24985" y="342"/>
                      <a:pt x="14344" y="1276"/>
                      <a:pt x="3036" y="3978"/>
                    </a:cubicBezTo>
                    <a:lnTo>
                      <a:pt x="0" y="12851"/>
                    </a:lnTo>
                    <a:cubicBezTo>
                      <a:pt x="1620" y="13504"/>
                      <a:pt x="3321" y="13827"/>
                      <a:pt x="5011" y="13827"/>
                    </a:cubicBezTo>
                    <a:cubicBezTo>
                      <a:pt x="7810" y="13827"/>
                      <a:pt x="10580" y="12943"/>
                      <a:pt x="12910" y="11217"/>
                    </a:cubicBezTo>
                    <a:cubicBezTo>
                      <a:pt x="14511" y="10049"/>
                      <a:pt x="15878" y="8515"/>
                      <a:pt x="17646" y="7548"/>
                    </a:cubicBezTo>
                    <a:cubicBezTo>
                      <a:pt x="20048" y="6180"/>
                      <a:pt x="22950" y="6047"/>
                      <a:pt x="25719" y="5880"/>
                    </a:cubicBezTo>
                    <a:cubicBezTo>
                      <a:pt x="29421" y="5613"/>
                      <a:pt x="33157" y="5146"/>
                      <a:pt x="36660" y="3845"/>
                    </a:cubicBezTo>
                    <a:cubicBezTo>
                      <a:pt x="37394" y="3645"/>
                      <a:pt x="38028" y="3245"/>
                      <a:pt x="38561" y="2711"/>
                    </a:cubicBezTo>
                    <a:cubicBezTo>
                      <a:pt x="39062" y="2110"/>
                      <a:pt x="39228" y="1210"/>
                      <a:pt x="38728" y="609"/>
                    </a:cubicBezTo>
                    <a:cubicBezTo>
                      <a:pt x="38334" y="103"/>
                      <a:pt x="37633" y="0"/>
                      <a:pt x="369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3314;p67">
                <a:extLst>
                  <a:ext uri="{FF2B5EF4-FFF2-40B4-BE49-F238E27FC236}">
                    <a16:creationId xmlns:a16="http://schemas.microsoft.com/office/drawing/2014/main" id="{F2E20BA3-2962-263E-A3BC-ADF8E76C52FF}"/>
                  </a:ext>
                </a:extLst>
              </p:cNvPr>
              <p:cNvSpPr/>
              <p:nvPr/>
            </p:nvSpPr>
            <p:spPr>
              <a:xfrm>
                <a:off x="3536447" y="2231726"/>
                <a:ext cx="713515" cy="845845"/>
              </a:xfrm>
              <a:custGeom>
                <a:avLst/>
                <a:gdLst/>
                <a:ahLst/>
                <a:cxnLst/>
                <a:rect l="l" t="t" r="r" b="b"/>
                <a:pathLst>
                  <a:path w="36694" h="43634" extrusionOk="0">
                    <a:moveTo>
                      <a:pt x="10040" y="0"/>
                    </a:moveTo>
                    <a:cubicBezTo>
                      <a:pt x="6379" y="0"/>
                      <a:pt x="2616" y="1883"/>
                      <a:pt x="1" y="4572"/>
                    </a:cubicBezTo>
                    <a:lnTo>
                      <a:pt x="12043" y="43634"/>
                    </a:lnTo>
                    <a:lnTo>
                      <a:pt x="24418" y="42533"/>
                    </a:lnTo>
                    <a:lnTo>
                      <a:pt x="24952" y="38330"/>
                    </a:lnTo>
                    <a:lnTo>
                      <a:pt x="26553" y="40999"/>
                    </a:lnTo>
                    <a:lnTo>
                      <a:pt x="36227" y="39164"/>
                    </a:lnTo>
                    <a:cubicBezTo>
                      <a:pt x="36460" y="36829"/>
                      <a:pt x="36694" y="34461"/>
                      <a:pt x="36260" y="32159"/>
                    </a:cubicBezTo>
                    <a:cubicBezTo>
                      <a:pt x="35826" y="29857"/>
                      <a:pt x="34625" y="27589"/>
                      <a:pt x="32591" y="26421"/>
                    </a:cubicBezTo>
                    <a:cubicBezTo>
                      <a:pt x="31590" y="25854"/>
                      <a:pt x="30389" y="25554"/>
                      <a:pt x="29488" y="24820"/>
                    </a:cubicBezTo>
                    <a:cubicBezTo>
                      <a:pt x="27787" y="23419"/>
                      <a:pt x="27620" y="20884"/>
                      <a:pt x="27854" y="18683"/>
                    </a:cubicBezTo>
                    <a:cubicBezTo>
                      <a:pt x="28087" y="16481"/>
                      <a:pt x="28521" y="14146"/>
                      <a:pt x="27587" y="12111"/>
                    </a:cubicBezTo>
                    <a:cubicBezTo>
                      <a:pt x="26553" y="9843"/>
                      <a:pt x="24051" y="8709"/>
                      <a:pt x="22016" y="7208"/>
                    </a:cubicBezTo>
                    <a:cubicBezTo>
                      <a:pt x="19248" y="5140"/>
                      <a:pt x="17113" y="2204"/>
                      <a:pt x="13944" y="803"/>
                    </a:cubicBezTo>
                    <a:cubicBezTo>
                      <a:pt x="12696" y="251"/>
                      <a:pt x="11375" y="0"/>
                      <a:pt x="10040" y="0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3315;p67">
                <a:extLst>
                  <a:ext uri="{FF2B5EF4-FFF2-40B4-BE49-F238E27FC236}">
                    <a16:creationId xmlns:a16="http://schemas.microsoft.com/office/drawing/2014/main" id="{273FAE88-30D2-7717-E66F-12636B7EED7E}"/>
                  </a:ext>
                </a:extLst>
              </p:cNvPr>
              <p:cNvSpPr/>
              <p:nvPr/>
            </p:nvSpPr>
            <p:spPr>
              <a:xfrm>
                <a:off x="3489098" y="2376144"/>
                <a:ext cx="504014" cy="1024749"/>
              </a:xfrm>
              <a:custGeom>
                <a:avLst/>
                <a:gdLst/>
                <a:ahLst/>
                <a:cxnLst/>
                <a:rect l="l" t="t" r="r" b="b"/>
                <a:pathLst>
                  <a:path w="25920" h="52863" extrusionOk="0">
                    <a:moveTo>
                      <a:pt x="16874" y="0"/>
                    </a:moveTo>
                    <a:cubicBezTo>
                      <a:pt x="16655" y="0"/>
                      <a:pt x="16434" y="8"/>
                      <a:pt x="16212" y="25"/>
                    </a:cubicBezTo>
                    <a:lnTo>
                      <a:pt x="835" y="1092"/>
                    </a:lnTo>
                    <a:lnTo>
                      <a:pt x="835" y="3794"/>
                    </a:lnTo>
                    <a:lnTo>
                      <a:pt x="67" y="44156"/>
                    </a:lnTo>
                    <a:cubicBezTo>
                      <a:pt x="1" y="48826"/>
                      <a:pt x="4470" y="52829"/>
                      <a:pt x="9507" y="52862"/>
                    </a:cubicBezTo>
                    <a:cubicBezTo>
                      <a:pt x="9529" y="52862"/>
                      <a:pt x="9551" y="52863"/>
                      <a:pt x="9573" y="52863"/>
                    </a:cubicBezTo>
                    <a:cubicBezTo>
                      <a:pt x="14562" y="52863"/>
                      <a:pt x="16613" y="49072"/>
                      <a:pt x="16746" y="44356"/>
                    </a:cubicBezTo>
                    <a:cubicBezTo>
                      <a:pt x="16913" y="39386"/>
                      <a:pt x="17180" y="34182"/>
                      <a:pt x="17180" y="34182"/>
                    </a:cubicBezTo>
                    <a:cubicBezTo>
                      <a:pt x="17180" y="34182"/>
                      <a:pt x="23584" y="33282"/>
                      <a:pt x="25152" y="25009"/>
                    </a:cubicBezTo>
                    <a:cubicBezTo>
                      <a:pt x="25919" y="20873"/>
                      <a:pt x="25886" y="14068"/>
                      <a:pt x="25719" y="8497"/>
                    </a:cubicBezTo>
                    <a:cubicBezTo>
                      <a:pt x="25528" y="3716"/>
                      <a:pt x="21589" y="0"/>
                      <a:pt x="16874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3316;p67">
                <a:extLst>
                  <a:ext uri="{FF2B5EF4-FFF2-40B4-BE49-F238E27FC236}">
                    <a16:creationId xmlns:a16="http://schemas.microsoft.com/office/drawing/2014/main" id="{4BA65A7C-F90F-C789-A635-A73BB88D5653}"/>
                  </a:ext>
                </a:extLst>
              </p:cNvPr>
              <p:cNvSpPr/>
              <p:nvPr/>
            </p:nvSpPr>
            <p:spPr>
              <a:xfrm>
                <a:off x="3904230" y="2625532"/>
                <a:ext cx="41535" cy="39526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2039" extrusionOk="0">
                    <a:moveTo>
                      <a:pt x="1099" y="0"/>
                    </a:moveTo>
                    <a:cubicBezTo>
                      <a:pt x="1077" y="0"/>
                      <a:pt x="1056" y="1"/>
                      <a:pt x="1034" y="2"/>
                    </a:cubicBezTo>
                    <a:cubicBezTo>
                      <a:pt x="467" y="2"/>
                      <a:pt x="0" y="469"/>
                      <a:pt x="0" y="1036"/>
                    </a:cubicBezTo>
                    <a:cubicBezTo>
                      <a:pt x="0" y="1615"/>
                      <a:pt x="465" y="2039"/>
                      <a:pt x="1006" y="2039"/>
                    </a:cubicBezTo>
                    <a:cubicBezTo>
                      <a:pt x="1027" y="2039"/>
                      <a:pt x="1047" y="2038"/>
                      <a:pt x="1068" y="2037"/>
                    </a:cubicBezTo>
                    <a:cubicBezTo>
                      <a:pt x="1635" y="2037"/>
                      <a:pt x="2102" y="1570"/>
                      <a:pt x="2135" y="1003"/>
                    </a:cubicBezTo>
                    <a:cubicBezTo>
                      <a:pt x="2103" y="424"/>
                      <a:pt x="1668" y="0"/>
                      <a:pt x="109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3317;p67">
                <a:extLst>
                  <a:ext uri="{FF2B5EF4-FFF2-40B4-BE49-F238E27FC236}">
                    <a16:creationId xmlns:a16="http://schemas.microsoft.com/office/drawing/2014/main" id="{6999C4EB-B9A5-DA02-FBBF-3326EA860F68}"/>
                  </a:ext>
                </a:extLst>
              </p:cNvPr>
              <p:cNvSpPr/>
              <p:nvPr/>
            </p:nvSpPr>
            <p:spPr>
              <a:xfrm>
                <a:off x="3874381" y="2585464"/>
                <a:ext cx="84352" cy="23669"/>
              </a:xfrm>
              <a:custGeom>
                <a:avLst/>
                <a:gdLst/>
                <a:ahLst/>
                <a:cxnLst/>
                <a:rect l="l" t="t" r="r" b="b"/>
                <a:pathLst>
                  <a:path w="4338" h="1221" extrusionOk="0">
                    <a:moveTo>
                      <a:pt x="2236" y="1"/>
                    </a:moveTo>
                    <a:cubicBezTo>
                      <a:pt x="1635" y="1"/>
                      <a:pt x="1035" y="168"/>
                      <a:pt x="534" y="501"/>
                    </a:cubicBezTo>
                    <a:cubicBezTo>
                      <a:pt x="168" y="735"/>
                      <a:pt x="1" y="1002"/>
                      <a:pt x="67" y="1068"/>
                    </a:cubicBezTo>
                    <a:cubicBezTo>
                      <a:pt x="82" y="1083"/>
                      <a:pt x="106" y="1090"/>
                      <a:pt x="137" y="1090"/>
                    </a:cubicBezTo>
                    <a:cubicBezTo>
                      <a:pt x="390" y="1090"/>
                      <a:pt x="1165" y="668"/>
                      <a:pt x="2202" y="668"/>
                    </a:cubicBezTo>
                    <a:cubicBezTo>
                      <a:pt x="3259" y="698"/>
                      <a:pt x="3988" y="1220"/>
                      <a:pt x="4215" y="1220"/>
                    </a:cubicBezTo>
                    <a:cubicBezTo>
                      <a:pt x="4239" y="1220"/>
                      <a:pt x="4258" y="1214"/>
                      <a:pt x="4270" y="1202"/>
                    </a:cubicBezTo>
                    <a:cubicBezTo>
                      <a:pt x="4337" y="1135"/>
                      <a:pt x="4237" y="868"/>
                      <a:pt x="3904" y="601"/>
                    </a:cubicBezTo>
                    <a:cubicBezTo>
                      <a:pt x="3437" y="234"/>
                      <a:pt x="2836" y="34"/>
                      <a:pt x="223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3318;p67">
                <a:extLst>
                  <a:ext uri="{FF2B5EF4-FFF2-40B4-BE49-F238E27FC236}">
                    <a16:creationId xmlns:a16="http://schemas.microsoft.com/office/drawing/2014/main" id="{921B3B59-5886-2DE0-59EE-79EED9102094}"/>
                  </a:ext>
                </a:extLst>
              </p:cNvPr>
              <p:cNvSpPr/>
              <p:nvPr/>
            </p:nvSpPr>
            <p:spPr>
              <a:xfrm>
                <a:off x="3683684" y="2625532"/>
                <a:ext cx="41535" cy="39526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2039" extrusionOk="0">
                    <a:moveTo>
                      <a:pt x="1129" y="0"/>
                    </a:moveTo>
                    <a:cubicBezTo>
                      <a:pt x="1109" y="0"/>
                      <a:pt x="1089" y="1"/>
                      <a:pt x="1068" y="2"/>
                    </a:cubicBezTo>
                    <a:cubicBezTo>
                      <a:pt x="468" y="2"/>
                      <a:pt x="1" y="469"/>
                      <a:pt x="1" y="1036"/>
                    </a:cubicBezTo>
                    <a:cubicBezTo>
                      <a:pt x="1" y="1615"/>
                      <a:pt x="466" y="2039"/>
                      <a:pt x="1007" y="2039"/>
                    </a:cubicBezTo>
                    <a:cubicBezTo>
                      <a:pt x="1027" y="2039"/>
                      <a:pt x="1048" y="2038"/>
                      <a:pt x="1068" y="2037"/>
                    </a:cubicBezTo>
                    <a:cubicBezTo>
                      <a:pt x="1635" y="2037"/>
                      <a:pt x="2102" y="1570"/>
                      <a:pt x="2136" y="1003"/>
                    </a:cubicBezTo>
                    <a:cubicBezTo>
                      <a:pt x="2103" y="424"/>
                      <a:pt x="1668" y="0"/>
                      <a:pt x="112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3319;p67">
                <a:extLst>
                  <a:ext uri="{FF2B5EF4-FFF2-40B4-BE49-F238E27FC236}">
                    <a16:creationId xmlns:a16="http://schemas.microsoft.com/office/drawing/2014/main" id="{81370732-E8AF-BD92-EBCF-4E8D3156DD4E}"/>
                  </a:ext>
                </a:extLst>
              </p:cNvPr>
              <p:cNvSpPr/>
              <p:nvPr/>
            </p:nvSpPr>
            <p:spPr>
              <a:xfrm>
                <a:off x="3654497" y="2583525"/>
                <a:ext cx="84352" cy="23669"/>
              </a:xfrm>
              <a:custGeom>
                <a:avLst/>
                <a:gdLst/>
                <a:ahLst/>
                <a:cxnLst/>
                <a:rect l="l" t="t" r="r" b="b"/>
                <a:pathLst>
                  <a:path w="4338" h="1221" extrusionOk="0">
                    <a:moveTo>
                      <a:pt x="2236" y="1"/>
                    </a:moveTo>
                    <a:cubicBezTo>
                      <a:pt x="1635" y="1"/>
                      <a:pt x="1035" y="168"/>
                      <a:pt x="501" y="501"/>
                    </a:cubicBezTo>
                    <a:cubicBezTo>
                      <a:pt x="134" y="735"/>
                      <a:pt x="1" y="1002"/>
                      <a:pt x="67" y="1068"/>
                    </a:cubicBezTo>
                    <a:cubicBezTo>
                      <a:pt x="78" y="1082"/>
                      <a:pt x="97" y="1089"/>
                      <a:pt x="124" y="1089"/>
                    </a:cubicBezTo>
                    <a:cubicBezTo>
                      <a:pt x="347" y="1089"/>
                      <a:pt x="1107" y="667"/>
                      <a:pt x="2103" y="667"/>
                    </a:cubicBezTo>
                    <a:cubicBezTo>
                      <a:pt x="2136" y="667"/>
                      <a:pt x="2169" y="667"/>
                      <a:pt x="2202" y="668"/>
                    </a:cubicBezTo>
                    <a:cubicBezTo>
                      <a:pt x="3229" y="698"/>
                      <a:pt x="3982" y="1220"/>
                      <a:pt x="4215" y="1220"/>
                    </a:cubicBezTo>
                    <a:cubicBezTo>
                      <a:pt x="4239" y="1220"/>
                      <a:pt x="4258" y="1214"/>
                      <a:pt x="4270" y="1202"/>
                    </a:cubicBezTo>
                    <a:cubicBezTo>
                      <a:pt x="4337" y="1135"/>
                      <a:pt x="4237" y="868"/>
                      <a:pt x="3903" y="601"/>
                    </a:cubicBezTo>
                    <a:cubicBezTo>
                      <a:pt x="3403" y="234"/>
                      <a:pt x="2836" y="34"/>
                      <a:pt x="223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3320;p67">
                <a:extLst>
                  <a:ext uri="{FF2B5EF4-FFF2-40B4-BE49-F238E27FC236}">
                    <a16:creationId xmlns:a16="http://schemas.microsoft.com/office/drawing/2014/main" id="{28BEA930-FF2A-6832-1A11-3D4305050C15}"/>
                  </a:ext>
                </a:extLst>
              </p:cNvPr>
              <p:cNvSpPr/>
              <p:nvPr/>
            </p:nvSpPr>
            <p:spPr>
              <a:xfrm>
                <a:off x="3806927" y="2588682"/>
                <a:ext cx="65530" cy="187182"/>
              </a:xfrm>
              <a:custGeom>
                <a:avLst/>
                <a:gdLst/>
                <a:ahLst/>
                <a:cxnLst/>
                <a:rect l="l" t="t" r="r" b="b"/>
                <a:pathLst>
                  <a:path w="3370" h="9656" extrusionOk="0">
                    <a:moveTo>
                      <a:pt x="106" y="0"/>
                    </a:moveTo>
                    <a:cubicBezTo>
                      <a:pt x="104" y="0"/>
                      <a:pt x="102" y="1"/>
                      <a:pt x="101" y="2"/>
                    </a:cubicBezTo>
                    <a:cubicBezTo>
                      <a:pt x="1" y="68"/>
                      <a:pt x="801" y="2670"/>
                      <a:pt x="1902" y="5906"/>
                    </a:cubicBezTo>
                    <a:cubicBezTo>
                      <a:pt x="2202" y="6673"/>
                      <a:pt x="2469" y="7440"/>
                      <a:pt x="2703" y="8174"/>
                    </a:cubicBezTo>
                    <a:cubicBezTo>
                      <a:pt x="2869" y="8441"/>
                      <a:pt x="2903" y="8741"/>
                      <a:pt x="2869" y="9041"/>
                    </a:cubicBezTo>
                    <a:cubicBezTo>
                      <a:pt x="2836" y="9242"/>
                      <a:pt x="2536" y="9275"/>
                      <a:pt x="2269" y="9308"/>
                    </a:cubicBezTo>
                    <a:cubicBezTo>
                      <a:pt x="1101" y="9408"/>
                      <a:pt x="368" y="9542"/>
                      <a:pt x="368" y="9609"/>
                    </a:cubicBezTo>
                    <a:cubicBezTo>
                      <a:pt x="368" y="9632"/>
                      <a:pt x="734" y="9656"/>
                      <a:pt x="1362" y="9656"/>
                    </a:cubicBezTo>
                    <a:cubicBezTo>
                      <a:pt x="1622" y="9656"/>
                      <a:pt x="1927" y="9652"/>
                      <a:pt x="2269" y="9642"/>
                    </a:cubicBezTo>
                    <a:cubicBezTo>
                      <a:pt x="2436" y="9642"/>
                      <a:pt x="2602" y="9609"/>
                      <a:pt x="2769" y="9575"/>
                    </a:cubicBezTo>
                    <a:cubicBezTo>
                      <a:pt x="3003" y="9542"/>
                      <a:pt x="3170" y="9375"/>
                      <a:pt x="3270" y="9175"/>
                    </a:cubicBezTo>
                    <a:cubicBezTo>
                      <a:pt x="3370" y="8775"/>
                      <a:pt x="3336" y="8374"/>
                      <a:pt x="3136" y="8007"/>
                    </a:cubicBezTo>
                    <a:cubicBezTo>
                      <a:pt x="2903" y="7274"/>
                      <a:pt x="2636" y="6540"/>
                      <a:pt x="2369" y="5739"/>
                    </a:cubicBezTo>
                    <a:cubicBezTo>
                      <a:pt x="1282" y="2577"/>
                      <a:pt x="260" y="0"/>
                      <a:pt x="10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3321;p67">
                <a:extLst>
                  <a:ext uri="{FF2B5EF4-FFF2-40B4-BE49-F238E27FC236}">
                    <a16:creationId xmlns:a16="http://schemas.microsoft.com/office/drawing/2014/main" id="{1D2265FA-529D-7C32-71B3-463E6E5B08FC}"/>
                  </a:ext>
                </a:extLst>
              </p:cNvPr>
              <p:cNvSpPr/>
              <p:nvPr/>
            </p:nvSpPr>
            <p:spPr>
              <a:xfrm>
                <a:off x="3607149" y="2974734"/>
                <a:ext cx="215373" cy="102876"/>
              </a:xfrm>
              <a:custGeom>
                <a:avLst/>
                <a:gdLst/>
                <a:ahLst/>
                <a:cxnLst/>
                <a:rect l="l" t="t" r="r" b="b"/>
                <a:pathLst>
                  <a:path w="11076" h="5307" extrusionOk="0">
                    <a:moveTo>
                      <a:pt x="1" y="1"/>
                    </a:moveTo>
                    <a:cubicBezTo>
                      <a:pt x="1" y="1"/>
                      <a:pt x="2318" y="5306"/>
                      <a:pt x="9838" y="5306"/>
                    </a:cubicBezTo>
                    <a:cubicBezTo>
                      <a:pt x="10184" y="5306"/>
                      <a:pt x="10540" y="5295"/>
                      <a:pt x="10908" y="5271"/>
                    </a:cubicBezTo>
                    <a:lnTo>
                      <a:pt x="11075" y="3303"/>
                    </a:lnTo>
                    <a:cubicBezTo>
                      <a:pt x="7139" y="3237"/>
                      <a:pt x="3303" y="2102"/>
                      <a:pt x="1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3322;p67">
                <a:extLst>
                  <a:ext uri="{FF2B5EF4-FFF2-40B4-BE49-F238E27FC236}">
                    <a16:creationId xmlns:a16="http://schemas.microsoft.com/office/drawing/2014/main" id="{DED8F518-2C03-0B5A-C7F9-9A74CEF39C69}"/>
                  </a:ext>
                </a:extLst>
              </p:cNvPr>
              <p:cNvSpPr/>
              <p:nvPr/>
            </p:nvSpPr>
            <p:spPr>
              <a:xfrm>
                <a:off x="3734280" y="2811609"/>
                <a:ext cx="71363" cy="49044"/>
              </a:xfrm>
              <a:custGeom>
                <a:avLst/>
                <a:gdLst/>
                <a:ahLst/>
                <a:cxnLst/>
                <a:rect l="l" t="t" r="r" b="b"/>
                <a:pathLst>
                  <a:path w="3670" h="2530" extrusionOk="0">
                    <a:moveTo>
                      <a:pt x="1903" y="1"/>
                    </a:moveTo>
                    <a:cubicBezTo>
                      <a:pt x="1836" y="1"/>
                      <a:pt x="1769" y="4"/>
                      <a:pt x="1702" y="10"/>
                    </a:cubicBezTo>
                    <a:cubicBezTo>
                      <a:pt x="1201" y="43"/>
                      <a:pt x="701" y="277"/>
                      <a:pt x="368" y="677"/>
                    </a:cubicBezTo>
                    <a:cubicBezTo>
                      <a:pt x="67" y="1044"/>
                      <a:pt x="1" y="1611"/>
                      <a:pt x="267" y="2045"/>
                    </a:cubicBezTo>
                    <a:cubicBezTo>
                      <a:pt x="530" y="2355"/>
                      <a:pt x="896" y="2529"/>
                      <a:pt x="1290" y="2529"/>
                    </a:cubicBezTo>
                    <a:cubicBezTo>
                      <a:pt x="1447" y="2529"/>
                      <a:pt x="1608" y="2502"/>
                      <a:pt x="1769" y="2445"/>
                    </a:cubicBezTo>
                    <a:cubicBezTo>
                      <a:pt x="2302" y="2278"/>
                      <a:pt x="2803" y="1978"/>
                      <a:pt x="3236" y="1611"/>
                    </a:cubicBezTo>
                    <a:cubicBezTo>
                      <a:pt x="3370" y="1544"/>
                      <a:pt x="3503" y="1411"/>
                      <a:pt x="3570" y="1277"/>
                    </a:cubicBezTo>
                    <a:cubicBezTo>
                      <a:pt x="3670" y="1144"/>
                      <a:pt x="3670" y="1011"/>
                      <a:pt x="3570" y="877"/>
                    </a:cubicBezTo>
                    <a:lnTo>
                      <a:pt x="3536" y="844"/>
                    </a:lnTo>
                    <a:cubicBezTo>
                      <a:pt x="3173" y="298"/>
                      <a:pt x="2562" y="1"/>
                      <a:pt x="1903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3323;p67">
                <a:extLst>
                  <a:ext uri="{FF2B5EF4-FFF2-40B4-BE49-F238E27FC236}">
                    <a16:creationId xmlns:a16="http://schemas.microsoft.com/office/drawing/2014/main" id="{3CB223E7-9011-D450-2145-27E61491D1FA}"/>
                  </a:ext>
                </a:extLst>
              </p:cNvPr>
              <p:cNvSpPr/>
              <p:nvPr/>
            </p:nvSpPr>
            <p:spPr>
              <a:xfrm>
                <a:off x="3743361" y="2787862"/>
                <a:ext cx="74610" cy="65987"/>
              </a:xfrm>
              <a:custGeom>
                <a:avLst/>
                <a:gdLst/>
                <a:ahLst/>
                <a:cxnLst/>
                <a:rect l="l" t="t" r="r" b="b"/>
                <a:pathLst>
                  <a:path w="3837" h="3404" extrusionOk="0">
                    <a:moveTo>
                      <a:pt x="234" y="1"/>
                    </a:moveTo>
                    <a:cubicBezTo>
                      <a:pt x="167" y="1"/>
                      <a:pt x="1" y="301"/>
                      <a:pt x="34" y="835"/>
                    </a:cubicBezTo>
                    <a:cubicBezTo>
                      <a:pt x="101" y="1535"/>
                      <a:pt x="434" y="2169"/>
                      <a:pt x="968" y="2636"/>
                    </a:cubicBezTo>
                    <a:cubicBezTo>
                      <a:pt x="1502" y="3103"/>
                      <a:pt x="2236" y="3370"/>
                      <a:pt x="2936" y="3403"/>
                    </a:cubicBezTo>
                    <a:cubicBezTo>
                      <a:pt x="3503" y="3403"/>
                      <a:pt x="3837" y="3236"/>
                      <a:pt x="3837" y="3170"/>
                    </a:cubicBezTo>
                    <a:cubicBezTo>
                      <a:pt x="3803" y="2969"/>
                      <a:pt x="2469" y="3070"/>
                      <a:pt x="1435" y="2169"/>
                    </a:cubicBezTo>
                    <a:cubicBezTo>
                      <a:pt x="401" y="1268"/>
                      <a:pt x="434" y="1"/>
                      <a:pt x="23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3324;p67">
                <a:extLst>
                  <a:ext uri="{FF2B5EF4-FFF2-40B4-BE49-F238E27FC236}">
                    <a16:creationId xmlns:a16="http://schemas.microsoft.com/office/drawing/2014/main" id="{9CF9F399-0F88-35F7-4847-8EE35EC901F6}"/>
                  </a:ext>
                </a:extLst>
              </p:cNvPr>
              <p:cNvSpPr/>
              <p:nvPr/>
            </p:nvSpPr>
            <p:spPr>
              <a:xfrm>
                <a:off x="3640886" y="2523839"/>
                <a:ext cx="105100" cy="28690"/>
              </a:xfrm>
              <a:custGeom>
                <a:avLst/>
                <a:gdLst/>
                <a:ahLst/>
                <a:cxnLst/>
                <a:rect l="l" t="t" r="r" b="b"/>
                <a:pathLst>
                  <a:path w="5405" h="1480" extrusionOk="0">
                    <a:moveTo>
                      <a:pt x="2981" y="1"/>
                    </a:moveTo>
                    <a:cubicBezTo>
                      <a:pt x="2172" y="1"/>
                      <a:pt x="1373" y="213"/>
                      <a:pt x="667" y="645"/>
                    </a:cubicBezTo>
                    <a:cubicBezTo>
                      <a:pt x="200" y="945"/>
                      <a:pt x="0" y="1212"/>
                      <a:pt x="100" y="1379"/>
                    </a:cubicBezTo>
                    <a:cubicBezTo>
                      <a:pt x="145" y="1451"/>
                      <a:pt x="257" y="1479"/>
                      <a:pt x="424" y="1479"/>
                    </a:cubicBezTo>
                    <a:cubicBezTo>
                      <a:pt x="871" y="1479"/>
                      <a:pt x="1715" y="1276"/>
                      <a:pt x="2735" y="1178"/>
                    </a:cubicBezTo>
                    <a:cubicBezTo>
                      <a:pt x="3283" y="1125"/>
                      <a:pt x="3787" y="1125"/>
                      <a:pt x="4204" y="1125"/>
                    </a:cubicBezTo>
                    <a:cubicBezTo>
                      <a:pt x="4829" y="1125"/>
                      <a:pt x="5257" y="1125"/>
                      <a:pt x="5337" y="945"/>
                    </a:cubicBezTo>
                    <a:cubicBezTo>
                      <a:pt x="5404" y="778"/>
                      <a:pt x="5137" y="545"/>
                      <a:pt x="4670" y="311"/>
                    </a:cubicBezTo>
                    <a:cubicBezTo>
                      <a:pt x="4121" y="105"/>
                      <a:pt x="3548" y="1"/>
                      <a:pt x="298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3325;p67">
                <a:extLst>
                  <a:ext uri="{FF2B5EF4-FFF2-40B4-BE49-F238E27FC236}">
                    <a16:creationId xmlns:a16="http://schemas.microsoft.com/office/drawing/2014/main" id="{B3F27268-E480-AD5D-E821-02A66FEECA80}"/>
                  </a:ext>
                </a:extLst>
              </p:cNvPr>
              <p:cNvSpPr/>
              <p:nvPr/>
            </p:nvSpPr>
            <p:spPr>
              <a:xfrm>
                <a:off x="3864659" y="2539230"/>
                <a:ext cx="96019" cy="26383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1361" extrusionOk="0">
                    <a:moveTo>
                      <a:pt x="2198" y="1"/>
                    </a:moveTo>
                    <a:cubicBezTo>
                      <a:pt x="1645" y="1"/>
                      <a:pt x="1100" y="135"/>
                      <a:pt x="601" y="384"/>
                    </a:cubicBezTo>
                    <a:cubicBezTo>
                      <a:pt x="167" y="618"/>
                      <a:pt x="0" y="885"/>
                      <a:pt x="100" y="1018"/>
                    </a:cubicBezTo>
                    <a:cubicBezTo>
                      <a:pt x="194" y="1143"/>
                      <a:pt x="462" y="1173"/>
                      <a:pt x="841" y="1173"/>
                    </a:cubicBezTo>
                    <a:cubicBezTo>
                      <a:pt x="1192" y="1173"/>
                      <a:pt x="1639" y="1147"/>
                      <a:pt x="2128" y="1147"/>
                    </a:cubicBezTo>
                    <a:cubicBezTo>
                      <a:pt x="2240" y="1147"/>
                      <a:pt x="2353" y="1148"/>
                      <a:pt x="2469" y="1152"/>
                    </a:cubicBezTo>
                    <a:cubicBezTo>
                      <a:pt x="3265" y="1199"/>
                      <a:pt x="3979" y="1360"/>
                      <a:pt x="4426" y="1360"/>
                    </a:cubicBezTo>
                    <a:cubicBezTo>
                      <a:pt x="4616" y="1360"/>
                      <a:pt x="4758" y="1331"/>
                      <a:pt x="4837" y="1252"/>
                    </a:cubicBezTo>
                    <a:cubicBezTo>
                      <a:pt x="4937" y="1118"/>
                      <a:pt x="4804" y="851"/>
                      <a:pt x="4404" y="585"/>
                    </a:cubicBezTo>
                    <a:cubicBezTo>
                      <a:pt x="3836" y="218"/>
                      <a:pt x="3203" y="18"/>
                      <a:pt x="2536" y="18"/>
                    </a:cubicBezTo>
                    <a:cubicBezTo>
                      <a:pt x="2423" y="6"/>
                      <a:pt x="2310" y="1"/>
                      <a:pt x="219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3326;p67">
                <a:extLst>
                  <a:ext uri="{FF2B5EF4-FFF2-40B4-BE49-F238E27FC236}">
                    <a16:creationId xmlns:a16="http://schemas.microsoft.com/office/drawing/2014/main" id="{26950539-AA84-3D70-2B3B-3BB3E6C80709}"/>
                  </a:ext>
                </a:extLst>
              </p:cNvPr>
              <p:cNvSpPr/>
              <p:nvPr/>
            </p:nvSpPr>
            <p:spPr>
              <a:xfrm>
                <a:off x="2970850" y="3201054"/>
                <a:ext cx="598050" cy="1233312"/>
              </a:xfrm>
              <a:custGeom>
                <a:avLst/>
                <a:gdLst/>
                <a:ahLst/>
                <a:cxnLst/>
                <a:rect l="l" t="t" r="r" b="b"/>
                <a:pathLst>
                  <a:path w="30756" h="63622" extrusionOk="0">
                    <a:moveTo>
                      <a:pt x="18880" y="1"/>
                    </a:moveTo>
                    <a:cubicBezTo>
                      <a:pt x="18880" y="1"/>
                      <a:pt x="5471" y="3137"/>
                      <a:pt x="2869" y="15846"/>
                    </a:cubicBezTo>
                    <a:cubicBezTo>
                      <a:pt x="1668" y="21683"/>
                      <a:pt x="0" y="55241"/>
                      <a:pt x="7806" y="60478"/>
                    </a:cubicBezTo>
                    <a:cubicBezTo>
                      <a:pt x="11389" y="62854"/>
                      <a:pt x="15316" y="63622"/>
                      <a:pt x="18892" y="63622"/>
                    </a:cubicBezTo>
                    <a:cubicBezTo>
                      <a:pt x="25404" y="63622"/>
                      <a:pt x="30756" y="61078"/>
                      <a:pt x="30756" y="61078"/>
                    </a:cubicBezTo>
                    <a:lnTo>
                      <a:pt x="29088" y="44833"/>
                    </a:lnTo>
                    <a:lnTo>
                      <a:pt x="20748" y="44833"/>
                    </a:lnTo>
                    <a:lnTo>
                      <a:pt x="19614" y="27054"/>
                    </a:lnTo>
                    <a:lnTo>
                      <a:pt x="19614" y="27054"/>
                    </a:lnTo>
                    <a:cubicBezTo>
                      <a:pt x="19622" y="27087"/>
                      <a:pt x="19629" y="27104"/>
                      <a:pt x="19636" y="27104"/>
                    </a:cubicBezTo>
                    <a:cubicBezTo>
                      <a:pt x="19897" y="27104"/>
                      <a:pt x="18880" y="1"/>
                      <a:pt x="18880" y="1"/>
                    </a:cubicBezTo>
                    <a:close/>
                  </a:path>
                </a:pathLst>
              </a:custGeom>
              <a:solidFill>
                <a:srgbClr val="FF72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3327;p67">
                <a:extLst>
                  <a:ext uri="{FF2B5EF4-FFF2-40B4-BE49-F238E27FC236}">
                    <a16:creationId xmlns:a16="http://schemas.microsoft.com/office/drawing/2014/main" id="{66E1C3EA-5750-EAB9-048E-335339B9E2AD}"/>
                  </a:ext>
                </a:extLst>
              </p:cNvPr>
              <p:cNvSpPr/>
              <p:nvPr/>
            </p:nvSpPr>
            <p:spPr>
              <a:xfrm>
                <a:off x="4052750" y="3201713"/>
                <a:ext cx="398292" cy="1081819"/>
              </a:xfrm>
              <a:custGeom>
                <a:avLst/>
                <a:gdLst/>
                <a:ahLst/>
                <a:cxnLst/>
                <a:rect l="l" t="t" r="r" b="b"/>
                <a:pathLst>
                  <a:path w="20483" h="55807" extrusionOk="0">
                    <a:moveTo>
                      <a:pt x="1" y="0"/>
                    </a:moveTo>
                    <a:lnTo>
                      <a:pt x="3804" y="30455"/>
                    </a:lnTo>
                    <a:lnTo>
                      <a:pt x="3437" y="36860"/>
                    </a:lnTo>
                    <a:cubicBezTo>
                      <a:pt x="3437" y="36860"/>
                      <a:pt x="3637" y="41096"/>
                      <a:pt x="4037" y="49069"/>
                    </a:cubicBezTo>
                    <a:lnTo>
                      <a:pt x="10942" y="55807"/>
                    </a:lnTo>
                    <a:cubicBezTo>
                      <a:pt x="16413" y="55273"/>
                      <a:pt x="20482" y="50536"/>
                      <a:pt x="20249" y="45066"/>
                    </a:cubicBezTo>
                    <a:lnTo>
                      <a:pt x="14778" y="21783"/>
                    </a:lnTo>
                    <a:cubicBezTo>
                      <a:pt x="14778" y="21783"/>
                      <a:pt x="11209" y="1802"/>
                      <a:pt x="1" y="0"/>
                    </a:cubicBezTo>
                    <a:close/>
                  </a:path>
                </a:pathLst>
              </a:custGeom>
              <a:solidFill>
                <a:srgbClr val="FF72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3328;p67">
                <a:extLst>
                  <a:ext uri="{FF2B5EF4-FFF2-40B4-BE49-F238E27FC236}">
                    <a16:creationId xmlns:a16="http://schemas.microsoft.com/office/drawing/2014/main" id="{52CE0416-DCBA-50CD-79DF-A9E3A013423E}"/>
                  </a:ext>
                </a:extLst>
              </p:cNvPr>
              <p:cNvSpPr/>
              <p:nvPr/>
            </p:nvSpPr>
            <p:spPr>
              <a:xfrm>
                <a:off x="3134946" y="2290657"/>
                <a:ext cx="555894" cy="810448"/>
              </a:xfrm>
              <a:custGeom>
                <a:avLst/>
                <a:gdLst/>
                <a:ahLst/>
                <a:cxnLst/>
                <a:rect l="l" t="t" r="r" b="b"/>
                <a:pathLst>
                  <a:path w="28588" h="41808" extrusionOk="0">
                    <a:moveTo>
                      <a:pt x="22139" y="1"/>
                    </a:moveTo>
                    <a:cubicBezTo>
                      <a:pt x="19400" y="1"/>
                      <a:pt x="16627" y="1473"/>
                      <a:pt x="15278" y="3901"/>
                    </a:cubicBezTo>
                    <a:cubicBezTo>
                      <a:pt x="13877" y="6436"/>
                      <a:pt x="14011" y="9672"/>
                      <a:pt x="12409" y="12140"/>
                    </a:cubicBezTo>
                    <a:cubicBezTo>
                      <a:pt x="10742" y="14775"/>
                      <a:pt x="7406" y="16110"/>
                      <a:pt x="6172" y="18945"/>
                    </a:cubicBezTo>
                    <a:cubicBezTo>
                      <a:pt x="5171" y="21280"/>
                      <a:pt x="5838" y="23948"/>
                      <a:pt x="5438" y="26450"/>
                    </a:cubicBezTo>
                    <a:cubicBezTo>
                      <a:pt x="4971" y="29119"/>
                      <a:pt x="3336" y="31354"/>
                      <a:pt x="2035" y="33722"/>
                    </a:cubicBezTo>
                    <a:cubicBezTo>
                      <a:pt x="901" y="35824"/>
                      <a:pt x="1" y="38325"/>
                      <a:pt x="534" y="40627"/>
                    </a:cubicBezTo>
                    <a:cubicBezTo>
                      <a:pt x="634" y="41094"/>
                      <a:pt x="1068" y="41461"/>
                      <a:pt x="1535" y="41494"/>
                    </a:cubicBezTo>
                    <a:cubicBezTo>
                      <a:pt x="4067" y="41702"/>
                      <a:pt x="6607" y="41807"/>
                      <a:pt x="9147" y="41807"/>
                    </a:cubicBezTo>
                    <a:cubicBezTo>
                      <a:pt x="13534" y="41807"/>
                      <a:pt x="17919" y="41494"/>
                      <a:pt x="22250" y="40861"/>
                    </a:cubicBezTo>
                    <a:cubicBezTo>
                      <a:pt x="22884" y="40761"/>
                      <a:pt x="23317" y="40227"/>
                      <a:pt x="23251" y="39626"/>
                    </a:cubicBezTo>
                    <a:cubicBezTo>
                      <a:pt x="23217" y="39126"/>
                      <a:pt x="23317" y="38626"/>
                      <a:pt x="23517" y="38159"/>
                    </a:cubicBezTo>
                    <a:cubicBezTo>
                      <a:pt x="23884" y="37358"/>
                      <a:pt x="24318" y="36624"/>
                      <a:pt x="24785" y="35890"/>
                    </a:cubicBezTo>
                    <a:cubicBezTo>
                      <a:pt x="26386" y="32888"/>
                      <a:pt x="25752" y="28919"/>
                      <a:pt x="23417" y="26484"/>
                    </a:cubicBezTo>
                    <a:cubicBezTo>
                      <a:pt x="22517" y="25550"/>
                      <a:pt x="21883" y="24382"/>
                      <a:pt x="21649" y="23115"/>
                    </a:cubicBezTo>
                    <a:cubicBezTo>
                      <a:pt x="21416" y="21847"/>
                      <a:pt x="21449" y="20379"/>
                      <a:pt x="22383" y="19212"/>
                    </a:cubicBezTo>
                    <a:cubicBezTo>
                      <a:pt x="24385" y="16710"/>
                      <a:pt x="23884" y="11207"/>
                      <a:pt x="23884" y="11206"/>
                    </a:cubicBezTo>
                    <a:lnTo>
                      <a:pt x="23884" y="11206"/>
                    </a:lnTo>
                    <a:cubicBezTo>
                      <a:pt x="24022" y="11756"/>
                      <a:pt x="24521" y="12101"/>
                      <a:pt x="25037" y="12101"/>
                    </a:cubicBezTo>
                    <a:cubicBezTo>
                      <a:pt x="25272" y="12101"/>
                      <a:pt x="25510" y="12030"/>
                      <a:pt x="25719" y="11873"/>
                    </a:cubicBezTo>
                    <a:cubicBezTo>
                      <a:pt x="27153" y="10772"/>
                      <a:pt x="28588" y="9538"/>
                      <a:pt x="28121" y="7770"/>
                    </a:cubicBezTo>
                    <a:cubicBezTo>
                      <a:pt x="27220" y="4168"/>
                      <a:pt x="26520" y="2600"/>
                      <a:pt x="24985" y="598"/>
                    </a:cubicBezTo>
                    <a:lnTo>
                      <a:pt x="25018" y="598"/>
                    </a:lnTo>
                    <a:cubicBezTo>
                      <a:pt x="24108" y="192"/>
                      <a:pt x="23126" y="1"/>
                      <a:pt x="22139" y="1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3329;p67">
                <a:extLst>
                  <a:ext uri="{FF2B5EF4-FFF2-40B4-BE49-F238E27FC236}">
                    <a16:creationId xmlns:a16="http://schemas.microsoft.com/office/drawing/2014/main" id="{4E7EC644-9830-9367-39E2-D9C619F6EBB7}"/>
                  </a:ext>
                </a:extLst>
              </p:cNvPr>
              <p:cNvSpPr/>
              <p:nvPr/>
            </p:nvSpPr>
            <p:spPr>
              <a:xfrm>
                <a:off x="3622063" y="2298023"/>
                <a:ext cx="347696" cy="198851"/>
              </a:xfrm>
              <a:custGeom>
                <a:avLst/>
                <a:gdLst/>
                <a:ahLst/>
                <a:cxnLst/>
                <a:rect l="l" t="t" r="r" b="b"/>
                <a:pathLst>
                  <a:path w="17881" h="10258" extrusionOk="0">
                    <a:moveTo>
                      <a:pt x="6949" y="1"/>
                    </a:moveTo>
                    <a:cubicBezTo>
                      <a:pt x="4520" y="1"/>
                      <a:pt x="2081" y="752"/>
                      <a:pt x="1" y="2287"/>
                    </a:cubicBezTo>
                    <a:lnTo>
                      <a:pt x="334" y="3254"/>
                    </a:lnTo>
                    <a:cubicBezTo>
                      <a:pt x="2970" y="4622"/>
                      <a:pt x="4170" y="7824"/>
                      <a:pt x="6706" y="9292"/>
                    </a:cubicBezTo>
                    <a:cubicBezTo>
                      <a:pt x="7953" y="10022"/>
                      <a:pt x="9362" y="10258"/>
                      <a:pt x="10806" y="10258"/>
                    </a:cubicBezTo>
                    <a:cubicBezTo>
                      <a:pt x="12065" y="10258"/>
                      <a:pt x="13350" y="10079"/>
                      <a:pt x="14578" y="9892"/>
                    </a:cubicBezTo>
                    <a:cubicBezTo>
                      <a:pt x="14478" y="9325"/>
                      <a:pt x="14378" y="8725"/>
                      <a:pt x="14278" y="8124"/>
                    </a:cubicBezTo>
                    <a:lnTo>
                      <a:pt x="14278" y="8124"/>
                    </a:lnTo>
                    <a:cubicBezTo>
                      <a:pt x="14511" y="8658"/>
                      <a:pt x="14845" y="9158"/>
                      <a:pt x="15278" y="9558"/>
                    </a:cubicBezTo>
                    <a:cubicBezTo>
                      <a:pt x="15592" y="9872"/>
                      <a:pt x="15992" y="10028"/>
                      <a:pt x="16404" y="10028"/>
                    </a:cubicBezTo>
                    <a:cubicBezTo>
                      <a:pt x="16562" y="10028"/>
                      <a:pt x="16722" y="10005"/>
                      <a:pt x="16880" y="9959"/>
                    </a:cubicBezTo>
                    <a:cubicBezTo>
                      <a:pt x="17780" y="9592"/>
                      <a:pt x="17880" y="8358"/>
                      <a:pt x="17680" y="7457"/>
                    </a:cubicBezTo>
                    <a:cubicBezTo>
                      <a:pt x="17246" y="5956"/>
                      <a:pt x="16446" y="4588"/>
                      <a:pt x="15345" y="3521"/>
                    </a:cubicBezTo>
                    <a:cubicBezTo>
                      <a:pt x="13057" y="1195"/>
                      <a:pt x="10011" y="1"/>
                      <a:pt x="6949" y="1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330;p67">
                <a:extLst>
                  <a:ext uri="{FF2B5EF4-FFF2-40B4-BE49-F238E27FC236}">
                    <a16:creationId xmlns:a16="http://schemas.microsoft.com/office/drawing/2014/main" id="{BD72B95B-CBA1-C96C-6BBA-9D792819440F}"/>
                  </a:ext>
                </a:extLst>
              </p:cNvPr>
              <p:cNvSpPr/>
              <p:nvPr/>
            </p:nvSpPr>
            <p:spPr>
              <a:xfrm>
                <a:off x="4106594" y="3512086"/>
                <a:ext cx="31151" cy="624023"/>
              </a:xfrm>
              <a:custGeom>
                <a:avLst/>
                <a:gdLst/>
                <a:ahLst/>
                <a:cxnLst/>
                <a:rect l="l" t="t" r="r" b="b"/>
                <a:pathLst>
                  <a:path w="1602" h="32191" extrusionOk="0">
                    <a:moveTo>
                      <a:pt x="1" y="1"/>
                    </a:moveTo>
                    <a:cubicBezTo>
                      <a:pt x="1" y="101"/>
                      <a:pt x="1" y="201"/>
                      <a:pt x="1" y="334"/>
                    </a:cubicBezTo>
                    <a:lnTo>
                      <a:pt x="1" y="1268"/>
                    </a:lnTo>
                    <a:cubicBezTo>
                      <a:pt x="1" y="2069"/>
                      <a:pt x="1" y="3270"/>
                      <a:pt x="67" y="4704"/>
                    </a:cubicBezTo>
                    <a:cubicBezTo>
                      <a:pt x="134" y="7640"/>
                      <a:pt x="401" y="11642"/>
                      <a:pt x="701" y="16112"/>
                    </a:cubicBezTo>
                    <a:cubicBezTo>
                      <a:pt x="1035" y="20549"/>
                      <a:pt x="1302" y="24552"/>
                      <a:pt x="1435" y="27487"/>
                    </a:cubicBezTo>
                    <a:cubicBezTo>
                      <a:pt x="1502" y="28955"/>
                      <a:pt x="1535" y="30089"/>
                      <a:pt x="1535" y="30923"/>
                    </a:cubicBezTo>
                    <a:cubicBezTo>
                      <a:pt x="1568" y="31323"/>
                      <a:pt x="1568" y="31623"/>
                      <a:pt x="1568" y="31857"/>
                    </a:cubicBezTo>
                    <a:cubicBezTo>
                      <a:pt x="1568" y="31990"/>
                      <a:pt x="1568" y="32090"/>
                      <a:pt x="1602" y="32190"/>
                    </a:cubicBezTo>
                    <a:cubicBezTo>
                      <a:pt x="1602" y="32090"/>
                      <a:pt x="1602" y="31990"/>
                      <a:pt x="1602" y="31857"/>
                    </a:cubicBezTo>
                    <a:lnTo>
                      <a:pt x="1602" y="30923"/>
                    </a:lnTo>
                    <a:cubicBezTo>
                      <a:pt x="1602" y="30122"/>
                      <a:pt x="1602" y="28921"/>
                      <a:pt x="1568" y="27487"/>
                    </a:cubicBezTo>
                    <a:cubicBezTo>
                      <a:pt x="1468" y="24552"/>
                      <a:pt x="1235" y="20515"/>
                      <a:pt x="901" y="16079"/>
                    </a:cubicBezTo>
                    <a:cubicBezTo>
                      <a:pt x="568" y="11642"/>
                      <a:pt x="301" y="7640"/>
                      <a:pt x="167" y="4704"/>
                    </a:cubicBezTo>
                    <a:cubicBezTo>
                      <a:pt x="101" y="3270"/>
                      <a:pt x="67" y="2102"/>
                      <a:pt x="67" y="1268"/>
                    </a:cubicBezTo>
                    <a:cubicBezTo>
                      <a:pt x="34" y="868"/>
                      <a:pt x="34" y="568"/>
                      <a:pt x="34" y="334"/>
                    </a:cubicBezTo>
                    <a:cubicBezTo>
                      <a:pt x="34" y="201"/>
                      <a:pt x="34" y="101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331;p67">
                <a:extLst>
                  <a:ext uri="{FF2B5EF4-FFF2-40B4-BE49-F238E27FC236}">
                    <a16:creationId xmlns:a16="http://schemas.microsoft.com/office/drawing/2014/main" id="{370E190E-AE56-9995-3373-DD3CDE379540}"/>
                  </a:ext>
                </a:extLst>
              </p:cNvPr>
              <p:cNvSpPr/>
              <p:nvPr/>
            </p:nvSpPr>
            <p:spPr>
              <a:xfrm>
                <a:off x="3345108" y="3625256"/>
                <a:ext cx="29848" cy="445545"/>
              </a:xfrm>
              <a:custGeom>
                <a:avLst/>
                <a:gdLst/>
                <a:ahLst/>
                <a:cxnLst/>
                <a:rect l="l" t="t" r="r" b="b"/>
                <a:pathLst>
                  <a:path w="1535" h="22984" extrusionOk="0">
                    <a:moveTo>
                      <a:pt x="34" y="0"/>
                    </a:moveTo>
                    <a:cubicBezTo>
                      <a:pt x="0" y="67"/>
                      <a:pt x="0" y="167"/>
                      <a:pt x="34" y="234"/>
                    </a:cubicBezTo>
                    <a:cubicBezTo>
                      <a:pt x="34" y="401"/>
                      <a:pt x="67" y="634"/>
                      <a:pt x="67" y="901"/>
                    </a:cubicBezTo>
                    <a:cubicBezTo>
                      <a:pt x="100" y="1501"/>
                      <a:pt x="134" y="2335"/>
                      <a:pt x="200" y="3369"/>
                    </a:cubicBezTo>
                    <a:cubicBezTo>
                      <a:pt x="367" y="5471"/>
                      <a:pt x="567" y="8306"/>
                      <a:pt x="768" y="11475"/>
                    </a:cubicBezTo>
                    <a:cubicBezTo>
                      <a:pt x="1001" y="14644"/>
                      <a:pt x="1168" y="17513"/>
                      <a:pt x="1301" y="19614"/>
                    </a:cubicBezTo>
                    <a:cubicBezTo>
                      <a:pt x="1368" y="20615"/>
                      <a:pt x="1401" y="21449"/>
                      <a:pt x="1435" y="22049"/>
                    </a:cubicBezTo>
                    <a:cubicBezTo>
                      <a:pt x="1468" y="22316"/>
                      <a:pt x="1468" y="22550"/>
                      <a:pt x="1468" y="22750"/>
                    </a:cubicBezTo>
                    <a:cubicBezTo>
                      <a:pt x="1468" y="22817"/>
                      <a:pt x="1501" y="22883"/>
                      <a:pt x="1501" y="22983"/>
                    </a:cubicBezTo>
                    <a:cubicBezTo>
                      <a:pt x="1535" y="22883"/>
                      <a:pt x="1535" y="22817"/>
                      <a:pt x="1501" y="22717"/>
                    </a:cubicBezTo>
                    <a:lnTo>
                      <a:pt x="1501" y="22049"/>
                    </a:lnTo>
                    <a:cubicBezTo>
                      <a:pt x="1501" y="21482"/>
                      <a:pt x="1468" y="20648"/>
                      <a:pt x="1435" y="19581"/>
                    </a:cubicBezTo>
                    <a:cubicBezTo>
                      <a:pt x="1368" y="17513"/>
                      <a:pt x="1201" y="14644"/>
                      <a:pt x="1001" y="11475"/>
                    </a:cubicBezTo>
                    <a:cubicBezTo>
                      <a:pt x="768" y="8306"/>
                      <a:pt x="534" y="5438"/>
                      <a:pt x="367" y="3369"/>
                    </a:cubicBezTo>
                    <a:cubicBezTo>
                      <a:pt x="267" y="2335"/>
                      <a:pt x="200" y="1501"/>
                      <a:pt x="134" y="901"/>
                    </a:cubicBezTo>
                    <a:cubicBezTo>
                      <a:pt x="100" y="634"/>
                      <a:pt x="67" y="401"/>
                      <a:pt x="67" y="234"/>
                    </a:cubicBezTo>
                    <a:cubicBezTo>
                      <a:pt x="34" y="167"/>
                      <a:pt x="34" y="67"/>
                      <a:pt x="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332;p67">
                <a:extLst>
                  <a:ext uri="{FF2B5EF4-FFF2-40B4-BE49-F238E27FC236}">
                    <a16:creationId xmlns:a16="http://schemas.microsoft.com/office/drawing/2014/main" id="{3E4F393B-0700-BB7B-27FB-CB049161314B}"/>
                  </a:ext>
                </a:extLst>
              </p:cNvPr>
              <p:cNvSpPr/>
              <p:nvPr/>
            </p:nvSpPr>
            <p:spPr>
              <a:xfrm>
                <a:off x="3285431" y="4070141"/>
                <a:ext cx="88883" cy="103477"/>
              </a:xfrm>
              <a:custGeom>
                <a:avLst/>
                <a:gdLst/>
                <a:ahLst/>
                <a:cxnLst/>
                <a:rect l="l" t="t" r="r" b="b"/>
                <a:pathLst>
                  <a:path w="4571" h="5338" extrusionOk="0">
                    <a:moveTo>
                      <a:pt x="4270" y="0"/>
                    </a:moveTo>
                    <a:cubicBezTo>
                      <a:pt x="4003" y="33"/>
                      <a:pt x="3703" y="67"/>
                      <a:pt x="3436" y="167"/>
                    </a:cubicBezTo>
                    <a:cubicBezTo>
                      <a:pt x="2536" y="400"/>
                      <a:pt x="1735" y="934"/>
                      <a:pt x="1135" y="1635"/>
                    </a:cubicBezTo>
                    <a:cubicBezTo>
                      <a:pt x="534" y="2368"/>
                      <a:pt x="134" y="3236"/>
                      <a:pt x="34" y="4203"/>
                    </a:cubicBezTo>
                    <a:cubicBezTo>
                      <a:pt x="0" y="4470"/>
                      <a:pt x="0" y="4737"/>
                      <a:pt x="34" y="5037"/>
                    </a:cubicBezTo>
                    <a:cubicBezTo>
                      <a:pt x="67" y="5204"/>
                      <a:pt x="67" y="5337"/>
                      <a:pt x="101" y="5337"/>
                    </a:cubicBezTo>
                    <a:cubicBezTo>
                      <a:pt x="167" y="5304"/>
                      <a:pt x="101" y="4870"/>
                      <a:pt x="201" y="4203"/>
                    </a:cubicBezTo>
                    <a:cubicBezTo>
                      <a:pt x="467" y="2368"/>
                      <a:pt x="1735" y="867"/>
                      <a:pt x="3470" y="300"/>
                    </a:cubicBezTo>
                    <a:cubicBezTo>
                      <a:pt x="4170" y="67"/>
                      <a:pt x="4570" y="67"/>
                      <a:pt x="4570" y="33"/>
                    </a:cubicBezTo>
                    <a:cubicBezTo>
                      <a:pt x="4570" y="0"/>
                      <a:pt x="4470" y="0"/>
                      <a:pt x="427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33;p67">
                <a:extLst>
                  <a:ext uri="{FF2B5EF4-FFF2-40B4-BE49-F238E27FC236}">
                    <a16:creationId xmlns:a16="http://schemas.microsoft.com/office/drawing/2014/main" id="{0DBF2D7C-671E-D9C4-A87D-4466DDB1660B}"/>
                  </a:ext>
                </a:extLst>
              </p:cNvPr>
              <p:cNvSpPr/>
              <p:nvPr/>
            </p:nvSpPr>
            <p:spPr>
              <a:xfrm>
                <a:off x="3355492" y="4069482"/>
                <a:ext cx="212767" cy="315588"/>
              </a:xfrm>
              <a:custGeom>
                <a:avLst/>
                <a:gdLst/>
                <a:ahLst/>
                <a:cxnLst/>
                <a:rect l="l" t="t" r="r" b="b"/>
                <a:pathLst>
                  <a:path w="10942" h="16280" extrusionOk="0">
                    <a:moveTo>
                      <a:pt x="9307" y="1"/>
                    </a:moveTo>
                    <a:lnTo>
                      <a:pt x="2635" y="34"/>
                    </a:lnTo>
                    <a:lnTo>
                      <a:pt x="701" y="67"/>
                    </a:lnTo>
                    <a:lnTo>
                      <a:pt x="167" y="67"/>
                    </a:lnTo>
                    <a:cubicBezTo>
                      <a:pt x="100" y="67"/>
                      <a:pt x="67" y="67"/>
                      <a:pt x="0" y="101"/>
                    </a:cubicBezTo>
                    <a:lnTo>
                      <a:pt x="2635" y="101"/>
                    </a:lnTo>
                    <a:lnTo>
                      <a:pt x="9216" y="167"/>
                    </a:lnTo>
                    <a:lnTo>
                      <a:pt x="9216" y="167"/>
                    </a:lnTo>
                    <a:cubicBezTo>
                      <a:pt x="9315" y="1238"/>
                      <a:pt x="9443" y="2372"/>
                      <a:pt x="9540" y="3537"/>
                    </a:cubicBezTo>
                    <a:cubicBezTo>
                      <a:pt x="9907" y="7039"/>
                      <a:pt x="10241" y="10241"/>
                      <a:pt x="10508" y="12543"/>
                    </a:cubicBezTo>
                    <a:cubicBezTo>
                      <a:pt x="10608" y="13677"/>
                      <a:pt x="10741" y="14611"/>
                      <a:pt x="10808" y="15278"/>
                    </a:cubicBezTo>
                    <a:cubicBezTo>
                      <a:pt x="10841" y="15579"/>
                      <a:pt x="10874" y="15845"/>
                      <a:pt x="10908" y="16012"/>
                    </a:cubicBezTo>
                    <a:cubicBezTo>
                      <a:pt x="10908" y="16112"/>
                      <a:pt x="10908" y="16179"/>
                      <a:pt x="10941" y="16279"/>
                    </a:cubicBezTo>
                    <a:cubicBezTo>
                      <a:pt x="10941" y="16212"/>
                      <a:pt x="10941" y="16146"/>
                      <a:pt x="10941" y="16079"/>
                    </a:cubicBezTo>
                    <a:cubicBezTo>
                      <a:pt x="10908" y="15879"/>
                      <a:pt x="10908" y="15645"/>
                      <a:pt x="10874" y="15312"/>
                    </a:cubicBezTo>
                    <a:cubicBezTo>
                      <a:pt x="10808" y="14645"/>
                      <a:pt x="10741" y="13744"/>
                      <a:pt x="10641" y="12610"/>
                    </a:cubicBezTo>
                    <a:cubicBezTo>
                      <a:pt x="10407" y="10241"/>
                      <a:pt x="10074" y="7072"/>
                      <a:pt x="9740" y="3570"/>
                    </a:cubicBezTo>
                    <a:lnTo>
                      <a:pt x="9407" y="101"/>
                    </a:lnTo>
                    <a:lnTo>
                      <a:pt x="940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334;p67">
                <a:extLst>
                  <a:ext uri="{FF2B5EF4-FFF2-40B4-BE49-F238E27FC236}">
                    <a16:creationId xmlns:a16="http://schemas.microsoft.com/office/drawing/2014/main" id="{39FF815A-1E07-5C33-D663-EDCC725A3DCA}"/>
                  </a:ext>
                </a:extLst>
              </p:cNvPr>
              <p:cNvSpPr/>
              <p:nvPr/>
            </p:nvSpPr>
            <p:spPr>
              <a:xfrm>
                <a:off x="3041552" y="4217564"/>
                <a:ext cx="526707" cy="218159"/>
              </a:xfrm>
              <a:custGeom>
                <a:avLst/>
                <a:gdLst/>
                <a:ahLst/>
                <a:cxnLst/>
                <a:rect l="l" t="t" r="r" b="b"/>
                <a:pathLst>
                  <a:path w="27087" h="11254" extrusionOk="0">
                    <a:moveTo>
                      <a:pt x="0" y="1"/>
                    </a:moveTo>
                    <a:cubicBezTo>
                      <a:pt x="34" y="101"/>
                      <a:pt x="67" y="201"/>
                      <a:pt x="100" y="301"/>
                    </a:cubicBezTo>
                    <a:cubicBezTo>
                      <a:pt x="134" y="534"/>
                      <a:pt x="234" y="834"/>
                      <a:pt x="367" y="1235"/>
                    </a:cubicBezTo>
                    <a:cubicBezTo>
                      <a:pt x="701" y="2369"/>
                      <a:pt x="1101" y="3470"/>
                      <a:pt x="1601" y="4537"/>
                    </a:cubicBezTo>
                    <a:cubicBezTo>
                      <a:pt x="1968" y="5271"/>
                      <a:pt x="2369" y="6005"/>
                      <a:pt x="2869" y="6672"/>
                    </a:cubicBezTo>
                    <a:cubicBezTo>
                      <a:pt x="3403" y="7439"/>
                      <a:pt x="4103" y="8106"/>
                      <a:pt x="4870" y="8640"/>
                    </a:cubicBezTo>
                    <a:lnTo>
                      <a:pt x="5204" y="8840"/>
                    </a:lnTo>
                    <a:lnTo>
                      <a:pt x="5537" y="9007"/>
                    </a:lnTo>
                    <a:cubicBezTo>
                      <a:pt x="5771" y="9140"/>
                      <a:pt x="6004" y="9207"/>
                      <a:pt x="6238" y="9307"/>
                    </a:cubicBezTo>
                    <a:cubicBezTo>
                      <a:pt x="6705" y="9507"/>
                      <a:pt x="7205" y="9707"/>
                      <a:pt x="7706" y="9874"/>
                    </a:cubicBezTo>
                    <a:cubicBezTo>
                      <a:pt x="8773" y="10241"/>
                      <a:pt x="9841" y="10541"/>
                      <a:pt x="10941" y="10808"/>
                    </a:cubicBezTo>
                    <a:cubicBezTo>
                      <a:pt x="12257" y="11105"/>
                      <a:pt x="13614" y="11254"/>
                      <a:pt x="14985" y="11254"/>
                    </a:cubicBezTo>
                    <a:cubicBezTo>
                      <a:pt x="15769" y="11254"/>
                      <a:pt x="16557" y="11205"/>
                      <a:pt x="17346" y="11108"/>
                    </a:cubicBezTo>
                    <a:cubicBezTo>
                      <a:pt x="19047" y="10842"/>
                      <a:pt x="20782" y="10475"/>
                      <a:pt x="22483" y="10041"/>
                    </a:cubicBezTo>
                    <a:cubicBezTo>
                      <a:pt x="23917" y="9641"/>
                      <a:pt x="25051" y="9307"/>
                      <a:pt x="25852" y="9040"/>
                    </a:cubicBezTo>
                    <a:lnTo>
                      <a:pt x="26786" y="8740"/>
                    </a:lnTo>
                    <a:cubicBezTo>
                      <a:pt x="26886" y="8707"/>
                      <a:pt x="26986" y="8673"/>
                      <a:pt x="27086" y="8640"/>
                    </a:cubicBezTo>
                    <a:cubicBezTo>
                      <a:pt x="26986" y="8640"/>
                      <a:pt x="26853" y="8673"/>
                      <a:pt x="26753" y="8707"/>
                    </a:cubicBezTo>
                    <a:lnTo>
                      <a:pt x="25852" y="8974"/>
                    </a:lnTo>
                    <a:cubicBezTo>
                      <a:pt x="25018" y="9207"/>
                      <a:pt x="23884" y="9507"/>
                      <a:pt x="22416" y="9874"/>
                    </a:cubicBezTo>
                    <a:cubicBezTo>
                      <a:pt x="20748" y="10341"/>
                      <a:pt x="19047" y="10675"/>
                      <a:pt x="17313" y="10908"/>
                    </a:cubicBezTo>
                    <a:cubicBezTo>
                      <a:pt x="16549" y="11004"/>
                      <a:pt x="15785" y="11052"/>
                      <a:pt x="15024" y="11052"/>
                    </a:cubicBezTo>
                    <a:cubicBezTo>
                      <a:pt x="13658" y="11052"/>
                      <a:pt x="12303" y="10896"/>
                      <a:pt x="10975" y="10575"/>
                    </a:cubicBezTo>
                    <a:cubicBezTo>
                      <a:pt x="9907" y="10341"/>
                      <a:pt x="8840" y="10041"/>
                      <a:pt x="7772" y="9707"/>
                    </a:cubicBezTo>
                    <a:cubicBezTo>
                      <a:pt x="7272" y="9507"/>
                      <a:pt x="6805" y="9341"/>
                      <a:pt x="6305" y="9140"/>
                    </a:cubicBezTo>
                    <a:cubicBezTo>
                      <a:pt x="6071" y="9040"/>
                      <a:pt x="5838" y="8940"/>
                      <a:pt x="5638" y="8840"/>
                    </a:cubicBezTo>
                    <a:lnTo>
                      <a:pt x="5304" y="8673"/>
                    </a:lnTo>
                    <a:lnTo>
                      <a:pt x="4970" y="8473"/>
                    </a:lnTo>
                    <a:cubicBezTo>
                      <a:pt x="4203" y="7973"/>
                      <a:pt x="3536" y="7306"/>
                      <a:pt x="3002" y="6572"/>
                    </a:cubicBezTo>
                    <a:cubicBezTo>
                      <a:pt x="2535" y="5905"/>
                      <a:pt x="2102" y="5204"/>
                      <a:pt x="1768" y="4470"/>
                    </a:cubicBezTo>
                    <a:cubicBezTo>
                      <a:pt x="1234" y="3403"/>
                      <a:pt x="801" y="2336"/>
                      <a:pt x="434" y="1201"/>
                    </a:cubicBezTo>
                    <a:lnTo>
                      <a:pt x="134" y="301"/>
                    </a:lnTo>
                    <a:cubicBezTo>
                      <a:pt x="100" y="201"/>
                      <a:pt x="67" y="10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335;p67">
                <a:extLst>
                  <a:ext uri="{FF2B5EF4-FFF2-40B4-BE49-F238E27FC236}">
                    <a16:creationId xmlns:a16="http://schemas.microsoft.com/office/drawing/2014/main" id="{B18ECBB8-532B-8882-E360-5D285A08170F}"/>
                  </a:ext>
                </a:extLst>
              </p:cNvPr>
              <p:cNvSpPr/>
              <p:nvPr/>
            </p:nvSpPr>
            <p:spPr>
              <a:xfrm>
                <a:off x="3227699" y="2349858"/>
                <a:ext cx="219262" cy="174252"/>
              </a:xfrm>
              <a:custGeom>
                <a:avLst/>
                <a:gdLst/>
                <a:ahLst/>
                <a:cxnLst/>
                <a:rect l="l" t="t" r="r" b="b"/>
                <a:pathLst>
                  <a:path w="11276" h="8989" extrusionOk="0">
                    <a:moveTo>
                      <a:pt x="5197" y="1"/>
                    </a:moveTo>
                    <a:cubicBezTo>
                      <a:pt x="4564" y="1"/>
                      <a:pt x="3924" y="103"/>
                      <a:pt x="3303" y="313"/>
                    </a:cubicBezTo>
                    <a:cubicBezTo>
                      <a:pt x="2402" y="580"/>
                      <a:pt x="1602" y="1147"/>
                      <a:pt x="1001" y="1914"/>
                    </a:cubicBezTo>
                    <a:cubicBezTo>
                      <a:pt x="1" y="3315"/>
                      <a:pt x="167" y="5383"/>
                      <a:pt x="1235" y="6784"/>
                    </a:cubicBezTo>
                    <a:cubicBezTo>
                      <a:pt x="2369" y="8119"/>
                      <a:pt x="4037" y="8953"/>
                      <a:pt x="5805" y="8986"/>
                    </a:cubicBezTo>
                    <a:cubicBezTo>
                      <a:pt x="5877" y="8987"/>
                      <a:pt x="5950" y="8988"/>
                      <a:pt x="6023" y="8988"/>
                    </a:cubicBezTo>
                    <a:cubicBezTo>
                      <a:pt x="7687" y="8988"/>
                      <a:pt x="9373" y="8623"/>
                      <a:pt x="10875" y="7952"/>
                    </a:cubicBezTo>
                    <a:lnTo>
                      <a:pt x="10441" y="7418"/>
                    </a:lnTo>
                    <a:cubicBezTo>
                      <a:pt x="11275" y="5383"/>
                      <a:pt x="10775" y="3082"/>
                      <a:pt x="9207" y="1581"/>
                    </a:cubicBezTo>
                    <a:cubicBezTo>
                      <a:pt x="8110" y="554"/>
                      <a:pt x="6671" y="1"/>
                      <a:pt x="51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336;p67">
                <a:extLst>
                  <a:ext uri="{FF2B5EF4-FFF2-40B4-BE49-F238E27FC236}">
                    <a16:creationId xmlns:a16="http://schemas.microsoft.com/office/drawing/2014/main" id="{68ED1C8B-C80D-213B-A727-B5F34F052702}"/>
                  </a:ext>
                </a:extLst>
              </p:cNvPr>
              <p:cNvSpPr/>
              <p:nvPr/>
            </p:nvSpPr>
            <p:spPr>
              <a:xfrm>
                <a:off x="3685629" y="3722336"/>
                <a:ext cx="279580" cy="210075"/>
              </a:xfrm>
              <a:custGeom>
                <a:avLst/>
                <a:gdLst/>
                <a:ahLst/>
                <a:cxnLst/>
                <a:rect l="l" t="t" r="r" b="b"/>
                <a:pathLst>
                  <a:path w="14378" h="10837" extrusionOk="0">
                    <a:moveTo>
                      <a:pt x="1748" y="1"/>
                    </a:moveTo>
                    <a:cubicBezTo>
                      <a:pt x="1334" y="1"/>
                      <a:pt x="925" y="170"/>
                      <a:pt x="635" y="496"/>
                    </a:cubicBezTo>
                    <a:cubicBezTo>
                      <a:pt x="1" y="1130"/>
                      <a:pt x="68" y="2164"/>
                      <a:pt x="768" y="2731"/>
                    </a:cubicBezTo>
                    <a:cubicBezTo>
                      <a:pt x="3670" y="5133"/>
                      <a:pt x="10542" y="10837"/>
                      <a:pt x="10542" y="10837"/>
                    </a:cubicBezTo>
                    <a:lnTo>
                      <a:pt x="14378" y="10170"/>
                    </a:lnTo>
                    <a:lnTo>
                      <a:pt x="2736" y="363"/>
                    </a:lnTo>
                    <a:cubicBezTo>
                      <a:pt x="2447" y="119"/>
                      <a:pt x="2096" y="1"/>
                      <a:pt x="17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337;p67">
                <a:extLst>
                  <a:ext uri="{FF2B5EF4-FFF2-40B4-BE49-F238E27FC236}">
                    <a16:creationId xmlns:a16="http://schemas.microsoft.com/office/drawing/2014/main" id="{63EE4814-9D5D-A612-BE74-B80DD92DBAB5}"/>
                  </a:ext>
                </a:extLst>
              </p:cNvPr>
              <p:cNvSpPr/>
              <p:nvPr/>
            </p:nvSpPr>
            <p:spPr>
              <a:xfrm>
                <a:off x="3659048" y="3699985"/>
                <a:ext cx="53843" cy="51370"/>
              </a:xfrm>
              <a:custGeom>
                <a:avLst/>
                <a:gdLst/>
                <a:ahLst/>
                <a:cxnLst/>
                <a:rect l="l" t="t" r="r" b="b"/>
                <a:pathLst>
                  <a:path w="2769" h="2650" extrusionOk="0">
                    <a:moveTo>
                      <a:pt x="827" y="1"/>
                    </a:moveTo>
                    <a:cubicBezTo>
                      <a:pt x="617" y="1"/>
                      <a:pt x="412" y="85"/>
                      <a:pt x="267" y="248"/>
                    </a:cubicBezTo>
                    <a:cubicBezTo>
                      <a:pt x="0" y="548"/>
                      <a:pt x="34" y="1015"/>
                      <a:pt x="334" y="1282"/>
                    </a:cubicBezTo>
                    <a:lnTo>
                      <a:pt x="1835" y="2650"/>
                    </a:lnTo>
                    <a:lnTo>
                      <a:pt x="2769" y="1516"/>
                    </a:lnTo>
                    <a:lnTo>
                      <a:pt x="1334" y="182"/>
                    </a:lnTo>
                    <a:cubicBezTo>
                      <a:pt x="1182" y="60"/>
                      <a:pt x="1002" y="1"/>
                      <a:pt x="8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338;p67">
                <a:extLst>
                  <a:ext uri="{FF2B5EF4-FFF2-40B4-BE49-F238E27FC236}">
                    <a16:creationId xmlns:a16="http://schemas.microsoft.com/office/drawing/2014/main" id="{085DE18B-1B9C-FB63-3A94-CBA5029D227A}"/>
                  </a:ext>
                </a:extLst>
              </p:cNvPr>
              <p:cNvSpPr/>
              <p:nvPr/>
            </p:nvSpPr>
            <p:spPr>
              <a:xfrm>
                <a:off x="3539052" y="3916535"/>
                <a:ext cx="544207" cy="440718"/>
              </a:xfrm>
              <a:custGeom>
                <a:avLst/>
                <a:gdLst/>
                <a:ahLst/>
                <a:cxnLst/>
                <a:rect l="l" t="t" r="r" b="b"/>
                <a:pathLst>
                  <a:path w="27987" h="22735" extrusionOk="0">
                    <a:moveTo>
                      <a:pt x="23666" y="0"/>
                    </a:moveTo>
                    <a:cubicBezTo>
                      <a:pt x="23308" y="0"/>
                      <a:pt x="22949" y="27"/>
                      <a:pt x="22583" y="85"/>
                    </a:cubicBezTo>
                    <a:cubicBezTo>
                      <a:pt x="19114" y="452"/>
                      <a:pt x="15178" y="1019"/>
                      <a:pt x="13109" y="3854"/>
                    </a:cubicBezTo>
                    <a:cubicBezTo>
                      <a:pt x="12409" y="4788"/>
                      <a:pt x="11942" y="5956"/>
                      <a:pt x="11075" y="6723"/>
                    </a:cubicBezTo>
                    <a:cubicBezTo>
                      <a:pt x="10307" y="7324"/>
                      <a:pt x="9407" y="7757"/>
                      <a:pt x="8439" y="8024"/>
                    </a:cubicBezTo>
                    <a:cubicBezTo>
                      <a:pt x="5704" y="8925"/>
                      <a:pt x="2769" y="8324"/>
                      <a:pt x="0" y="9225"/>
                    </a:cubicBezTo>
                    <a:lnTo>
                      <a:pt x="1501" y="22735"/>
                    </a:lnTo>
                    <a:cubicBezTo>
                      <a:pt x="8439" y="19666"/>
                      <a:pt x="13843" y="15596"/>
                      <a:pt x="21015" y="14595"/>
                    </a:cubicBezTo>
                    <a:cubicBezTo>
                      <a:pt x="22483" y="14395"/>
                      <a:pt x="23951" y="14329"/>
                      <a:pt x="25352" y="13762"/>
                    </a:cubicBezTo>
                    <a:cubicBezTo>
                      <a:pt x="26719" y="13194"/>
                      <a:pt x="27920" y="11994"/>
                      <a:pt x="27953" y="10526"/>
                    </a:cubicBezTo>
                    <a:cubicBezTo>
                      <a:pt x="27987" y="9425"/>
                      <a:pt x="27420" y="8458"/>
                      <a:pt x="27286" y="7390"/>
                    </a:cubicBezTo>
                    <a:cubicBezTo>
                      <a:pt x="27153" y="6623"/>
                      <a:pt x="27286" y="5856"/>
                      <a:pt x="27153" y="5089"/>
                    </a:cubicBezTo>
                    <a:cubicBezTo>
                      <a:pt x="27019" y="4321"/>
                      <a:pt x="26486" y="3554"/>
                      <a:pt x="25718" y="3521"/>
                    </a:cubicBezTo>
                    <a:cubicBezTo>
                      <a:pt x="26519" y="3454"/>
                      <a:pt x="27053" y="2453"/>
                      <a:pt x="26819" y="1653"/>
                    </a:cubicBezTo>
                    <a:cubicBezTo>
                      <a:pt x="26519" y="886"/>
                      <a:pt x="25852" y="285"/>
                      <a:pt x="25051" y="118"/>
                    </a:cubicBezTo>
                    <a:cubicBezTo>
                      <a:pt x="24583" y="44"/>
                      <a:pt x="24125" y="0"/>
                      <a:pt x="23666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339;p67">
                <a:extLst>
                  <a:ext uri="{FF2B5EF4-FFF2-40B4-BE49-F238E27FC236}">
                    <a16:creationId xmlns:a16="http://schemas.microsoft.com/office/drawing/2014/main" id="{DEB0BB9B-00E5-546F-FDDA-46F4874870DB}"/>
                  </a:ext>
                </a:extLst>
              </p:cNvPr>
              <p:cNvSpPr/>
              <p:nvPr/>
            </p:nvSpPr>
            <p:spPr>
              <a:xfrm>
                <a:off x="4011255" y="3940165"/>
                <a:ext cx="97303" cy="103148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5321" extrusionOk="0">
                    <a:moveTo>
                      <a:pt x="2202" y="0"/>
                    </a:moveTo>
                    <a:lnTo>
                      <a:pt x="0" y="1868"/>
                    </a:lnTo>
                    <a:lnTo>
                      <a:pt x="2936" y="4837"/>
                    </a:lnTo>
                    <a:cubicBezTo>
                      <a:pt x="3124" y="5151"/>
                      <a:pt x="3444" y="5321"/>
                      <a:pt x="3772" y="5321"/>
                    </a:cubicBezTo>
                    <a:cubicBezTo>
                      <a:pt x="3966" y="5321"/>
                      <a:pt x="4163" y="5261"/>
                      <a:pt x="4337" y="5137"/>
                    </a:cubicBezTo>
                    <a:cubicBezTo>
                      <a:pt x="4770" y="4770"/>
                      <a:pt x="5004" y="4237"/>
                      <a:pt x="4904" y="3670"/>
                    </a:cubicBezTo>
                    <a:cubicBezTo>
                      <a:pt x="4770" y="3136"/>
                      <a:pt x="4537" y="2635"/>
                      <a:pt x="4203" y="2202"/>
                    </a:cubicBezTo>
                    <a:cubicBezTo>
                      <a:pt x="3569" y="1435"/>
                      <a:pt x="2902" y="667"/>
                      <a:pt x="2202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3340;p67">
                <a:extLst>
                  <a:ext uri="{FF2B5EF4-FFF2-40B4-BE49-F238E27FC236}">
                    <a16:creationId xmlns:a16="http://schemas.microsoft.com/office/drawing/2014/main" id="{C7CEF09B-2304-1157-F303-880BB39BECE3}"/>
                  </a:ext>
                </a:extLst>
              </p:cNvPr>
              <p:cNvSpPr/>
              <p:nvPr/>
            </p:nvSpPr>
            <p:spPr>
              <a:xfrm>
                <a:off x="3937305" y="3984537"/>
                <a:ext cx="115464" cy="19792"/>
              </a:xfrm>
              <a:custGeom>
                <a:avLst/>
                <a:gdLst/>
                <a:ahLst/>
                <a:cxnLst/>
                <a:rect l="l" t="t" r="r" b="b"/>
                <a:pathLst>
                  <a:path w="5938" h="1021" extrusionOk="0">
                    <a:moveTo>
                      <a:pt x="4507" y="0"/>
                    </a:moveTo>
                    <a:cubicBezTo>
                      <a:pt x="3972" y="0"/>
                      <a:pt x="3428" y="38"/>
                      <a:pt x="2902" y="113"/>
                    </a:cubicBezTo>
                    <a:cubicBezTo>
                      <a:pt x="2202" y="246"/>
                      <a:pt x="1501" y="413"/>
                      <a:pt x="801" y="647"/>
                    </a:cubicBezTo>
                    <a:cubicBezTo>
                      <a:pt x="534" y="747"/>
                      <a:pt x="267" y="847"/>
                      <a:pt x="0" y="1014"/>
                    </a:cubicBezTo>
                    <a:cubicBezTo>
                      <a:pt x="0" y="1018"/>
                      <a:pt x="6" y="1020"/>
                      <a:pt x="17" y="1020"/>
                    </a:cubicBezTo>
                    <a:cubicBezTo>
                      <a:pt x="172" y="1020"/>
                      <a:pt x="1408" y="596"/>
                      <a:pt x="2936" y="346"/>
                    </a:cubicBezTo>
                    <a:cubicBezTo>
                      <a:pt x="4025" y="169"/>
                      <a:pt x="4997" y="169"/>
                      <a:pt x="5523" y="169"/>
                    </a:cubicBezTo>
                    <a:cubicBezTo>
                      <a:pt x="5786" y="169"/>
                      <a:pt x="5938" y="169"/>
                      <a:pt x="5938" y="146"/>
                    </a:cubicBezTo>
                    <a:cubicBezTo>
                      <a:pt x="5638" y="46"/>
                      <a:pt x="5338" y="13"/>
                      <a:pt x="5037" y="13"/>
                    </a:cubicBezTo>
                    <a:cubicBezTo>
                      <a:pt x="4862" y="5"/>
                      <a:pt x="4685" y="0"/>
                      <a:pt x="4507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3341;p67">
                <a:extLst>
                  <a:ext uri="{FF2B5EF4-FFF2-40B4-BE49-F238E27FC236}">
                    <a16:creationId xmlns:a16="http://schemas.microsoft.com/office/drawing/2014/main" id="{779032A4-9593-055F-B00E-1CD28CA03965}"/>
                  </a:ext>
                </a:extLst>
              </p:cNvPr>
              <p:cNvSpPr/>
              <p:nvPr/>
            </p:nvSpPr>
            <p:spPr>
              <a:xfrm>
                <a:off x="3972987" y="4064675"/>
                <a:ext cx="98606" cy="9537"/>
              </a:xfrm>
              <a:custGeom>
                <a:avLst/>
                <a:gdLst/>
                <a:ahLst/>
                <a:cxnLst/>
                <a:rect l="l" t="t" r="r" b="b"/>
                <a:pathLst>
                  <a:path w="5071" h="492" extrusionOk="0">
                    <a:moveTo>
                      <a:pt x="2717" y="0"/>
                    </a:moveTo>
                    <a:cubicBezTo>
                      <a:pt x="1797" y="0"/>
                      <a:pt x="879" y="159"/>
                      <a:pt x="0" y="482"/>
                    </a:cubicBezTo>
                    <a:cubicBezTo>
                      <a:pt x="0" y="489"/>
                      <a:pt x="11" y="492"/>
                      <a:pt x="32" y="492"/>
                    </a:cubicBezTo>
                    <a:cubicBezTo>
                      <a:pt x="222" y="492"/>
                      <a:pt x="1243" y="245"/>
                      <a:pt x="2535" y="215"/>
                    </a:cubicBezTo>
                    <a:cubicBezTo>
                      <a:pt x="2629" y="213"/>
                      <a:pt x="2723" y="212"/>
                      <a:pt x="2814" y="212"/>
                    </a:cubicBezTo>
                    <a:cubicBezTo>
                      <a:pt x="3912" y="212"/>
                      <a:pt x="4798" y="361"/>
                      <a:pt x="5018" y="361"/>
                    </a:cubicBezTo>
                    <a:cubicBezTo>
                      <a:pt x="5052" y="361"/>
                      <a:pt x="5070" y="357"/>
                      <a:pt x="5070" y="349"/>
                    </a:cubicBezTo>
                    <a:cubicBezTo>
                      <a:pt x="4300" y="118"/>
                      <a:pt x="3508" y="0"/>
                      <a:pt x="2717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3342;p67">
                <a:extLst>
                  <a:ext uri="{FF2B5EF4-FFF2-40B4-BE49-F238E27FC236}">
                    <a16:creationId xmlns:a16="http://schemas.microsoft.com/office/drawing/2014/main" id="{3B53CDDF-3761-D1B5-D03E-859BE8781290}"/>
                  </a:ext>
                </a:extLst>
              </p:cNvPr>
              <p:cNvSpPr/>
              <p:nvPr/>
            </p:nvSpPr>
            <p:spPr>
              <a:xfrm>
                <a:off x="4045634" y="3942743"/>
                <a:ext cx="23353" cy="103477"/>
              </a:xfrm>
              <a:custGeom>
                <a:avLst/>
                <a:gdLst/>
                <a:ahLst/>
                <a:cxnLst/>
                <a:rect l="l" t="t" r="r" b="b"/>
                <a:pathLst>
                  <a:path w="1201" h="5338" extrusionOk="0">
                    <a:moveTo>
                      <a:pt x="567" y="1"/>
                    </a:moveTo>
                    <a:cubicBezTo>
                      <a:pt x="534" y="1"/>
                      <a:pt x="667" y="234"/>
                      <a:pt x="667" y="668"/>
                    </a:cubicBezTo>
                    <a:cubicBezTo>
                      <a:pt x="667" y="1202"/>
                      <a:pt x="467" y="1735"/>
                      <a:pt x="67" y="2136"/>
                    </a:cubicBezTo>
                    <a:lnTo>
                      <a:pt x="0" y="2202"/>
                    </a:lnTo>
                    <a:lnTo>
                      <a:pt x="67" y="2269"/>
                    </a:lnTo>
                    <a:cubicBezTo>
                      <a:pt x="167" y="2402"/>
                      <a:pt x="267" y="2536"/>
                      <a:pt x="367" y="2669"/>
                    </a:cubicBezTo>
                    <a:cubicBezTo>
                      <a:pt x="734" y="3203"/>
                      <a:pt x="934" y="3837"/>
                      <a:pt x="1034" y="4504"/>
                    </a:cubicBezTo>
                    <a:cubicBezTo>
                      <a:pt x="1101" y="5038"/>
                      <a:pt x="1067" y="5338"/>
                      <a:pt x="1101" y="5338"/>
                    </a:cubicBezTo>
                    <a:cubicBezTo>
                      <a:pt x="1168" y="5071"/>
                      <a:pt x="1201" y="4804"/>
                      <a:pt x="1168" y="4504"/>
                    </a:cubicBezTo>
                    <a:cubicBezTo>
                      <a:pt x="1134" y="3803"/>
                      <a:pt x="901" y="3136"/>
                      <a:pt x="534" y="2569"/>
                    </a:cubicBezTo>
                    <a:cubicBezTo>
                      <a:pt x="452" y="2434"/>
                      <a:pt x="371" y="2320"/>
                      <a:pt x="290" y="2211"/>
                    </a:cubicBezTo>
                    <a:lnTo>
                      <a:pt x="290" y="2211"/>
                    </a:lnTo>
                    <a:cubicBezTo>
                      <a:pt x="684" y="1785"/>
                      <a:pt x="864" y="1242"/>
                      <a:pt x="801" y="668"/>
                    </a:cubicBezTo>
                    <a:cubicBezTo>
                      <a:pt x="801" y="401"/>
                      <a:pt x="701" y="167"/>
                      <a:pt x="567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3343;p67">
                <a:extLst>
                  <a:ext uri="{FF2B5EF4-FFF2-40B4-BE49-F238E27FC236}">
                    <a16:creationId xmlns:a16="http://schemas.microsoft.com/office/drawing/2014/main" id="{1BFE94FD-98A9-E760-D175-CA14F6959864}"/>
                  </a:ext>
                </a:extLst>
              </p:cNvPr>
              <p:cNvSpPr/>
              <p:nvPr/>
            </p:nvSpPr>
            <p:spPr>
              <a:xfrm>
                <a:off x="4066381" y="4029394"/>
                <a:ext cx="81747" cy="105416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5438" extrusionOk="0">
                    <a:moveTo>
                      <a:pt x="101" y="1"/>
                    </a:moveTo>
                    <a:cubicBezTo>
                      <a:pt x="0" y="1335"/>
                      <a:pt x="367" y="2969"/>
                      <a:pt x="834" y="4671"/>
                    </a:cubicBezTo>
                    <a:lnTo>
                      <a:pt x="4203" y="5438"/>
                    </a:lnTo>
                    <a:lnTo>
                      <a:pt x="4203" y="5438"/>
                    </a:lnTo>
                    <a:lnTo>
                      <a:pt x="3736" y="3403"/>
                    </a:lnTo>
                    <a:lnTo>
                      <a:pt x="10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3344;p67">
                <a:extLst>
                  <a:ext uri="{FF2B5EF4-FFF2-40B4-BE49-F238E27FC236}">
                    <a16:creationId xmlns:a16="http://schemas.microsoft.com/office/drawing/2014/main" id="{EDBDB5C8-5105-E461-64EE-EC8A5EC5FDF6}"/>
                  </a:ext>
                </a:extLst>
              </p:cNvPr>
              <p:cNvSpPr/>
              <p:nvPr/>
            </p:nvSpPr>
            <p:spPr>
              <a:xfrm>
                <a:off x="3590932" y="4096001"/>
                <a:ext cx="869192" cy="247682"/>
              </a:xfrm>
              <a:custGeom>
                <a:avLst/>
                <a:gdLst/>
                <a:ahLst/>
                <a:cxnLst/>
                <a:rect l="l" t="t" r="r" b="b"/>
                <a:pathLst>
                  <a:path w="44700" h="12777" extrusionOk="0">
                    <a:moveTo>
                      <a:pt x="44699" y="0"/>
                    </a:moveTo>
                    <a:lnTo>
                      <a:pt x="19648" y="901"/>
                    </a:lnTo>
                    <a:cubicBezTo>
                      <a:pt x="19548" y="1034"/>
                      <a:pt x="1" y="10675"/>
                      <a:pt x="1" y="10675"/>
                    </a:cubicBezTo>
                    <a:lnTo>
                      <a:pt x="1" y="12776"/>
                    </a:lnTo>
                    <a:lnTo>
                      <a:pt x="19948" y="2402"/>
                    </a:lnTo>
                    <a:lnTo>
                      <a:pt x="44699" y="1468"/>
                    </a:lnTo>
                    <a:lnTo>
                      <a:pt x="4469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3345;p67">
                <a:extLst>
                  <a:ext uri="{FF2B5EF4-FFF2-40B4-BE49-F238E27FC236}">
                    <a16:creationId xmlns:a16="http://schemas.microsoft.com/office/drawing/2014/main" id="{CEE3CB8D-D7C6-84EB-CB67-8A9109299E46}"/>
                  </a:ext>
                </a:extLst>
              </p:cNvPr>
              <p:cNvSpPr/>
              <p:nvPr/>
            </p:nvSpPr>
            <p:spPr>
              <a:xfrm>
                <a:off x="3590932" y="4123799"/>
                <a:ext cx="869192" cy="225700"/>
              </a:xfrm>
              <a:custGeom>
                <a:avLst/>
                <a:gdLst/>
                <a:ahLst/>
                <a:cxnLst/>
                <a:rect l="l" t="t" r="r" b="b"/>
                <a:pathLst>
                  <a:path w="44700" h="11643" extrusionOk="0">
                    <a:moveTo>
                      <a:pt x="44699" y="1"/>
                    </a:moveTo>
                    <a:lnTo>
                      <a:pt x="19948" y="935"/>
                    </a:lnTo>
                    <a:lnTo>
                      <a:pt x="1" y="11342"/>
                    </a:lnTo>
                    <a:lnTo>
                      <a:pt x="1" y="11642"/>
                    </a:lnTo>
                    <a:cubicBezTo>
                      <a:pt x="134" y="11542"/>
                      <a:pt x="21583" y="9608"/>
                      <a:pt x="21583" y="9608"/>
                    </a:cubicBezTo>
                    <a:lnTo>
                      <a:pt x="446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3346;p67">
                <a:extLst>
                  <a:ext uri="{FF2B5EF4-FFF2-40B4-BE49-F238E27FC236}">
                    <a16:creationId xmlns:a16="http://schemas.microsoft.com/office/drawing/2014/main" id="{AAD2D8BE-89E6-E12E-EF56-5709A1E2B454}"/>
                  </a:ext>
                </a:extLst>
              </p:cNvPr>
              <p:cNvSpPr/>
              <p:nvPr/>
            </p:nvSpPr>
            <p:spPr>
              <a:xfrm>
                <a:off x="3987240" y="4153555"/>
                <a:ext cx="367160" cy="190283"/>
              </a:xfrm>
              <a:custGeom>
                <a:avLst/>
                <a:gdLst/>
                <a:ahLst/>
                <a:cxnLst/>
                <a:rect l="l" t="t" r="r" b="b"/>
                <a:pathLst>
                  <a:path w="18882" h="9816" extrusionOk="0">
                    <a:moveTo>
                      <a:pt x="18447" y="0"/>
                    </a:moveTo>
                    <a:lnTo>
                      <a:pt x="18447" y="0"/>
                    </a:lnTo>
                    <a:cubicBezTo>
                      <a:pt x="14778" y="33"/>
                      <a:pt x="11009" y="100"/>
                      <a:pt x="7606" y="1434"/>
                    </a:cubicBezTo>
                    <a:cubicBezTo>
                      <a:pt x="6939" y="1701"/>
                      <a:pt x="6239" y="1968"/>
                      <a:pt x="5538" y="2168"/>
                    </a:cubicBezTo>
                    <a:cubicBezTo>
                      <a:pt x="4437" y="2402"/>
                      <a:pt x="3270" y="2268"/>
                      <a:pt x="2169" y="2569"/>
                    </a:cubicBezTo>
                    <a:cubicBezTo>
                      <a:pt x="1068" y="2869"/>
                      <a:pt x="1" y="3836"/>
                      <a:pt x="168" y="4970"/>
                    </a:cubicBezTo>
                    <a:lnTo>
                      <a:pt x="635" y="5004"/>
                    </a:lnTo>
                    <a:lnTo>
                      <a:pt x="201" y="5004"/>
                    </a:lnTo>
                    <a:cubicBezTo>
                      <a:pt x="2036" y="5537"/>
                      <a:pt x="3136" y="7405"/>
                      <a:pt x="4704" y="8473"/>
                    </a:cubicBezTo>
                    <a:cubicBezTo>
                      <a:pt x="6464" y="9656"/>
                      <a:pt x="8673" y="9816"/>
                      <a:pt x="10835" y="9816"/>
                    </a:cubicBezTo>
                    <a:cubicBezTo>
                      <a:pt x="11173" y="9816"/>
                      <a:pt x="11509" y="9812"/>
                      <a:pt x="11843" y="9807"/>
                    </a:cubicBezTo>
                    <a:cubicBezTo>
                      <a:pt x="11924" y="9811"/>
                      <a:pt x="12004" y="9812"/>
                      <a:pt x="12084" y="9812"/>
                    </a:cubicBezTo>
                    <a:cubicBezTo>
                      <a:pt x="12798" y="9812"/>
                      <a:pt x="13485" y="9680"/>
                      <a:pt x="14144" y="9440"/>
                    </a:cubicBezTo>
                    <a:cubicBezTo>
                      <a:pt x="14878" y="9073"/>
                      <a:pt x="15479" y="8573"/>
                      <a:pt x="15979" y="7939"/>
                    </a:cubicBezTo>
                    <a:cubicBezTo>
                      <a:pt x="16613" y="7239"/>
                      <a:pt x="17113" y="6438"/>
                      <a:pt x="17480" y="5571"/>
                    </a:cubicBezTo>
                    <a:cubicBezTo>
                      <a:pt x="17880" y="4704"/>
                      <a:pt x="17914" y="3736"/>
                      <a:pt x="17613" y="2836"/>
                    </a:cubicBezTo>
                    <a:cubicBezTo>
                      <a:pt x="18514" y="2202"/>
                      <a:pt x="18881" y="1001"/>
                      <a:pt x="18447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3347;p67">
                <a:extLst>
                  <a:ext uri="{FF2B5EF4-FFF2-40B4-BE49-F238E27FC236}">
                    <a16:creationId xmlns:a16="http://schemas.microsoft.com/office/drawing/2014/main" id="{7B79DD3F-9A5A-7813-24EC-A00E5A5442B5}"/>
                  </a:ext>
                </a:extLst>
              </p:cNvPr>
              <p:cNvSpPr/>
              <p:nvPr/>
            </p:nvSpPr>
            <p:spPr>
              <a:xfrm>
                <a:off x="4107896" y="4184591"/>
                <a:ext cx="201100" cy="41406"/>
              </a:xfrm>
              <a:custGeom>
                <a:avLst/>
                <a:gdLst/>
                <a:ahLst/>
                <a:cxnLst/>
                <a:rect l="l" t="t" r="r" b="b"/>
                <a:pathLst>
                  <a:path w="10342" h="2136" extrusionOk="0">
                    <a:moveTo>
                      <a:pt x="734" y="0"/>
                    </a:moveTo>
                    <a:cubicBezTo>
                      <a:pt x="567" y="0"/>
                      <a:pt x="401" y="67"/>
                      <a:pt x="301" y="167"/>
                    </a:cubicBezTo>
                    <a:cubicBezTo>
                      <a:pt x="167" y="334"/>
                      <a:pt x="100" y="501"/>
                      <a:pt x="67" y="701"/>
                    </a:cubicBezTo>
                    <a:cubicBezTo>
                      <a:pt x="0" y="968"/>
                      <a:pt x="100" y="1235"/>
                      <a:pt x="234" y="1435"/>
                    </a:cubicBezTo>
                    <a:cubicBezTo>
                      <a:pt x="434" y="1668"/>
                      <a:pt x="701" y="1868"/>
                      <a:pt x="1001" y="1968"/>
                    </a:cubicBezTo>
                    <a:cubicBezTo>
                      <a:pt x="1335" y="2068"/>
                      <a:pt x="1668" y="2135"/>
                      <a:pt x="2035" y="2135"/>
                    </a:cubicBezTo>
                    <a:lnTo>
                      <a:pt x="4370" y="2135"/>
                    </a:lnTo>
                    <a:cubicBezTo>
                      <a:pt x="6005" y="2135"/>
                      <a:pt x="7506" y="2102"/>
                      <a:pt x="8573" y="2068"/>
                    </a:cubicBezTo>
                    <a:lnTo>
                      <a:pt x="9874" y="2035"/>
                    </a:lnTo>
                    <a:cubicBezTo>
                      <a:pt x="10041" y="2035"/>
                      <a:pt x="10174" y="2035"/>
                      <a:pt x="10341" y="2002"/>
                    </a:cubicBezTo>
                    <a:cubicBezTo>
                      <a:pt x="10223" y="1978"/>
                      <a:pt x="10105" y="1955"/>
                      <a:pt x="9999" y="1955"/>
                    </a:cubicBezTo>
                    <a:cubicBezTo>
                      <a:pt x="9955" y="1955"/>
                      <a:pt x="9913" y="1959"/>
                      <a:pt x="9874" y="1968"/>
                    </a:cubicBezTo>
                    <a:lnTo>
                      <a:pt x="8573" y="1935"/>
                    </a:lnTo>
                    <a:lnTo>
                      <a:pt x="2002" y="1935"/>
                    </a:lnTo>
                    <a:cubicBezTo>
                      <a:pt x="1668" y="1935"/>
                      <a:pt x="1335" y="1902"/>
                      <a:pt x="1034" y="1802"/>
                    </a:cubicBezTo>
                    <a:cubicBezTo>
                      <a:pt x="768" y="1735"/>
                      <a:pt x="534" y="1568"/>
                      <a:pt x="367" y="1335"/>
                    </a:cubicBezTo>
                    <a:cubicBezTo>
                      <a:pt x="67" y="1034"/>
                      <a:pt x="67" y="567"/>
                      <a:pt x="367" y="234"/>
                    </a:cubicBezTo>
                    <a:cubicBezTo>
                      <a:pt x="467" y="134"/>
                      <a:pt x="601" y="34"/>
                      <a:pt x="734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3348;p67">
                <a:extLst>
                  <a:ext uri="{FF2B5EF4-FFF2-40B4-BE49-F238E27FC236}">
                    <a16:creationId xmlns:a16="http://schemas.microsoft.com/office/drawing/2014/main" id="{EFC738E6-3FE0-314B-67A6-BEB2BFFE271A}"/>
                  </a:ext>
                </a:extLst>
              </p:cNvPr>
              <p:cNvSpPr/>
              <p:nvPr/>
            </p:nvSpPr>
            <p:spPr>
              <a:xfrm>
                <a:off x="3989846" y="4244645"/>
                <a:ext cx="294495" cy="26344"/>
              </a:xfrm>
              <a:custGeom>
                <a:avLst/>
                <a:gdLst/>
                <a:ahLst/>
                <a:cxnLst/>
                <a:rect l="l" t="t" r="r" b="b"/>
                <a:pathLst>
                  <a:path w="15145" h="1359" extrusionOk="0">
                    <a:moveTo>
                      <a:pt x="2621" y="1"/>
                    </a:moveTo>
                    <a:cubicBezTo>
                      <a:pt x="2493" y="1"/>
                      <a:pt x="2364" y="2"/>
                      <a:pt x="2235" y="5"/>
                    </a:cubicBezTo>
                    <a:cubicBezTo>
                      <a:pt x="1668" y="38"/>
                      <a:pt x="1134" y="71"/>
                      <a:pt x="601" y="138"/>
                    </a:cubicBezTo>
                    <a:cubicBezTo>
                      <a:pt x="401" y="138"/>
                      <a:pt x="200" y="171"/>
                      <a:pt x="0" y="238"/>
                    </a:cubicBezTo>
                    <a:lnTo>
                      <a:pt x="601" y="238"/>
                    </a:lnTo>
                    <a:cubicBezTo>
                      <a:pt x="968" y="205"/>
                      <a:pt x="1535" y="171"/>
                      <a:pt x="2235" y="171"/>
                    </a:cubicBezTo>
                    <a:cubicBezTo>
                      <a:pt x="4037" y="205"/>
                      <a:pt x="5804" y="405"/>
                      <a:pt x="7572" y="838"/>
                    </a:cubicBezTo>
                    <a:cubicBezTo>
                      <a:pt x="8506" y="1072"/>
                      <a:pt x="9507" y="1239"/>
                      <a:pt x="10508" y="1339"/>
                    </a:cubicBezTo>
                    <a:cubicBezTo>
                      <a:pt x="10801" y="1351"/>
                      <a:pt x="11098" y="1359"/>
                      <a:pt x="11397" y="1359"/>
                    </a:cubicBezTo>
                    <a:cubicBezTo>
                      <a:pt x="11914" y="1359"/>
                      <a:pt x="12435" y="1336"/>
                      <a:pt x="12943" y="1272"/>
                    </a:cubicBezTo>
                    <a:cubicBezTo>
                      <a:pt x="13643" y="1205"/>
                      <a:pt x="14177" y="1139"/>
                      <a:pt x="14577" y="1072"/>
                    </a:cubicBezTo>
                    <a:cubicBezTo>
                      <a:pt x="14778" y="1039"/>
                      <a:pt x="14944" y="1005"/>
                      <a:pt x="15144" y="972"/>
                    </a:cubicBezTo>
                    <a:cubicBezTo>
                      <a:pt x="15044" y="955"/>
                      <a:pt x="14944" y="947"/>
                      <a:pt x="14848" y="947"/>
                    </a:cubicBezTo>
                    <a:cubicBezTo>
                      <a:pt x="14753" y="947"/>
                      <a:pt x="14661" y="955"/>
                      <a:pt x="14577" y="972"/>
                    </a:cubicBezTo>
                    <a:cubicBezTo>
                      <a:pt x="14177" y="1005"/>
                      <a:pt x="13610" y="1072"/>
                      <a:pt x="12943" y="1105"/>
                    </a:cubicBezTo>
                    <a:cubicBezTo>
                      <a:pt x="12543" y="1139"/>
                      <a:pt x="12134" y="1155"/>
                      <a:pt x="11725" y="1155"/>
                    </a:cubicBezTo>
                    <a:cubicBezTo>
                      <a:pt x="11317" y="1155"/>
                      <a:pt x="10908" y="1139"/>
                      <a:pt x="10508" y="1105"/>
                    </a:cubicBezTo>
                    <a:cubicBezTo>
                      <a:pt x="9540" y="1039"/>
                      <a:pt x="8573" y="838"/>
                      <a:pt x="7606" y="605"/>
                    </a:cubicBezTo>
                    <a:cubicBezTo>
                      <a:pt x="5964" y="202"/>
                      <a:pt x="4294" y="1"/>
                      <a:pt x="2621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3349;p67">
                <a:extLst>
                  <a:ext uri="{FF2B5EF4-FFF2-40B4-BE49-F238E27FC236}">
                    <a16:creationId xmlns:a16="http://schemas.microsoft.com/office/drawing/2014/main" id="{38E73C0D-B275-F506-1883-B537C65A96DD}"/>
                  </a:ext>
                </a:extLst>
              </p:cNvPr>
              <p:cNvSpPr/>
              <p:nvPr/>
            </p:nvSpPr>
            <p:spPr>
              <a:xfrm>
                <a:off x="4021619" y="4267578"/>
                <a:ext cx="223151" cy="44275"/>
              </a:xfrm>
              <a:custGeom>
                <a:avLst/>
                <a:gdLst/>
                <a:ahLst/>
                <a:cxnLst/>
                <a:rect l="l" t="t" r="r" b="b"/>
                <a:pathLst>
                  <a:path w="11476" h="2284" extrusionOk="0">
                    <a:moveTo>
                      <a:pt x="206" y="0"/>
                    </a:moveTo>
                    <a:cubicBezTo>
                      <a:pt x="139" y="0"/>
                      <a:pt x="70" y="9"/>
                      <a:pt x="1" y="22"/>
                    </a:cubicBezTo>
                    <a:cubicBezTo>
                      <a:pt x="568" y="122"/>
                      <a:pt x="1135" y="289"/>
                      <a:pt x="1669" y="523"/>
                    </a:cubicBezTo>
                    <a:cubicBezTo>
                      <a:pt x="2636" y="923"/>
                      <a:pt x="3904" y="1757"/>
                      <a:pt x="5571" y="2057"/>
                    </a:cubicBezTo>
                    <a:cubicBezTo>
                      <a:pt x="6423" y="2203"/>
                      <a:pt x="7300" y="2283"/>
                      <a:pt x="8179" y="2283"/>
                    </a:cubicBezTo>
                    <a:cubicBezTo>
                      <a:pt x="8712" y="2283"/>
                      <a:pt x="9246" y="2254"/>
                      <a:pt x="9774" y="2191"/>
                    </a:cubicBezTo>
                    <a:cubicBezTo>
                      <a:pt x="10275" y="2157"/>
                      <a:pt x="10708" y="2091"/>
                      <a:pt x="11009" y="2057"/>
                    </a:cubicBezTo>
                    <a:cubicBezTo>
                      <a:pt x="11175" y="2057"/>
                      <a:pt x="11342" y="2024"/>
                      <a:pt x="11476" y="1990"/>
                    </a:cubicBezTo>
                    <a:cubicBezTo>
                      <a:pt x="11409" y="1974"/>
                      <a:pt x="11334" y="1965"/>
                      <a:pt x="11259" y="1965"/>
                    </a:cubicBezTo>
                    <a:cubicBezTo>
                      <a:pt x="11184" y="1965"/>
                      <a:pt x="11109" y="1974"/>
                      <a:pt x="11042" y="1990"/>
                    </a:cubicBezTo>
                    <a:lnTo>
                      <a:pt x="9808" y="2057"/>
                    </a:lnTo>
                    <a:cubicBezTo>
                      <a:pt x="9388" y="2087"/>
                      <a:pt x="8967" y="2102"/>
                      <a:pt x="8548" y="2102"/>
                    </a:cubicBezTo>
                    <a:cubicBezTo>
                      <a:pt x="7569" y="2102"/>
                      <a:pt x="6596" y="2020"/>
                      <a:pt x="5638" y="1857"/>
                    </a:cubicBezTo>
                    <a:cubicBezTo>
                      <a:pt x="4004" y="1557"/>
                      <a:pt x="2736" y="756"/>
                      <a:pt x="1735" y="389"/>
                    </a:cubicBezTo>
                    <a:cubicBezTo>
                      <a:pt x="1335" y="223"/>
                      <a:pt x="901" y="89"/>
                      <a:pt x="468" y="56"/>
                    </a:cubicBezTo>
                    <a:cubicBezTo>
                      <a:pt x="390" y="17"/>
                      <a:pt x="300" y="0"/>
                      <a:pt x="206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3350;p67">
                <a:extLst>
                  <a:ext uri="{FF2B5EF4-FFF2-40B4-BE49-F238E27FC236}">
                    <a16:creationId xmlns:a16="http://schemas.microsoft.com/office/drawing/2014/main" id="{E39B348A-F3BF-0866-7CBA-B70A50D1DD73}"/>
                  </a:ext>
                </a:extLst>
              </p:cNvPr>
              <p:cNvSpPr/>
              <p:nvPr/>
            </p:nvSpPr>
            <p:spPr>
              <a:xfrm>
                <a:off x="4137083" y="3932314"/>
                <a:ext cx="190075" cy="156592"/>
              </a:xfrm>
              <a:custGeom>
                <a:avLst/>
                <a:gdLst/>
                <a:ahLst/>
                <a:cxnLst/>
                <a:rect l="l" t="t" r="r" b="b"/>
                <a:pathLst>
                  <a:path w="9775" h="8078" extrusionOk="0">
                    <a:moveTo>
                      <a:pt x="6305" y="1"/>
                    </a:moveTo>
                    <a:cubicBezTo>
                      <a:pt x="5645" y="1"/>
                      <a:pt x="4985" y="146"/>
                      <a:pt x="4370" y="439"/>
                    </a:cubicBezTo>
                    <a:cubicBezTo>
                      <a:pt x="2969" y="1139"/>
                      <a:pt x="1868" y="2273"/>
                      <a:pt x="1201" y="3674"/>
                    </a:cubicBezTo>
                    <a:cubicBezTo>
                      <a:pt x="567" y="5042"/>
                      <a:pt x="167" y="6543"/>
                      <a:pt x="0" y="8077"/>
                    </a:cubicBezTo>
                    <a:lnTo>
                      <a:pt x="67" y="7911"/>
                    </a:lnTo>
                    <a:cubicBezTo>
                      <a:pt x="1398" y="5184"/>
                      <a:pt x="4182" y="3437"/>
                      <a:pt x="7250" y="3437"/>
                    </a:cubicBezTo>
                    <a:cubicBezTo>
                      <a:pt x="7335" y="3437"/>
                      <a:pt x="7420" y="3438"/>
                      <a:pt x="7506" y="3441"/>
                    </a:cubicBezTo>
                    <a:cubicBezTo>
                      <a:pt x="7694" y="3451"/>
                      <a:pt x="7898" y="3464"/>
                      <a:pt x="8103" y="3464"/>
                    </a:cubicBezTo>
                    <a:cubicBezTo>
                      <a:pt x="8587" y="3464"/>
                      <a:pt x="9079" y="3392"/>
                      <a:pt x="9407" y="3040"/>
                    </a:cubicBezTo>
                    <a:cubicBezTo>
                      <a:pt x="9707" y="2707"/>
                      <a:pt x="9774" y="2207"/>
                      <a:pt x="9607" y="1773"/>
                    </a:cubicBezTo>
                    <a:cubicBezTo>
                      <a:pt x="9440" y="1339"/>
                      <a:pt x="9140" y="972"/>
                      <a:pt x="8740" y="705"/>
                    </a:cubicBezTo>
                    <a:cubicBezTo>
                      <a:pt x="7991" y="238"/>
                      <a:pt x="7148" y="1"/>
                      <a:pt x="63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3351;p67">
                <a:extLst>
                  <a:ext uri="{FF2B5EF4-FFF2-40B4-BE49-F238E27FC236}">
                    <a16:creationId xmlns:a16="http://schemas.microsoft.com/office/drawing/2014/main" id="{BF7F12A4-04FA-AF75-004E-5D06CDF8D26C}"/>
                  </a:ext>
                </a:extLst>
              </p:cNvPr>
              <p:cNvSpPr/>
              <p:nvPr/>
            </p:nvSpPr>
            <p:spPr>
              <a:xfrm>
                <a:off x="3345108" y="3690564"/>
                <a:ext cx="120015" cy="380237"/>
              </a:xfrm>
              <a:custGeom>
                <a:avLst/>
                <a:gdLst/>
                <a:ahLst/>
                <a:cxnLst/>
                <a:rect l="l" t="t" r="r" b="b"/>
                <a:pathLst>
                  <a:path w="6172" h="19615" extrusionOk="0">
                    <a:moveTo>
                      <a:pt x="167" y="0"/>
                    </a:moveTo>
                    <a:cubicBezTo>
                      <a:pt x="0" y="6638"/>
                      <a:pt x="968" y="13277"/>
                      <a:pt x="3036" y="19614"/>
                    </a:cubicBezTo>
                    <a:lnTo>
                      <a:pt x="4504" y="19281"/>
                    </a:lnTo>
                    <a:cubicBezTo>
                      <a:pt x="6171" y="16279"/>
                      <a:pt x="5571" y="12543"/>
                      <a:pt x="4303" y="9374"/>
                    </a:cubicBezTo>
                    <a:cubicBezTo>
                      <a:pt x="3036" y="6205"/>
                      <a:pt x="1134" y="3269"/>
                      <a:pt x="1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3352;p67">
                <a:extLst>
                  <a:ext uri="{FF2B5EF4-FFF2-40B4-BE49-F238E27FC236}">
                    <a16:creationId xmlns:a16="http://schemas.microsoft.com/office/drawing/2014/main" id="{ADA5E97A-DAFC-565B-99E7-92ECBE8E239F}"/>
                  </a:ext>
                </a:extLst>
              </p:cNvPr>
              <p:cNvSpPr/>
              <p:nvPr/>
            </p:nvSpPr>
            <p:spPr>
              <a:xfrm>
                <a:off x="3400235" y="3148695"/>
                <a:ext cx="512434" cy="375701"/>
              </a:xfrm>
              <a:custGeom>
                <a:avLst/>
                <a:gdLst/>
                <a:ahLst/>
                <a:cxnLst/>
                <a:rect l="l" t="t" r="r" b="b"/>
                <a:pathLst>
                  <a:path w="26353" h="19381" extrusionOk="0">
                    <a:moveTo>
                      <a:pt x="21483" y="0"/>
                    </a:moveTo>
                    <a:cubicBezTo>
                      <a:pt x="21483" y="0"/>
                      <a:pt x="21249" y="5671"/>
                      <a:pt x="13944" y="5971"/>
                    </a:cubicBezTo>
                    <a:cubicBezTo>
                      <a:pt x="13721" y="5980"/>
                      <a:pt x="13503" y="5985"/>
                      <a:pt x="13290" y="5985"/>
                    </a:cubicBezTo>
                    <a:cubicBezTo>
                      <a:pt x="6516" y="5985"/>
                      <a:pt x="4604" y="1501"/>
                      <a:pt x="4604" y="1501"/>
                    </a:cubicBezTo>
                    <a:lnTo>
                      <a:pt x="1" y="10474"/>
                    </a:lnTo>
                    <a:lnTo>
                      <a:pt x="7006" y="15911"/>
                    </a:lnTo>
                    <a:lnTo>
                      <a:pt x="15478" y="19381"/>
                    </a:lnTo>
                    <a:lnTo>
                      <a:pt x="21716" y="14744"/>
                    </a:lnTo>
                    <a:lnTo>
                      <a:pt x="26353" y="5204"/>
                    </a:lnTo>
                    <a:lnTo>
                      <a:pt x="21483" y="0"/>
                    </a:lnTo>
                    <a:close/>
                  </a:path>
                </a:pathLst>
              </a:custGeom>
              <a:solidFill>
                <a:srgbClr val="FF72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3353;p67">
                <a:extLst>
                  <a:ext uri="{FF2B5EF4-FFF2-40B4-BE49-F238E27FC236}">
                    <a16:creationId xmlns:a16="http://schemas.microsoft.com/office/drawing/2014/main" id="{2D8F90D2-F924-F758-8E21-62788780A071}"/>
                  </a:ext>
                </a:extLst>
              </p:cNvPr>
              <p:cNvSpPr/>
              <p:nvPr/>
            </p:nvSpPr>
            <p:spPr>
              <a:xfrm>
                <a:off x="3068133" y="3572703"/>
                <a:ext cx="90828" cy="70852"/>
              </a:xfrm>
              <a:custGeom>
                <a:avLst/>
                <a:gdLst/>
                <a:ahLst/>
                <a:cxnLst/>
                <a:rect l="l" t="t" r="r" b="b"/>
                <a:pathLst>
                  <a:path w="4671" h="3655" extrusionOk="0">
                    <a:moveTo>
                      <a:pt x="4581" y="0"/>
                    </a:moveTo>
                    <a:cubicBezTo>
                      <a:pt x="4406" y="0"/>
                      <a:pt x="3392" y="704"/>
                      <a:pt x="2202" y="1644"/>
                    </a:cubicBezTo>
                    <a:cubicBezTo>
                      <a:pt x="968" y="2645"/>
                      <a:pt x="1" y="3545"/>
                      <a:pt x="68" y="3645"/>
                    </a:cubicBezTo>
                    <a:cubicBezTo>
                      <a:pt x="73" y="3651"/>
                      <a:pt x="83" y="3654"/>
                      <a:pt x="95" y="3654"/>
                    </a:cubicBezTo>
                    <a:cubicBezTo>
                      <a:pt x="294" y="3654"/>
                      <a:pt x="1308" y="2919"/>
                      <a:pt x="2469" y="1977"/>
                    </a:cubicBezTo>
                    <a:cubicBezTo>
                      <a:pt x="3737" y="977"/>
                      <a:pt x="4671" y="109"/>
                      <a:pt x="4604" y="9"/>
                    </a:cubicBezTo>
                    <a:cubicBezTo>
                      <a:pt x="4600" y="3"/>
                      <a:pt x="4592" y="0"/>
                      <a:pt x="4581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3354;p67">
                <a:extLst>
                  <a:ext uri="{FF2B5EF4-FFF2-40B4-BE49-F238E27FC236}">
                    <a16:creationId xmlns:a16="http://schemas.microsoft.com/office/drawing/2014/main" id="{5712DC32-2D26-6882-02F2-C47D7903E2F9}"/>
                  </a:ext>
                </a:extLst>
              </p:cNvPr>
              <p:cNvSpPr/>
              <p:nvPr/>
            </p:nvSpPr>
            <p:spPr>
              <a:xfrm>
                <a:off x="3136891" y="3420182"/>
                <a:ext cx="88241" cy="53464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2758" extrusionOk="0">
                    <a:moveTo>
                      <a:pt x="115" y="1"/>
                    </a:moveTo>
                    <a:cubicBezTo>
                      <a:pt x="108" y="1"/>
                      <a:pt x="104" y="2"/>
                      <a:pt x="101" y="5"/>
                    </a:cubicBezTo>
                    <a:cubicBezTo>
                      <a:pt x="1" y="105"/>
                      <a:pt x="835" y="972"/>
                      <a:pt x="2069" y="1740"/>
                    </a:cubicBezTo>
                    <a:cubicBezTo>
                      <a:pt x="3161" y="2418"/>
                      <a:pt x="4200" y="2758"/>
                      <a:pt x="4449" y="2758"/>
                    </a:cubicBezTo>
                    <a:cubicBezTo>
                      <a:pt x="4481" y="2758"/>
                      <a:pt x="4500" y="2752"/>
                      <a:pt x="4504" y="2740"/>
                    </a:cubicBezTo>
                    <a:cubicBezTo>
                      <a:pt x="4537" y="2607"/>
                      <a:pt x="3503" y="2107"/>
                      <a:pt x="2302" y="1373"/>
                    </a:cubicBezTo>
                    <a:cubicBezTo>
                      <a:pt x="1155" y="671"/>
                      <a:pt x="251" y="1"/>
                      <a:pt x="115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3355;p67">
                <a:extLst>
                  <a:ext uri="{FF2B5EF4-FFF2-40B4-BE49-F238E27FC236}">
                    <a16:creationId xmlns:a16="http://schemas.microsoft.com/office/drawing/2014/main" id="{CCAEDEAE-BEA1-6437-1222-1F9A8AFE8076}"/>
                  </a:ext>
                </a:extLst>
              </p:cNvPr>
              <p:cNvSpPr/>
              <p:nvPr/>
            </p:nvSpPr>
            <p:spPr>
              <a:xfrm>
                <a:off x="3269856" y="3483590"/>
                <a:ext cx="78519" cy="120361"/>
              </a:xfrm>
              <a:custGeom>
                <a:avLst/>
                <a:gdLst/>
                <a:ahLst/>
                <a:cxnLst/>
                <a:rect l="l" t="t" r="r" b="b"/>
                <a:pathLst>
                  <a:path w="4038" h="6209" extrusionOk="0">
                    <a:moveTo>
                      <a:pt x="3927" y="0"/>
                    </a:moveTo>
                    <a:cubicBezTo>
                      <a:pt x="3782" y="0"/>
                      <a:pt x="2741" y="1215"/>
                      <a:pt x="1669" y="2905"/>
                    </a:cubicBezTo>
                    <a:cubicBezTo>
                      <a:pt x="601" y="4640"/>
                      <a:pt x="1" y="6141"/>
                      <a:pt x="101" y="6208"/>
                    </a:cubicBezTo>
                    <a:cubicBezTo>
                      <a:pt x="102" y="6208"/>
                      <a:pt x="103" y="6208"/>
                      <a:pt x="105" y="6208"/>
                    </a:cubicBezTo>
                    <a:cubicBezTo>
                      <a:pt x="220" y="6208"/>
                      <a:pt x="1014" y="4820"/>
                      <a:pt x="2036" y="3139"/>
                    </a:cubicBezTo>
                    <a:cubicBezTo>
                      <a:pt x="3103" y="1437"/>
                      <a:pt x="4037" y="103"/>
                      <a:pt x="3937" y="3"/>
                    </a:cubicBezTo>
                    <a:cubicBezTo>
                      <a:pt x="3934" y="1"/>
                      <a:pt x="3931" y="0"/>
                      <a:pt x="3927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3356;p67">
                <a:extLst>
                  <a:ext uri="{FF2B5EF4-FFF2-40B4-BE49-F238E27FC236}">
                    <a16:creationId xmlns:a16="http://schemas.microsoft.com/office/drawing/2014/main" id="{73FFEAFB-A985-C672-FCA0-E4AAF2E0DEA1}"/>
                  </a:ext>
                </a:extLst>
              </p:cNvPr>
              <p:cNvSpPr/>
              <p:nvPr/>
            </p:nvSpPr>
            <p:spPr>
              <a:xfrm>
                <a:off x="3181653" y="3664646"/>
                <a:ext cx="62282" cy="100356"/>
              </a:xfrm>
              <a:custGeom>
                <a:avLst/>
                <a:gdLst/>
                <a:ahLst/>
                <a:cxnLst/>
                <a:rect l="l" t="t" r="r" b="b"/>
                <a:pathLst>
                  <a:path w="3203" h="5177" extrusionOk="0">
                    <a:moveTo>
                      <a:pt x="109" y="1"/>
                    </a:moveTo>
                    <a:cubicBezTo>
                      <a:pt x="106" y="1"/>
                      <a:pt x="103" y="1"/>
                      <a:pt x="100" y="3"/>
                    </a:cubicBezTo>
                    <a:cubicBezTo>
                      <a:pt x="0" y="36"/>
                      <a:pt x="367" y="1337"/>
                      <a:pt x="1201" y="2805"/>
                    </a:cubicBezTo>
                    <a:cubicBezTo>
                      <a:pt x="2040" y="4225"/>
                      <a:pt x="2973" y="5177"/>
                      <a:pt x="3093" y="5177"/>
                    </a:cubicBezTo>
                    <a:cubicBezTo>
                      <a:pt x="3097" y="5177"/>
                      <a:pt x="3100" y="5176"/>
                      <a:pt x="3103" y="5173"/>
                    </a:cubicBezTo>
                    <a:cubicBezTo>
                      <a:pt x="3203" y="5073"/>
                      <a:pt x="2402" y="4006"/>
                      <a:pt x="1601" y="2572"/>
                    </a:cubicBezTo>
                    <a:cubicBezTo>
                      <a:pt x="789" y="1207"/>
                      <a:pt x="230" y="1"/>
                      <a:pt x="109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3357;p67">
                <a:extLst>
                  <a:ext uri="{FF2B5EF4-FFF2-40B4-BE49-F238E27FC236}">
                    <a16:creationId xmlns:a16="http://schemas.microsoft.com/office/drawing/2014/main" id="{DEA6194C-7B1E-B7BF-07DC-4AB8A4C49B55}"/>
                  </a:ext>
                </a:extLst>
              </p:cNvPr>
              <p:cNvSpPr/>
              <p:nvPr/>
            </p:nvSpPr>
            <p:spPr>
              <a:xfrm>
                <a:off x="3118088" y="3807610"/>
                <a:ext cx="17520" cy="93126"/>
              </a:xfrm>
              <a:custGeom>
                <a:avLst/>
                <a:gdLst/>
                <a:ahLst/>
                <a:cxnLst/>
                <a:rect l="l" t="t" r="r" b="b"/>
                <a:pathLst>
                  <a:path w="901" h="4804" extrusionOk="0">
                    <a:moveTo>
                      <a:pt x="134" y="0"/>
                    </a:moveTo>
                    <a:cubicBezTo>
                      <a:pt x="0" y="33"/>
                      <a:pt x="67" y="1101"/>
                      <a:pt x="234" y="2435"/>
                    </a:cubicBezTo>
                    <a:cubicBezTo>
                      <a:pt x="401" y="3769"/>
                      <a:pt x="667" y="4803"/>
                      <a:pt x="768" y="4803"/>
                    </a:cubicBezTo>
                    <a:cubicBezTo>
                      <a:pt x="901" y="4770"/>
                      <a:pt x="834" y="3703"/>
                      <a:pt x="667" y="2368"/>
                    </a:cubicBezTo>
                    <a:cubicBezTo>
                      <a:pt x="501" y="1034"/>
                      <a:pt x="234" y="0"/>
                      <a:pt x="134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3358;p67">
                <a:extLst>
                  <a:ext uri="{FF2B5EF4-FFF2-40B4-BE49-F238E27FC236}">
                    <a16:creationId xmlns:a16="http://schemas.microsoft.com/office/drawing/2014/main" id="{2F68CF7B-1720-CE49-201C-05B61EC92AB6}"/>
                  </a:ext>
                </a:extLst>
              </p:cNvPr>
              <p:cNvSpPr/>
              <p:nvPr/>
            </p:nvSpPr>
            <p:spPr>
              <a:xfrm>
                <a:off x="3233533" y="3845043"/>
                <a:ext cx="57752" cy="92602"/>
              </a:xfrm>
              <a:custGeom>
                <a:avLst/>
                <a:gdLst/>
                <a:ahLst/>
                <a:cxnLst/>
                <a:rect l="l" t="t" r="r" b="b"/>
                <a:pathLst>
                  <a:path w="2970" h="4777" extrusionOk="0">
                    <a:moveTo>
                      <a:pt x="2858" y="1"/>
                    </a:moveTo>
                    <a:cubicBezTo>
                      <a:pt x="2727" y="1"/>
                      <a:pt x="2077" y="980"/>
                      <a:pt x="1302" y="2272"/>
                    </a:cubicBezTo>
                    <a:cubicBezTo>
                      <a:pt x="535" y="3606"/>
                      <a:pt x="1" y="4707"/>
                      <a:pt x="101" y="4774"/>
                    </a:cubicBezTo>
                    <a:cubicBezTo>
                      <a:pt x="104" y="4776"/>
                      <a:pt x="108" y="4777"/>
                      <a:pt x="112" y="4777"/>
                    </a:cubicBezTo>
                    <a:cubicBezTo>
                      <a:pt x="244" y="4777"/>
                      <a:pt x="925" y="3767"/>
                      <a:pt x="1669" y="2506"/>
                    </a:cubicBezTo>
                    <a:cubicBezTo>
                      <a:pt x="2469" y="1171"/>
                      <a:pt x="2970" y="37"/>
                      <a:pt x="2870" y="4"/>
                    </a:cubicBezTo>
                    <a:cubicBezTo>
                      <a:pt x="2866" y="2"/>
                      <a:pt x="2863" y="1"/>
                      <a:pt x="2858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3359;p67">
                <a:extLst>
                  <a:ext uri="{FF2B5EF4-FFF2-40B4-BE49-F238E27FC236}">
                    <a16:creationId xmlns:a16="http://schemas.microsoft.com/office/drawing/2014/main" id="{03AA983B-C78A-C35F-5BD7-D97D460AD6E1}"/>
                  </a:ext>
                </a:extLst>
              </p:cNvPr>
              <p:cNvSpPr/>
              <p:nvPr/>
            </p:nvSpPr>
            <p:spPr>
              <a:xfrm>
                <a:off x="3051916" y="3986708"/>
                <a:ext cx="66832" cy="91924"/>
              </a:xfrm>
              <a:custGeom>
                <a:avLst/>
                <a:gdLst/>
                <a:ahLst/>
                <a:cxnLst/>
                <a:rect l="l" t="t" r="r" b="b"/>
                <a:pathLst>
                  <a:path w="3437" h="4742" extrusionOk="0">
                    <a:moveTo>
                      <a:pt x="106" y="0"/>
                    </a:moveTo>
                    <a:cubicBezTo>
                      <a:pt x="104" y="0"/>
                      <a:pt x="102" y="0"/>
                      <a:pt x="101" y="1"/>
                    </a:cubicBezTo>
                    <a:cubicBezTo>
                      <a:pt x="1" y="68"/>
                      <a:pt x="501" y="1269"/>
                      <a:pt x="1402" y="2569"/>
                    </a:cubicBezTo>
                    <a:cubicBezTo>
                      <a:pt x="2271" y="3857"/>
                      <a:pt x="3172" y="4741"/>
                      <a:pt x="3323" y="4741"/>
                    </a:cubicBezTo>
                    <a:cubicBezTo>
                      <a:pt x="3329" y="4741"/>
                      <a:pt x="3333" y="4740"/>
                      <a:pt x="3337" y="4738"/>
                    </a:cubicBezTo>
                    <a:cubicBezTo>
                      <a:pt x="3437" y="4638"/>
                      <a:pt x="2636" y="3637"/>
                      <a:pt x="1769" y="2336"/>
                    </a:cubicBezTo>
                    <a:cubicBezTo>
                      <a:pt x="882" y="1055"/>
                      <a:pt x="221" y="0"/>
                      <a:pt x="106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3360;p67">
                <a:extLst>
                  <a:ext uri="{FF2B5EF4-FFF2-40B4-BE49-F238E27FC236}">
                    <a16:creationId xmlns:a16="http://schemas.microsoft.com/office/drawing/2014/main" id="{37E2147C-9ABC-361F-C112-07605370705D}"/>
                  </a:ext>
                </a:extLst>
              </p:cNvPr>
              <p:cNvSpPr/>
              <p:nvPr/>
            </p:nvSpPr>
            <p:spPr>
              <a:xfrm>
                <a:off x="3187487" y="4055118"/>
                <a:ext cx="92772" cy="90101"/>
              </a:xfrm>
              <a:custGeom>
                <a:avLst/>
                <a:gdLst/>
                <a:ahLst/>
                <a:cxnLst/>
                <a:rect l="l" t="t" r="r" b="b"/>
                <a:pathLst>
                  <a:path w="4771" h="4648" extrusionOk="0">
                    <a:moveTo>
                      <a:pt x="4654" y="1"/>
                    </a:moveTo>
                    <a:cubicBezTo>
                      <a:pt x="4499" y="1"/>
                      <a:pt x="3443" y="937"/>
                      <a:pt x="2235" y="2176"/>
                    </a:cubicBezTo>
                    <a:cubicBezTo>
                      <a:pt x="968" y="3444"/>
                      <a:pt x="1" y="4544"/>
                      <a:pt x="101" y="4644"/>
                    </a:cubicBezTo>
                    <a:cubicBezTo>
                      <a:pt x="103" y="4647"/>
                      <a:pt x="106" y="4648"/>
                      <a:pt x="110" y="4648"/>
                    </a:cubicBezTo>
                    <a:cubicBezTo>
                      <a:pt x="239" y="4648"/>
                      <a:pt x="1309" y="3702"/>
                      <a:pt x="2536" y="2476"/>
                    </a:cubicBezTo>
                    <a:cubicBezTo>
                      <a:pt x="3803" y="1209"/>
                      <a:pt x="4771" y="75"/>
                      <a:pt x="4671" y="8"/>
                    </a:cubicBezTo>
                    <a:cubicBezTo>
                      <a:pt x="4667" y="3"/>
                      <a:pt x="4662" y="1"/>
                      <a:pt x="4654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3361;p67">
                <a:extLst>
                  <a:ext uri="{FF2B5EF4-FFF2-40B4-BE49-F238E27FC236}">
                    <a16:creationId xmlns:a16="http://schemas.microsoft.com/office/drawing/2014/main" id="{CB43008E-3279-B6CB-D3B5-220141C9B50C}"/>
                  </a:ext>
                </a:extLst>
              </p:cNvPr>
              <p:cNvSpPr/>
              <p:nvPr/>
            </p:nvSpPr>
            <p:spPr>
              <a:xfrm>
                <a:off x="3126507" y="4262809"/>
                <a:ext cx="61641" cy="82968"/>
              </a:xfrm>
              <a:custGeom>
                <a:avLst/>
                <a:gdLst/>
                <a:ahLst/>
                <a:cxnLst/>
                <a:rect l="l" t="t" r="r" b="b"/>
                <a:pathLst>
                  <a:path w="3170" h="4280" extrusionOk="0">
                    <a:moveTo>
                      <a:pt x="73" y="1"/>
                    </a:moveTo>
                    <a:cubicBezTo>
                      <a:pt x="71" y="1"/>
                      <a:pt x="69" y="1"/>
                      <a:pt x="68" y="2"/>
                    </a:cubicBezTo>
                    <a:cubicBezTo>
                      <a:pt x="1" y="35"/>
                      <a:pt x="401" y="1169"/>
                      <a:pt x="1235" y="2370"/>
                    </a:cubicBezTo>
                    <a:cubicBezTo>
                      <a:pt x="2020" y="3532"/>
                      <a:pt x="2894" y="4280"/>
                      <a:pt x="3049" y="4280"/>
                    </a:cubicBezTo>
                    <a:cubicBezTo>
                      <a:pt x="3059" y="4280"/>
                      <a:pt x="3066" y="4277"/>
                      <a:pt x="3070" y="4271"/>
                    </a:cubicBezTo>
                    <a:cubicBezTo>
                      <a:pt x="3170" y="4171"/>
                      <a:pt x="2403" y="3304"/>
                      <a:pt x="1602" y="2136"/>
                    </a:cubicBezTo>
                    <a:cubicBezTo>
                      <a:pt x="782" y="988"/>
                      <a:pt x="187" y="1"/>
                      <a:pt x="73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3362;p67">
                <a:extLst>
                  <a:ext uri="{FF2B5EF4-FFF2-40B4-BE49-F238E27FC236}">
                    <a16:creationId xmlns:a16="http://schemas.microsoft.com/office/drawing/2014/main" id="{EA37DE71-F6A7-D885-807C-2EB645DBD057}"/>
                  </a:ext>
                </a:extLst>
              </p:cNvPr>
              <p:cNvSpPr/>
              <p:nvPr/>
            </p:nvSpPr>
            <p:spPr>
              <a:xfrm>
                <a:off x="3301007" y="4286517"/>
                <a:ext cx="95358" cy="53522"/>
              </a:xfrm>
              <a:custGeom>
                <a:avLst/>
                <a:gdLst/>
                <a:ahLst/>
                <a:cxnLst/>
                <a:rect l="l" t="t" r="r" b="b"/>
                <a:pathLst>
                  <a:path w="4904" h="2761" extrusionOk="0">
                    <a:moveTo>
                      <a:pt x="4801" y="1"/>
                    </a:moveTo>
                    <a:cubicBezTo>
                      <a:pt x="4590" y="1"/>
                      <a:pt x="3561" y="506"/>
                      <a:pt x="2335" y="1180"/>
                    </a:cubicBezTo>
                    <a:cubicBezTo>
                      <a:pt x="1034" y="1947"/>
                      <a:pt x="0" y="2648"/>
                      <a:pt x="67" y="2748"/>
                    </a:cubicBezTo>
                    <a:cubicBezTo>
                      <a:pt x="69" y="2756"/>
                      <a:pt x="79" y="2760"/>
                      <a:pt x="96" y="2760"/>
                    </a:cubicBezTo>
                    <a:cubicBezTo>
                      <a:pt x="286" y="2760"/>
                      <a:pt x="1343" y="2255"/>
                      <a:pt x="2569" y="1581"/>
                    </a:cubicBezTo>
                    <a:cubicBezTo>
                      <a:pt x="3869" y="813"/>
                      <a:pt x="4904" y="113"/>
                      <a:pt x="4837" y="13"/>
                    </a:cubicBezTo>
                    <a:cubicBezTo>
                      <a:pt x="4831" y="5"/>
                      <a:pt x="4819" y="1"/>
                      <a:pt x="4801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3363;p67">
                <a:extLst>
                  <a:ext uri="{FF2B5EF4-FFF2-40B4-BE49-F238E27FC236}">
                    <a16:creationId xmlns:a16="http://schemas.microsoft.com/office/drawing/2014/main" id="{F9226362-41F0-EB8D-B42B-DD076BA11463}"/>
                  </a:ext>
                </a:extLst>
              </p:cNvPr>
              <p:cNvSpPr/>
              <p:nvPr/>
            </p:nvSpPr>
            <p:spPr>
              <a:xfrm>
                <a:off x="3413866" y="4137330"/>
                <a:ext cx="64227" cy="82929"/>
              </a:xfrm>
              <a:custGeom>
                <a:avLst/>
                <a:gdLst/>
                <a:ahLst/>
                <a:cxnLst/>
                <a:rect l="l" t="t" r="r" b="b"/>
                <a:pathLst>
                  <a:path w="3303" h="4278" extrusionOk="0">
                    <a:moveTo>
                      <a:pt x="111" y="0"/>
                    </a:moveTo>
                    <a:cubicBezTo>
                      <a:pt x="107" y="0"/>
                      <a:pt x="103" y="1"/>
                      <a:pt x="100" y="3"/>
                    </a:cubicBezTo>
                    <a:cubicBezTo>
                      <a:pt x="0" y="37"/>
                      <a:pt x="400" y="1171"/>
                      <a:pt x="1301" y="2405"/>
                    </a:cubicBezTo>
                    <a:cubicBezTo>
                      <a:pt x="2132" y="3555"/>
                      <a:pt x="3055" y="4277"/>
                      <a:pt x="3219" y="4277"/>
                    </a:cubicBezTo>
                    <a:cubicBezTo>
                      <a:pt x="3226" y="4277"/>
                      <a:pt x="3232" y="4276"/>
                      <a:pt x="3236" y="4273"/>
                    </a:cubicBezTo>
                    <a:cubicBezTo>
                      <a:pt x="3303" y="4173"/>
                      <a:pt x="2502" y="3306"/>
                      <a:pt x="1635" y="2138"/>
                    </a:cubicBezTo>
                    <a:cubicBezTo>
                      <a:pt x="826" y="1006"/>
                      <a:pt x="237" y="0"/>
                      <a:pt x="111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3364;p67">
                <a:extLst>
                  <a:ext uri="{FF2B5EF4-FFF2-40B4-BE49-F238E27FC236}">
                    <a16:creationId xmlns:a16="http://schemas.microsoft.com/office/drawing/2014/main" id="{6E17056F-C254-264B-B3CD-43F0778A2E28}"/>
                  </a:ext>
                </a:extLst>
              </p:cNvPr>
              <p:cNvSpPr/>
              <p:nvPr/>
            </p:nvSpPr>
            <p:spPr>
              <a:xfrm>
                <a:off x="3517643" y="3754418"/>
                <a:ext cx="103797" cy="75349"/>
              </a:xfrm>
              <a:custGeom>
                <a:avLst/>
                <a:gdLst/>
                <a:ahLst/>
                <a:cxnLst/>
                <a:rect l="l" t="t" r="r" b="b"/>
                <a:pathLst>
                  <a:path w="5338" h="3887" extrusionOk="0">
                    <a:moveTo>
                      <a:pt x="5248" y="0"/>
                    </a:moveTo>
                    <a:cubicBezTo>
                      <a:pt x="5063" y="0"/>
                      <a:pt x="3889" y="770"/>
                      <a:pt x="2535" y="1777"/>
                    </a:cubicBezTo>
                    <a:cubicBezTo>
                      <a:pt x="1101" y="2844"/>
                      <a:pt x="0" y="3778"/>
                      <a:pt x="67" y="3878"/>
                    </a:cubicBezTo>
                    <a:cubicBezTo>
                      <a:pt x="71" y="3884"/>
                      <a:pt x="78" y="3887"/>
                      <a:pt x="89" y="3887"/>
                    </a:cubicBezTo>
                    <a:cubicBezTo>
                      <a:pt x="274" y="3887"/>
                      <a:pt x="1449" y="3117"/>
                      <a:pt x="2802" y="2110"/>
                    </a:cubicBezTo>
                    <a:cubicBezTo>
                      <a:pt x="4237" y="1043"/>
                      <a:pt x="5337" y="109"/>
                      <a:pt x="5271" y="9"/>
                    </a:cubicBezTo>
                    <a:cubicBezTo>
                      <a:pt x="5267" y="3"/>
                      <a:pt x="5259" y="0"/>
                      <a:pt x="5248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3365;p67">
                <a:extLst>
                  <a:ext uri="{FF2B5EF4-FFF2-40B4-BE49-F238E27FC236}">
                    <a16:creationId xmlns:a16="http://schemas.microsoft.com/office/drawing/2014/main" id="{05CA2621-4945-33EB-B8A7-C8148270CE3E}"/>
                  </a:ext>
                </a:extLst>
              </p:cNvPr>
              <p:cNvSpPr/>
              <p:nvPr/>
            </p:nvSpPr>
            <p:spPr>
              <a:xfrm>
                <a:off x="3466406" y="3646599"/>
                <a:ext cx="14934" cy="98301"/>
              </a:xfrm>
              <a:custGeom>
                <a:avLst/>
                <a:gdLst/>
                <a:ahLst/>
                <a:cxnLst/>
                <a:rect l="l" t="t" r="r" b="b"/>
                <a:pathLst>
                  <a:path w="768" h="5071" extrusionOk="0">
                    <a:moveTo>
                      <a:pt x="634" y="0"/>
                    </a:moveTo>
                    <a:cubicBezTo>
                      <a:pt x="500" y="0"/>
                      <a:pt x="300" y="1101"/>
                      <a:pt x="167" y="2502"/>
                    </a:cubicBezTo>
                    <a:cubicBezTo>
                      <a:pt x="33" y="3903"/>
                      <a:pt x="0" y="5070"/>
                      <a:pt x="134" y="5070"/>
                    </a:cubicBezTo>
                    <a:cubicBezTo>
                      <a:pt x="234" y="5070"/>
                      <a:pt x="467" y="3936"/>
                      <a:pt x="601" y="2569"/>
                    </a:cubicBezTo>
                    <a:cubicBezTo>
                      <a:pt x="734" y="1168"/>
                      <a:pt x="767" y="0"/>
                      <a:pt x="634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3366;p67">
                <a:extLst>
                  <a:ext uri="{FF2B5EF4-FFF2-40B4-BE49-F238E27FC236}">
                    <a16:creationId xmlns:a16="http://schemas.microsoft.com/office/drawing/2014/main" id="{660A4561-3C75-A55E-1BD3-BA0F3E925159}"/>
                  </a:ext>
                </a:extLst>
              </p:cNvPr>
              <p:cNvSpPr/>
              <p:nvPr/>
            </p:nvSpPr>
            <p:spPr>
              <a:xfrm>
                <a:off x="3507260" y="3470641"/>
                <a:ext cx="102514" cy="84964"/>
              </a:xfrm>
              <a:custGeom>
                <a:avLst/>
                <a:gdLst/>
                <a:ahLst/>
                <a:cxnLst/>
                <a:rect l="l" t="t" r="r" b="b"/>
                <a:pathLst>
                  <a:path w="5272" h="4383" extrusionOk="0">
                    <a:moveTo>
                      <a:pt x="110" y="1"/>
                    </a:moveTo>
                    <a:cubicBezTo>
                      <a:pt x="106" y="1"/>
                      <a:pt x="103" y="2"/>
                      <a:pt x="101" y="4"/>
                    </a:cubicBezTo>
                    <a:cubicBezTo>
                      <a:pt x="1" y="104"/>
                      <a:pt x="1001" y="1238"/>
                      <a:pt x="2402" y="2472"/>
                    </a:cubicBezTo>
                    <a:cubicBezTo>
                      <a:pt x="3756" y="3605"/>
                      <a:pt x="4990" y="4382"/>
                      <a:pt x="5181" y="4382"/>
                    </a:cubicBezTo>
                    <a:cubicBezTo>
                      <a:pt x="5193" y="4382"/>
                      <a:pt x="5201" y="4379"/>
                      <a:pt x="5204" y="4374"/>
                    </a:cubicBezTo>
                    <a:cubicBezTo>
                      <a:pt x="5271" y="4274"/>
                      <a:pt x="4104" y="3340"/>
                      <a:pt x="2703" y="2139"/>
                    </a:cubicBezTo>
                    <a:cubicBezTo>
                      <a:pt x="1346" y="976"/>
                      <a:pt x="239" y="1"/>
                      <a:pt x="110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3367;p67">
                <a:extLst>
                  <a:ext uri="{FF2B5EF4-FFF2-40B4-BE49-F238E27FC236}">
                    <a16:creationId xmlns:a16="http://schemas.microsoft.com/office/drawing/2014/main" id="{2C102662-5515-9CD1-DDC8-C03D7780AF61}"/>
                  </a:ext>
                </a:extLst>
              </p:cNvPr>
              <p:cNvSpPr/>
              <p:nvPr/>
            </p:nvSpPr>
            <p:spPr>
              <a:xfrm>
                <a:off x="3415810" y="3319283"/>
                <a:ext cx="89525" cy="100492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5184" extrusionOk="0">
                    <a:moveTo>
                      <a:pt x="4486" y="0"/>
                    </a:moveTo>
                    <a:cubicBezTo>
                      <a:pt x="4313" y="0"/>
                      <a:pt x="3285" y="1068"/>
                      <a:pt x="2135" y="2441"/>
                    </a:cubicBezTo>
                    <a:cubicBezTo>
                      <a:pt x="934" y="3876"/>
                      <a:pt x="0" y="5110"/>
                      <a:pt x="100" y="5177"/>
                    </a:cubicBezTo>
                    <a:cubicBezTo>
                      <a:pt x="105" y="5181"/>
                      <a:pt x="111" y="5183"/>
                      <a:pt x="118" y="5183"/>
                    </a:cubicBezTo>
                    <a:cubicBezTo>
                      <a:pt x="291" y="5183"/>
                      <a:pt x="1319" y="4115"/>
                      <a:pt x="2469" y="2742"/>
                    </a:cubicBezTo>
                    <a:cubicBezTo>
                      <a:pt x="3670" y="1307"/>
                      <a:pt x="4604" y="73"/>
                      <a:pt x="4503" y="6"/>
                    </a:cubicBezTo>
                    <a:cubicBezTo>
                      <a:pt x="4499" y="2"/>
                      <a:pt x="4493" y="0"/>
                      <a:pt x="4486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3368;p67">
                <a:extLst>
                  <a:ext uri="{FF2B5EF4-FFF2-40B4-BE49-F238E27FC236}">
                    <a16:creationId xmlns:a16="http://schemas.microsoft.com/office/drawing/2014/main" id="{FDCCE874-C84B-C5DF-88A4-B81364D13715}"/>
                  </a:ext>
                </a:extLst>
              </p:cNvPr>
              <p:cNvSpPr/>
              <p:nvPr/>
            </p:nvSpPr>
            <p:spPr>
              <a:xfrm>
                <a:off x="3297759" y="3263570"/>
                <a:ext cx="86939" cy="30880"/>
              </a:xfrm>
              <a:custGeom>
                <a:avLst/>
                <a:gdLst/>
                <a:ahLst/>
                <a:cxnLst/>
                <a:rect l="l" t="t" r="r" b="b"/>
                <a:pathLst>
                  <a:path w="4471" h="1593" extrusionOk="0">
                    <a:moveTo>
                      <a:pt x="378" y="0"/>
                    </a:moveTo>
                    <a:cubicBezTo>
                      <a:pt x="140" y="0"/>
                      <a:pt x="0" y="31"/>
                      <a:pt x="0" y="78"/>
                    </a:cubicBezTo>
                    <a:cubicBezTo>
                      <a:pt x="0" y="178"/>
                      <a:pt x="1001" y="379"/>
                      <a:pt x="2202" y="779"/>
                    </a:cubicBezTo>
                    <a:cubicBezTo>
                      <a:pt x="3297" y="1144"/>
                      <a:pt x="4171" y="1592"/>
                      <a:pt x="4366" y="1592"/>
                    </a:cubicBezTo>
                    <a:cubicBezTo>
                      <a:pt x="4385" y="1592"/>
                      <a:pt x="4398" y="1588"/>
                      <a:pt x="4403" y="1579"/>
                    </a:cubicBezTo>
                    <a:cubicBezTo>
                      <a:pt x="4470" y="1479"/>
                      <a:pt x="3636" y="812"/>
                      <a:pt x="2369" y="379"/>
                    </a:cubicBezTo>
                    <a:cubicBezTo>
                      <a:pt x="1553" y="100"/>
                      <a:pt x="807" y="0"/>
                      <a:pt x="378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3369;p67">
                <a:extLst>
                  <a:ext uri="{FF2B5EF4-FFF2-40B4-BE49-F238E27FC236}">
                    <a16:creationId xmlns:a16="http://schemas.microsoft.com/office/drawing/2014/main" id="{49176530-FF43-12E3-4579-AC7C40C0C000}"/>
                  </a:ext>
                </a:extLst>
              </p:cNvPr>
              <p:cNvSpPr/>
              <p:nvPr/>
            </p:nvSpPr>
            <p:spPr>
              <a:xfrm>
                <a:off x="3686290" y="3317441"/>
                <a:ext cx="28545" cy="85410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4406" extrusionOk="0">
                    <a:moveTo>
                      <a:pt x="1364" y="0"/>
                    </a:moveTo>
                    <a:cubicBezTo>
                      <a:pt x="1287" y="0"/>
                      <a:pt x="894" y="923"/>
                      <a:pt x="534" y="2136"/>
                    </a:cubicBezTo>
                    <a:cubicBezTo>
                      <a:pt x="200" y="3370"/>
                      <a:pt x="0" y="4371"/>
                      <a:pt x="100" y="4404"/>
                    </a:cubicBezTo>
                    <a:cubicBezTo>
                      <a:pt x="102" y="4405"/>
                      <a:pt x="105" y="4405"/>
                      <a:pt x="107" y="4405"/>
                    </a:cubicBezTo>
                    <a:cubicBezTo>
                      <a:pt x="247" y="4405"/>
                      <a:pt x="640" y="3450"/>
                      <a:pt x="968" y="2270"/>
                    </a:cubicBezTo>
                    <a:cubicBezTo>
                      <a:pt x="1301" y="1035"/>
                      <a:pt x="1468" y="35"/>
                      <a:pt x="1368" y="1"/>
                    </a:cubicBezTo>
                    <a:cubicBezTo>
                      <a:pt x="1367" y="1"/>
                      <a:pt x="1365" y="0"/>
                      <a:pt x="1364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3370;p67">
                <a:extLst>
                  <a:ext uri="{FF2B5EF4-FFF2-40B4-BE49-F238E27FC236}">
                    <a16:creationId xmlns:a16="http://schemas.microsoft.com/office/drawing/2014/main" id="{3B87757D-D2B5-2B53-E4EA-E2CA42EF7167}"/>
                  </a:ext>
                </a:extLst>
              </p:cNvPr>
              <p:cNvSpPr/>
              <p:nvPr/>
            </p:nvSpPr>
            <p:spPr>
              <a:xfrm>
                <a:off x="3758275" y="3503033"/>
                <a:ext cx="11045" cy="86031"/>
              </a:xfrm>
              <a:custGeom>
                <a:avLst/>
                <a:gdLst/>
                <a:ahLst/>
                <a:cxnLst/>
                <a:rect l="l" t="t" r="r" b="b"/>
                <a:pathLst>
                  <a:path w="568" h="4438" extrusionOk="0">
                    <a:moveTo>
                      <a:pt x="401" y="1"/>
                    </a:moveTo>
                    <a:cubicBezTo>
                      <a:pt x="268" y="1"/>
                      <a:pt x="134" y="1001"/>
                      <a:pt x="68" y="2202"/>
                    </a:cubicBezTo>
                    <a:cubicBezTo>
                      <a:pt x="1" y="3437"/>
                      <a:pt x="34" y="4437"/>
                      <a:pt x="134" y="4437"/>
                    </a:cubicBezTo>
                    <a:cubicBezTo>
                      <a:pt x="268" y="4437"/>
                      <a:pt x="434" y="3437"/>
                      <a:pt x="501" y="2236"/>
                    </a:cubicBezTo>
                    <a:cubicBezTo>
                      <a:pt x="568" y="1001"/>
                      <a:pt x="501" y="34"/>
                      <a:pt x="401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3371;p67">
                <a:extLst>
                  <a:ext uri="{FF2B5EF4-FFF2-40B4-BE49-F238E27FC236}">
                    <a16:creationId xmlns:a16="http://schemas.microsoft.com/office/drawing/2014/main" id="{DC54A8D6-F757-7D49-18B0-8BCEBB3827CD}"/>
                  </a:ext>
                </a:extLst>
              </p:cNvPr>
              <p:cNvSpPr/>
              <p:nvPr/>
            </p:nvSpPr>
            <p:spPr>
              <a:xfrm>
                <a:off x="3805624" y="3669008"/>
                <a:ext cx="76574" cy="59822"/>
              </a:xfrm>
              <a:custGeom>
                <a:avLst/>
                <a:gdLst/>
                <a:ahLst/>
                <a:cxnLst/>
                <a:rect l="l" t="t" r="r" b="b"/>
                <a:pathLst>
                  <a:path w="3938" h="3086" extrusionOk="0">
                    <a:moveTo>
                      <a:pt x="102" y="1"/>
                    </a:moveTo>
                    <a:cubicBezTo>
                      <a:pt x="87" y="1"/>
                      <a:pt x="75" y="4"/>
                      <a:pt x="68" y="12"/>
                    </a:cubicBezTo>
                    <a:cubicBezTo>
                      <a:pt x="1" y="112"/>
                      <a:pt x="801" y="846"/>
                      <a:pt x="1836" y="1713"/>
                    </a:cubicBezTo>
                    <a:cubicBezTo>
                      <a:pt x="2849" y="2504"/>
                      <a:pt x="3712" y="3086"/>
                      <a:pt x="3882" y="3086"/>
                    </a:cubicBezTo>
                    <a:cubicBezTo>
                      <a:pt x="3891" y="3086"/>
                      <a:pt x="3899" y="3084"/>
                      <a:pt x="3904" y="3080"/>
                    </a:cubicBezTo>
                    <a:cubicBezTo>
                      <a:pt x="3937" y="2980"/>
                      <a:pt x="3170" y="2213"/>
                      <a:pt x="2136" y="1379"/>
                    </a:cubicBezTo>
                    <a:cubicBezTo>
                      <a:pt x="1146" y="575"/>
                      <a:pt x="300" y="1"/>
                      <a:pt x="102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3372;p67">
                <a:extLst>
                  <a:ext uri="{FF2B5EF4-FFF2-40B4-BE49-F238E27FC236}">
                    <a16:creationId xmlns:a16="http://schemas.microsoft.com/office/drawing/2014/main" id="{EE606AEC-F90A-3CF1-58C3-8554949F11E0}"/>
                  </a:ext>
                </a:extLst>
              </p:cNvPr>
              <p:cNvSpPr/>
              <p:nvPr/>
            </p:nvSpPr>
            <p:spPr>
              <a:xfrm>
                <a:off x="3931472" y="3533255"/>
                <a:ext cx="78499" cy="67634"/>
              </a:xfrm>
              <a:custGeom>
                <a:avLst/>
                <a:gdLst/>
                <a:ahLst/>
                <a:cxnLst/>
                <a:rect l="l" t="t" r="r" b="b"/>
                <a:pathLst>
                  <a:path w="4037" h="3489" extrusionOk="0">
                    <a:moveTo>
                      <a:pt x="3946" y="0"/>
                    </a:moveTo>
                    <a:cubicBezTo>
                      <a:pt x="3783" y="0"/>
                      <a:pt x="2899" y="672"/>
                      <a:pt x="1868" y="1577"/>
                    </a:cubicBezTo>
                    <a:cubicBezTo>
                      <a:pt x="801" y="2545"/>
                      <a:pt x="0" y="3379"/>
                      <a:pt x="67" y="3479"/>
                    </a:cubicBezTo>
                    <a:cubicBezTo>
                      <a:pt x="71" y="3485"/>
                      <a:pt x="79" y="3488"/>
                      <a:pt x="90" y="3488"/>
                    </a:cubicBezTo>
                    <a:cubicBezTo>
                      <a:pt x="253" y="3488"/>
                      <a:pt x="1136" y="2817"/>
                      <a:pt x="2135" y="1911"/>
                    </a:cubicBezTo>
                    <a:cubicBezTo>
                      <a:pt x="3236" y="944"/>
                      <a:pt x="4036" y="110"/>
                      <a:pt x="3970" y="10"/>
                    </a:cubicBezTo>
                    <a:cubicBezTo>
                      <a:pt x="3965" y="3"/>
                      <a:pt x="3958" y="0"/>
                      <a:pt x="3946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3373;p67">
                <a:extLst>
                  <a:ext uri="{FF2B5EF4-FFF2-40B4-BE49-F238E27FC236}">
                    <a16:creationId xmlns:a16="http://schemas.microsoft.com/office/drawing/2014/main" id="{8E1C5A25-B1A6-9040-F28D-8F7BC9FDD5B0}"/>
                  </a:ext>
                </a:extLst>
              </p:cNvPr>
              <p:cNvSpPr/>
              <p:nvPr/>
            </p:nvSpPr>
            <p:spPr>
              <a:xfrm>
                <a:off x="3871134" y="3377515"/>
                <a:ext cx="80463" cy="64339"/>
              </a:xfrm>
              <a:custGeom>
                <a:avLst/>
                <a:gdLst/>
                <a:ahLst/>
                <a:cxnLst/>
                <a:rect l="l" t="t" r="r" b="b"/>
                <a:pathLst>
                  <a:path w="4138" h="3319" extrusionOk="0">
                    <a:moveTo>
                      <a:pt x="84" y="0"/>
                    </a:moveTo>
                    <a:cubicBezTo>
                      <a:pt x="78" y="0"/>
                      <a:pt x="72" y="2"/>
                      <a:pt x="68" y="4"/>
                    </a:cubicBezTo>
                    <a:cubicBezTo>
                      <a:pt x="1" y="71"/>
                      <a:pt x="735" y="1005"/>
                      <a:pt x="1836" y="1906"/>
                    </a:cubicBezTo>
                    <a:cubicBezTo>
                      <a:pt x="2883" y="2769"/>
                      <a:pt x="3845" y="3318"/>
                      <a:pt x="4039" y="3318"/>
                    </a:cubicBezTo>
                    <a:cubicBezTo>
                      <a:pt x="4055" y="3318"/>
                      <a:pt x="4065" y="3314"/>
                      <a:pt x="4071" y="3307"/>
                    </a:cubicBezTo>
                    <a:cubicBezTo>
                      <a:pt x="4137" y="3207"/>
                      <a:pt x="3203" y="2473"/>
                      <a:pt x="2136" y="1572"/>
                    </a:cubicBezTo>
                    <a:cubicBezTo>
                      <a:pt x="1082" y="710"/>
                      <a:pt x="242" y="0"/>
                      <a:pt x="84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3374;p67">
                <a:extLst>
                  <a:ext uri="{FF2B5EF4-FFF2-40B4-BE49-F238E27FC236}">
                    <a16:creationId xmlns:a16="http://schemas.microsoft.com/office/drawing/2014/main" id="{14BC9A21-438D-35AE-BCF3-1019C3D5B3D6}"/>
                  </a:ext>
                </a:extLst>
              </p:cNvPr>
              <p:cNvSpPr/>
              <p:nvPr/>
            </p:nvSpPr>
            <p:spPr>
              <a:xfrm>
                <a:off x="4035250" y="3277276"/>
                <a:ext cx="64227" cy="57922"/>
              </a:xfrm>
              <a:custGeom>
                <a:avLst/>
                <a:gdLst/>
                <a:ahLst/>
                <a:cxnLst/>
                <a:rect l="l" t="t" r="r" b="b"/>
                <a:pathLst>
                  <a:path w="3303" h="2988" extrusionOk="0">
                    <a:moveTo>
                      <a:pt x="3186" y="1"/>
                    </a:moveTo>
                    <a:cubicBezTo>
                      <a:pt x="3043" y="1"/>
                      <a:pt x="2398" y="676"/>
                      <a:pt x="1601" y="1473"/>
                    </a:cubicBezTo>
                    <a:cubicBezTo>
                      <a:pt x="734" y="2273"/>
                      <a:pt x="0" y="2874"/>
                      <a:pt x="67" y="2974"/>
                    </a:cubicBezTo>
                    <a:cubicBezTo>
                      <a:pt x="70" y="2983"/>
                      <a:pt x="80" y="2987"/>
                      <a:pt x="96" y="2987"/>
                    </a:cubicBezTo>
                    <a:cubicBezTo>
                      <a:pt x="262" y="2987"/>
                      <a:pt x="1082" y="2532"/>
                      <a:pt x="1902" y="1773"/>
                    </a:cubicBezTo>
                    <a:cubicBezTo>
                      <a:pt x="2769" y="939"/>
                      <a:pt x="3303" y="72"/>
                      <a:pt x="3203" y="5"/>
                    </a:cubicBezTo>
                    <a:cubicBezTo>
                      <a:pt x="3198" y="2"/>
                      <a:pt x="3193" y="1"/>
                      <a:pt x="3186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3375;p67">
                <a:extLst>
                  <a:ext uri="{FF2B5EF4-FFF2-40B4-BE49-F238E27FC236}">
                    <a16:creationId xmlns:a16="http://schemas.microsoft.com/office/drawing/2014/main" id="{F4460BB1-CCDD-AF39-A3D9-ECD6896CCFD9}"/>
                  </a:ext>
                </a:extLst>
              </p:cNvPr>
              <p:cNvSpPr/>
              <p:nvPr/>
            </p:nvSpPr>
            <p:spPr>
              <a:xfrm>
                <a:off x="3884765" y="3233698"/>
                <a:ext cx="111575" cy="29252"/>
              </a:xfrm>
              <a:custGeom>
                <a:avLst/>
                <a:gdLst/>
                <a:ahLst/>
                <a:cxnLst/>
                <a:rect l="l" t="t" r="r" b="b"/>
                <a:pathLst>
                  <a:path w="5738" h="1509" extrusionOk="0">
                    <a:moveTo>
                      <a:pt x="99" y="0"/>
                    </a:moveTo>
                    <a:cubicBezTo>
                      <a:pt x="60" y="0"/>
                      <a:pt x="38" y="6"/>
                      <a:pt x="34" y="18"/>
                    </a:cubicBezTo>
                    <a:cubicBezTo>
                      <a:pt x="0" y="118"/>
                      <a:pt x="1235" y="685"/>
                      <a:pt x="2802" y="1086"/>
                    </a:cubicBezTo>
                    <a:cubicBezTo>
                      <a:pt x="3939" y="1376"/>
                      <a:pt x="4971" y="1508"/>
                      <a:pt x="5452" y="1508"/>
                    </a:cubicBezTo>
                    <a:cubicBezTo>
                      <a:pt x="5635" y="1508"/>
                      <a:pt x="5738" y="1489"/>
                      <a:pt x="5738" y="1453"/>
                    </a:cubicBezTo>
                    <a:cubicBezTo>
                      <a:pt x="5738" y="1352"/>
                      <a:pt x="4470" y="1052"/>
                      <a:pt x="2903" y="652"/>
                    </a:cubicBezTo>
                    <a:cubicBezTo>
                      <a:pt x="1525" y="300"/>
                      <a:pt x="380" y="0"/>
                      <a:pt x="99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3376;p67">
                <a:extLst>
                  <a:ext uri="{FF2B5EF4-FFF2-40B4-BE49-F238E27FC236}">
                    <a16:creationId xmlns:a16="http://schemas.microsoft.com/office/drawing/2014/main" id="{F926BEB1-9C39-C695-A7D7-628ADC82A3C7}"/>
                  </a:ext>
                </a:extLst>
              </p:cNvPr>
              <p:cNvSpPr/>
              <p:nvPr/>
            </p:nvSpPr>
            <p:spPr>
              <a:xfrm>
                <a:off x="4181846" y="3387925"/>
                <a:ext cx="46065" cy="135191"/>
              </a:xfrm>
              <a:custGeom>
                <a:avLst/>
                <a:gdLst/>
                <a:ahLst/>
                <a:cxnLst/>
                <a:rect l="l" t="t" r="r" b="b"/>
                <a:pathLst>
                  <a:path w="2369" h="6974" extrusionOk="0">
                    <a:moveTo>
                      <a:pt x="2265" y="1"/>
                    </a:moveTo>
                    <a:cubicBezTo>
                      <a:pt x="2153" y="1"/>
                      <a:pt x="1461" y="1490"/>
                      <a:pt x="867" y="3404"/>
                    </a:cubicBezTo>
                    <a:cubicBezTo>
                      <a:pt x="267" y="5305"/>
                      <a:pt x="0" y="6973"/>
                      <a:pt x="133" y="6973"/>
                    </a:cubicBezTo>
                    <a:cubicBezTo>
                      <a:pt x="135" y="6973"/>
                      <a:pt x="136" y="6973"/>
                      <a:pt x="137" y="6973"/>
                    </a:cubicBezTo>
                    <a:cubicBezTo>
                      <a:pt x="243" y="6973"/>
                      <a:pt x="707" y="5418"/>
                      <a:pt x="1301" y="3504"/>
                    </a:cubicBezTo>
                    <a:cubicBezTo>
                      <a:pt x="1868" y="1602"/>
                      <a:pt x="2368" y="35"/>
                      <a:pt x="2268" y="1"/>
                    </a:cubicBezTo>
                    <a:cubicBezTo>
                      <a:pt x="2267" y="1"/>
                      <a:pt x="2266" y="1"/>
                      <a:pt x="2265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3377;p67">
                <a:extLst>
                  <a:ext uri="{FF2B5EF4-FFF2-40B4-BE49-F238E27FC236}">
                    <a16:creationId xmlns:a16="http://schemas.microsoft.com/office/drawing/2014/main" id="{75EAC8DA-5457-E2E0-1B21-39B64D4162C5}"/>
                  </a:ext>
                </a:extLst>
              </p:cNvPr>
              <p:cNvSpPr/>
              <p:nvPr/>
            </p:nvSpPr>
            <p:spPr>
              <a:xfrm>
                <a:off x="4140972" y="3613470"/>
                <a:ext cx="86939" cy="88163"/>
              </a:xfrm>
              <a:custGeom>
                <a:avLst/>
                <a:gdLst/>
                <a:ahLst/>
                <a:cxnLst/>
                <a:rect l="l" t="t" r="r" b="b"/>
                <a:pathLst>
                  <a:path w="4471" h="4548" extrusionOk="0">
                    <a:moveTo>
                      <a:pt x="121" y="1"/>
                    </a:moveTo>
                    <a:cubicBezTo>
                      <a:pt x="112" y="1"/>
                      <a:pt x="105" y="3"/>
                      <a:pt x="101" y="8"/>
                    </a:cubicBezTo>
                    <a:cubicBezTo>
                      <a:pt x="1" y="75"/>
                      <a:pt x="901" y="1175"/>
                      <a:pt x="2069" y="2410"/>
                    </a:cubicBezTo>
                    <a:cubicBezTo>
                      <a:pt x="3229" y="3634"/>
                      <a:pt x="4234" y="4548"/>
                      <a:pt x="4360" y="4548"/>
                    </a:cubicBezTo>
                    <a:cubicBezTo>
                      <a:pt x="4365" y="4548"/>
                      <a:pt x="4368" y="4547"/>
                      <a:pt x="4370" y="4544"/>
                    </a:cubicBezTo>
                    <a:cubicBezTo>
                      <a:pt x="4470" y="4478"/>
                      <a:pt x="3570" y="3377"/>
                      <a:pt x="2402" y="2143"/>
                    </a:cubicBezTo>
                    <a:cubicBezTo>
                      <a:pt x="1259" y="936"/>
                      <a:pt x="297" y="1"/>
                      <a:pt x="121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3378;p67">
                <a:extLst>
                  <a:ext uri="{FF2B5EF4-FFF2-40B4-BE49-F238E27FC236}">
                    <a16:creationId xmlns:a16="http://schemas.microsoft.com/office/drawing/2014/main" id="{D7DDCF9B-B4E6-566F-8C91-2A5DE5360DF3}"/>
                  </a:ext>
                </a:extLst>
              </p:cNvPr>
              <p:cNvSpPr/>
              <p:nvPr/>
            </p:nvSpPr>
            <p:spPr>
              <a:xfrm>
                <a:off x="4286907" y="3684089"/>
                <a:ext cx="9761" cy="118365"/>
              </a:xfrm>
              <a:custGeom>
                <a:avLst/>
                <a:gdLst/>
                <a:ahLst/>
                <a:cxnLst/>
                <a:rect l="l" t="t" r="r" b="b"/>
                <a:pathLst>
                  <a:path w="502" h="6106" extrusionOk="0">
                    <a:moveTo>
                      <a:pt x="301" y="1"/>
                    </a:moveTo>
                    <a:cubicBezTo>
                      <a:pt x="168" y="1"/>
                      <a:pt x="68" y="1368"/>
                      <a:pt x="34" y="3070"/>
                    </a:cubicBezTo>
                    <a:cubicBezTo>
                      <a:pt x="1" y="4738"/>
                      <a:pt x="68" y="6105"/>
                      <a:pt x="201" y="6105"/>
                    </a:cubicBezTo>
                    <a:cubicBezTo>
                      <a:pt x="301" y="6105"/>
                      <a:pt x="435" y="4738"/>
                      <a:pt x="468" y="3070"/>
                    </a:cubicBezTo>
                    <a:cubicBezTo>
                      <a:pt x="501" y="1368"/>
                      <a:pt x="435" y="1"/>
                      <a:pt x="301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3379;p67">
                <a:extLst>
                  <a:ext uri="{FF2B5EF4-FFF2-40B4-BE49-F238E27FC236}">
                    <a16:creationId xmlns:a16="http://schemas.microsoft.com/office/drawing/2014/main" id="{C4A31DF2-2970-9380-586F-21AD71863766}"/>
                  </a:ext>
                </a:extLst>
              </p:cNvPr>
              <p:cNvSpPr/>
              <p:nvPr/>
            </p:nvSpPr>
            <p:spPr>
              <a:xfrm>
                <a:off x="4165629" y="3862548"/>
                <a:ext cx="61641" cy="106133"/>
              </a:xfrm>
              <a:custGeom>
                <a:avLst/>
                <a:gdLst/>
                <a:ahLst/>
                <a:cxnLst/>
                <a:rect l="l" t="t" r="r" b="b"/>
                <a:pathLst>
                  <a:path w="3170" h="5475" extrusionOk="0">
                    <a:moveTo>
                      <a:pt x="104" y="1"/>
                    </a:moveTo>
                    <a:cubicBezTo>
                      <a:pt x="103" y="1"/>
                      <a:pt x="101" y="1"/>
                      <a:pt x="100" y="1"/>
                    </a:cubicBezTo>
                    <a:cubicBezTo>
                      <a:pt x="0" y="68"/>
                      <a:pt x="434" y="1402"/>
                      <a:pt x="1234" y="2937"/>
                    </a:cubicBezTo>
                    <a:cubicBezTo>
                      <a:pt x="2044" y="4426"/>
                      <a:pt x="2916" y="5475"/>
                      <a:pt x="3058" y="5475"/>
                    </a:cubicBezTo>
                    <a:cubicBezTo>
                      <a:pt x="3062" y="5475"/>
                      <a:pt x="3066" y="5474"/>
                      <a:pt x="3069" y="5472"/>
                    </a:cubicBezTo>
                    <a:cubicBezTo>
                      <a:pt x="3169" y="5405"/>
                      <a:pt x="2435" y="4204"/>
                      <a:pt x="1635" y="2737"/>
                    </a:cubicBezTo>
                    <a:cubicBezTo>
                      <a:pt x="811" y="1255"/>
                      <a:pt x="216" y="1"/>
                      <a:pt x="104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3380;p67">
                <a:extLst>
                  <a:ext uri="{FF2B5EF4-FFF2-40B4-BE49-F238E27FC236}">
                    <a16:creationId xmlns:a16="http://schemas.microsoft.com/office/drawing/2014/main" id="{B3A90F41-9248-A8A4-E5C4-D024D0D849B8}"/>
                  </a:ext>
                </a:extLst>
              </p:cNvPr>
              <p:cNvSpPr/>
              <p:nvPr/>
            </p:nvSpPr>
            <p:spPr>
              <a:xfrm>
                <a:off x="4334917" y="3998902"/>
                <a:ext cx="59035" cy="55189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2847" extrusionOk="0">
                    <a:moveTo>
                      <a:pt x="2947" y="0"/>
                    </a:moveTo>
                    <a:cubicBezTo>
                      <a:pt x="2790" y="0"/>
                      <a:pt x="2123" y="518"/>
                      <a:pt x="1368" y="1273"/>
                    </a:cubicBezTo>
                    <a:cubicBezTo>
                      <a:pt x="567" y="2041"/>
                      <a:pt x="0" y="2741"/>
                      <a:pt x="67" y="2841"/>
                    </a:cubicBezTo>
                    <a:cubicBezTo>
                      <a:pt x="73" y="2845"/>
                      <a:pt x="80" y="2847"/>
                      <a:pt x="90" y="2847"/>
                    </a:cubicBezTo>
                    <a:cubicBezTo>
                      <a:pt x="247" y="2847"/>
                      <a:pt x="913" y="2329"/>
                      <a:pt x="1668" y="1574"/>
                    </a:cubicBezTo>
                    <a:cubicBezTo>
                      <a:pt x="2469" y="806"/>
                      <a:pt x="3036" y="106"/>
                      <a:pt x="2969" y="6"/>
                    </a:cubicBezTo>
                    <a:cubicBezTo>
                      <a:pt x="2963" y="2"/>
                      <a:pt x="2956" y="0"/>
                      <a:pt x="2947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3381;p67">
                <a:extLst>
                  <a:ext uri="{FF2B5EF4-FFF2-40B4-BE49-F238E27FC236}">
                    <a16:creationId xmlns:a16="http://schemas.microsoft.com/office/drawing/2014/main" id="{6941FF01-0242-36E1-AC59-CA657FF59F76}"/>
                  </a:ext>
                </a:extLst>
              </p:cNvPr>
              <p:cNvSpPr/>
              <p:nvPr/>
            </p:nvSpPr>
            <p:spPr>
              <a:xfrm>
                <a:off x="3982710" y="3712391"/>
                <a:ext cx="70721" cy="97216"/>
              </a:xfrm>
              <a:custGeom>
                <a:avLst/>
                <a:gdLst/>
                <a:ahLst/>
                <a:cxnLst/>
                <a:rect l="l" t="t" r="r" b="b"/>
                <a:pathLst>
                  <a:path w="3637" h="5015" extrusionOk="0">
                    <a:moveTo>
                      <a:pt x="3546" y="1"/>
                    </a:moveTo>
                    <a:cubicBezTo>
                      <a:pt x="3351" y="1"/>
                      <a:pt x="2285" y="851"/>
                      <a:pt x="1368" y="2210"/>
                    </a:cubicBezTo>
                    <a:cubicBezTo>
                      <a:pt x="401" y="3611"/>
                      <a:pt x="0" y="4979"/>
                      <a:pt x="100" y="5012"/>
                    </a:cubicBezTo>
                    <a:cubicBezTo>
                      <a:pt x="104" y="5014"/>
                      <a:pt x="107" y="5015"/>
                      <a:pt x="111" y="5015"/>
                    </a:cubicBezTo>
                    <a:cubicBezTo>
                      <a:pt x="261" y="5015"/>
                      <a:pt x="792" y="3777"/>
                      <a:pt x="1735" y="2444"/>
                    </a:cubicBezTo>
                    <a:cubicBezTo>
                      <a:pt x="2669" y="1076"/>
                      <a:pt x="3636" y="109"/>
                      <a:pt x="3570" y="9"/>
                    </a:cubicBezTo>
                    <a:cubicBezTo>
                      <a:pt x="3564" y="3"/>
                      <a:pt x="3556" y="1"/>
                      <a:pt x="3546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3382;p67">
                <a:extLst>
                  <a:ext uri="{FF2B5EF4-FFF2-40B4-BE49-F238E27FC236}">
                    <a16:creationId xmlns:a16="http://schemas.microsoft.com/office/drawing/2014/main" id="{A1C1DAE7-BF7F-0A7B-42DB-937F19CC7768}"/>
                  </a:ext>
                </a:extLst>
              </p:cNvPr>
              <p:cNvSpPr/>
              <p:nvPr/>
            </p:nvSpPr>
            <p:spPr>
              <a:xfrm>
                <a:off x="3509865" y="3925917"/>
                <a:ext cx="30490" cy="105454"/>
              </a:xfrm>
              <a:custGeom>
                <a:avLst/>
                <a:gdLst/>
                <a:ahLst/>
                <a:cxnLst/>
                <a:rect l="l" t="t" r="r" b="b"/>
                <a:pathLst>
                  <a:path w="1568" h="5440" extrusionOk="0">
                    <a:moveTo>
                      <a:pt x="1462" y="1"/>
                    </a:moveTo>
                    <a:cubicBezTo>
                      <a:pt x="1323" y="1"/>
                      <a:pt x="929" y="1189"/>
                      <a:pt x="567" y="2670"/>
                    </a:cubicBezTo>
                    <a:cubicBezTo>
                      <a:pt x="200" y="4204"/>
                      <a:pt x="0" y="5405"/>
                      <a:pt x="100" y="5439"/>
                    </a:cubicBezTo>
                    <a:cubicBezTo>
                      <a:pt x="102" y="5439"/>
                      <a:pt x="104" y="5439"/>
                      <a:pt x="106" y="5439"/>
                    </a:cubicBezTo>
                    <a:cubicBezTo>
                      <a:pt x="244" y="5439"/>
                      <a:pt x="639" y="4251"/>
                      <a:pt x="1001" y="2770"/>
                    </a:cubicBezTo>
                    <a:cubicBezTo>
                      <a:pt x="1368" y="1269"/>
                      <a:pt x="1568" y="35"/>
                      <a:pt x="1468" y="1"/>
                    </a:cubicBezTo>
                    <a:cubicBezTo>
                      <a:pt x="1466" y="1"/>
                      <a:pt x="1464" y="1"/>
                      <a:pt x="1462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3383;p67">
                <a:extLst>
                  <a:ext uri="{FF2B5EF4-FFF2-40B4-BE49-F238E27FC236}">
                    <a16:creationId xmlns:a16="http://schemas.microsoft.com/office/drawing/2014/main" id="{ABDD0F07-52AE-C5D7-BD34-E1D95067EDBA}"/>
                  </a:ext>
                </a:extLst>
              </p:cNvPr>
              <p:cNvSpPr/>
              <p:nvPr/>
            </p:nvSpPr>
            <p:spPr>
              <a:xfrm>
                <a:off x="3624008" y="3995548"/>
                <a:ext cx="88241" cy="56081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2893" extrusionOk="0">
                    <a:moveTo>
                      <a:pt x="100" y="1"/>
                    </a:moveTo>
                    <a:cubicBezTo>
                      <a:pt x="84" y="1"/>
                      <a:pt x="73" y="4"/>
                      <a:pt x="68" y="12"/>
                    </a:cubicBezTo>
                    <a:cubicBezTo>
                      <a:pt x="1" y="112"/>
                      <a:pt x="935" y="846"/>
                      <a:pt x="2169" y="1613"/>
                    </a:cubicBezTo>
                    <a:cubicBezTo>
                      <a:pt x="3278" y="2352"/>
                      <a:pt x="4244" y="2892"/>
                      <a:pt x="4439" y="2892"/>
                    </a:cubicBezTo>
                    <a:cubicBezTo>
                      <a:pt x="4455" y="2892"/>
                      <a:pt x="4466" y="2888"/>
                      <a:pt x="4471" y="2881"/>
                    </a:cubicBezTo>
                    <a:cubicBezTo>
                      <a:pt x="4537" y="2781"/>
                      <a:pt x="3603" y="2047"/>
                      <a:pt x="2403" y="1246"/>
                    </a:cubicBezTo>
                    <a:cubicBezTo>
                      <a:pt x="1264" y="538"/>
                      <a:pt x="295" y="1"/>
                      <a:pt x="100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3384;p67">
                <a:extLst>
                  <a:ext uri="{FF2B5EF4-FFF2-40B4-BE49-F238E27FC236}">
                    <a16:creationId xmlns:a16="http://schemas.microsoft.com/office/drawing/2014/main" id="{32859C9B-7B4F-612C-3AB1-32DD7479F1C6}"/>
                  </a:ext>
                </a:extLst>
              </p:cNvPr>
              <p:cNvSpPr/>
              <p:nvPr/>
            </p:nvSpPr>
            <p:spPr>
              <a:xfrm>
                <a:off x="3663578" y="3854697"/>
                <a:ext cx="39590" cy="53270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2748" extrusionOk="0">
                    <a:moveTo>
                      <a:pt x="125" y="1"/>
                    </a:moveTo>
                    <a:cubicBezTo>
                      <a:pt x="116" y="1"/>
                      <a:pt x="108" y="3"/>
                      <a:pt x="101" y="6"/>
                    </a:cubicBezTo>
                    <a:cubicBezTo>
                      <a:pt x="1" y="73"/>
                      <a:pt x="334" y="740"/>
                      <a:pt x="835" y="1507"/>
                    </a:cubicBezTo>
                    <a:cubicBezTo>
                      <a:pt x="1307" y="2231"/>
                      <a:pt x="1779" y="2747"/>
                      <a:pt x="1915" y="2747"/>
                    </a:cubicBezTo>
                    <a:cubicBezTo>
                      <a:pt x="1923" y="2747"/>
                      <a:pt x="1930" y="2745"/>
                      <a:pt x="1935" y="2741"/>
                    </a:cubicBezTo>
                    <a:cubicBezTo>
                      <a:pt x="2035" y="2675"/>
                      <a:pt x="1702" y="2041"/>
                      <a:pt x="1202" y="1274"/>
                    </a:cubicBezTo>
                    <a:cubicBezTo>
                      <a:pt x="728" y="548"/>
                      <a:pt x="284" y="1"/>
                      <a:pt x="125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3385;p67">
                <a:extLst>
                  <a:ext uri="{FF2B5EF4-FFF2-40B4-BE49-F238E27FC236}">
                    <a16:creationId xmlns:a16="http://schemas.microsoft.com/office/drawing/2014/main" id="{BED3A73D-D88F-F2EE-5554-E8DAA8FBE3BB}"/>
                  </a:ext>
                </a:extLst>
              </p:cNvPr>
              <p:cNvSpPr/>
              <p:nvPr/>
            </p:nvSpPr>
            <p:spPr>
              <a:xfrm>
                <a:off x="3744664" y="3940398"/>
                <a:ext cx="45424" cy="30590"/>
              </a:xfrm>
              <a:custGeom>
                <a:avLst/>
                <a:gdLst/>
                <a:ahLst/>
                <a:cxnLst/>
                <a:rect l="l" t="t" r="r" b="b"/>
                <a:pathLst>
                  <a:path w="2336" h="1578" extrusionOk="0">
                    <a:moveTo>
                      <a:pt x="2213" y="1"/>
                    </a:moveTo>
                    <a:cubicBezTo>
                      <a:pt x="2049" y="1"/>
                      <a:pt x="1583" y="250"/>
                      <a:pt x="1068" y="622"/>
                    </a:cubicBezTo>
                    <a:cubicBezTo>
                      <a:pt x="434" y="1056"/>
                      <a:pt x="0" y="1456"/>
                      <a:pt x="67" y="1556"/>
                    </a:cubicBezTo>
                    <a:cubicBezTo>
                      <a:pt x="76" y="1570"/>
                      <a:pt x="96" y="1577"/>
                      <a:pt x="124" y="1577"/>
                    </a:cubicBezTo>
                    <a:cubicBezTo>
                      <a:pt x="295" y="1577"/>
                      <a:pt x="786" y="1328"/>
                      <a:pt x="1301" y="956"/>
                    </a:cubicBezTo>
                    <a:cubicBezTo>
                      <a:pt x="1902" y="522"/>
                      <a:pt x="2335" y="122"/>
                      <a:pt x="2269" y="22"/>
                    </a:cubicBezTo>
                    <a:cubicBezTo>
                      <a:pt x="2259" y="7"/>
                      <a:pt x="2240" y="1"/>
                      <a:pt x="2213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3386;p67">
                <a:extLst>
                  <a:ext uri="{FF2B5EF4-FFF2-40B4-BE49-F238E27FC236}">
                    <a16:creationId xmlns:a16="http://schemas.microsoft.com/office/drawing/2014/main" id="{BDA9F1D1-44E2-3D53-80C9-4CEBB887AED1}"/>
                  </a:ext>
                </a:extLst>
              </p:cNvPr>
              <p:cNvSpPr/>
              <p:nvPr/>
            </p:nvSpPr>
            <p:spPr>
              <a:xfrm>
                <a:off x="3557214" y="4438708"/>
                <a:ext cx="19464" cy="82851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4274" extrusionOk="0">
                    <a:moveTo>
                      <a:pt x="767" y="1"/>
                    </a:moveTo>
                    <a:cubicBezTo>
                      <a:pt x="634" y="1"/>
                      <a:pt x="534" y="968"/>
                      <a:pt x="367" y="2136"/>
                    </a:cubicBezTo>
                    <a:cubicBezTo>
                      <a:pt x="200" y="3303"/>
                      <a:pt x="0" y="4237"/>
                      <a:pt x="134" y="4270"/>
                    </a:cubicBezTo>
                    <a:cubicBezTo>
                      <a:pt x="137" y="4273"/>
                      <a:pt x="141" y="4274"/>
                      <a:pt x="145" y="4274"/>
                    </a:cubicBezTo>
                    <a:cubicBezTo>
                      <a:pt x="260" y="4274"/>
                      <a:pt x="640" y="3363"/>
                      <a:pt x="801" y="2202"/>
                    </a:cubicBezTo>
                    <a:cubicBezTo>
                      <a:pt x="1001" y="1001"/>
                      <a:pt x="901" y="1"/>
                      <a:pt x="767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3387;p67">
                <a:extLst>
                  <a:ext uri="{FF2B5EF4-FFF2-40B4-BE49-F238E27FC236}">
                    <a16:creationId xmlns:a16="http://schemas.microsoft.com/office/drawing/2014/main" id="{A17B0003-BFF6-5E29-40CB-4F5D19B2876A}"/>
                  </a:ext>
                </a:extLst>
              </p:cNvPr>
              <p:cNvSpPr/>
              <p:nvPr/>
            </p:nvSpPr>
            <p:spPr>
              <a:xfrm>
                <a:off x="3698599" y="4348142"/>
                <a:ext cx="65549" cy="108052"/>
              </a:xfrm>
              <a:custGeom>
                <a:avLst/>
                <a:gdLst/>
                <a:ahLst/>
                <a:cxnLst/>
                <a:rect l="l" t="t" r="r" b="b"/>
                <a:pathLst>
                  <a:path w="3371" h="5574" extrusionOk="0">
                    <a:moveTo>
                      <a:pt x="110" y="0"/>
                    </a:moveTo>
                    <a:cubicBezTo>
                      <a:pt x="107" y="0"/>
                      <a:pt x="104" y="1"/>
                      <a:pt x="101" y="3"/>
                    </a:cubicBezTo>
                    <a:cubicBezTo>
                      <a:pt x="1" y="69"/>
                      <a:pt x="601" y="1370"/>
                      <a:pt x="1469" y="2905"/>
                    </a:cubicBezTo>
                    <a:cubicBezTo>
                      <a:pt x="2357" y="4385"/>
                      <a:pt x="3116" y="5574"/>
                      <a:pt x="3232" y="5574"/>
                    </a:cubicBezTo>
                    <a:cubicBezTo>
                      <a:pt x="3234" y="5574"/>
                      <a:pt x="3235" y="5574"/>
                      <a:pt x="3237" y="5573"/>
                    </a:cubicBezTo>
                    <a:cubicBezTo>
                      <a:pt x="3370" y="5507"/>
                      <a:pt x="2736" y="4206"/>
                      <a:pt x="1869" y="2671"/>
                    </a:cubicBezTo>
                    <a:cubicBezTo>
                      <a:pt x="1025" y="1178"/>
                      <a:pt x="244" y="0"/>
                      <a:pt x="110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3388;p67">
                <a:extLst>
                  <a:ext uri="{FF2B5EF4-FFF2-40B4-BE49-F238E27FC236}">
                    <a16:creationId xmlns:a16="http://schemas.microsoft.com/office/drawing/2014/main" id="{62124B28-D5CF-0C96-FA5C-DE4640E48A70}"/>
                  </a:ext>
                </a:extLst>
              </p:cNvPr>
              <p:cNvSpPr/>
              <p:nvPr/>
            </p:nvSpPr>
            <p:spPr>
              <a:xfrm>
                <a:off x="3876987" y="4366189"/>
                <a:ext cx="101192" cy="126894"/>
              </a:xfrm>
              <a:custGeom>
                <a:avLst/>
                <a:gdLst/>
                <a:ahLst/>
                <a:cxnLst/>
                <a:rect l="l" t="t" r="r" b="b"/>
                <a:pathLst>
                  <a:path w="5204" h="6546" extrusionOk="0">
                    <a:moveTo>
                      <a:pt x="5090" y="1"/>
                    </a:moveTo>
                    <a:cubicBezTo>
                      <a:pt x="4924" y="1"/>
                      <a:pt x="3757" y="1399"/>
                      <a:pt x="2402" y="3141"/>
                    </a:cubicBezTo>
                    <a:cubicBezTo>
                      <a:pt x="1034" y="4943"/>
                      <a:pt x="0" y="6477"/>
                      <a:pt x="67" y="6544"/>
                    </a:cubicBezTo>
                    <a:cubicBezTo>
                      <a:pt x="69" y="6545"/>
                      <a:pt x="72" y="6546"/>
                      <a:pt x="75" y="6546"/>
                    </a:cubicBezTo>
                    <a:cubicBezTo>
                      <a:pt x="222" y="6546"/>
                      <a:pt x="1400" y="5168"/>
                      <a:pt x="2769" y="3408"/>
                    </a:cubicBezTo>
                    <a:cubicBezTo>
                      <a:pt x="4136" y="1607"/>
                      <a:pt x="5204" y="72"/>
                      <a:pt x="5104" y="6"/>
                    </a:cubicBezTo>
                    <a:cubicBezTo>
                      <a:pt x="5101" y="2"/>
                      <a:pt x="5096" y="1"/>
                      <a:pt x="5090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3389;p67">
                <a:extLst>
                  <a:ext uri="{FF2B5EF4-FFF2-40B4-BE49-F238E27FC236}">
                    <a16:creationId xmlns:a16="http://schemas.microsoft.com/office/drawing/2014/main" id="{B4EC1CC8-9AC5-0581-3389-6AD09894D8C5}"/>
                  </a:ext>
                </a:extLst>
              </p:cNvPr>
              <p:cNvSpPr/>
              <p:nvPr/>
            </p:nvSpPr>
            <p:spPr>
              <a:xfrm>
                <a:off x="3915255" y="4536506"/>
                <a:ext cx="121317" cy="19637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1013" extrusionOk="0">
                    <a:moveTo>
                      <a:pt x="5871" y="0"/>
                    </a:moveTo>
                    <a:cubicBezTo>
                      <a:pt x="5342" y="0"/>
                      <a:pt x="4296" y="106"/>
                      <a:pt x="3102" y="293"/>
                    </a:cubicBezTo>
                    <a:cubicBezTo>
                      <a:pt x="1368" y="560"/>
                      <a:pt x="0" y="827"/>
                      <a:pt x="0" y="960"/>
                    </a:cubicBezTo>
                    <a:cubicBezTo>
                      <a:pt x="9" y="996"/>
                      <a:pt x="121" y="1013"/>
                      <a:pt x="313" y="1013"/>
                    </a:cubicBezTo>
                    <a:cubicBezTo>
                      <a:pt x="824" y="1013"/>
                      <a:pt x="1909" y="896"/>
                      <a:pt x="3169" y="726"/>
                    </a:cubicBezTo>
                    <a:cubicBezTo>
                      <a:pt x="4870" y="493"/>
                      <a:pt x="6238" y="193"/>
                      <a:pt x="6238" y="59"/>
                    </a:cubicBezTo>
                    <a:cubicBezTo>
                      <a:pt x="6228" y="20"/>
                      <a:pt x="6096" y="0"/>
                      <a:pt x="5871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3390;p67">
                <a:extLst>
                  <a:ext uri="{FF2B5EF4-FFF2-40B4-BE49-F238E27FC236}">
                    <a16:creationId xmlns:a16="http://schemas.microsoft.com/office/drawing/2014/main" id="{C5F38D1F-EAA5-92FE-AD68-EB8C06A1A249}"/>
                  </a:ext>
                </a:extLst>
              </p:cNvPr>
              <p:cNvSpPr/>
              <p:nvPr/>
            </p:nvSpPr>
            <p:spPr>
              <a:xfrm>
                <a:off x="4043670" y="4373381"/>
                <a:ext cx="12328" cy="77656"/>
              </a:xfrm>
              <a:custGeom>
                <a:avLst/>
                <a:gdLst/>
                <a:ahLst/>
                <a:cxnLst/>
                <a:rect l="l" t="t" r="r" b="b"/>
                <a:pathLst>
                  <a:path w="634" h="4006" extrusionOk="0">
                    <a:moveTo>
                      <a:pt x="308" y="1"/>
                    </a:moveTo>
                    <a:cubicBezTo>
                      <a:pt x="306" y="1"/>
                      <a:pt x="304" y="1"/>
                      <a:pt x="301" y="2"/>
                    </a:cubicBezTo>
                    <a:cubicBezTo>
                      <a:pt x="134" y="2"/>
                      <a:pt x="168" y="902"/>
                      <a:pt x="134" y="2003"/>
                    </a:cubicBezTo>
                    <a:cubicBezTo>
                      <a:pt x="101" y="3104"/>
                      <a:pt x="1" y="3971"/>
                      <a:pt x="101" y="4004"/>
                    </a:cubicBezTo>
                    <a:cubicBezTo>
                      <a:pt x="104" y="4005"/>
                      <a:pt x="106" y="4005"/>
                      <a:pt x="109" y="4005"/>
                    </a:cubicBezTo>
                    <a:cubicBezTo>
                      <a:pt x="246" y="4005"/>
                      <a:pt x="535" y="3149"/>
                      <a:pt x="568" y="2036"/>
                    </a:cubicBezTo>
                    <a:cubicBezTo>
                      <a:pt x="634" y="890"/>
                      <a:pt x="442" y="1"/>
                      <a:pt x="308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3391;p67">
                <a:extLst>
                  <a:ext uri="{FF2B5EF4-FFF2-40B4-BE49-F238E27FC236}">
                    <a16:creationId xmlns:a16="http://schemas.microsoft.com/office/drawing/2014/main" id="{344A3EF3-5942-610E-78C2-AC4F937EED86}"/>
                  </a:ext>
                </a:extLst>
              </p:cNvPr>
              <p:cNvSpPr/>
              <p:nvPr/>
            </p:nvSpPr>
            <p:spPr>
              <a:xfrm>
                <a:off x="3673962" y="4494150"/>
                <a:ext cx="83691" cy="58058"/>
              </a:xfrm>
              <a:custGeom>
                <a:avLst/>
                <a:gdLst/>
                <a:ahLst/>
                <a:cxnLst/>
                <a:rect l="l" t="t" r="r" b="b"/>
                <a:pathLst>
                  <a:path w="4304" h="2995" extrusionOk="0">
                    <a:moveTo>
                      <a:pt x="119" y="1"/>
                    </a:moveTo>
                    <a:cubicBezTo>
                      <a:pt x="111" y="1"/>
                      <a:pt x="104" y="4"/>
                      <a:pt x="100" y="9"/>
                    </a:cubicBezTo>
                    <a:cubicBezTo>
                      <a:pt x="0" y="76"/>
                      <a:pt x="734" y="1010"/>
                      <a:pt x="1902" y="1877"/>
                    </a:cubicBezTo>
                    <a:cubicBezTo>
                      <a:pt x="2944" y="2622"/>
                      <a:pt x="3960" y="2994"/>
                      <a:pt x="4189" y="2994"/>
                    </a:cubicBezTo>
                    <a:cubicBezTo>
                      <a:pt x="4217" y="2994"/>
                      <a:pt x="4233" y="2989"/>
                      <a:pt x="4237" y="2978"/>
                    </a:cubicBezTo>
                    <a:cubicBezTo>
                      <a:pt x="4303" y="2878"/>
                      <a:pt x="3303" y="2311"/>
                      <a:pt x="2135" y="1510"/>
                    </a:cubicBezTo>
                    <a:cubicBezTo>
                      <a:pt x="1066" y="756"/>
                      <a:pt x="264" y="1"/>
                      <a:pt x="119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3392;p67">
                <a:extLst>
                  <a:ext uri="{FF2B5EF4-FFF2-40B4-BE49-F238E27FC236}">
                    <a16:creationId xmlns:a16="http://schemas.microsoft.com/office/drawing/2014/main" id="{E670C573-3E57-0874-E4A9-5D41F6ECEB99}"/>
                  </a:ext>
                </a:extLst>
              </p:cNvPr>
              <p:cNvSpPr/>
              <p:nvPr/>
            </p:nvSpPr>
            <p:spPr>
              <a:xfrm>
                <a:off x="3410618" y="4458733"/>
                <a:ext cx="24656" cy="80235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4139" extrusionOk="0">
                    <a:moveTo>
                      <a:pt x="1129" y="1"/>
                    </a:moveTo>
                    <a:cubicBezTo>
                      <a:pt x="1024" y="1"/>
                      <a:pt x="728" y="890"/>
                      <a:pt x="401" y="2037"/>
                    </a:cubicBezTo>
                    <a:cubicBezTo>
                      <a:pt x="100" y="3171"/>
                      <a:pt x="0" y="4105"/>
                      <a:pt x="100" y="4138"/>
                    </a:cubicBezTo>
                    <a:cubicBezTo>
                      <a:pt x="103" y="4139"/>
                      <a:pt x="105" y="4139"/>
                      <a:pt x="108" y="4139"/>
                    </a:cubicBezTo>
                    <a:cubicBezTo>
                      <a:pt x="245" y="4139"/>
                      <a:pt x="539" y="3250"/>
                      <a:pt x="834" y="2137"/>
                    </a:cubicBezTo>
                    <a:cubicBezTo>
                      <a:pt x="1135" y="969"/>
                      <a:pt x="1268" y="35"/>
                      <a:pt x="1135" y="2"/>
                    </a:cubicBezTo>
                    <a:cubicBezTo>
                      <a:pt x="1133" y="1"/>
                      <a:pt x="1131" y="1"/>
                      <a:pt x="1129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3393;p67">
                <a:extLst>
                  <a:ext uri="{FF2B5EF4-FFF2-40B4-BE49-F238E27FC236}">
                    <a16:creationId xmlns:a16="http://schemas.microsoft.com/office/drawing/2014/main" id="{098483DB-B2B0-BAEA-4CC7-FA121754050B}"/>
                  </a:ext>
                </a:extLst>
              </p:cNvPr>
              <p:cNvSpPr/>
              <p:nvPr/>
            </p:nvSpPr>
            <p:spPr>
              <a:xfrm>
                <a:off x="3395704" y="2386961"/>
                <a:ext cx="34398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4737" extrusionOk="0">
                    <a:moveTo>
                      <a:pt x="1768" y="0"/>
                    </a:moveTo>
                    <a:cubicBezTo>
                      <a:pt x="601" y="1301"/>
                      <a:pt x="0" y="3002"/>
                      <a:pt x="100" y="4737"/>
                    </a:cubicBezTo>
                    <a:cubicBezTo>
                      <a:pt x="234" y="3903"/>
                      <a:pt x="400" y="3069"/>
                      <a:pt x="667" y="2269"/>
                    </a:cubicBezTo>
                    <a:cubicBezTo>
                      <a:pt x="968" y="1501"/>
                      <a:pt x="1334" y="734"/>
                      <a:pt x="1768" y="0"/>
                    </a:cubicBezTo>
                    <a:close/>
                  </a:path>
                </a:pathLst>
              </a:custGeom>
              <a:solidFill>
                <a:srgbClr val="FF72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5" name="Google Shape;626;p37">
            <a:extLst>
              <a:ext uri="{FF2B5EF4-FFF2-40B4-BE49-F238E27FC236}">
                <a16:creationId xmlns:a16="http://schemas.microsoft.com/office/drawing/2014/main" id="{A2B357A3-116F-A23F-FADD-FF8504BEE4AC}"/>
              </a:ext>
            </a:extLst>
          </p:cNvPr>
          <p:cNvGrpSpPr/>
          <p:nvPr/>
        </p:nvGrpSpPr>
        <p:grpSpPr>
          <a:xfrm rot="1471630" flipH="1">
            <a:off x="1490971" y="1900222"/>
            <a:ext cx="347915" cy="686891"/>
            <a:chOff x="3201245" y="2717125"/>
            <a:chExt cx="343555" cy="739505"/>
          </a:xfrm>
        </p:grpSpPr>
        <p:sp>
          <p:nvSpPr>
            <p:cNvPr id="156" name="Google Shape;627;p37">
              <a:extLst>
                <a:ext uri="{FF2B5EF4-FFF2-40B4-BE49-F238E27FC236}">
                  <a16:creationId xmlns:a16="http://schemas.microsoft.com/office/drawing/2014/main" id="{4EA91CA2-04A2-F6C0-9B36-7169EC193191}"/>
                </a:ext>
              </a:extLst>
            </p:cNvPr>
            <p:cNvSpPr/>
            <p:nvPr/>
          </p:nvSpPr>
          <p:spPr>
            <a:xfrm>
              <a:off x="3201245" y="3166552"/>
              <a:ext cx="123654" cy="290078"/>
            </a:xfrm>
            <a:custGeom>
              <a:avLst/>
              <a:gdLst/>
              <a:ahLst/>
              <a:cxnLst/>
              <a:rect l="l" t="t" r="r" b="b"/>
              <a:pathLst>
                <a:path w="10337" h="22623" extrusionOk="0">
                  <a:moveTo>
                    <a:pt x="8524" y="1"/>
                  </a:moveTo>
                  <a:lnTo>
                    <a:pt x="1" y="21135"/>
                  </a:lnTo>
                  <a:lnTo>
                    <a:pt x="83" y="22369"/>
                  </a:lnTo>
                  <a:cubicBezTo>
                    <a:pt x="93" y="22517"/>
                    <a:pt x="248" y="22622"/>
                    <a:pt x="393" y="22622"/>
                  </a:cubicBezTo>
                  <a:cubicBezTo>
                    <a:pt x="453" y="22622"/>
                    <a:pt x="511" y="22604"/>
                    <a:pt x="557" y="22565"/>
                  </a:cubicBezTo>
                  <a:lnTo>
                    <a:pt x="1485" y="21747"/>
                  </a:lnTo>
                  <a:lnTo>
                    <a:pt x="10337" y="750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7" name="Google Shape;628;p37">
              <a:extLst>
                <a:ext uri="{FF2B5EF4-FFF2-40B4-BE49-F238E27FC236}">
                  <a16:creationId xmlns:a16="http://schemas.microsoft.com/office/drawing/2014/main" id="{7C7C76E0-4AFD-CB27-1A70-1800503C5BD5}"/>
                </a:ext>
              </a:extLst>
            </p:cNvPr>
            <p:cNvSpPr/>
            <p:nvPr/>
          </p:nvSpPr>
          <p:spPr>
            <a:xfrm>
              <a:off x="3217125" y="2717125"/>
              <a:ext cx="327675" cy="496875"/>
            </a:xfrm>
            <a:custGeom>
              <a:avLst/>
              <a:gdLst/>
              <a:ahLst/>
              <a:cxnLst/>
              <a:rect l="l" t="t" r="r" b="b"/>
              <a:pathLst>
                <a:path w="13107" h="19875" extrusionOk="0">
                  <a:moveTo>
                    <a:pt x="9783" y="0"/>
                  </a:moveTo>
                  <a:cubicBezTo>
                    <a:pt x="8588" y="0"/>
                    <a:pt x="7463" y="748"/>
                    <a:pt x="7049" y="1952"/>
                  </a:cubicBezTo>
                  <a:lnTo>
                    <a:pt x="2550" y="15054"/>
                  </a:lnTo>
                  <a:cubicBezTo>
                    <a:pt x="2455" y="15018"/>
                    <a:pt x="2355" y="15000"/>
                    <a:pt x="2257" y="15000"/>
                  </a:cubicBezTo>
                  <a:cubicBezTo>
                    <a:pt x="2017" y="15000"/>
                    <a:pt x="1782" y="15107"/>
                    <a:pt x="1623" y="15302"/>
                  </a:cubicBezTo>
                  <a:cubicBezTo>
                    <a:pt x="1401" y="15576"/>
                    <a:pt x="1380" y="15963"/>
                    <a:pt x="1571" y="16260"/>
                  </a:cubicBezTo>
                  <a:lnTo>
                    <a:pt x="1244" y="16125"/>
                  </a:lnTo>
                  <a:cubicBezTo>
                    <a:pt x="1141" y="16082"/>
                    <a:pt x="1035" y="16062"/>
                    <a:pt x="931" y="16062"/>
                  </a:cubicBezTo>
                  <a:cubicBezTo>
                    <a:pt x="609" y="16062"/>
                    <a:pt x="304" y="16253"/>
                    <a:pt x="174" y="16569"/>
                  </a:cubicBezTo>
                  <a:cubicBezTo>
                    <a:pt x="1" y="16988"/>
                    <a:pt x="199" y="17466"/>
                    <a:pt x="618" y="17639"/>
                  </a:cubicBezTo>
                  <a:lnTo>
                    <a:pt x="5882" y="19811"/>
                  </a:lnTo>
                  <a:cubicBezTo>
                    <a:pt x="5986" y="19854"/>
                    <a:pt x="6092" y="19875"/>
                    <a:pt x="6198" y="19875"/>
                  </a:cubicBezTo>
                  <a:cubicBezTo>
                    <a:pt x="6520" y="19875"/>
                    <a:pt x="6825" y="19683"/>
                    <a:pt x="6956" y="19367"/>
                  </a:cubicBezTo>
                  <a:cubicBezTo>
                    <a:pt x="7129" y="18947"/>
                    <a:pt x="6928" y="18467"/>
                    <a:pt x="6507" y="18295"/>
                  </a:cubicBezTo>
                  <a:lnTo>
                    <a:pt x="6181" y="18161"/>
                  </a:lnTo>
                  <a:cubicBezTo>
                    <a:pt x="6526" y="18086"/>
                    <a:pt x="6784" y="17796"/>
                    <a:pt x="6819" y="17445"/>
                  </a:cubicBezTo>
                  <a:cubicBezTo>
                    <a:pt x="6855" y="17093"/>
                    <a:pt x="6659" y="16759"/>
                    <a:pt x="6337" y="16616"/>
                  </a:cubicBezTo>
                  <a:lnTo>
                    <a:pt x="12381" y="4151"/>
                  </a:lnTo>
                  <a:cubicBezTo>
                    <a:pt x="13107" y="2653"/>
                    <a:pt x="12421" y="854"/>
                    <a:pt x="10883" y="219"/>
                  </a:cubicBezTo>
                  <a:cubicBezTo>
                    <a:pt x="10522" y="70"/>
                    <a:pt x="10149" y="0"/>
                    <a:pt x="97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8" name="Google Shape;629;p37">
              <a:extLst>
                <a:ext uri="{FF2B5EF4-FFF2-40B4-BE49-F238E27FC236}">
                  <a16:creationId xmlns:a16="http://schemas.microsoft.com/office/drawing/2014/main" id="{8ABF2F93-4177-FD26-02E6-53FBD4796228}"/>
                </a:ext>
              </a:extLst>
            </p:cNvPr>
            <p:cNvSpPr/>
            <p:nvPr/>
          </p:nvSpPr>
          <p:spPr>
            <a:xfrm>
              <a:off x="3283600" y="3095950"/>
              <a:ext cx="93850" cy="37325"/>
            </a:xfrm>
            <a:custGeom>
              <a:avLst/>
              <a:gdLst/>
              <a:ahLst/>
              <a:cxnLst/>
              <a:rect l="l" t="t" r="r" b="b"/>
              <a:pathLst>
                <a:path w="3754" h="1493" fill="none" extrusionOk="0">
                  <a:moveTo>
                    <a:pt x="0" y="0"/>
                  </a:moveTo>
                  <a:cubicBezTo>
                    <a:pt x="1294" y="383"/>
                    <a:pt x="2550" y="883"/>
                    <a:pt x="3754" y="1492"/>
                  </a:cubicBezTo>
                </a:path>
              </a:pathLst>
            </a:custGeom>
            <a:noFill/>
            <a:ln w="69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9" name="Google Shape;630;p37">
              <a:extLst>
                <a:ext uri="{FF2B5EF4-FFF2-40B4-BE49-F238E27FC236}">
                  <a16:creationId xmlns:a16="http://schemas.microsoft.com/office/drawing/2014/main" id="{94472911-D043-D9C5-52B9-DC3AC80FBF37}"/>
                </a:ext>
              </a:extLst>
            </p:cNvPr>
            <p:cNvSpPr/>
            <p:nvPr/>
          </p:nvSpPr>
          <p:spPr>
            <a:xfrm>
              <a:off x="3253675" y="3121875"/>
              <a:ext cx="122475" cy="50075"/>
            </a:xfrm>
            <a:custGeom>
              <a:avLst/>
              <a:gdLst/>
              <a:ahLst/>
              <a:cxnLst/>
              <a:rect l="l" t="t" r="r" b="b"/>
              <a:pathLst>
                <a:path w="4899" h="2003" fill="none" extrusionOk="0">
                  <a:moveTo>
                    <a:pt x="0" y="1"/>
                  </a:moveTo>
                  <a:lnTo>
                    <a:pt x="4899" y="2003"/>
                  </a:lnTo>
                </a:path>
              </a:pathLst>
            </a:custGeom>
            <a:noFill/>
            <a:ln w="69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0" name="Google Shape;631;p37">
              <a:extLst>
                <a:ext uri="{FF2B5EF4-FFF2-40B4-BE49-F238E27FC236}">
                  <a16:creationId xmlns:a16="http://schemas.microsoft.com/office/drawing/2014/main" id="{9B99FA0F-46CD-0DE4-6C9E-F781285A816D}"/>
                </a:ext>
              </a:extLst>
            </p:cNvPr>
            <p:cNvSpPr/>
            <p:nvPr/>
          </p:nvSpPr>
          <p:spPr>
            <a:xfrm>
              <a:off x="3310875" y="2779850"/>
              <a:ext cx="115325" cy="319450"/>
            </a:xfrm>
            <a:custGeom>
              <a:avLst/>
              <a:gdLst/>
              <a:ahLst/>
              <a:cxnLst/>
              <a:rect l="l" t="t" r="r" b="b"/>
              <a:pathLst>
                <a:path w="4613" h="12778" fill="none" extrusionOk="0">
                  <a:moveTo>
                    <a:pt x="1" y="12778"/>
                  </a:moveTo>
                  <a:cubicBezTo>
                    <a:pt x="1538" y="8519"/>
                    <a:pt x="3076" y="4260"/>
                    <a:pt x="4613" y="0"/>
                  </a:cubicBezTo>
                </a:path>
              </a:pathLst>
            </a:custGeom>
            <a:noFill/>
            <a:ln w="69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1" name="Google Shape;632;p37">
              <a:extLst>
                <a:ext uri="{FF2B5EF4-FFF2-40B4-BE49-F238E27FC236}">
                  <a16:creationId xmlns:a16="http://schemas.microsoft.com/office/drawing/2014/main" id="{F1C94C20-9B31-AE8E-8F4E-20AC20946792}"/>
                </a:ext>
              </a:extLst>
            </p:cNvPr>
            <p:cNvSpPr/>
            <p:nvPr/>
          </p:nvSpPr>
          <p:spPr>
            <a:xfrm>
              <a:off x="3351575" y="2809075"/>
              <a:ext cx="128850" cy="310475"/>
            </a:xfrm>
            <a:custGeom>
              <a:avLst/>
              <a:gdLst/>
              <a:ahLst/>
              <a:cxnLst/>
              <a:rect l="l" t="t" r="r" b="b"/>
              <a:pathLst>
                <a:path w="5154" h="12419" fill="none" extrusionOk="0">
                  <a:moveTo>
                    <a:pt x="0" y="12419"/>
                  </a:moveTo>
                  <a:lnTo>
                    <a:pt x="5153" y="1"/>
                  </a:lnTo>
                </a:path>
              </a:pathLst>
            </a:custGeom>
            <a:noFill/>
            <a:ln w="69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76" name="ZoneTexte 175">
            <a:extLst>
              <a:ext uri="{FF2B5EF4-FFF2-40B4-BE49-F238E27FC236}">
                <a16:creationId xmlns:a16="http://schemas.microsoft.com/office/drawing/2014/main" id="{7F96E687-A912-C2E5-93CB-7C871E36A732}"/>
              </a:ext>
            </a:extLst>
          </p:cNvPr>
          <p:cNvSpPr txBox="1"/>
          <p:nvPr/>
        </p:nvSpPr>
        <p:spPr>
          <a:xfrm>
            <a:off x="1887535" y="2048457"/>
            <a:ext cx="79428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Difficulté de trouver un technicien pour résoudre rapidement une panne </a:t>
            </a:r>
          </a:p>
        </p:txBody>
      </p:sp>
      <p:sp>
        <p:nvSpPr>
          <p:cNvPr id="177" name="Google Shape;702;p38">
            <a:extLst>
              <a:ext uri="{FF2B5EF4-FFF2-40B4-BE49-F238E27FC236}">
                <a16:creationId xmlns:a16="http://schemas.microsoft.com/office/drawing/2014/main" id="{44E9E1B3-160C-B145-6CD5-B677C2C38B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82400" y="-45794"/>
            <a:ext cx="5213600" cy="112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4000" dirty="0">
                <a:solidFill>
                  <a:srgbClr val="6084B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Introduction</a:t>
            </a:r>
            <a:endParaRPr sz="4000" dirty="0">
              <a:solidFill>
                <a:srgbClr val="6084BC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80" name="ZoneTexte 179">
            <a:extLst>
              <a:ext uri="{FF2B5EF4-FFF2-40B4-BE49-F238E27FC236}">
                <a16:creationId xmlns:a16="http://schemas.microsoft.com/office/drawing/2014/main" id="{17B9BA7F-C574-B390-6282-0CA8EE2645C0}"/>
              </a:ext>
            </a:extLst>
          </p:cNvPr>
          <p:cNvSpPr txBox="1"/>
          <p:nvPr/>
        </p:nvSpPr>
        <p:spPr>
          <a:xfrm>
            <a:off x="1838632" y="4335923"/>
            <a:ext cx="3782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Intervention qui dure longtemps</a:t>
            </a:r>
          </a:p>
        </p:txBody>
      </p:sp>
      <p:sp>
        <p:nvSpPr>
          <p:cNvPr id="181" name="ZoneTexte 180">
            <a:extLst>
              <a:ext uri="{FF2B5EF4-FFF2-40B4-BE49-F238E27FC236}">
                <a16:creationId xmlns:a16="http://schemas.microsoft.com/office/drawing/2014/main" id="{88CAE7A0-660C-489D-3380-0ED23EC52BD5}"/>
              </a:ext>
            </a:extLst>
          </p:cNvPr>
          <p:cNvSpPr txBox="1"/>
          <p:nvPr/>
        </p:nvSpPr>
        <p:spPr>
          <a:xfrm>
            <a:off x="1854085" y="3124320"/>
            <a:ext cx="6648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Beaucoup de déplacement du technicien durant l’intervention </a:t>
            </a:r>
          </a:p>
        </p:txBody>
      </p:sp>
      <p:grpSp>
        <p:nvGrpSpPr>
          <p:cNvPr id="200" name="Google Shape;626;p37">
            <a:extLst>
              <a:ext uri="{FF2B5EF4-FFF2-40B4-BE49-F238E27FC236}">
                <a16:creationId xmlns:a16="http://schemas.microsoft.com/office/drawing/2014/main" id="{220A8C3E-9C12-D6E9-006A-892740919263}"/>
              </a:ext>
            </a:extLst>
          </p:cNvPr>
          <p:cNvGrpSpPr/>
          <p:nvPr/>
        </p:nvGrpSpPr>
        <p:grpSpPr>
          <a:xfrm rot="1471630" flipH="1">
            <a:off x="1447522" y="2985012"/>
            <a:ext cx="347915" cy="686891"/>
            <a:chOff x="3201245" y="2717125"/>
            <a:chExt cx="343555" cy="739505"/>
          </a:xfrm>
        </p:grpSpPr>
        <p:sp>
          <p:nvSpPr>
            <p:cNvPr id="201" name="Google Shape;627;p37">
              <a:extLst>
                <a:ext uri="{FF2B5EF4-FFF2-40B4-BE49-F238E27FC236}">
                  <a16:creationId xmlns:a16="http://schemas.microsoft.com/office/drawing/2014/main" id="{54AD2E1B-DD79-6DB5-E5DA-83CE911DA5C2}"/>
                </a:ext>
              </a:extLst>
            </p:cNvPr>
            <p:cNvSpPr/>
            <p:nvPr/>
          </p:nvSpPr>
          <p:spPr>
            <a:xfrm>
              <a:off x="3201245" y="3166552"/>
              <a:ext cx="123654" cy="290078"/>
            </a:xfrm>
            <a:custGeom>
              <a:avLst/>
              <a:gdLst/>
              <a:ahLst/>
              <a:cxnLst/>
              <a:rect l="l" t="t" r="r" b="b"/>
              <a:pathLst>
                <a:path w="10337" h="22623" extrusionOk="0">
                  <a:moveTo>
                    <a:pt x="8524" y="1"/>
                  </a:moveTo>
                  <a:lnTo>
                    <a:pt x="1" y="21135"/>
                  </a:lnTo>
                  <a:lnTo>
                    <a:pt x="83" y="22369"/>
                  </a:lnTo>
                  <a:cubicBezTo>
                    <a:pt x="93" y="22517"/>
                    <a:pt x="248" y="22622"/>
                    <a:pt x="393" y="22622"/>
                  </a:cubicBezTo>
                  <a:cubicBezTo>
                    <a:pt x="453" y="22622"/>
                    <a:pt x="511" y="22604"/>
                    <a:pt x="557" y="22565"/>
                  </a:cubicBezTo>
                  <a:lnTo>
                    <a:pt x="1485" y="21747"/>
                  </a:lnTo>
                  <a:lnTo>
                    <a:pt x="10337" y="750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2" name="Google Shape;628;p37">
              <a:extLst>
                <a:ext uri="{FF2B5EF4-FFF2-40B4-BE49-F238E27FC236}">
                  <a16:creationId xmlns:a16="http://schemas.microsoft.com/office/drawing/2014/main" id="{264DC168-A3E6-7CF5-F3B4-BD9A1D383BEF}"/>
                </a:ext>
              </a:extLst>
            </p:cNvPr>
            <p:cNvSpPr/>
            <p:nvPr/>
          </p:nvSpPr>
          <p:spPr>
            <a:xfrm>
              <a:off x="3217125" y="2717125"/>
              <a:ext cx="327675" cy="496875"/>
            </a:xfrm>
            <a:custGeom>
              <a:avLst/>
              <a:gdLst/>
              <a:ahLst/>
              <a:cxnLst/>
              <a:rect l="l" t="t" r="r" b="b"/>
              <a:pathLst>
                <a:path w="13107" h="19875" extrusionOk="0">
                  <a:moveTo>
                    <a:pt x="9783" y="0"/>
                  </a:moveTo>
                  <a:cubicBezTo>
                    <a:pt x="8588" y="0"/>
                    <a:pt x="7463" y="748"/>
                    <a:pt x="7049" y="1952"/>
                  </a:cubicBezTo>
                  <a:lnTo>
                    <a:pt x="2550" y="15054"/>
                  </a:lnTo>
                  <a:cubicBezTo>
                    <a:pt x="2455" y="15018"/>
                    <a:pt x="2355" y="15000"/>
                    <a:pt x="2257" y="15000"/>
                  </a:cubicBezTo>
                  <a:cubicBezTo>
                    <a:pt x="2017" y="15000"/>
                    <a:pt x="1782" y="15107"/>
                    <a:pt x="1623" y="15302"/>
                  </a:cubicBezTo>
                  <a:cubicBezTo>
                    <a:pt x="1401" y="15576"/>
                    <a:pt x="1380" y="15963"/>
                    <a:pt x="1571" y="16260"/>
                  </a:cubicBezTo>
                  <a:lnTo>
                    <a:pt x="1244" y="16125"/>
                  </a:lnTo>
                  <a:cubicBezTo>
                    <a:pt x="1141" y="16082"/>
                    <a:pt x="1035" y="16062"/>
                    <a:pt x="931" y="16062"/>
                  </a:cubicBezTo>
                  <a:cubicBezTo>
                    <a:pt x="609" y="16062"/>
                    <a:pt x="304" y="16253"/>
                    <a:pt x="174" y="16569"/>
                  </a:cubicBezTo>
                  <a:cubicBezTo>
                    <a:pt x="1" y="16988"/>
                    <a:pt x="199" y="17466"/>
                    <a:pt x="618" y="17639"/>
                  </a:cubicBezTo>
                  <a:lnTo>
                    <a:pt x="5882" y="19811"/>
                  </a:lnTo>
                  <a:cubicBezTo>
                    <a:pt x="5986" y="19854"/>
                    <a:pt x="6092" y="19875"/>
                    <a:pt x="6198" y="19875"/>
                  </a:cubicBezTo>
                  <a:cubicBezTo>
                    <a:pt x="6520" y="19875"/>
                    <a:pt x="6825" y="19683"/>
                    <a:pt x="6956" y="19367"/>
                  </a:cubicBezTo>
                  <a:cubicBezTo>
                    <a:pt x="7129" y="18947"/>
                    <a:pt x="6928" y="18467"/>
                    <a:pt x="6507" y="18295"/>
                  </a:cubicBezTo>
                  <a:lnTo>
                    <a:pt x="6181" y="18161"/>
                  </a:lnTo>
                  <a:cubicBezTo>
                    <a:pt x="6526" y="18086"/>
                    <a:pt x="6784" y="17796"/>
                    <a:pt x="6819" y="17445"/>
                  </a:cubicBezTo>
                  <a:cubicBezTo>
                    <a:pt x="6855" y="17093"/>
                    <a:pt x="6659" y="16759"/>
                    <a:pt x="6337" y="16616"/>
                  </a:cubicBezTo>
                  <a:lnTo>
                    <a:pt x="12381" y="4151"/>
                  </a:lnTo>
                  <a:cubicBezTo>
                    <a:pt x="13107" y="2653"/>
                    <a:pt x="12421" y="854"/>
                    <a:pt x="10883" y="219"/>
                  </a:cubicBezTo>
                  <a:cubicBezTo>
                    <a:pt x="10522" y="70"/>
                    <a:pt x="10149" y="0"/>
                    <a:pt x="97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3" name="Google Shape;629;p37">
              <a:extLst>
                <a:ext uri="{FF2B5EF4-FFF2-40B4-BE49-F238E27FC236}">
                  <a16:creationId xmlns:a16="http://schemas.microsoft.com/office/drawing/2014/main" id="{4F15210A-CBD7-BA0A-4FD9-876674FEFE82}"/>
                </a:ext>
              </a:extLst>
            </p:cNvPr>
            <p:cNvSpPr/>
            <p:nvPr/>
          </p:nvSpPr>
          <p:spPr>
            <a:xfrm>
              <a:off x="3283600" y="3095950"/>
              <a:ext cx="93850" cy="37325"/>
            </a:xfrm>
            <a:custGeom>
              <a:avLst/>
              <a:gdLst/>
              <a:ahLst/>
              <a:cxnLst/>
              <a:rect l="l" t="t" r="r" b="b"/>
              <a:pathLst>
                <a:path w="3754" h="1493" fill="none" extrusionOk="0">
                  <a:moveTo>
                    <a:pt x="0" y="0"/>
                  </a:moveTo>
                  <a:cubicBezTo>
                    <a:pt x="1294" y="383"/>
                    <a:pt x="2550" y="883"/>
                    <a:pt x="3754" y="1492"/>
                  </a:cubicBezTo>
                </a:path>
              </a:pathLst>
            </a:custGeom>
            <a:noFill/>
            <a:ln w="69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4" name="Google Shape;630;p37">
              <a:extLst>
                <a:ext uri="{FF2B5EF4-FFF2-40B4-BE49-F238E27FC236}">
                  <a16:creationId xmlns:a16="http://schemas.microsoft.com/office/drawing/2014/main" id="{4AB38576-7B3B-68F8-0A87-9F28CBE865FB}"/>
                </a:ext>
              </a:extLst>
            </p:cNvPr>
            <p:cNvSpPr/>
            <p:nvPr/>
          </p:nvSpPr>
          <p:spPr>
            <a:xfrm>
              <a:off x="3253675" y="3121875"/>
              <a:ext cx="122475" cy="50075"/>
            </a:xfrm>
            <a:custGeom>
              <a:avLst/>
              <a:gdLst/>
              <a:ahLst/>
              <a:cxnLst/>
              <a:rect l="l" t="t" r="r" b="b"/>
              <a:pathLst>
                <a:path w="4899" h="2003" fill="none" extrusionOk="0">
                  <a:moveTo>
                    <a:pt x="0" y="1"/>
                  </a:moveTo>
                  <a:lnTo>
                    <a:pt x="4899" y="2003"/>
                  </a:lnTo>
                </a:path>
              </a:pathLst>
            </a:custGeom>
            <a:noFill/>
            <a:ln w="69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5" name="Google Shape;631;p37">
              <a:extLst>
                <a:ext uri="{FF2B5EF4-FFF2-40B4-BE49-F238E27FC236}">
                  <a16:creationId xmlns:a16="http://schemas.microsoft.com/office/drawing/2014/main" id="{F443C1A0-BB6C-9516-AD2F-1D232B7E32CE}"/>
                </a:ext>
              </a:extLst>
            </p:cNvPr>
            <p:cNvSpPr/>
            <p:nvPr/>
          </p:nvSpPr>
          <p:spPr>
            <a:xfrm>
              <a:off x="3310875" y="2779850"/>
              <a:ext cx="115325" cy="319450"/>
            </a:xfrm>
            <a:custGeom>
              <a:avLst/>
              <a:gdLst/>
              <a:ahLst/>
              <a:cxnLst/>
              <a:rect l="l" t="t" r="r" b="b"/>
              <a:pathLst>
                <a:path w="4613" h="12778" fill="none" extrusionOk="0">
                  <a:moveTo>
                    <a:pt x="1" y="12778"/>
                  </a:moveTo>
                  <a:cubicBezTo>
                    <a:pt x="1538" y="8519"/>
                    <a:pt x="3076" y="4260"/>
                    <a:pt x="4613" y="0"/>
                  </a:cubicBezTo>
                </a:path>
              </a:pathLst>
            </a:custGeom>
            <a:noFill/>
            <a:ln w="69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6" name="Google Shape;632;p37">
              <a:extLst>
                <a:ext uri="{FF2B5EF4-FFF2-40B4-BE49-F238E27FC236}">
                  <a16:creationId xmlns:a16="http://schemas.microsoft.com/office/drawing/2014/main" id="{5C4BC1C4-96A1-A0DB-A9E2-D38E41F5CDCA}"/>
                </a:ext>
              </a:extLst>
            </p:cNvPr>
            <p:cNvSpPr/>
            <p:nvPr/>
          </p:nvSpPr>
          <p:spPr>
            <a:xfrm>
              <a:off x="3351575" y="2809075"/>
              <a:ext cx="128850" cy="310475"/>
            </a:xfrm>
            <a:custGeom>
              <a:avLst/>
              <a:gdLst/>
              <a:ahLst/>
              <a:cxnLst/>
              <a:rect l="l" t="t" r="r" b="b"/>
              <a:pathLst>
                <a:path w="5154" h="12419" fill="none" extrusionOk="0">
                  <a:moveTo>
                    <a:pt x="0" y="12419"/>
                  </a:moveTo>
                  <a:lnTo>
                    <a:pt x="5153" y="1"/>
                  </a:lnTo>
                </a:path>
              </a:pathLst>
            </a:custGeom>
            <a:noFill/>
            <a:ln w="69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08" name="Google Shape;626;p37">
            <a:extLst>
              <a:ext uri="{FF2B5EF4-FFF2-40B4-BE49-F238E27FC236}">
                <a16:creationId xmlns:a16="http://schemas.microsoft.com/office/drawing/2014/main" id="{F2D7D2A6-EACF-6D8F-2CAB-12DEC56C8CD8}"/>
              </a:ext>
            </a:extLst>
          </p:cNvPr>
          <p:cNvGrpSpPr/>
          <p:nvPr/>
        </p:nvGrpSpPr>
        <p:grpSpPr>
          <a:xfrm rot="1471630" flipH="1">
            <a:off x="1409362" y="4193098"/>
            <a:ext cx="347915" cy="686891"/>
            <a:chOff x="3201245" y="2717125"/>
            <a:chExt cx="343555" cy="739505"/>
          </a:xfrm>
        </p:grpSpPr>
        <p:sp>
          <p:nvSpPr>
            <p:cNvPr id="209" name="Google Shape;627;p37">
              <a:extLst>
                <a:ext uri="{FF2B5EF4-FFF2-40B4-BE49-F238E27FC236}">
                  <a16:creationId xmlns:a16="http://schemas.microsoft.com/office/drawing/2014/main" id="{06532B50-6E5D-4FA9-9AF5-6D86DE09804A}"/>
                </a:ext>
              </a:extLst>
            </p:cNvPr>
            <p:cNvSpPr/>
            <p:nvPr/>
          </p:nvSpPr>
          <p:spPr>
            <a:xfrm>
              <a:off x="3201245" y="3166552"/>
              <a:ext cx="123654" cy="290078"/>
            </a:xfrm>
            <a:custGeom>
              <a:avLst/>
              <a:gdLst/>
              <a:ahLst/>
              <a:cxnLst/>
              <a:rect l="l" t="t" r="r" b="b"/>
              <a:pathLst>
                <a:path w="10337" h="22623" extrusionOk="0">
                  <a:moveTo>
                    <a:pt x="8524" y="1"/>
                  </a:moveTo>
                  <a:lnTo>
                    <a:pt x="1" y="21135"/>
                  </a:lnTo>
                  <a:lnTo>
                    <a:pt x="83" y="22369"/>
                  </a:lnTo>
                  <a:cubicBezTo>
                    <a:pt x="93" y="22517"/>
                    <a:pt x="248" y="22622"/>
                    <a:pt x="393" y="22622"/>
                  </a:cubicBezTo>
                  <a:cubicBezTo>
                    <a:pt x="453" y="22622"/>
                    <a:pt x="511" y="22604"/>
                    <a:pt x="557" y="22565"/>
                  </a:cubicBezTo>
                  <a:lnTo>
                    <a:pt x="1485" y="21747"/>
                  </a:lnTo>
                  <a:lnTo>
                    <a:pt x="10337" y="750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0" name="Google Shape;628;p37">
              <a:extLst>
                <a:ext uri="{FF2B5EF4-FFF2-40B4-BE49-F238E27FC236}">
                  <a16:creationId xmlns:a16="http://schemas.microsoft.com/office/drawing/2014/main" id="{FFD24DD3-7EA8-4860-9CFA-DF778B140C81}"/>
                </a:ext>
              </a:extLst>
            </p:cNvPr>
            <p:cNvSpPr/>
            <p:nvPr/>
          </p:nvSpPr>
          <p:spPr>
            <a:xfrm>
              <a:off x="3217125" y="2717125"/>
              <a:ext cx="327675" cy="496875"/>
            </a:xfrm>
            <a:custGeom>
              <a:avLst/>
              <a:gdLst/>
              <a:ahLst/>
              <a:cxnLst/>
              <a:rect l="l" t="t" r="r" b="b"/>
              <a:pathLst>
                <a:path w="13107" h="19875" extrusionOk="0">
                  <a:moveTo>
                    <a:pt x="9783" y="0"/>
                  </a:moveTo>
                  <a:cubicBezTo>
                    <a:pt x="8588" y="0"/>
                    <a:pt x="7463" y="748"/>
                    <a:pt x="7049" y="1952"/>
                  </a:cubicBezTo>
                  <a:lnTo>
                    <a:pt x="2550" y="15054"/>
                  </a:lnTo>
                  <a:cubicBezTo>
                    <a:pt x="2455" y="15018"/>
                    <a:pt x="2355" y="15000"/>
                    <a:pt x="2257" y="15000"/>
                  </a:cubicBezTo>
                  <a:cubicBezTo>
                    <a:pt x="2017" y="15000"/>
                    <a:pt x="1782" y="15107"/>
                    <a:pt x="1623" y="15302"/>
                  </a:cubicBezTo>
                  <a:cubicBezTo>
                    <a:pt x="1401" y="15576"/>
                    <a:pt x="1380" y="15963"/>
                    <a:pt x="1571" y="16260"/>
                  </a:cubicBezTo>
                  <a:lnTo>
                    <a:pt x="1244" y="16125"/>
                  </a:lnTo>
                  <a:cubicBezTo>
                    <a:pt x="1141" y="16082"/>
                    <a:pt x="1035" y="16062"/>
                    <a:pt x="931" y="16062"/>
                  </a:cubicBezTo>
                  <a:cubicBezTo>
                    <a:pt x="609" y="16062"/>
                    <a:pt x="304" y="16253"/>
                    <a:pt x="174" y="16569"/>
                  </a:cubicBezTo>
                  <a:cubicBezTo>
                    <a:pt x="1" y="16988"/>
                    <a:pt x="199" y="17466"/>
                    <a:pt x="618" y="17639"/>
                  </a:cubicBezTo>
                  <a:lnTo>
                    <a:pt x="5882" y="19811"/>
                  </a:lnTo>
                  <a:cubicBezTo>
                    <a:pt x="5986" y="19854"/>
                    <a:pt x="6092" y="19875"/>
                    <a:pt x="6198" y="19875"/>
                  </a:cubicBezTo>
                  <a:cubicBezTo>
                    <a:pt x="6520" y="19875"/>
                    <a:pt x="6825" y="19683"/>
                    <a:pt x="6956" y="19367"/>
                  </a:cubicBezTo>
                  <a:cubicBezTo>
                    <a:pt x="7129" y="18947"/>
                    <a:pt x="6928" y="18467"/>
                    <a:pt x="6507" y="18295"/>
                  </a:cubicBezTo>
                  <a:lnTo>
                    <a:pt x="6181" y="18161"/>
                  </a:lnTo>
                  <a:cubicBezTo>
                    <a:pt x="6526" y="18086"/>
                    <a:pt x="6784" y="17796"/>
                    <a:pt x="6819" y="17445"/>
                  </a:cubicBezTo>
                  <a:cubicBezTo>
                    <a:pt x="6855" y="17093"/>
                    <a:pt x="6659" y="16759"/>
                    <a:pt x="6337" y="16616"/>
                  </a:cubicBezTo>
                  <a:lnTo>
                    <a:pt x="12381" y="4151"/>
                  </a:lnTo>
                  <a:cubicBezTo>
                    <a:pt x="13107" y="2653"/>
                    <a:pt x="12421" y="854"/>
                    <a:pt x="10883" y="219"/>
                  </a:cubicBezTo>
                  <a:cubicBezTo>
                    <a:pt x="10522" y="70"/>
                    <a:pt x="10149" y="0"/>
                    <a:pt x="97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1" name="Google Shape;629;p37">
              <a:extLst>
                <a:ext uri="{FF2B5EF4-FFF2-40B4-BE49-F238E27FC236}">
                  <a16:creationId xmlns:a16="http://schemas.microsoft.com/office/drawing/2014/main" id="{5AFDCB78-5BD6-707A-EB3C-461D8B285C4A}"/>
                </a:ext>
              </a:extLst>
            </p:cNvPr>
            <p:cNvSpPr/>
            <p:nvPr/>
          </p:nvSpPr>
          <p:spPr>
            <a:xfrm>
              <a:off x="3283600" y="3095950"/>
              <a:ext cx="93850" cy="37325"/>
            </a:xfrm>
            <a:custGeom>
              <a:avLst/>
              <a:gdLst/>
              <a:ahLst/>
              <a:cxnLst/>
              <a:rect l="l" t="t" r="r" b="b"/>
              <a:pathLst>
                <a:path w="3754" h="1493" fill="none" extrusionOk="0">
                  <a:moveTo>
                    <a:pt x="0" y="0"/>
                  </a:moveTo>
                  <a:cubicBezTo>
                    <a:pt x="1294" y="383"/>
                    <a:pt x="2550" y="883"/>
                    <a:pt x="3754" y="1492"/>
                  </a:cubicBezTo>
                </a:path>
              </a:pathLst>
            </a:custGeom>
            <a:noFill/>
            <a:ln w="69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2" name="Google Shape;630;p37">
              <a:extLst>
                <a:ext uri="{FF2B5EF4-FFF2-40B4-BE49-F238E27FC236}">
                  <a16:creationId xmlns:a16="http://schemas.microsoft.com/office/drawing/2014/main" id="{7E9097EB-F076-F7BD-F0C5-AAB6334980B3}"/>
                </a:ext>
              </a:extLst>
            </p:cNvPr>
            <p:cNvSpPr/>
            <p:nvPr/>
          </p:nvSpPr>
          <p:spPr>
            <a:xfrm>
              <a:off x="3253675" y="3121875"/>
              <a:ext cx="122475" cy="50075"/>
            </a:xfrm>
            <a:custGeom>
              <a:avLst/>
              <a:gdLst/>
              <a:ahLst/>
              <a:cxnLst/>
              <a:rect l="l" t="t" r="r" b="b"/>
              <a:pathLst>
                <a:path w="4899" h="2003" fill="none" extrusionOk="0">
                  <a:moveTo>
                    <a:pt x="0" y="1"/>
                  </a:moveTo>
                  <a:lnTo>
                    <a:pt x="4899" y="2003"/>
                  </a:lnTo>
                </a:path>
              </a:pathLst>
            </a:custGeom>
            <a:noFill/>
            <a:ln w="69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3" name="Google Shape;631;p37">
              <a:extLst>
                <a:ext uri="{FF2B5EF4-FFF2-40B4-BE49-F238E27FC236}">
                  <a16:creationId xmlns:a16="http://schemas.microsoft.com/office/drawing/2014/main" id="{182AE320-EF76-935D-05BD-947584FFDB26}"/>
                </a:ext>
              </a:extLst>
            </p:cNvPr>
            <p:cNvSpPr/>
            <p:nvPr/>
          </p:nvSpPr>
          <p:spPr>
            <a:xfrm>
              <a:off x="3310875" y="2779850"/>
              <a:ext cx="115325" cy="319450"/>
            </a:xfrm>
            <a:custGeom>
              <a:avLst/>
              <a:gdLst/>
              <a:ahLst/>
              <a:cxnLst/>
              <a:rect l="l" t="t" r="r" b="b"/>
              <a:pathLst>
                <a:path w="4613" h="12778" fill="none" extrusionOk="0">
                  <a:moveTo>
                    <a:pt x="1" y="12778"/>
                  </a:moveTo>
                  <a:cubicBezTo>
                    <a:pt x="1538" y="8519"/>
                    <a:pt x="3076" y="4260"/>
                    <a:pt x="4613" y="0"/>
                  </a:cubicBezTo>
                </a:path>
              </a:pathLst>
            </a:custGeom>
            <a:noFill/>
            <a:ln w="69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4" name="Google Shape;632;p37">
              <a:extLst>
                <a:ext uri="{FF2B5EF4-FFF2-40B4-BE49-F238E27FC236}">
                  <a16:creationId xmlns:a16="http://schemas.microsoft.com/office/drawing/2014/main" id="{B444C676-3E92-40D6-478D-8DAE594C6116}"/>
                </a:ext>
              </a:extLst>
            </p:cNvPr>
            <p:cNvSpPr/>
            <p:nvPr/>
          </p:nvSpPr>
          <p:spPr>
            <a:xfrm>
              <a:off x="3351575" y="2809075"/>
              <a:ext cx="128850" cy="310475"/>
            </a:xfrm>
            <a:custGeom>
              <a:avLst/>
              <a:gdLst/>
              <a:ahLst/>
              <a:cxnLst/>
              <a:rect l="l" t="t" r="r" b="b"/>
              <a:pathLst>
                <a:path w="5154" h="12419" fill="none" extrusionOk="0">
                  <a:moveTo>
                    <a:pt x="0" y="12419"/>
                  </a:moveTo>
                  <a:lnTo>
                    <a:pt x="5153" y="1"/>
                  </a:lnTo>
                </a:path>
              </a:pathLst>
            </a:custGeom>
            <a:noFill/>
            <a:ln w="69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4039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38"/>
          <p:cNvSpPr txBox="1">
            <a:spLocks noGrp="1"/>
          </p:cNvSpPr>
          <p:nvPr>
            <p:ph type="title"/>
          </p:nvPr>
        </p:nvSpPr>
        <p:spPr>
          <a:xfrm>
            <a:off x="1192135" y="3386877"/>
            <a:ext cx="7394823" cy="112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4800" dirty="0">
                <a:solidFill>
                  <a:srgbClr val="6084B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Gestion de projet</a:t>
            </a:r>
            <a:endParaRPr sz="4800" dirty="0">
              <a:solidFill>
                <a:srgbClr val="6084BC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03" name="Google Shape;703;p38"/>
          <p:cNvSpPr txBox="1">
            <a:spLocks noGrp="1"/>
          </p:cNvSpPr>
          <p:nvPr>
            <p:ph type="title" idx="2"/>
          </p:nvPr>
        </p:nvSpPr>
        <p:spPr>
          <a:xfrm>
            <a:off x="1192136" y="2264477"/>
            <a:ext cx="5213600" cy="112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7200" dirty="0">
                <a:latin typeface="Arial Black" panose="020B0A04020102020204" pitchFamily="34" charset="0"/>
              </a:rPr>
              <a:t>02</a:t>
            </a:r>
            <a:endParaRPr sz="9600" dirty="0">
              <a:latin typeface="Arial Black" panose="020B0A04020102020204" pitchFamily="34" charset="0"/>
            </a:endParaRPr>
          </a:p>
        </p:txBody>
      </p:sp>
      <p:sp>
        <p:nvSpPr>
          <p:cNvPr id="713" name="Google Shape;713;p38"/>
          <p:cNvSpPr/>
          <p:nvPr/>
        </p:nvSpPr>
        <p:spPr>
          <a:xfrm rot="2774206">
            <a:off x="2284607" y="5822795"/>
            <a:ext cx="95088" cy="81208"/>
          </a:xfrm>
          <a:custGeom>
            <a:avLst/>
            <a:gdLst/>
            <a:ahLst/>
            <a:cxnLst/>
            <a:rect l="l" t="t" r="r" b="b"/>
            <a:pathLst>
              <a:path w="596" h="509" extrusionOk="0">
                <a:moveTo>
                  <a:pt x="257" y="1"/>
                </a:moveTo>
                <a:cubicBezTo>
                  <a:pt x="126" y="1"/>
                  <a:pt x="1" y="102"/>
                  <a:pt x="1" y="254"/>
                </a:cubicBezTo>
                <a:cubicBezTo>
                  <a:pt x="2" y="395"/>
                  <a:pt x="115" y="508"/>
                  <a:pt x="255" y="508"/>
                </a:cubicBezTo>
                <a:cubicBezTo>
                  <a:pt x="481" y="508"/>
                  <a:pt x="595" y="235"/>
                  <a:pt x="435" y="76"/>
                </a:cubicBezTo>
                <a:cubicBezTo>
                  <a:pt x="383" y="24"/>
                  <a:pt x="320" y="1"/>
                  <a:pt x="25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14" name="Google Shape;714;p38"/>
          <p:cNvSpPr/>
          <p:nvPr/>
        </p:nvSpPr>
        <p:spPr>
          <a:xfrm rot="97">
            <a:off x="2626801" y="665171"/>
            <a:ext cx="248464" cy="261229"/>
          </a:xfrm>
          <a:custGeom>
            <a:avLst/>
            <a:gdLst/>
            <a:ahLst/>
            <a:cxnLst/>
            <a:rect l="l" t="t" r="r" b="b"/>
            <a:pathLst>
              <a:path w="2102" h="2210" extrusionOk="0">
                <a:moveTo>
                  <a:pt x="1299" y="1"/>
                </a:moveTo>
                <a:lnTo>
                  <a:pt x="761" y="553"/>
                </a:lnTo>
                <a:lnTo>
                  <a:pt x="0" y="422"/>
                </a:lnTo>
                <a:lnTo>
                  <a:pt x="360" y="1105"/>
                </a:lnTo>
                <a:lnTo>
                  <a:pt x="0" y="1787"/>
                </a:lnTo>
                <a:lnTo>
                  <a:pt x="761" y="1658"/>
                </a:lnTo>
                <a:lnTo>
                  <a:pt x="1299" y="2210"/>
                </a:lnTo>
                <a:lnTo>
                  <a:pt x="1409" y="1447"/>
                </a:lnTo>
                <a:lnTo>
                  <a:pt x="2101" y="1105"/>
                </a:lnTo>
                <a:lnTo>
                  <a:pt x="1409" y="764"/>
                </a:lnTo>
                <a:lnTo>
                  <a:pt x="1299" y="1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15" name="Google Shape;715;p38"/>
          <p:cNvSpPr/>
          <p:nvPr/>
        </p:nvSpPr>
        <p:spPr>
          <a:xfrm rot="-3312081">
            <a:off x="11142190" y="5721491"/>
            <a:ext cx="245697" cy="283829"/>
          </a:xfrm>
          <a:custGeom>
            <a:avLst/>
            <a:gdLst/>
            <a:ahLst/>
            <a:cxnLst/>
            <a:rect l="l" t="t" r="r" b="b"/>
            <a:pathLst>
              <a:path w="1539" h="1779" extrusionOk="0">
                <a:moveTo>
                  <a:pt x="0" y="1"/>
                </a:moveTo>
                <a:lnTo>
                  <a:pt x="0" y="1778"/>
                </a:lnTo>
                <a:lnTo>
                  <a:pt x="1539" y="889"/>
                </a:lnTo>
                <a:lnTo>
                  <a:pt x="0" y="1"/>
                </a:ln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16" name="Google Shape;716;p38"/>
          <p:cNvSpPr/>
          <p:nvPr/>
        </p:nvSpPr>
        <p:spPr>
          <a:xfrm rot="2774206">
            <a:off x="6127644" y="823388"/>
            <a:ext cx="95088" cy="81208"/>
          </a:xfrm>
          <a:custGeom>
            <a:avLst/>
            <a:gdLst/>
            <a:ahLst/>
            <a:cxnLst/>
            <a:rect l="l" t="t" r="r" b="b"/>
            <a:pathLst>
              <a:path w="596" h="509" extrusionOk="0">
                <a:moveTo>
                  <a:pt x="257" y="1"/>
                </a:moveTo>
                <a:cubicBezTo>
                  <a:pt x="126" y="1"/>
                  <a:pt x="1" y="102"/>
                  <a:pt x="1" y="254"/>
                </a:cubicBezTo>
                <a:cubicBezTo>
                  <a:pt x="2" y="395"/>
                  <a:pt x="115" y="508"/>
                  <a:pt x="255" y="508"/>
                </a:cubicBezTo>
                <a:cubicBezTo>
                  <a:pt x="481" y="508"/>
                  <a:pt x="595" y="235"/>
                  <a:pt x="435" y="76"/>
                </a:cubicBezTo>
                <a:cubicBezTo>
                  <a:pt x="383" y="24"/>
                  <a:pt x="320" y="1"/>
                  <a:pt x="257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17" name="Google Shape;717;p38"/>
          <p:cNvSpPr/>
          <p:nvPr/>
        </p:nvSpPr>
        <p:spPr>
          <a:xfrm>
            <a:off x="3706184" y="-326916"/>
            <a:ext cx="1325200" cy="1325200"/>
          </a:xfrm>
          <a:prstGeom prst="ellipse">
            <a:avLst/>
          </a:prstGeom>
          <a:solidFill>
            <a:srgbClr val="3C5BBF">
              <a:alpha val="129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116" name="Google Shape;3778;p69">
            <a:extLst>
              <a:ext uri="{FF2B5EF4-FFF2-40B4-BE49-F238E27FC236}">
                <a16:creationId xmlns:a16="http://schemas.microsoft.com/office/drawing/2014/main" id="{04833737-26F9-0135-B589-824DE86D2961}"/>
              </a:ext>
            </a:extLst>
          </p:cNvPr>
          <p:cNvGrpSpPr/>
          <p:nvPr/>
        </p:nvGrpSpPr>
        <p:grpSpPr>
          <a:xfrm>
            <a:off x="7407402" y="2631440"/>
            <a:ext cx="4685394" cy="4226546"/>
            <a:chOff x="5238789" y="1576612"/>
            <a:chExt cx="3072549" cy="2735454"/>
          </a:xfrm>
        </p:grpSpPr>
        <p:grpSp>
          <p:nvGrpSpPr>
            <p:cNvPr id="117" name="Google Shape;3779;p69">
              <a:extLst>
                <a:ext uri="{FF2B5EF4-FFF2-40B4-BE49-F238E27FC236}">
                  <a16:creationId xmlns:a16="http://schemas.microsoft.com/office/drawing/2014/main" id="{7A677EF6-EFEF-B63E-2E5A-D71DAB48A63B}"/>
                </a:ext>
              </a:extLst>
            </p:cNvPr>
            <p:cNvGrpSpPr/>
            <p:nvPr/>
          </p:nvGrpSpPr>
          <p:grpSpPr>
            <a:xfrm>
              <a:off x="7504827" y="2050428"/>
              <a:ext cx="806511" cy="2260463"/>
              <a:chOff x="7504827" y="2050428"/>
              <a:chExt cx="806511" cy="2260463"/>
            </a:xfrm>
          </p:grpSpPr>
          <p:sp>
            <p:nvSpPr>
              <p:cNvPr id="328" name="Google Shape;3780;p69">
                <a:extLst>
                  <a:ext uri="{FF2B5EF4-FFF2-40B4-BE49-F238E27FC236}">
                    <a16:creationId xmlns:a16="http://schemas.microsoft.com/office/drawing/2014/main" id="{0FA35609-9744-1F9A-B753-0EA303D8F9A6}"/>
                  </a:ext>
                </a:extLst>
              </p:cNvPr>
              <p:cNvSpPr/>
              <p:nvPr/>
            </p:nvSpPr>
            <p:spPr>
              <a:xfrm>
                <a:off x="7766937" y="3816323"/>
                <a:ext cx="446381" cy="145083"/>
              </a:xfrm>
              <a:custGeom>
                <a:avLst/>
                <a:gdLst/>
                <a:ahLst/>
                <a:cxnLst/>
                <a:rect l="l" t="t" r="r" b="b"/>
                <a:pathLst>
                  <a:path w="26586" h="8641" extrusionOk="0">
                    <a:moveTo>
                      <a:pt x="0" y="1"/>
                    </a:moveTo>
                    <a:lnTo>
                      <a:pt x="0" y="8640"/>
                    </a:lnTo>
                    <a:lnTo>
                      <a:pt x="26586" y="8640"/>
                    </a:lnTo>
                    <a:lnTo>
                      <a:pt x="26586" y="1"/>
                    </a:lnTo>
                    <a:close/>
                  </a:path>
                </a:pathLst>
              </a:custGeom>
              <a:solidFill>
                <a:srgbClr val="D4D4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781;p69">
                <a:extLst>
                  <a:ext uri="{FF2B5EF4-FFF2-40B4-BE49-F238E27FC236}">
                    <a16:creationId xmlns:a16="http://schemas.microsoft.com/office/drawing/2014/main" id="{FA3525AC-11EC-3D2B-C7C7-0BFEB8FB8CC3}"/>
                  </a:ext>
                </a:extLst>
              </p:cNvPr>
              <p:cNvSpPr/>
              <p:nvPr/>
            </p:nvSpPr>
            <p:spPr>
              <a:xfrm>
                <a:off x="7747897" y="3776010"/>
                <a:ext cx="481103" cy="40330"/>
              </a:xfrm>
              <a:custGeom>
                <a:avLst/>
                <a:gdLst/>
                <a:ahLst/>
                <a:cxnLst/>
                <a:rect l="l" t="t" r="r" b="b"/>
                <a:pathLst>
                  <a:path w="28654" h="2402" extrusionOk="0">
                    <a:moveTo>
                      <a:pt x="0" y="0"/>
                    </a:moveTo>
                    <a:lnTo>
                      <a:pt x="0" y="2402"/>
                    </a:lnTo>
                    <a:lnTo>
                      <a:pt x="28654" y="2402"/>
                    </a:lnTo>
                    <a:lnTo>
                      <a:pt x="28654" y="0"/>
                    </a:lnTo>
                    <a:close/>
                  </a:path>
                </a:pathLst>
              </a:custGeom>
              <a:solidFill>
                <a:srgbClr val="F1F1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782;p69">
                <a:extLst>
                  <a:ext uri="{FF2B5EF4-FFF2-40B4-BE49-F238E27FC236}">
                    <a16:creationId xmlns:a16="http://schemas.microsoft.com/office/drawing/2014/main" id="{4EBD07DD-C8B8-C5F0-2FF1-02B5E77E4761}"/>
                  </a:ext>
                </a:extLst>
              </p:cNvPr>
              <p:cNvSpPr/>
              <p:nvPr/>
            </p:nvSpPr>
            <p:spPr>
              <a:xfrm>
                <a:off x="7979197" y="3776010"/>
                <a:ext cx="249803" cy="185396"/>
              </a:xfrm>
              <a:custGeom>
                <a:avLst/>
                <a:gdLst/>
                <a:ahLst/>
                <a:cxnLst/>
                <a:rect l="l" t="t" r="r" b="b"/>
                <a:pathLst>
                  <a:path w="14878" h="11042" extrusionOk="0">
                    <a:moveTo>
                      <a:pt x="1" y="0"/>
                    </a:moveTo>
                    <a:lnTo>
                      <a:pt x="1" y="2168"/>
                    </a:lnTo>
                    <a:lnTo>
                      <a:pt x="568" y="11041"/>
                    </a:lnTo>
                    <a:lnTo>
                      <a:pt x="13944" y="11041"/>
                    </a:lnTo>
                    <a:lnTo>
                      <a:pt x="13944" y="2402"/>
                    </a:lnTo>
                    <a:lnTo>
                      <a:pt x="14878" y="2402"/>
                    </a:lnTo>
                    <a:lnTo>
                      <a:pt x="14878" y="0"/>
                    </a:lnTo>
                    <a:close/>
                  </a:path>
                </a:pathLst>
              </a:custGeom>
              <a:solidFill>
                <a:srgbClr val="C5C5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783;p69">
                <a:extLst>
                  <a:ext uri="{FF2B5EF4-FFF2-40B4-BE49-F238E27FC236}">
                    <a16:creationId xmlns:a16="http://schemas.microsoft.com/office/drawing/2014/main" id="{ABF64BD8-DE7D-CDA5-A504-97A376458412}"/>
                  </a:ext>
                </a:extLst>
              </p:cNvPr>
              <p:cNvSpPr/>
              <p:nvPr/>
            </p:nvSpPr>
            <p:spPr>
              <a:xfrm>
                <a:off x="7829093" y="3839846"/>
                <a:ext cx="90750" cy="21861"/>
              </a:xfrm>
              <a:custGeom>
                <a:avLst/>
                <a:gdLst/>
                <a:ahLst/>
                <a:cxnLst/>
                <a:rect l="l" t="t" r="r" b="b"/>
                <a:pathLst>
                  <a:path w="5405" h="1302" extrusionOk="0">
                    <a:moveTo>
                      <a:pt x="1" y="1"/>
                    </a:moveTo>
                    <a:lnTo>
                      <a:pt x="1" y="1302"/>
                    </a:lnTo>
                    <a:lnTo>
                      <a:pt x="5405" y="1302"/>
                    </a:lnTo>
                    <a:lnTo>
                      <a:pt x="5405" y="1"/>
                    </a:lnTo>
                    <a:close/>
                  </a:path>
                </a:pathLst>
              </a:custGeom>
              <a:solidFill>
                <a:srgbClr val="F1F1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784;p69">
                <a:extLst>
                  <a:ext uri="{FF2B5EF4-FFF2-40B4-BE49-F238E27FC236}">
                    <a16:creationId xmlns:a16="http://schemas.microsoft.com/office/drawing/2014/main" id="{8C96FC53-AAB1-403D-F03E-FC9E6AC2585C}"/>
                  </a:ext>
                </a:extLst>
              </p:cNvPr>
              <p:cNvSpPr/>
              <p:nvPr/>
            </p:nvSpPr>
            <p:spPr>
              <a:xfrm>
                <a:off x="7817340" y="3889141"/>
                <a:ext cx="116506" cy="45938"/>
              </a:xfrm>
              <a:custGeom>
                <a:avLst/>
                <a:gdLst/>
                <a:ahLst/>
                <a:cxnLst/>
                <a:rect l="l" t="t" r="r" b="b"/>
                <a:pathLst>
                  <a:path w="6939" h="2736" extrusionOk="0">
                    <a:moveTo>
                      <a:pt x="0" y="0"/>
                    </a:moveTo>
                    <a:lnTo>
                      <a:pt x="0" y="2735"/>
                    </a:lnTo>
                    <a:lnTo>
                      <a:pt x="6939" y="2735"/>
                    </a:lnTo>
                    <a:lnTo>
                      <a:pt x="6939" y="0"/>
                    </a:lnTo>
                    <a:close/>
                  </a:path>
                </a:pathLst>
              </a:custGeom>
              <a:solidFill>
                <a:srgbClr val="F1F1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785;p69">
                <a:extLst>
                  <a:ext uri="{FF2B5EF4-FFF2-40B4-BE49-F238E27FC236}">
                    <a16:creationId xmlns:a16="http://schemas.microsoft.com/office/drawing/2014/main" id="{BC1EE635-2A3D-958F-16A0-B44C9E6F07DD}"/>
                  </a:ext>
                </a:extLst>
              </p:cNvPr>
              <p:cNvSpPr/>
              <p:nvPr/>
            </p:nvSpPr>
            <p:spPr>
              <a:xfrm>
                <a:off x="7504827" y="2050428"/>
                <a:ext cx="806511" cy="2260463"/>
              </a:xfrm>
              <a:custGeom>
                <a:avLst/>
                <a:gdLst/>
                <a:ahLst/>
                <a:cxnLst/>
                <a:rect l="l" t="t" r="r" b="b"/>
                <a:pathLst>
                  <a:path w="48035" h="134631" extrusionOk="0">
                    <a:moveTo>
                      <a:pt x="8940" y="29455"/>
                    </a:moveTo>
                    <a:lnTo>
                      <a:pt x="6138" y="40896"/>
                    </a:lnTo>
                    <a:lnTo>
                      <a:pt x="3469" y="29455"/>
                    </a:lnTo>
                    <a:close/>
                    <a:moveTo>
                      <a:pt x="44132" y="29455"/>
                    </a:moveTo>
                    <a:lnTo>
                      <a:pt x="41296" y="40896"/>
                    </a:lnTo>
                    <a:lnTo>
                      <a:pt x="38628" y="29455"/>
                    </a:lnTo>
                    <a:close/>
                    <a:moveTo>
                      <a:pt x="38094" y="31456"/>
                    </a:moveTo>
                    <a:lnTo>
                      <a:pt x="40796" y="42998"/>
                    </a:lnTo>
                    <a:lnTo>
                      <a:pt x="38194" y="53539"/>
                    </a:lnTo>
                    <a:lnTo>
                      <a:pt x="38094" y="31456"/>
                    </a:lnTo>
                    <a:close/>
                    <a:moveTo>
                      <a:pt x="2735" y="30756"/>
                    </a:moveTo>
                    <a:lnTo>
                      <a:pt x="5604" y="42998"/>
                    </a:lnTo>
                    <a:lnTo>
                      <a:pt x="2869" y="54173"/>
                    </a:lnTo>
                    <a:lnTo>
                      <a:pt x="2735" y="30756"/>
                    </a:lnTo>
                    <a:close/>
                    <a:moveTo>
                      <a:pt x="9440" y="31523"/>
                    </a:moveTo>
                    <a:lnTo>
                      <a:pt x="9440" y="55107"/>
                    </a:lnTo>
                    <a:lnTo>
                      <a:pt x="6605" y="42998"/>
                    </a:lnTo>
                    <a:lnTo>
                      <a:pt x="9440" y="31523"/>
                    </a:lnTo>
                    <a:close/>
                    <a:moveTo>
                      <a:pt x="44799" y="30789"/>
                    </a:moveTo>
                    <a:lnTo>
                      <a:pt x="44799" y="55874"/>
                    </a:lnTo>
                    <a:lnTo>
                      <a:pt x="41797" y="42998"/>
                    </a:lnTo>
                    <a:lnTo>
                      <a:pt x="44799" y="30789"/>
                    </a:lnTo>
                    <a:close/>
                    <a:moveTo>
                      <a:pt x="35325" y="29455"/>
                    </a:moveTo>
                    <a:lnTo>
                      <a:pt x="35325" y="57241"/>
                    </a:lnTo>
                    <a:lnTo>
                      <a:pt x="12309" y="57241"/>
                    </a:lnTo>
                    <a:lnTo>
                      <a:pt x="12175" y="29455"/>
                    </a:lnTo>
                    <a:close/>
                    <a:moveTo>
                      <a:pt x="6071" y="45099"/>
                    </a:moveTo>
                    <a:lnTo>
                      <a:pt x="8940" y="57275"/>
                    </a:lnTo>
                    <a:lnTo>
                      <a:pt x="3102" y="57275"/>
                    </a:lnTo>
                    <a:lnTo>
                      <a:pt x="6071" y="45099"/>
                    </a:lnTo>
                    <a:close/>
                    <a:moveTo>
                      <a:pt x="41296" y="45099"/>
                    </a:moveTo>
                    <a:lnTo>
                      <a:pt x="44132" y="57275"/>
                    </a:lnTo>
                    <a:lnTo>
                      <a:pt x="38294" y="57275"/>
                    </a:lnTo>
                    <a:lnTo>
                      <a:pt x="41296" y="45099"/>
                    </a:lnTo>
                    <a:close/>
                    <a:moveTo>
                      <a:pt x="44799" y="57208"/>
                    </a:moveTo>
                    <a:lnTo>
                      <a:pt x="44799" y="57275"/>
                    </a:lnTo>
                    <a:lnTo>
                      <a:pt x="44632" y="57275"/>
                    </a:lnTo>
                    <a:lnTo>
                      <a:pt x="44799" y="57208"/>
                    </a:lnTo>
                    <a:close/>
                    <a:moveTo>
                      <a:pt x="9440" y="60177"/>
                    </a:moveTo>
                    <a:lnTo>
                      <a:pt x="9440" y="85795"/>
                    </a:lnTo>
                    <a:lnTo>
                      <a:pt x="3102" y="85795"/>
                    </a:lnTo>
                    <a:lnTo>
                      <a:pt x="3102" y="85729"/>
                    </a:lnTo>
                    <a:lnTo>
                      <a:pt x="3002" y="85729"/>
                    </a:lnTo>
                    <a:lnTo>
                      <a:pt x="2902" y="60177"/>
                    </a:lnTo>
                    <a:close/>
                    <a:moveTo>
                      <a:pt x="35325" y="60210"/>
                    </a:moveTo>
                    <a:lnTo>
                      <a:pt x="35325" y="85795"/>
                    </a:lnTo>
                    <a:lnTo>
                      <a:pt x="12442" y="85795"/>
                    </a:lnTo>
                    <a:lnTo>
                      <a:pt x="12342" y="60210"/>
                    </a:lnTo>
                    <a:close/>
                    <a:moveTo>
                      <a:pt x="44799" y="60210"/>
                    </a:moveTo>
                    <a:lnTo>
                      <a:pt x="44799" y="85795"/>
                    </a:lnTo>
                    <a:lnTo>
                      <a:pt x="38661" y="85795"/>
                    </a:lnTo>
                    <a:lnTo>
                      <a:pt x="38661" y="85729"/>
                    </a:lnTo>
                    <a:lnTo>
                      <a:pt x="38361" y="85795"/>
                    </a:lnTo>
                    <a:lnTo>
                      <a:pt x="38261" y="60210"/>
                    </a:lnTo>
                    <a:close/>
                    <a:moveTo>
                      <a:pt x="8573" y="88764"/>
                    </a:moveTo>
                    <a:lnTo>
                      <a:pt x="6138" y="98738"/>
                    </a:lnTo>
                    <a:lnTo>
                      <a:pt x="3803" y="88764"/>
                    </a:lnTo>
                    <a:close/>
                    <a:moveTo>
                      <a:pt x="44132" y="88764"/>
                    </a:moveTo>
                    <a:lnTo>
                      <a:pt x="41663" y="98738"/>
                    </a:lnTo>
                    <a:lnTo>
                      <a:pt x="39328" y="88764"/>
                    </a:lnTo>
                    <a:close/>
                    <a:moveTo>
                      <a:pt x="3036" y="89765"/>
                    </a:moveTo>
                    <a:lnTo>
                      <a:pt x="5604" y="100839"/>
                    </a:lnTo>
                    <a:lnTo>
                      <a:pt x="3102" y="110947"/>
                    </a:lnTo>
                    <a:lnTo>
                      <a:pt x="3036" y="89765"/>
                    </a:lnTo>
                    <a:close/>
                    <a:moveTo>
                      <a:pt x="38361" y="88931"/>
                    </a:moveTo>
                    <a:lnTo>
                      <a:pt x="41129" y="100839"/>
                    </a:lnTo>
                    <a:lnTo>
                      <a:pt x="38461" y="111714"/>
                    </a:lnTo>
                    <a:lnTo>
                      <a:pt x="38361" y="88931"/>
                    </a:lnTo>
                    <a:close/>
                    <a:moveTo>
                      <a:pt x="44799" y="90065"/>
                    </a:moveTo>
                    <a:lnTo>
                      <a:pt x="44799" y="112214"/>
                    </a:lnTo>
                    <a:lnTo>
                      <a:pt x="42164" y="100839"/>
                    </a:lnTo>
                    <a:lnTo>
                      <a:pt x="44799" y="90065"/>
                    </a:lnTo>
                    <a:close/>
                    <a:moveTo>
                      <a:pt x="9440" y="89364"/>
                    </a:moveTo>
                    <a:lnTo>
                      <a:pt x="9440" y="112948"/>
                    </a:lnTo>
                    <a:lnTo>
                      <a:pt x="6605" y="100839"/>
                    </a:lnTo>
                    <a:lnTo>
                      <a:pt x="9440" y="89364"/>
                    </a:lnTo>
                    <a:close/>
                    <a:moveTo>
                      <a:pt x="6104" y="102941"/>
                    </a:moveTo>
                    <a:lnTo>
                      <a:pt x="8606" y="113615"/>
                    </a:lnTo>
                    <a:lnTo>
                      <a:pt x="3469" y="113615"/>
                    </a:lnTo>
                    <a:lnTo>
                      <a:pt x="6104" y="102941"/>
                    </a:lnTo>
                    <a:close/>
                    <a:moveTo>
                      <a:pt x="35325" y="88764"/>
                    </a:moveTo>
                    <a:lnTo>
                      <a:pt x="35325" y="113615"/>
                    </a:lnTo>
                    <a:lnTo>
                      <a:pt x="12576" y="113615"/>
                    </a:lnTo>
                    <a:lnTo>
                      <a:pt x="12476" y="88764"/>
                    </a:lnTo>
                    <a:close/>
                    <a:moveTo>
                      <a:pt x="41630" y="102941"/>
                    </a:moveTo>
                    <a:lnTo>
                      <a:pt x="44132" y="113615"/>
                    </a:lnTo>
                    <a:lnTo>
                      <a:pt x="39028" y="113615"/>
                    </a:lnTo>
                    <a:lnTo>
                      <a:pt x="41630" y="102941"/>
                    </a:lnTo>
                    <a:close/>
                    <a:moveTo>
                      <a:pt x="0" y="0"/>
                    </a:moveTo>
                    <a:lnTo>
                      <a:pt x="0" y="134630"/>
                    </a:lnTo>
                    <a:lnTo>
                      <a:pt x="3236" y="134630"/>
                    </a:lnTo>
                    <a:lnTo>
                      <a:pt x="3169" y="116584"/>
                    </a:lnTo>
                    <a:lnTo>
                      <a:pt x="9440" y="116584"/>
                    </a:lnTo>
                    <a:lnTo>
                      <a:pt x="9440" y="134630"/>
                    </a:lnTo>
                    <a:lnTo>
                      <a:pt x="12676" y="134630"/>
                    </a:lnTo>
                    <a:lnTo>
                      <a:pt x="12609" y="116584"/>
                    </a:lnTo>
                    <a:lnTo>
                      <a:pt x="35325" y="116584"/>
                    </a:lnTo>
                    <a:lnTo>
                      <a:pt x="35325" y="134630"/>
                    </a:lnTo>
                    <a:lnTo>
                      <a:pt x="38594" y="134630"/>
                    </a:lnTo>
                    <a:lnTo>
                      <a:pt x="38494" y="116584"/>
                    </a:lnTo>
                    <a:lnTo>
                      <a:pt x="44799" y="116584"/>
                    </a:lnTo>
                    <a:lnTo>
                      <a:pt x="44799" y="134630"/>
                    </a:lnTo>
                    <a:lnTo>
                      <a:pt x="48034" y="134630"/>
                    </a:lnTo>
                    <a:lnTo>
                      <a:pt x="47401" y="0"/>
                    </a:lnTo>
                    <a:lnTo>
                      <a:pt x="44799" y="0"/>
                    </a:lnTo>
                    <a:lnTo>
                      <a:pt x="44799" y="26519"/>
                    </a:lnTo>
                    <a:lnTo>
                      <a:pt x="38061" y="26519"/>
                    </a:lnTo>
                    <a:lnTo>
                      <a:pt x="37960" y="0"/>
                    </a:lnTo>
                    <a:lnTo>
                      <a:pt x="35325" y="0"/>
                    </a:lnTo>
                    <a:lnTo>
                      <a:pt x="35325" y="26519"/>
                    </a:lnTo>
                    <a:lnTo>
                      <a:pt x="12175" y="26519"/>
                    </a:lnTo>
                    <a:lnTo>
                      <a:pt x="12042" y="0"/>
                    </a:lnTo>
                    <a:lnTo>
                      <a:pt x="9440" y="0"/>
                    </a:lnTo>
                    <a:lnTo>
                      <a:pt x="9440" y="26519"/>
                    </a:lnTo>
                    <a:lnTo>
                      <a:pt x="2735" y="26519"/>
                    </a:lnTo>
                    <a:lnTo>
                      <a:pt x="2602" y="0"/>
                    </a:lnTo>
                    <a:close/>
                  </a:path>
                </a:pathLst>
              </a:custGeom>
              <a:solidFill>
                <a:srgbClr val="F1F1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786;p69">
                <a:extLst>
                  <a:ext uri="{FF2B5EF4-FFF2-40B4-BE49-F238E27FC236}">
                    <a16:creationId xmlns:a16="http://schemas.microsoft.com/office/drawing/2014/main" id="{4726B24D-D074-F3FD-14CC-14E600C20C7D}"/>
                  </a:ext>
                </a:extLst>
              </p:cNvPr>
              <p:cNvSpPr/>
              <p:nvPr/>
            </p:nvSpPr>
            <p:spPr>
              <a:xfrm>
                <a:off x="7723249" y="2962783"/>
                <a:ext cx="361255" cy="51546"/>
              </a:xfrm>
              <a:custGeom>
                <a:avLst/>
                <a:gdLst/>
                <a:ahLst/>
                <a:cxnLst/>
                <a:rect l="l" t="t" r="r" b="b"/>
                <a:pathLst>
                  <a:path w="21516" h="3070" extrusionOk="0">
                    <a:moveTo>
                      <a:pt x="0" y="0"/>
                    </a:moveTo>
                    <a:lnTo>
                      <a:pt x="0" y="3069"/>
                    </a:lnTo>
                    <a:lnTo>
                      <a:pt x="21516" y="3069"/>
                    </a:lnTo>
                    <a:lnTo>
                      <a:pt x="21449" y="0"/>
                    </a:lnTo>
                    <a:close/>
                  </a:path>
                </a:pathLst>
              </a:custGeom>
              <a:solidFill>
                <a:srgbClr val="C5C5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787;p69">
                <a:extLst>
                  <a:ext uri="{FF2B5EF4-FFF2-40B4-BE49-F238E27FC236}">
                    <a16:creationId xmlns:a16="http://schemas.microsoft.com/office/drawing/2014/main" id="{4F661136-7E29-72A4-81AC-510A6EF80A99}"/>
                  </a:ext>
                </a:extLst>
              </p:cNvPr>
              <p:cNvSpPr/>
              <p:nvPr/>
            </p:nvSpPr>
            <p:spPr>
              <a:xfrm>
                <a:off x="7734448" y="2971178"/>
                <a:ext cx="348931" cy="34185"/>
              </a:xfrm>
              <a:custGeom>
                <a:avLst/>
                <a:gdLst/>
                <a:ahLst/>
                <a:cxnLst/>
                <a:rect l="l" t="t" r="r" b="b"/>
                <a:pathLst>
                  <a:path w="20782" h="2036" extrusionOk="0">
                    <a:moveTo>
                      <a:pt x="20782" y="1"/>
                    </a:moveTo>
                    <a:cubicBezTo>
                      <a:pt x="20782" y="1"/>
                      <a:pt x="1768" y="134"/>
                      <a:pt x="534" y="434"/>
                    </a:cubicBezTo>
                    <a:cubicBezTo>
                      <a:pt x="267" y="501"/>
                      <a:pt x="0" y="1669"/>
                      <a:pt x="534" y="1769"/>
                    </a:cubicBezTo>
                    <a:cubicBezTo>
                      <a:pt x="1068" y="1835"/>
                      <a:pt x="20782" y="2036"/>
                      <a:pt x="20782" y="2036"/>
                    </a:cubicBezTo>
                    <a:lnTo>
                      <a:pt x="2078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788;p69">
                <a:extLst>
                  <a:ext uri="{FF2B5EF4-FFF2-40B4-BE49-F238E27FC236}">
                    <a16:creationId xmlns:a16="http://schemas.microsoft.com/office/drawing/2014/main" id="{71A573FD-C5FA-BDD8-710C-E1C4153F8164}"/>
                  </a:ext>
                </a:extLst>
              </p:cNvPr>
              <p:cNvSpPr/>
              <p:nvPr/>
            </p:nvSpPr>
            <p:spPr>
              <a:xfrm>
                <a:off x="7764687" y="2910130"/>
                <a:ext cx="286774" cy="50991"/>
              </a:xfrm>
              <a:custGeom>
                <a:avLst/>
                <a:gdLst/>
                <a:ahLst/>
                <a:cxnLst/>
                <a:rect l="l" t="t" r="r" b="b"/>
                <a:pathLst>
                  <a:path w="17080" h="3037" extrusionOk="0">
                    <a:moveTo>
                      <a:pt x="1" y="1"/>
                    </a:moveTo>
                    <a:lnTo>
                      <a:pt x="1" y="3036"/>
                    </a:lnTo>
                    <a:lnTo>
                      <a:pt x="17080" y="3036"/>
                    </a:lnTo>
                    <a:lnTo>
                      <a:pt x="17013" y="1"/>
                    </a:lnTo>
                    <a:close/>
                  </a:path>
                </a:pathLst>
              </a:custGeom>
              <a:solidFill>
                <a:srgbClr val="D4D4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789;p69">
                <a:extLst>
                  <a:ext uri="{FF2B5EF4-FFF2-40B4-BE49-F238E27FC236}">
                    <a16:creationId xmlns:a16="http://schemas.microsoft.com/office/drawing/2014/main" id="{4CAEDC09-6B1C-F040-6E71-4A33CDB6688B}"/>
                  </a:ext>
                </a:extLst>
              </p:cNvPr>
              <p:cNvSpPr/>
              <p:nvPr/>
            </p:nvSpPr>
            <p:spPr>
              <a:xfrm>
                <a:off x="7774207" y="2918541"/>
                <a:ext cx="276129" cy="33614"/>
              </a:xfrm>
              <a:custGeom>
                <a:avLst/>
                <a:gdLst/>
                <a:ahLst/>
                <a:cxnLst/>
                <a:rect l="l" t="t" r="r" b="b"/>
                <a:pathLst>
                  <a:path w="16446" h="2002" extrusionOk="0">
                    <a:moveTo>
                      <a:pt x="16446" y="0"/>
                    </a:moveTo>
                    <a:cubicBezTo>
                      <a:pt x="16446" y="0"/>
                      <a:pt x="1368" y="134"/>
                      <a:pt x="401" y="400"/>
                    </a:cubicBezTo>
                    <a:cubicBezTo>
                      <a:pt x="201" y="467"/>
                      <a:pt x="1" y="1635"/>
                      <a:pt x="401" y="1735"/>
                    </a:cubicBezTo>
                    <a:cubicBezTo>
                      <a:pt x="835" y="1868"/>
                      <a:pt x="16446" y="2002"/>
                      <a:pt x="16446" y="2002"/>
                    </a:cubicBezTo>
                    <a:lnTo>
                      <a:pt x="164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790;p69">
                <a:extLst>
                  <a:ext uri="{FF2B5EF4-FFF2-40B4-BE49-F238E27FC236}">
                    <a16:creationId xmlns:a16="http://schemas.microsoft.com/office/drawing/2014/main" id="{15639DEB-F02C-723E-D1AC-D5C3F91884D3}"/>
                  </a:ext>
                </a:extLst>
              </p:cNvPr>
              <p:cNvSpPr/>
              <p:nvPr/>
            </p:nvSpPr>
            <p:spPr>
              <a:xfrm>
                <a:off x="7763578" y="2859726"/>
                <a:ext cx="286203" cy="50991"/>
              </a:xfrm>
              <a:custGeom>
                <a:avLst/>
                <a:gdLst/>
                <a:ahLst/>
                <a:cxnLst/>
                <a:rect l="l" t="t" r="r" b="b"/>
                <a:pathLst>
                  <a:path w="17046" h="3037" extrusionOk="0">
                    <a:moveTo>
                      <a:pt x="0" y="1"/>
                    </a:moveTo>
                    <a:lnTo>
                      <a:pt x="0" y="3036"/>
                    </a:lnTo>
                    <a:lnTo>
                      <a:pt x="17046" y="3036"/>
                    </a:lnTo>
                    <a:lnTo>
                      <a:pt x="17012" y="1"/>
                    </a:lnTo>
                    <a:close/>
                  </a:path>
                </a:pathLst>
              </a:custGeom>
              <a:solidFill>
                <a:srgbClr val="F1F1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791;p69">
                <a:extLst>
                  <a:ext uri="{FF2B5EF4-FFF2-40B4-BE49-F238E27FC236}">
                    <a16:creationId xmlns:a16="http://schemas.microsoft.com/office/drawing/2014/main" id="{59C4AA9E-B523-DA81-515F-A107F0B9A513}"/>
                  </a:ext>
                </a:extLst>
              </p:cNvPr>
              <p:cNvSpPr/>
              <p:nvPr/>
            </p:nvSpPr>
            <p:spPr>
              <a:xfrm>
                <a:off x="7772528" y="2868121"/>
                <a:ext cx="276700" cy="33631"/>
              </a:xfrm>
              <a:custGeom>
                <a:avLst/>
                <a:gdLst/>
                <a:ahLst/>
                <a:cxnLst/>
                <a:rect l="l" t="t" r="r" b="b"/>
                <a:pathLst>
                  <a:path w="16480" h="2003" extrusionOk="0">
                    <a:moveTo>
                      <a:pt x="16479" y="1"/>
                    </a:moveTo>
                    <a:cubicBezTo>
                      <a:pt x="16479" y="1"/>
                      <a:pt x="1402" y="134"/>
                      <a:pt x="434" y="401"/>
                    </a:cubicBezTo>
                    <a:cubicBezTo>
                      <a:pt x="201" y="468"/>
                      <a:pt x="1" y="1669"/>
                      <a:pt x="434" y="1736"/>
                    </a:cubicBezTo>
                    <a:cubicBezTo>
                      <a:pt x="835" y="1836"/>
                      <a:pt x="16479" y="2002"/>
                      <a:pt x="16479" y="2002"/>
                    </a:cubicBezTo>
                    <a:lnTo>
                      <a:pt x="1647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792;p69">
                <a:extLst>
                  <a:ext uri="{FF2B5EF4-FFF2-40B4-BE49-F238E27FC236}">
                    <a16:creationId xmlns:a16="http://schemas.microsoft.com/office/drawing/2014/main" id="{C8FE3DAD-3545-291F-1B6D-0282E917D67F}"/>
                  </a:ext>
                </a:extLst>
              </p:cNvPr>
              <p:cNvSpPr/>
              <p:nvPr/>
            </p:nvSpPr>
            <p:spPr>
              <a:xfrm>
                <a:off x="8025688" y="2157968"/>
                <a:ext cx="72264" cy="336607"/>
              </a:xfrm>
              <a:custGeom>
                <a:avLst/>
                <a:gdLst/>
                <a:ahLst/>
                <a:cxnLst/>
                <a:rect l="l" t="t" r="r" b="b"/>
                <a:pathLst>
                  <a:path w="4304" h="20048" extrusionOk="0">
                    <a:moveTo>
                      <a:pt x="0" y="0"/>
                    </a:moveTo>
                    <a:lnTo>
                      <a:pt x="0" y="20048"/>
                    </a:lnTo>
                    <a:lnTo>
                      <a:pt x="4303" y="20048"/>
                    </a:lnTo>
                    <a:lnTo>
                      <a:pt x="4303" y="0"/>
                    </a:lnTo>
                    <a:close/>
                  </a:path>
                </a:pathLst>
              </a:custGeom>
              <a:solidFill>
                <a:srgbClr val="C5C5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793;p69">
                <a:extLst>
                  <a:ext uri="{FF2B5EF4-FFF2-40B4-BE49-F238E27FC236}">
                    <a16:creationId xmlns:a16="http://schemas.microsoft.com/office/drawing/2014/main" id="{A9633C71-AB72-E4A5-D9FF-30F252FEDA3F}"/>
                  </a:ext>
                </a:extLst>
              </p:cNvPr>
              <p:cNvSpPr/>
              <p:nvPr/>
            </p:nvSpPr>
            <p:spPr>
              <a:xfrm>
                <a:off x="8045282" y="2399913"/>
                <a:ext cx="32506" cy="27972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1666" extrusionOk="0">
                    <a:moveTo>
                      <a:pt x="1068" y="0"/>
                    </a:moveTo>
                    <a:cubicBezTo>
                      <a:pt x="334" y="34"/>
                      <a:pt x="1" y="901"/>
                      <a:pt x="534" y="1435"/>
                    </a:cubicBezTo>
                    <a:cubicBezTo>
                      <a:pt x="693" y="1594"/>
                      <a:pt x="893" y="1665"/>
                      <a:pt x="1091" y="1665"/>
                    </a:cubicBezTo>
                    <a:cubicBezTo>
                      <a:pt x="1516" y="1665"/>
                      <a:pt x="1935" y="1335"/>
                      <a:pt x="1935" y="834"/>
                    </a:cubicBezTo>
                    <a:cubicBezTo>
                      <a:pt x="1935" y="367"/>
                      <a:pt x="1535" y="0"/>
                      <a:pt x="10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794;p69">
                <a:extLst>
                  <a:ext uri="{FF2B5EF4-FFF2-40B4-BE49-F238E27FC236}">
                    <a16:creationId xmlns:a16="http://schemas.microsoft.com/office/drawing/2014/main" id="{4A44E4C8-9CEF-88E4-9621-846B7D79808C}"/>
                  </a:ext>
                </a:extLst>
              </p:cNvPr>
              <p:cNvSpPr/>
              <p:nvPr/>
            </p:nvSpPr>
            <p:spPr>
              <a:xfrm>
                <a:off x="8051444" y="2247006"/>
                <a:ext cx="22415" cy="137796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8207" extrusionOk="0">
                    <a:moveTo>
                      <a:pt x="1" y="1"/>
                    </a:moveTo>
                    <a:lnTo>
                      <a:pt x="1" y="8207"/>
                    </a:lnTo>
                    <a:lnTo>
                      <a:pt x="1335" y="8207"/>
                    </a:lnTo>
                    <a:lnTo>
                      <a:pt x="133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795;p69">
                <a:extLst>
                  <a:ext uri="{FF2B5EF4-FFF2-40B4-BE49-F238E27FC236}">
                    <a16:creationId xmlns:a16="http://schemas.microsoft.com/office/drawing/2014/main" id="{817EA45C-2A7F-832E-2B0E-CECA046A2789}"/>
                  </a:ext>
                </a:extLst>
              </p:cNvPr>
              <p:cNvSpPr/>
              <p:nvPr/>
            </p:nvSpPr>
            <p:spPr>
              <a:xfrm>
                <a:off x="7952316" y="2157968"/>
                <a:ext cx="72264" cy="336607"/>
              </a:xfrm>
              <a:custGeom>
                <a:avLst/>
                <a:gdLst/>
                <a:ahLst/>
                <a:cxnLst/>
                <a:rect l="l" t="t" r="r" b="b"/>
                <a:pathLst>
                  <a:path w="4304" h="20048" extrusionOk="0">
                    <a:moveTo>
                      <a:pt x="0" y="0"/>
                    </a:moveTo>
                    <a:lnTo>
                      <a:pt x="0" y="20048"/>
                    </a:lnTo>
                    <a:lnTo>
                      <a:pt x="4303" y="20048"/>
                    </a:lnTo>
                    <a:lnTo>
                      <a:pt x="4303" y="0"/>
                    </a:lnTo>
                    <a:close/>
                  </a:path>
                </a:pathLst>
              </a:custGeom>
              <a:solidFill>
                <a:srgbClr val="D4D4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796;p69">
                <a:extLst>
                  <a:ext uri="{FF2B5EF4-FFF2-40B4-BE49-F238E27FC236}">
                    <a16:creationId xmlns:a16="http://schemas.microsoft.com/office/drawing/2014/main" id="{56D85053-72F6-63A2-25B2-8101AB4547FC}"/>
                  </a:ext>
                </a:extLst>
              </p:cNvPr>
              <p:cNvSpPr/>
              <p:nvPr/>
            </p:nvSpPr>
            <p:spPr>
              <a:xfrm>
                <a:off x="7975838" y="2399359"/>
                <a:ext cx="28577" cy="29131"/>
              </a:xfrm>
              <a:custGeom>
                <a:avLst/>
                <a:gdLst/>
                <a:ahLst/>
                <a:cxnLst/>
                <a:rect l="l" t="t" r="r" b="b"/>
                <a:pathLst>
                  <a:path w="1702" h="1735" extrusionOk="0">
                    <a:moveTo>
                      <a:pt x="834" y="0"/>
                    </a:moveTo>
                    <a:cubicBezTo>
                      <a:pt x="367" y="0"/>
                      <a:pt x="0" y="400"/>
                      <a:pt x="0" y="867"/>
                    </a:cubicBezTo>
                    <a:cubicBezTo>
                      <a:pt x="0" y="1334"/>
                      <a:pt x="367" y="1735"/>
                      <a:pt x="834" y="1735"/>
                    </a:cubicBezTo>
                    <a:cubicBezTo>
                      <a:pt x="1301" y="1735"/>
                      <a:pt x="1702" y="1334"/>
                      <a:pt x="1702" y="867"/>
                    </a:cubicBezTo>
                    <a:cubicBezTo>
                      <a:pt x="1702" y="400"/>
                      <a:pt x="1301" y="0"/>
                      <a:pt x="8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797;p69">
                <a:extLst>
                  <a:ext uri="{FF2B5EF4-FFF2-40B4-BE49-F238E27FC236}">
                    <a16:creationId xmlns:a16="http://schemas.microsoft.com/office/drawing/2014/main" id="{2F86BDA0-9D2B-2F74-8E1D-0F52E11DC511}"/>
                  </a:ext>
                </a:extLst>
              </p:cNvPr>
              <p:cNvSpPr/>
              <p:nvPr/>
            </p:nvSpPr>
            <p:spPr>
              <a:xfrm>
                <a:off x="7978072" y="2247006"/>
                <a:ext cx="22432" cy="137796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8207" extrusionOk="0">
                    <a:moveTo>
                      <a:pt x="1" y="1"/>
                    </a:moveTo>
                    <a:lnTo>
                      <a:pt x="1" y="8207"/>
                    </a:lnTo>
                    <a:lnTo>
                      <a:pt x="1335" y="8207"/>
                    </a:lnTo>
                    <a:lnTo>
                      <a:pt x="133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798;p69">
                <a:extLst>
                  <a:ext uri="{FF2B5EF4-FFF2-40B4-BE49-F238E27FC236}">
                    <a16:creationId xmlns:a16="http://schemas.microsoft.com/office/drawing/2014/main" id="{7E78D52C-0B54-6338-ACC8-2E8B231271CC}"/>
                  </a:ext>
                </a:extLst>
              </p:cNvPr>
              <p:cNvSpPr/>
              <p:nvPr/>
            </p:nvSpPr>
            <p:spPr>
              <a:xfrm>
                <a:off x="7882301" y="2157968"/>
                <a:ext cx="72264" cy="336607"/>
              </a:xfrm>
              <a:custGeom>
                <a:avLst/>
                <a:gdLst/>
                <a:ahLst/>
                <a:cxnLst/>
                <a:rect l="l" t="t" r="r" b="b"/>
                <a:pathLst>
                  <a:path w="4304" h="20048" extrusionOk="0">
                    <a:moveTo>
                      <a:pt x="1" y="0"/>
                    </a:moveTo>
                    <a:lnTo>
                      <a:pt x="1" y="20048"/>
                    </a:lnTo>
                    <a:lnTo>
                      <a:pt x="4304" y="20048"/>
                    </a:lnTo>
                    <a:lnTo>
                      <a:pt x="4304" y="0"/>
                    </a:lnTo>
                    <a:close/>
                  </a:path>
                </a:pathLst>
              </a:custGeom>
              <a:solidFill>
                <a:srgbClr val="F1F1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799;p69">
                <a:extLst>
                  <a:ext uri="{FF2B5EF4-FFF2-40B4-BE49-F238E27FC236}">
                    <a16:creationId xmlns:a16="http://schemas.microsoft.com/office/drawing/2014/main" id="{5C3C5747-315F-600B-F642-8461E4980D23}"/>
                  </a:ext>
                </a:extLst>
              </p:cNvPr>
              <p:cNvSpPr/>
              <p:nvPr/>
            </p:nvSpPr>
            <p:spPr>
              <a:xfrm>
                <a:off x="7901912" y="2399913"/>
                <a:ext cx="32489" cy="27972"/>
              </a:xfrm>
              <a:custGeom>
                <a:avLst/>
                <a:gdLst/>
                <a:ahLst/>
                <a:cxnLst/>
                <a:rect l="l" t="t" r="r" b="b"/>
                <a:pathLst>
                  <a:path w="1935" h="1666" extrusionOk="0">
                    <a:moveTo>
                      <a:pt x="1101" y="0"/>
                    </a:moveTo>
                    <a:cubicBezTo>
                      <a:pt x="367" y="0"/>
                      <a:pt x="0" y="901"/>
                      <a:pt x="501" y="1435"/>
                    </a:cubicBezTo>
                    <a:cubicBezTo>
                      <a:pt x="670" y="1594"/>
                      <a:pt x="877" y="1665"/>
                      <a:pt x="1079" y="1665"/>
                    </a:cubicBezTo>
                    <a:cubicBezTo>
                      <a:pt x="1516" y="1665"/>
                      <a:pt x="1935" y="1335"/>
                      <a:pt x="1935" y="834"/>
                    </a:cubicBezTo>
                    <a:cubicBezTo>
                      <a:pt x="1935" y="367"/>
                      <a:pt x="1568" y="0"/>
                      <a:pt x="11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800;p69">
                <a:extLst>
                  <a:ext uri="{FF2B5EF4-FFF2-40B4-BE49-F238E27FC236}">
                    <a16:creationId xmlns:a16="http://schemas.microsoft.com/office/drawing/2014/main" id="{BC616BE0-3161-E245-1C3C-4C7201149CBE}"/>
                  </a:ext>
                </a:extLst>
              </p:cNvPr>
              <p:cNvSpPr/>
              <p:nvPr/>
            </p:nvSpPr>
            <p:spPr>
              <a:xfrm>
                <a:off x="7908074" y="2247006"/>
                <a:ext cx="22415" cy="137796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8207" extrusionOk="0">
                    <a:moveTo>
                      <a:pt x="0" y="1"/>
                    </a:moveTo>
                    <a:lnTo>
                      <a:pt x="0" y="8207"/>
                    </a:lnTo>
                    <a:lnTo>
                      <a:pt x="1334" y="8207"/>
                    </a:lnTo>
                    <a:lnTo>
                      <a:pt x="133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801;p69">
                <a:extLst>
                  <a:ext uri="{FF2B5EF4-FFF2-40B4-BE49-F238E27FC236}">
                    <a16:creationId xmlns:a16="http://schemas.microsoft.com/office/drawing/2014/main" id="{6F97288A-086C-C387-7E6C-A98A6EE33F34}"/>
                  </a:ext>
                </a:extLst>
              </p:cNvPr>
              <p:cNvSpPr/>
              <p:nvPr/>
            </p:nvSpPr>
            <p:spPr>
              <a:xfrm>
                <a:off x="8025688" y="3154878"/>
                <a:ext cx="72264" cy="337178"/>
              </a:xfrm>
              <a:custGeom>
                <a:avLst/>
                <a:gdLst/>
                <a:ahLst/>
                <a:cxnLst/>
                <a:rect l="l" t="t" r="r" b="b"/>
                <a:pathLst>
                  <a:path w="4304" h="20082" extrusionOk="0">
                    <a:moveTo>
                      <a:pt x="0" y="1"/>
                    </a:moveTo>
                    <a:lnTo>
                      <a:pt x="0" y="20082"/>
                    </a:lnTo>
                    <a:lnTo>
                      <a:pt x="4303" y="20082"/>
                    </a:lnTo>
                    <a:lnTo>
                      <a:pt x="4303" y="1"/>
                    </a:lnTo>
                    <a:close/>
                  </a:path>
                </a:pathLst>
              </a:custGeom>
              <a:solidFill>
                <a:srgbClr val="C5C5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802;p69">
                <a:extLst>
                  <a:ext uri="{FF2B5EF4-FFF2-40B4-BE49-F238E27FC236}">
                    <a16:creationId xmlns:a16="http://schemas.microsoft.com/office/drawing/2014/main" id="{FD242414-61B7-32C9-A329-8764DD6B9D38}"/>
                  </a:ext>
                </a:extLst>
              </p:cNvPr>
              <p:cNvSpPr/>
              <p:nvPr/>
            </p:nvSpPr>
            <p:spPr>
              <a:xfrm>
                <a:off x="8045282" y="3397360"/>
                <a:ext cx="32506" cy="28006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1668" extrusionOk="0">
                    <a:moveTo>
                      <a:pt x="1123" y="1"/>
                    </a:moveTo>
                    <a:cubicBezTo>
                      <a:pt x="1105" y="1"/>
                      <a:pt x="1086" y="1"/>
                      <a:pt x="1068" y="3"/>
                    </a:cubicBezTo>
                    <a:cubicBezTo>
                      <a:pt x="334" y="3"/>
                      <a:pt x="1" y="903"/>
                      <a:pt x="534" y="1437"/>
                    </a:cubicBezTo>
                    <a:cubicBezTo>
                      <a:pt x="693" y="1596"/>
                      <a:pt x="893" y="1667"/>
                      <a:pt x="1091" y="1667"/>
                    </a:cubicBezTo>
                    <a:cubicBezTo>
                      <a:pt x="1516" y="1667"/>
                      <a:pt x="1935" y="1337"/>
                      <a:pt x="1935" y="836"/>
                    </a:cubicBezTo>
                    <a:cubicBezTo>
                      <a:pt x="1935" y="388"/>
                      <a:pt x="1566" y="1"/>
                      <a:pt x="112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803;p69">
                <a:extLst>
                  <a:ext uri="{FF2B5EF4-FFF2-40B4-BE49-F238E27FC236}">
                    <a16:creationId xmlns:a16="http://schemas.microsoft.com/office/drawing/2014/main" id="{24C6219F-C8A2-E74C-4562-9F1ACEC4DEF7}"/>
                  </a:ext>
                </a:extLst>
              </p:cNvPr>
              <p:cNvSpPr/>
              <p:nvPr/>
            </p:nvSpPr>
            <p:spPr>
              <a:xfrm>
                <a:off x="8051444" y="3244504"/>
                <a:ext cx="22415" cy="137779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8206" extrusionOk="0">
                    <a:moveTo>
                      <a:pt x="1" y="0"/>
                    </a:moveTo>
                    <a:lnTo>
                      <a:pt x="1" y="8206"/>
                    </a:lnTo>
                    <a:lnTo>
                      <a:pt x="1335" y="8206"/>
                    </a:lnTo>
                    <a:lnTo>
                      <a:pt x="13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804;p69">
                <a:extLst>
                  <a:ext uri="{FF2B5EF4-FFF2-40B4-BE49-F238E27FC236}">
                    <a16:creationId xmlns:a16="http://schemas.microsoft.com/office/drawing/2014/main" id="{3E3157F0-8775-ADF6-6134-6705A44AE192}"/>
                  </a:ext>
                </a:extLst>
              </p:cNvPr>
              <p:cNvSpPr/>
              <p:nvPr/>
            </p:nvSpPr>
            <p:spPr>
              <a:xfrm>
                <a:off x="7952316" y="3154878"/>
                <a:ext cx="72264" cy="337178"/>
              </a:xfrm>
              <a:custGeom>
                <a:avLst/>
                <a:gdLst/>
                <a:ahLst/>
                <a:cxnLst/>
                <a:rect l="l" t="t" r="r" b="b"/>
                <a:pathLst>
                  <a:path w="4304" h="20082" extrusionOk="0">
                    <a:moveTo>
                      <a:pt x="0" y="1"/>
                    </a:moveTo>
                    <a:lnTo>
                      <a:pt x="0" y="20082"/>
                    </a:lnTo>
                    <a:lnTo>
                      <a:pt x="4303" y="20082"/>
                    </a:lnTo>
                    <a:lnTo>
                      <a:pt x="4303" y="1"/>
                    </a:lnTo>
                    <a:close/>
                  </a:path>
                </a:pathLst>
              </a:custGeom>
              <a:solidFill>
                <a:srgbClr val="D4D4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805;p69">
                <a:extLst>
                  <a:ext uri="{FF2B5EF4-FFF2-40B4-BE49-F238E27FC236}">
                    <a16:creationId xmlns:a16="http://schemas.microsoft.com/office/drawing/2014/main" id="{7098B20B-DEBF-C0BE-30C2-D373F0BF8C44}"/>
                  </a:ext>
                </a:extLst>
              </p:cNvPr>
              <p:cNvSpPr/>
              <p:nvPr/>
            </p:nvSpPr>
            <p:spPr>
              <a:xfrm>
                <a:off x="7971910" y="3397360"/>
                <a:ext cx="32506" cy="28006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1668" extrusionOk="0">
                    <a:moveTo>
                      <a:pt x="1123" y="1"/>
                    </a:moveTo>
                    <a:cubicBezTo>
                      <a:pt x="1105" y="1"/>
                      <a:pt x="1087" y="1"/>
                      <a:pt x="1068" y="3"/>
                    </a:cubicBezTo>
                    <a:cubicBezTo>
                      <a:pt x="334" y="3"/>
                      <a:pt x="1" y="903"/>
                      <a:pt x="501" y="1437"/>
                    </a:cubicBezTo>
                    <a:cubicBezTo>
                      <a:pt x="671" y="1596"/>
                      <a:pt x="877" y="1667"/>
                      <a:pt x="1080" y="1667"/>
                    </a:cubicBezTo>
                    <a:cubicBezTo>
                      <a:pt x="1516" y="1667"/>
                      <a:pt x="1936" y="1337"/>
                      <a:pt x="1936" y="836"/>
                    </a:cubicBezTo>
                    <a:cubicBezTo>
                      <a:pt x="1936" y="388"/>
                      <a:pt x="1566" y="1"/>
                      <a:pt x="112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806;p69">
                <a:extLst>
                  <a:ext uri="{FF2B5EF4-FFF2-40B4-BE49-F238E27FC236}">
                    <a16:creationId xmlns:a16="http://schemas.microsoft.com/office/drawing/2014/main" id="{BBDEFF31-198B-860C-9B71-C6066B4A8761}"/>
                  </a:ext>
                </a:extLst>
              </p:cNvPr>
              <p:cNvSpPr/>
              <p:nvPr/>
            </p:nvSpPr>
            <p:spPr>
              <a:xfrm>
                <a:off x="7978072" y="3244504"/>
                <a:ext cx="22432" cy="137779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8206" extrusionOk="0">
                    <a:moveTo>
                      <a:pt x="1" y="0"/>
                    </a:moveTo>
                    <a:lnTo>
                      <a:pt x="1" y="8206"/>
                    </a:lnTo>
                    <a:lnTo>
                      <a:pt x="1335" y="8206"/>
                    </a:lnTo>
                    <a:lnTo>
                      <a:pt x="13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807;p69">
                <a:extLst>
                  <a:ext uri="{FF2B5EF4-FFF2-40B4-BE49-F238E27FC236}">
                    <a16:creationId xmlns:a16="http://schemas.microsoft.com/office/drawing/2014/main" id="{66680DCC-E18B-3D24-4A40-89A2E99CF1F4}"/>
                  </a:ext>
                </a:extLst>
              </p:cNvPr>
              <p:cNvSpPr/>
              <p:nvPr/>
            </p:nvSpPr>
            <p:spPr>
              <a:xfrm>
                <a:off x="7882301" y="3154878"/>
                <a:ext cx="72264" cy="337178"/>
              </a:xfrm>
              <a:custGeom>
                <a:avLst/>
                <a:gdLst/>
                <a:ahLst/>
                <a:cxnLst/>
                <a:rect l="l" t="t" r="r" b="b"/>
                <a:pathLst>
                  <a:path w="4304" h="20082" extrusionOk="0">
                    <a:moveTo>
                      <a:pt x="1" y="1"/>
                    </a:moveTo>
                    <a:lnTo>
                      <a:pt x="1" y="20082"/>
                    </a:lnTo>
                    <a:lnTo>
                      <a:pt x="4304" y="20082"/>
                    </a:lnTo>
                    <a:lnTo>
                      <a:pt x="4304" y="1"/>
                    </a:lnTo>
                    <a:close/>
                  </a:path>
                </a:pathLst>
              </a:custGeom>
              <a:solidFill>
                <a:srgbClr val="F1F1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808;p69">
                <a:extLst>
                  <a:ext uri="{FF2B5EF4-FFF2-40B4-BE49-F238E27FC236}">
                    <a16:creationId xmlns:a16="http://schemas.microsoft.com/office/drawing/2014/main" id="{CB2F9C87-8410-77CC-DF2D-A29B72D26185}"/>
                  </a:ext>
                </a:extLst>
              </p:cNvPr>
              <p:cNvSpPr/>
              <p:nvPr/>
            </p:nvSpPr>
            <p:spPr>
              <a:xfrm>
                <a:off x="7901912" y="3397394"/>
                <a:ext cx="32489" cy="27788"/>
              </a:xfrm>
              <a:custGeom>
                <a:avLst/>
                <a:gdLst/>
                <a:ahLst/>
                <a:cxnLst/>
                <a:rect l="l" t="t" r="r" b="b"/>
                <a:pathLst>
                  <a:path w="1935" h="1655" extrusionOk="0">
                    <a:moveTo>
                      <a:pt x="1101" y="1"/>
                    </a:moveTo>
                    <a:cubicBezTo>
                      <a:pt x="367" y="1"/>
                      <a:pt x="0" y="901"/>
                      <a:pt x="501" y="1402"/>
                    </a:cubicBezTo>
                    <a:cubicBezTo>
                      <a:pt x="676" y="1577"/>
                      <a:pt x="891" y="1655"/>
                      <a:pt x="1100" y="1655"/>
                    </a:cubicBezTo>
                    <a:cubicBezTo>
                      <a:pt x="1529" y="1655"/>
                      <a:pt x="1935" y="1327"/>
                      <a:pt x="1935" y="834"/>
                    </a:cubicBezTo>
                    <a:cubicBezTo>
                      <a:pt x="1935" y="367"/>
                      <a:pt x="1568" y="1"/>
                      <a:pt x="11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809;p69">
                <a:extLst>
                  <a:ext uri="{FF2B5EF4-FFF2-40B4-BE49-F238E27FC236}">
                    <a16:creationId xmlns:a16="http://schemas.microsoft.com/office/drawing/2014/main" id="{CC4458EA-F6AD-55BA-E2FD-71DC23966CD0}"/>
                  </a:ext>
                </a:extLst>
              </p:cNvPr>
              <p:cNvSpPr/>
              <p:nvPr/>
            </p:nvSpPr>
            <p:spPr>
              <a:xfrm>
                <a:off x="7908074" y="3244504"/>
                <a:ext cx="22415" cy="137779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8206" extrusionOk="0">
                    <a:moveTo>
                      <a:pt x="0" y="0"/>
                    </a:moveTo>
                    <a:lnTo>
                      <a:pt x="0" y="8206"/>
                    </a:lnTo>
                    <a:lnTo>
                      <a:pt x="1334" y="8206"/>
                    </a:lnTo>
                    <a:lnTo>
                      <a:pt x="133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810;p69">
                <a:extLst>
                  <a:ext uri="{FF2B5EF4-FFF2-40B4-BE49-F238E27FC236}">
                    <a16:creationId xmlns:a16="http://schemas.microsoft.com/office/drawing/2014/main" id="{5A35F442-7B59-C99D-B74A-02D4C850706E}"/>
                  </a:ext>
                </a:extLst>
              </p:cNvPr>
              <p:cNvSpPr/>
              <p:nvPr/>
            </p:nvSpPr>
            <p:spPr>
              <a:xfrm>
                <a:off x="7760775" y="2179795"/>
                <a:ext cx="119310" cy="309743"/>
              </a:xfrm>
              <a:custGeom>
                <a:avLst/>
                <a:gdLst/>
                <a:ahLst/>
                <a:cxnLst/>
                <a:rect l="l" t="t" r="r" b="b"/>
                <a:pathLst>
                  <a:path w="7106" h="18448" extrusionOk="0">
                    <a:moveTo>
                      <a:pt x="5304" y="1"/>
                    </a:moveTo>
                    <a:lnTo>
                      <a:pt x="0" y="17814"/>
                    </a:lnTo>
                    <a:lnTo>
                      <a:pt x="1935" y="18448"/>
                    </a:lnTo>
                    <a:lnTo>
                      <a:pt x="7105" y="802"/>
                    </a:lnTo>
                    <a:lnTo>
                      <a:pt x="5304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3811;p69">
              <a:extLst>
                <a:ext uri="{FF2B5EF4-FFF2-40B4-BE49-F238E27FC236}">
                  <a16:creationId xmlns:a16="http://schemas.microsoft.com/office/drawing/2014/main" id="{E43495C6-C28B-B96A-C8FD-7E131FDE81F3}"/>
                </a:ext>
              </a:extLst>
            </p:cNvPr>
            <p:cNvGrpSpPr/>
            <p:nvPr/>
          </p:nvGrpSpPr>
          <p:grpSpPr>
            <a:xfrm>
              <a:off x="5398396" y="2506883"/>
              <a:ext cx="346698" cy="460954"/>
              <a:chOff x="5398396" y="2506883"/>
              <a:chExt cx="346698" cy="460954"/>
            </a:xfrm>
          </p:grpSpPr>
          <p:sp>
            <p:nvSpPr>
              <p:cNvPr id="324" name="Google Shape;3812;p69">
                <a:extLst>
                  <a:ext uri="{FF2B5EF4-FFF2-40B4-BE49-F238E27FC236}">
                    <a16:creationId xmlns:a16="http://schemas.microsoft.com/office/drawing/2014/main" id="{EE1931DF-71EA-F91D-542F-A68172FB5DA9}"/>
                  </a:ext>
                </a:extLst>
              </p:cNvPr>
              <p:cNvSpPr/>
              <p:nvPr/>
            </p:nvSpPr>
            <p:spPr>
              <a:xfrm>
                <a:off x="5398396" y="2506883"/>
                <a:ext cx="346698" cy="460954"/>
              </a:xfrm>
              <a:custGeom>
                <a:avLst/>
                <a:gdLst/>
                <a:ahLst/>
                <a:cxnLst/>
                <a:rect l="l" t="t" r="r" b="b"/>
                <a:pathLst>
                  <a:path w="20649" h="27454" extrusionOk="0">
                    <a:moveTo>
                      <a:pt x="1" y="1"/>
                    </a:moveTo>
                    <a:lnTo>
                      <a:pt x="1" y="26920"/>
                    </a:lnTo>
                    <a:lnTo>
                      <a:pt x="20649" y="27454"/>
                    </a:lnTo>
                    <a:lnTo>
                      <a:pt x="20649" y="1"/>
                    </a:ln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813;p69">
                <a:extLst>
                  <a:ext uri="{FF2B5EF4-FFF2-40B4-BE49-F238E27FC236}">
                    <a16:creationId xmlns:a16="http://schemas.microsoft.com/office/drawing/2014/main" id="{C259A5DD-E255-3E7D-58E6-FA20D2AB04E7}"/>
                  </a:ext>
                </a:extLst>
              </p:cNvPr>
              <p:cNvSpPr/>
              <p:nvPr/>
            </p:nvSpPr>
            <p:spPr>
              <a:xfrm>
                <a:off x="5419131" y="2523119"/>
                <a:ext cx="303564" cy="420071"/>
              </a:xfrm>
              <a:custGeom>
                <a:avLst/>
                <a:gdLst/>
                <a:ahLst/>
                <a:cxnLst/>
                <a:rect l="l" t="t" r="r" b="b"/>
                <a:pathLst>
                  <a:path w="18080" h="25019" extrusionOk="0">
                    <a:moveTo>
                      <a:pt x="0" y="1"/>
                    </a:moveTo>
                    <a:lnTo>
                      <a:pt x="0" y="24418"/>
                    </a:lnTo>
                    <a:lnTo>
                      <a:pt x="18080" y="25019"/>
                    </a:lnTo>
                    <a:lnTo>
                      <a:pt x="1808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814;p69">
                <a:extLst>
                  <a:ext uri="{FF2B5EF4-FFF2-40B4-BE49-F238E27FC236}">
                    <a16:creationId xmlns:a16="http://schemas.microsoft.com/office/drawing/2014/main" id="{6A956656-137F-CC7B-76CA-38F1D3161596}"/>
                  </a:ext>
                </a:extLst>
              </p:cNvPr>
              <p:cNvSpPr/>
              <p:nvPr/>
            </p:nvSpPr>
            <p:spPr>
              <a:xfrm>
                <a:off x="5467856" y="2589775"/>
                <a:ext cx="201632" cy="286774"/>
              </a:xfrm>
              <a:custGeom>
                <a:avLst/>
                <a:gdLst/>
                <a:ahLst/>
                <a:cxnLst/>
                <a:rect l="l" t="t" r="r" b="b"/>
                <a:pathLst>
                  <a:path w="12009" h="17080" extrusionOk="0">
                    <a:moveTo>
                      <a:pt x="0" y="0"/>
                    </a:moveTo>
                    <a:lnTo>
                      <a:pt x="0" y="17079"/>
                    </a:lnTo>
                    <a:lnTo>
                      <a:pt x="12009" y="17079"/>
                    </a:lnTo>
                    <a:lnTo>
                      <a:pt x="12009" y="4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815;p69">
                <a:extLst>
                  <a:ext uri="{FF2B5EF4-FFF2-40B4-BE49-F238E27FC236}">
                    <a16:creationId xmlns:a16="http://schemas.microsoft.com/office/drawing/2014/main" id="{4658A6AF-DC98-A52A-B4A7-751D19EA4DE0}"/>
                  </a:ext>
                </a:extLst>
              </p:cNvPr>
              <p:cNvSpPr/>
              <p:nvPr/>
            </p:nvSpPr>
            <p:spPr>
              <a:xfrm>
                <a:off x="5467856" y="2589775"/>
                <a:ext cx="201632" cy="286774"/>
              </a:xfrm>
              <a:custGeom>
                <a:avLst/>
                <a:gdLst/>
                <a:ahLst/>
                <a:cxnLst/>
                <a:rect l="l" t="t" r="r" b="b"/>
                <a:pathLst>
                  <a:path w="12009" h="17080" extrusionOk="0">
                    <a:moveTo>
                      <a:pt x="0" y="0"/>
                    </a:moveTo>
                    <a:lnTo>
                      <a:pt x="0" y="17079"/>
                    </a:lnTo>
                    <a:lnTo>
                      <a:pt x="12009" y="830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4D4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9" name="Google Shape;3816;p69">
              <a:extLst>
                <a:ext uri="{FF2B5EF4-FFF2-40B4-BE49-F238E27FC236}">
                  <a16:creationId xmlns:a16="http://schemas.microsoft.com/office/drawing/2014/main" id="{1D557CF9-49C0-29F1-5588-5A77F233899E}"/>
                </a:ext>
              </a:extLst>
            </p:cNvPr>
            <p:cNvGrpSpPr/>
            <p:nvPr/>
          </p:nvGrpSpPr>
          <p:grpSpPr>
            <a:xfrm>
              <a:off x="5942780" y="3894733"/>
              <a:ext cx="352306" cy="412230"/>
              <a:chOff x="5942780" y="3894733"/>
              <a:chExt cx="352306" cy="412230"/>
            </a:xfrm>
          </p:grpSpPr>
          <p:sp>
            <p:nvSpPr>
              <p:cNvPr id="322" name="Google Shape;3817;p69">
                <a:extLst>
                  <a:ext uri="{FF2B5EF4-FFF2-40B4-BE49-F238E27FC236}">
                    <a16:creationId xmlns:a16="http://schemas.microsoft.com/office/drawing/2014/main" id="{80840A49-6E66-FFBF-D68E-D60FFF0FDF18}"/>
                  </a:ext>
                </a:extLst>
              </p:cNvPr>
              <p:cNvSpPr/>
              <p:nvPr/>
            </p:nvSpPr>
            <p:spPr>
              <a:xfrm>
                <a:off x="6009990" y="4068308"/>
                <a:ext cx="227976" cy="179066"/>
              </a:xfrm>
              <a:custGeom>
                <a:avLst/>
                <a:gdLst/>
                <a:ahLst/>
                <a:cxnLst/>
                <a:rect l="l" t="t" r="r" b="b"/>
                <a:pathLst>
                  <a:path w="13578" h="10665" extrusionOk="0">
                    <a:moveTo>
                      <a:pt x="9228" y="0"/>
                    </a:moveTo>
                    <a:cubicBezTo>
                      <a:pt x="7883" y="0"/>
                      <a:pt x="6647" y="879"/>
                      <a:pt x="5938" y="2038"/>
                    </a:cubicBezTo>
                    <a:cubicBezTo>
                      <a:pt x="5338" y="3106"/>
                      <a:pt x="5071" y="4407"/>
                      <a:pt x="4137" y="5207"/>
                    </a:cubicBezTo>
                    <a:cubicBezTo>
                      <a:pt x="3603" y="5574"/>
                      <a:pt x="3036" y="5874"/>
                      <a:pt x="2403" y="6108"/>
                    </a:cubicBezTo>
                    <a:cubicBezTo>
                      <a:pt x="1802" y="6341"/>
                      <a:pt x="1135" y="6642"/>
                      <a:pt x="835" y="7209"/>
                    </a:cubicBezTo>
                    <a:cubicBezTo>
                      <a:pt x="1" y="8743"/>
                      <a:pt x="1102" y="10077"/>
                      <a:pt x="1569" y="10511"/>
                    </a:cubicBezTo>
                    <a:lnTo>
                      <a:pt x="1769" y="10378"/>
                    </a:lnTo>
                    <a:lnTo>
                      <a:pt x="10542" y="10644"/>
                    </a:lnTo>
                    <a:cubicBezTo>
                      <a:pt x="10761" y="10653"/>
                      <a:pt x="10983" y="10664"/>
                      <a:pt x="11203" y="10664"/>
                    </a:cubicBezTo>
                    <a:cubicBezTo>
                      <a:pt x="11816" y="10664"/>
                      <a:pt x="12410" y="10578"/>
                      <a:pt x="12877" y="10111"/>
                    </a:cubicBezTo>
                    <a:cubicBezTo>
                      <a:pt x="13544" y="9510"/>
                      <a:pt x="13577" y="8510"/>
                      <a:pt x="13577" y="7609"/>
                    </a:cubicBezTo>
                    <a:cubicBezTo>
                      <a:pt x="13577" y="6008"/>
                      <a:pt x="13544" y="4340"/>
                      <a:pt x="12943" y="2872"/>
                    </a:cubicBezTo>
                    <a:cubicBezTo>
                      <a:pt x="12343" y="1371"/>
                      <a:pt x="10975" y="70"/>
                      <a:pt x="9374" y="4"/>
                    </a:cubicBezTo>
                    <a:cubicBezTo>
                      <a:pt x="9325" y="1"/>
                      <a:pt x="9276" y="0"/>
                      <a:pt x="9228" y="0"/>
                    </a:cubicBezTo>
                    <a:close/>
                  </a:path>
                </a:pathLst>
              </a:custGeom>
              <a:solidFill>
                <a:srgbClr val="F1F1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818;p69">
                <a:extLst>
                  <a:ext uri="{FF2B5EF4-FFF2-40B4-BE49-F238E27FC236}">
                    <a16:creationId xmlns:a16="http://schemas.microsoft.com/office/drawing/2014/main" id="{5476BC29-DF69-C993-6B10-DD56A17BC25F}"/>
                  </a:ext>
                </a:extLst>
              </p:cNvPr>
              <p:cNvSpPr/>
              <p:nvPr/>
            </p:nvSpPr>
            <p:spPr>
              <a:xfrm>
                <a:off x="5942780" y="3894733"/>
                <a:ext cx="352306" cy="412230"/>
              </a:xfrm>
              <a:custGeom>
                <a:avLst/>
                <a:gdLst/>
                <a:ahLst/>
                <a:cxnLst/>
                <a:rect l="l" t="t" r="r" b="b"/>
                <a:pathLst>
                  <a:path w="20983" h="24552" extrusionOk="0">
                    <a:moveTo>
                      <a:pt x="2369" y="201"/>
                    </a:moveTo>
                    <a:cubicBezTo>
                      <a:pt x="2436" y="635"/>
                      <a:pt x="2836" y="3003"/>
                      <a:pt x="3337" y="6239"/>
                    </a:cubicBezTo>
                    <a:lnTo>
                      <a:pt x="1235" y="6239"/>
                    </a:lnTo>
                    <a:lnTo>
                      <a:pt x="234" y="201"/>
                    </a:lnTo>
                    <a:close/>
                    <a:moveTo>
                      <a:pt x="6873" y="201"/>
                    </a:moveTo>
                    <a:lnTo>
                      <a:pt x="7340" y="6239"/>
                    </a:lnTo>
                    <a:lnTo>
                      <a:pt x="3570" y="6239"/>
                    </a:lnTo>
                    <a:cubicBezTo>
                      <a:pt x="3437" y="5405"/>
                      <a:pt x="3303" y="4637"/>
                      <a:pt x="3203" y="3904"/>
                    </a:cubicBezTo>
                    <a:cubicBezTo>
                      <a:pt x="2803" y="1468"/>
                      <a:pt x="2670" y="568"/>
                      <a:pt x="2569" y="201"/>
                    </a:cubicBezTo>
                    <a:close/>
                    <a:moveTo>
                      <a:pt x="10942" y="201"/>
                    </a:moveTo>
                    <a:lnTo>
                      <a:pt x="11076" y="6239"/>
                    </a:lnTo>
                    <a:lnTo>
                      <a:pt x="7540" y="6239"/>
                    </a:lnTo>
                    <a:lnTo>
                      <a:pt x="7073" y="201"/>
                    </a:lnTo>
                    <a:close/>
                    <a:moveTo>
                      <a:pt x="15145" y="201"/>
                    </a:moveTo>
                    <a:lnTo>
                      <a:pt x="14945" y="6239"/>
                    </a:lnTo>
                    <a:lnTo>
                      <a:pt x="11276" y="6239"/>
                    </a:lnTo>
                    <a:lnTo>
                      <a:pt x="11142" y="201"/>
                    </a:lnTo>
                    <a:close/>
                    <a:moveTo>
                      <a:pt x="18281" y="201"/>
                    </a:moveTo>
                    <a:lnTo>
                      <a:pt x="17747" y="6239"/>
                    </a:lnTo>
                    <a:lnTo>
                      <a:pt x="15145" y="6239"/>
                    </a:lnTo>
                    <a:lnTo>
                      <a:pt x="15345" y="201"/>
                    </a:lnTo>
                    <a:close/>
                    <a:moveTo>
                      <a:pt x="20749" y="201"/>
                    </a:moveTo>
                    <a:lnTo>
                      <a:pt x="20015" y="6239"/>
                    </a:lnTo>
                    <a:lnTo>
                      <a:pt x="17914" y="6239"/>
                    </a:lnTo>
                    <a:lnTo>
                      <a:pt x="18447" y="201"/>
                    </a:lnTo>
                    <a:close/>
                    <a:moveTo>
                      <a:pt x="3604" y="7806"/>
                    </a:moveTo>
                    <a:cubicBezTo>
                      <a:pt x="3904" y="9808"/>
                      <a:pt x="4271" y="12043"/>
                      <a:pt x="4638" y="14311"/>
                    </a:cubicBezTo>
                    <a:lnTo>
                      <a:pt x="2636" y="14311"/>
                    </a:lnTo>
                    <a:lnTo>
                      <a:pt x="1535" y="7806"/>
                    </a:lnTo>
                    <a:close/>
                    <a:moveTo>
                      <a:pt x="7440" y="7806"/>
                    </a:moveTo>
                    <a:lnTo>
                      <a:pt x="7973" y="14311"/>
                    </a:lnTo>
                    <a:lnTo>
                      <a:pt x="4871" y="14311"/>
                    </a:lnTo>
                    <a:cubicBezTo>
                      <a:pt x="4738" y="13677"/>
                      <a:pt x="4638" y="13010"/>
                      <a:pt x="4538" y="12343"/>
                    </a:cubicBezTo>
                    <a:cubicBezTo>
                      <a:pt x="4304" y="10775"/>
                      <a:pt x="4071" y="9241"/>
                      <a:pt x="3837" y="7806"/>
                    </a:cubicBezTo>
                    <a:close/>
                    <a:moveTo>
                      <a:pt x="11109" y="7806"/>
                    </a:moveTo>
                    <a:lnTo>
                      <a:pt x="11276" y="14311"/>
                    </a:lnTo>
                    <a:lnTo>
                      <a:pt x="8173" y="14311"/>
                    </a:lnTo>
                    <a:lnTo>
                      <a:pt x="7673" y="7806"/>
                    </a:lnTo>
                    <a:close/>
                    <a:moveTo>
                      <a:pt x="14878" y="7806"/>
                    </a:moveTo>
                    <a:lnTo>
                      <a:pt x="14678" y="14311"/>
                    </a:lnTo>
                    <a:lnTo>
                      <a:pt x="11476" y="14311"/>
                    </a:lnTo>
                    <a:lnTo>
                      <a:pt x="11309" y="7806"/>
                    </a:lnTo>
                    <a:close/>
                    <a:moveTo>
                      <a:pt x="17580" y="7806"/>
                    </a:moveTo>
                    <a:lnTo>
                      <a:pt x="17013" y="14311"/>
                    </a:lnTo>
                    <a:lnTo>
                      <a:pt x="14845" y="14311"/>
                    </a:lnTo>
                    <a:lnTo>
                      <a:pt x="15078" y="7806"/>
                    </a:lnTo>
                    <a:close/>
                    <a:moveTo>
                      <a:pt x="19848" y="7806"/>
                    </a:moveTo>
                    <a:lnTo>
                      <a:pt x="19081" y="14311"/>
                    </a:lnTo>
                    <a:lnTo>
                      <a:pt x="17247" y="14311"/>
                    </a:lnTo>
                    <a:lnTo>
                      <a:pt x="17780" y="7806"/>
                    </a:lnTo>
                    <a:close/>
                    <a:moveTo>
                      <a:pt x="4904" y="15879"/>
                    </a:moveTo>
                    <a:lnTo>
                      <a:pt x="5772" y="21550"/>
                    </a:lnTo>
                    <a:lnTo>
                      <a:pt x="3837" y="21550"/>
                    </a:lnTo>
                    <a:lnTo>
                      <a:pt x="2870" y="15879"/>
                    </a:lnTo>
                    <a:close/>
                    <a:moveTo>
                      <a:pt x="8073" y="15879"/>
                    </a:moveTo>
                    <a:lnTo>
                      <a:pt x="8507" y="21550"/>
                    </a:lnTo>
                    <a:lnTo>
                      <a:pt x="6005" y="21550"/>
                    </a:lnTo>
                    <a:cubicBezTo>
                      <a:pt x="5738" y="20015"/>
                      <a:pt x="5438" y="18047"/>
                      <a:pt x="5105" y="15879"/>
                    </a:cubicBezTo>
                    <a:close/>
                    <a:moveTo>
                      <a:pt x="11309" y="15879"/>
                    </a:moveTo>
                    <a:lnTo>
                      <a:pt x="11442" y="21550"/>
                    </a:lnTo>
                    <a:lnTo>
                      <a:pt x="8741" y="21550"/>
                    </a:lnTo>
                    <a:lnTo>
                      <a:pt x="8274" y="15879"/>
                    </a:lnTo>
                    <a:close/>
                    <a:moveTo>
                      <a:pt x="14578" y="15879"/>
                    </a:moveTo>
                    <a:lnTo>
                      <a:pt x="14378" y="21550"/>
                    </a:lnTo>
                    <a:lnTo>
                      <a:pt x="11609" y="21550"/>
                    </a:lnTo>
                    <a:lnTo>
                      <a:pt x="11476" y="15879"/>
                    </a:lnTo>
                    <a:close/>
                    <a:moveTo>
                      <a:pt x="16913" y="15879"/>
                    </a:moveTo>
                    <a:lnTo>
                      <a:pt x="16413" y="21550"/>
                    </a:lnTo>
                    <a:lnTo>
                      <a:pt x="14645" y="21550"/>
                    </a:lnTo>
                    <a:lnTo>
                      <a:pt x="14845" y="15879"/>
                    </a:lnTo>
                    <a:close/>
                    <a:moveTo>
                      <a:pt x="18881" y="15879"/>
                    </a:moveTo>
                    <a:lnTo>
                      <a:pt x="18214" y="21550"/>
                    </a:lnTo>
                    <a:lnTo>
                      <a:pt x="16579" y="21550"/>
                    </a:lnTo>
                    <a:lnTo>
                      <a:pt x="17080" y="15879"/>
                    </a:lnTo>
                    <a:close/>
                    <a:moveTo>
                      <a:pt x="1" y="1"/>
                    </a:moveTo>
                    <a:lnTo>
                      <a:pt x="3737" y="22450"/>
                    </a:lnTo>
                    <a:cubicBezTo>
                      <a:pt x="3904" y="23384"/>
                      <a:pt x="4604" y="24185"/>
                      <a:pt x="5538" y="24452"/>
                    </a:cubicBezTo>
                    <a:lnTo>
                      <a:pt x="5605" y="24452"/>
                    </a:lnTo>
                    <a:cubicBezTo>
                      <a:pt x="5672" y="24485"/>
                      <a:pt x="5738" y="24485"/>
                      <a:pt x="5772" y="24518"/>
                    </a:cubicBezTo>
                    <a:cubicBezTo>
                      <a:pt x="5939" y="24518"/>
                      <a:pt x="6072" y="24552"/>
                      <a:pt x="6205" y="24552"/>
                    </a:cubicBezTo>
                    <a:lnTo>
                      <a:pt x="15679" y="24552"/>
                    </a:lnTo>
                    <a:cubicBezTo>
                      <a:pt x="15846" y="24552"/>
                      <a:pt x="16012" y="24552"/>
                      <a:pt x="16179" y="24518"/>
                    </a:cubicBezTo>
                    <a:cubicBezTo>
                      <a:pt x="17313" y="24352"/>
                      <a:pt x="18181" y="23451"/>
                      <a:pt x="18314" y="22317"/>
                    </a:cubicBezTo>
                    <a:lnTo>
                      <a:pt x="20115" y="6839"/>
                    </a:lnTo>
                    <a:lnTo>
                      <a:pt x="20215" y="6239"/>
                    </a:lnTo>
                    <a:lnTo>
                      <a:pt x="20949" y="101"/>
                    </a:lnTo>
                    <a:lnTo>
                      <a:pt x="20983" y="1"/>
                    </a:lnTo>
                    <a:close/>
                  </a:path>
                </a:pathLst>
              </a:custGeom>
              <a:solidFill>
                <a:srgbClr val="D4D4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" name="Google Shape;3819;p69">
              <a:extLst>
                <a:ext uri="{FF2B5EF4-FFF2-40B4-BE49-F238E27FC236}">
                  <a16:creationId xmlns:a16="http://schemas.microsoft.com/office/drawing/2014/main" id="{2B1E6E58-9C9C-5370-4DAA-91098072A4F9}"/>
                </a:ext>
              </a:extLst>
            </p:cNvPr>
            <p:cNvGrpSpPr/>
            <p:nvPr/>
          </p:nvGrpSpPr>
          <p:grpSpPr>
            <a:xfrm>
              <a:off x="5238789" y="3335791"/>
              <a:ext cx="599287" cy="973421"/>
              <a:chOff x="5238789" y="3335791"/>
              <a:chExt cx="599287" cy="973421"/>
            </a:xfrm>
          </p:grpSpPr>
          <p:sp>
            <p:nvSpPr>
              <p:cNvPr id="292" name="Google Shape;3820;p69">
                <a:extLst>
                  <a:ext uri="{FF2B5EF4-FFF2-40B4-BE49-F238E27FC236}">
                    <a16:creationId xmlns:a16="http://schemas.microsoft.com/office/drawing/2014/main" id="{8B641082-E59D-2A5A-6EB2-410D93F144FB}"/>
                  </a:ext>
                </a:extLst>
              </p:cNvPr>
              <p:cNvSpPr/>
              <p:nvPr/>
            </p:nvSpPr>
            <p:spPr>
              <a:xfrm>
                <a:off x="5239350" y="3633200"/>
                <a:ext cx="432900" cy="675900"/>
              </a:xfrm>
              <a:prstGeom prst="rect">
                <a:avLst/>
              </a:prstGeom>
              <a:solidFill>
                <a:srgbClr val="F1F1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93" name="Google Shape;3821;p69">
                <a:extLst>
                  <a:ext uri="{FF2B5EF4-FFF2-40B4-BE49-F238E27FC236}">
                    <a16:creationId xmlns:a16="http://schemas.microsoft.com/office/drawing/2014/main" id="{0A03A1B4-A230-DBEA-C38B-D0CB419809A9}"/>
                  </a:ext>
                </a:extLst>
              </p:cNvPr>
              <p:cNvGrpSpPr/>
              <p:nvPr/>
            </p:nvGrpSpPr>
            <p:grpSpPr>
              <a:xfrm>
                <a:off x="5238789" y="3633177"/>
                <a:ext cx="599287" cy="675464"/>
                <a:chOff x="5238789" y="3633177"/>
                <a:chExt cx="599287" cy="675464"/>
              </a:xfrm>
            </p:grpSpPr>
            <p:sp>
              <p:nvSpPr>
                <p:cNvPr id="307" name="Google Shape;3822;p69">
                  <a:extLst>
                    <a:ext uri="{FF2B5EF4-FFF2-40B4-BE49-F238E27FC236}">
                      <a16:creationId xmlns:a16="http://schemas.microsoft.com/office/drawing/2014/main" id="{0D7E587E-76FF-0DA9-0F18-54DFDB7FD5AE}"/>
                    </a:ext>
                  </a:extLst>
                </p:cNvPr>
                <p:cNvSpPr/>
                <p:nvPr/>
              </p:nvSpPr>
              <p:spPr>
                <a:xfrm>
                  <a:off x="5239343" y="3882560"/>
                  <a:ext cx="598161" cy="55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26" h="3285" extrusionOk="0">
                      <a:moveTo>
                        <a:pt x="32368" y="0"/>
                      </a:moveTo>
                      <a:cubicBezTo>
                        <a:pt x="31842" y="0"/>
                        <a:pt x="31315" y="19"/>
                        <a:pt x="30789" y="59"/>
                      </a:cubicBezTo>
                      <a:cubicBezTo>
                        <a:pt x="28821" y="225"/>
                        <a:pt x="26886" y="559"/>
                        <a:pt x="24952" y="993"/>
                      </a:cubicBezTo>
                      <a:cubicBezTo>
                        <a:pt x="22783" y="1460"/>
                        <a:pt x="20415" y="2093"/>
                        <a:pt x="17913" y="2527"/>
                      </a:cubicBezTo>
                      <a:cubicBezTo>
                        <a:pt x="16144" y="2876"/>
                        <a:pt x="14357" y="3057"/>
                        <a:pt x="12565" y="3057"/>
                      </a:cubicBezTo>
                      <a:cubicBezTo>
                        <a:pt x="11958" y="3057"/>
                        <a:pt x="11349" y="3036"/>
                        <a:pt x="10741" y="2994"/>
                      </a:cubicBezTo>
                      <a:cubicBezTo>
                        <a:pt x="9707" y="2894"/>
                        <a:pt x="8707" y="2694"/>
                        <a:pt x="7706" y="2394"/>
                      </a:cubicBezTo>
                      <a:cubicBezTo>
                        <a:pt x="6805" y="2127"/>
                        <a:pt x="5971" y="1793"/>
                        <a:pt x="5137" y="1393"/>
                      </a:cubicBezTo>
                      <a:cubicBezTo>
                        <a:pt x="3603" y="726"/>
                        <a:pt x="2302" y="259"/>
                        <a:pt x="1368" y="159"/>
                      </a:cubicBezTo>
                      <a:cubicBezTo>
                        <a:pt x="1158" y="129"/>
                        <a:pt x="948" y="112"/>
                        <a:pt x="741" y="112"/>
                      </a:cubicBezTo>
                      <a:cubicBezTo>
                        <a:pt x="488" y="112"/>
                        <a:pt x="239" y="137"/>
                        <a:pt x="0" y="192"/>
                      </a:cubicBezTo>
                      <a:cubicBezTo>
                        <a:pt x="117" y="183"/>
                        <a:pt x="235" y="179"/>
                        <a:pt x="355" y="179"/>
                      </a:cubicBezTo>
                      <a:cubicBezTo>
                        <a:pt x="682" y="179"/>
                        <a:pt x="1017" y="210"/>
                        <a:pt x="1335" y="259"/>
                      </a:cubicBezTo>
                      <a:cubicBezTo>
                        <a:pt x="2302" y="392"/>
                        <a:pt x="3570" y="859"/>
                        <a:pt x="5071" y="1593"/>
                      </a:cubicBezTo>
                      <a:cubicBezTo>
                        <a:pt x="5905" y="1960"/>
                        <a:pt x="6772" y="2327"/>
                        <a:pt x="7639" y="2594"/>
                      </a:cubicBezTo>
                      <a:cubicBezTo>
                        <a:pt x="8640" y="2894"/>
                        <a:pt x="9707" y="3094"/>
                        <a:pt x="10741" y="3194"/>
                      </a:cubicBezTo>
                      <a:cubicBezTo>
                        <a:pt x="11472" y="3254"/>
                        <a:pt x="12199" y="3284"/>
                        <a:pt x="12925" y="3284"/>
                      </a:cubicBezTo>
                      <a:cubicBezTo>
                        <a:pt x="14617" y="3284"/>
                        <a:pt x="16299" y="3121"/>
                        <a:pt x="17980" y="2794"/>
                      </a:cubicBezTo>
                      <a:cubicBezTo>
                        <a:pt x="20515" y="2327"/>
                        <a:pt x="22850" y="1693"/>
                        <a:pt x="25018" y="1226"/>
                      </a:cubicBezTo>
                      <a:cubicBezTo>
                        <a:pt x="26920" y="759"/>
                        <a:pt x="28888" y="426"/>
                        <a:pt x="30822" y="225"/>
                      </a:cubicBezTo>
                      <a:cubicBezTo>
                        <a:pt x="31490" y="175"/>
                        <a:pt x="32148" y="150"/>
                        <a:pt x="32807" y="150"/>
                      </a:cubicBezTo>
                      <a:cubicBezTo>
                        <a:pt x="33466" y="150"/>
                        <a:pt x="34125" y="175"/>
                        <a:pt x="34792" y="225"/>
                      </a:cubicBezTo>
                      <a:cubicBezTo>
                        <a:pt x="35125" y="259"/>
                        <a:pt x="35392" y="292"/>
                        <a:pt x="35626" y="325"/>
                      </a:cubicBezTo>
                      <a:lnTo>
                        <a:pt x="35626" y="259"/>
                      </a:lnTo>
                      <a:cubicBezTo>
                        <a:pt x="35392" y="225"/>
                        <a:pt x="35125" y="159"/>
                        <a:pt x="34792" y="125"/>
                      </a:cubicBezTo>
                      <a:cubicBezTo>
                        <a:pt x="33984" y="45"/>
                        <a:pt x="33176" y="0"/>
                        <a:pt x="3236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3823;p69">
                  <a:extLst>
                    <a:ext uri="{FF2B5EF4-FFF2-40B4-BE49-F238E27FC236}">
                      <a16:creationId xmlns:a16="http://schemas.microsoft.com/office/drawing/2014/main" id="{3219C4AA-37B9-959F-081E-8C90F89B44A4}"/>
                    </a:ext>
                  </a:extLst>
                </p:cNvPr>
                <p:cNvSpPr/>
                <p:nvPr/>
              </p:nvSpPr>
              <p:spPr>
                <a:xfrm>
                  <a:off x="5239343" y="3633177"/>
                  <a:ext cx="322049" cy="778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81" h="4638" extrusionOk="0">
                      <a:moveTo>
                        <a:pt x="19047" y="1"/>
                      </a:moveTo>
                      <a:lnTo>
                        <a:pt x="18647" y="268"/>
                      </a:lnTo>
                      <a:cubicBezTo>
                        <a:pt x="18447" y="435"/>
                        <a:pt x="18180" y="601"/>
                        <a:pt x="17846" y="802"/>
                      </a:cubicBezTo>
                      <a:cubicBezTo>
                        <a:pt x="17513" y="1002"/>
                        <a:pt x="17179" y="1235"/>
                        <a:pt x="16746" y="1469"/>
                      </a:cubicBezTo>
                      <a:cubicBezTo>
                        <a:pt x="16345" y="1669"/>
                        <a:pt x="15878" y="1936"/>
                        <a:pt x="15378" y="2169"/>
                      </a:cubicBezTo>
                      <a:cubicBezTo>
                        <a:pt x="14878" y="2403"/>
                        <a:pt x="14344" y="2636"/>
                        <a:pt x="13777" y="2870"/>
                      </a:cubicBezTo>
                      <a:cubicBezTo>
                        <a:pt x="12509" y="3337"/>
                        <a:pt x="11208" y="3704"/>
                        <a:pt x="9874" y="3970"/>
                      </a:cubicBezTo>
                      <a:cubicBezTo>
                        <a:pt x="8573" y="4204"/>
                        <a:pt x="7206" y="4371"/>
                        <a:pt x="5871" y="4404"/>
                      </a:cubicBezTo>
                      <a:cubicBezTo>
                        <a:pt x="5237" y="4404"/>
                        <a:pt x="4637" y="4404"/>
                        <a:pt x="4103" y="4337"/>
                      </a:cubicBezTo>
                      <a:cubicBezTo>
                        <a:pt x="3536" y="4304"/>
                        <a:pt x="3036" y="4237"/>
                        <a:pt x="2569" y="4204"/>
                      </a:cubicBezTo>
                      <a:cubicBezTo>
                        <a:pt x="2102" y="4137"/>
                        <a:pt x="1668" y="4037"/>
                        <a:pt x="1301" y="4004"/>
                      </a:cubicBezTo>
                      <a:cubicBezTo>
                        <a:pt x="934" y="3937"/>
                        <a:pt x="634" y="3870"/>
                        <a:pt x="367" y="3804"/>
                      </a:cubicBezTo>
                      <a:lnTo>
                        <a:pt x="0" y="3704"/>
                      </a:lnTo>
                      <a:lnTo>
                        <a:pt x="0" y="3770"/>
                      </a:lnTo>
                      <a:lnTo>
                        <a:pt x="367" y="3870"/>
                      </a:lnTo>
                      <a:cubicBezTo>
                        <a:pt x="668" y="4004"/>
                        <a:pt x="968" y="4071"/>
                        <a:pt x="1268" y="4137"/>
                      </a:cubicBezTo>
                      <a:cubicBezTo>
                        <a:pt x="1668" y="4204"/>
                        <a:pt x="2069" y="4337"/>
                        <a:pt x="2536" y="4371"/>
                      </a:cubicBezTo>
                      <a:cubicBezTo>
                        <a:pt x="3036" y="4471"/>
                        <a:pt x="3570" y="4538"/>
                        <a:pt x="4070" y="4571"/>
                      </a:cubicBezTo>
                      <a:cubicBezTo>
                        <a:pt x="4637" y="4638"/>
                        <a:pt x="5237" y="4638"/>
                        <a:pt x="5871" y="4638"/>
                      </a:cubicBezTo>
                      <a:cubicBezTo>
                        <a:pt x="7239" y="4604"/>
                        <a:pt x="8573" y="4471"/>
                        <a:pt x="9941" y="4237"/>
                      </a:cubicBezTo>
                      <a:cubicBezTo>
                        <a:pt x="11275" y="3937"/>
                        <a:pt x="12576" y="3570"/>
                        <a:pt x="13844" y="3070"/>
                      </a:cubicBezTo>
                      <a:cubicBezTo>
                        <a:pt x="14444" y="2836"/>
                        <a:pt x="14978" y="2603"/>
                        <a:pt x="15478" y="2336"/>
                      </a:cubicBezTo>
                      <a:cubicBezTo>
                        <a:pt x="15945" y="2136"/>
                        <a:pt x="16412" y="1869"/>
                        <a:pt x="16879" y="1602"/>
                      </a:cubicBezTo>
                      <a:cubicBezTo>
                        <a:pt x="17279" y="1402"/>
                        <a:pt x="17646" y="1135"/>
                        <a:pt x="17947" y="935"/>
                      </a:cubicBezTo>
                      <a:cubicBezTo>
                        <a:pt x="18213" y="735"/>
                        <a:pt x="18480" y="568"/>
                        <a:pt x="18714" y="368"/>
                      </a:cubicBezTo>
                      <a:cubicBezTo>
                        <a:pt x="18914" y="201"/>
                        <a:pt x="19047" y="101"/>
                        <a:pt x="1918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3824;p69">
                  <a:extLst>
                    <a:ext uri="{FF2B5EF4-FFF2-40B4-BE49-F238E27FC236}">
                      <a16:creationId xmlns:a16="http://schemas.microsoft.com/office/drawing/2014/main" id="{6CEBA345-D46A-009F-AB4C-63BF0E743D26}"/>
                    </a:ext>
                  </a:extLst>
                </p:cNvPr>
                <p:cNvSpPr/>
                <p:nvPr/>
              </p:nvSpPr>
              <p:spPr>
                <a:xfrm>
                  <a:off x="5240468" y="3657640"/>
                  <a:ext cx="597036" cy="103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59" h="6150" extrusionOk="0">
                      <a:moveTo>
                        <a:pt x="28376" y="1"/>
                      </a:moveTo>
                      <a:cubicBezTo>
                        <a:pt x="27990" y="1"/>
                        <a:pt x="27604" y="15"/>
                        <a:pt x="27220" y="45"/>
                      </a:cubicBezTo>
                      <a:cubicBezTo>
                        <a:pt x="25919" y="145"/>
                        <a:pt x="24684" y="445"/>
                        <a:pt x="23484" y="912"/>
                      </a:cubicBezTo>
                      <a:cubicBezTo>
                        <a:pt x="22183" y="1413"/>
                        <a:pt x="20948" y="2046"/>
                        <a:pt x="19781" y="2780"/>
                      </a:cubicBezTo>
                      <a:cubicBezTo>
                        <a:pt x="18613" y="3481"/>
                        <a:pt x="17379" y="4115"/>
                        <a:pt x="16112" y="4615"/>
                      </a:cubicBezTo>
                      <a:cubicBezTo>
                        <a:pt x="14911" y="5015"/>
                        <a:pt x="13643" y="5282"/>
                        <a:pt x="12376" y="5349"/>
                      </a:cubicBezTo>
                      <a:cubicBezTo>
                        <a:pt x="11744" y="5393"/>
                        <a:pt x="11123" y="5409"/>
                        <a:pt x="10518" y="5409"/>
                      </a:cubicBezTo>
                      <a:cubicBezTo>
                        <a:pt x="8825" y="5409"/>
                        <a:pt x="7256" y="5282"/>
                        <a:pt x="5904" y="5282"/>
                      </a:cubicBezTo>
                      <a:cubicBezTo>
                        <a:pt x="5656" y="5271"/>
                        <a:pt x="5408" y="5265"/>
                        <a:pt x="5160" y="5265"/>
                      </a:cubicBezTo>
                      <a:cubicBezTo>
                        <a:pt x="3941" y="5265"/>
                        <a:pt x="2726" y="5400"/>
                        <a:pt x="1535" y="5649"/>
                      </a:cubicBezTo>
                      <a:cubicBezTo>
                        <a:pt x="1268" y="5716"/>
                        <a:pt x="1034" y="5749"/>
                        <a:pt x="867" y="5816"/>
                      </a:cubicBezTo>
                      <a:lnTo>
                        <a:pt x="367" y="5983"/>
                      </a:lnTo>
                      <a:cubicBezTo>
                        <a:pt x="234" y="6016"/>
                        <a:pt x="100" y="6083"/>
                        <a:pt x="0" y="6149"/>
                      </a:cubicBezTo>
                      <a:cubicBezTo>
                        <a:pt x="134" y="6116"/>
                        <a:pt x="267" y="6083"/>
                        <a:pt x="400" y="6049"/>
                      </a:cubicBezTo>
                      <a:lnTo>
                        <a:pt x="901" y="5883"/>
                      </a:lnTo>
                      <a:cubicBezTo>
                        <a:pt x="1068" y="5849"/>
                        <a:pt x="1301" y="5816"/>
                        <a:pt x="1568" y="5749"/>
                      </a:cubicBezTo>
                      <a:cubicBezTo>
                        <a:pt x="2715" y="5536"/>
                        <a:pt x="3863" y="5429"/>
                        <a:pt x="5027" y="5429"/>
                      </a:cubicBezTo>
                      <a:cubicBezTo>
                        <a:pt x="5319" y="5429"/>
                        <a:pt x="5611" y="5436"/>
                        <a:pt x="5904" y="5449"/>
                      </a:cubicBezTo>
                      <a:cubicBezTo>
                        <a:pt x="7308" y="5474"/>
                        <a:pt x="8927" y="5637"/>
                        <a:pt x="10717" y="5637"/>
                      </a:cubicBezTo>
                      <a:cubicBezTo>
                        <a:pt x="11265" y="5637"/>
                        <a:pt x="11830" y="5621"/>
                        <a:pt x="12409" y="5582"/>
                      </a:cubicBezTo>
                      <a:cubicBezTo>
                        <a:pt x="13710" y="5516"/>
                        <a:pt x="14977" y="5282"/>
                        <a:pt x="16212" y="4848"/>
                      </a:cubicBezTo>
                      <a:cubicBezTo>
                        <a:pt x="17513" y="4348"/>
                        <a:pt x="18747" y="3714"/>
                        <a:pt x="19914" y="3014"/>
                      </a:cubicBezTo>
                      <a:cubicBezTo>
                        <a:pt x="21082" y="2280"/>
                        <a:pt x="22316" y="1680"/>
                        <a:pt x="23584" y="1146"/>
                      </a:cubicBezTo>
                      <a:cubicBezTo>
                        <a:pt x="24751" y="679"/>
                        <a:pt x="25985" y="379"/>
                        <a:pt x="27220" y="279"/>
                      </a:cubicBezTo>
                      <a:cubicBezTo>
                        <a:pt x="27609" y="249"/>
                        <a:pt x="27999" y="234"/>
                        <a:pt x="28388" y="234"/>
                      </a:cubicBezTo>
                      <a:cubicBezTo>
                        <a:pt x="30162" y="234"/>
                        <a:pt x="31916" y="544"/>
                        <a:pt x="33557" y="1146"/>
                      </a:cubicBezTo>
                      <a:cubicBezTo>
                        <a:pt x="34258" y="1379"/>
                        <a:pt x="34925" y="1680"/>
                        <a:pt x="35559" y="2046"/>
                      </a:cubicBezTo>
                      <a:lnTo>
                        <a:pt x="35559" y="1880"/>
                      </a:lnTo>
                      <a:cubicBezTo>
                        <a:pt x="34958" y="1513"/>
                        <a:pt x="34291" y="1213"/>
                        <a:pt x="33624" y="979"/>
                      </a:cubicBezTo>
                      <a:cubicBezTo>
                        <a:pt x="31950" y="321"/>
                        <a:pt x="30164" y="1"/>
                        <a:pt x="2837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" name="Google Shape;3825;p69">
                  <a:extLst>
                    <a:ext uri="{FF2B5EF4-FFF2-40B4-BE49-F238E27FC236}">
                      <a16:creationId xmlns:a16="http://schemas.microsoft.com/office/drawing/2014/main" id="{64840C42-FCE9-0518-9C96-0FC200A80317}"/>
                    </a:ext>
                  </a:extLst>
                </p:cNvPr>
                <p:cNvSpPr/>
                <p:nvPr/>
              </p:nvSpPr>
              <p:spPr>
                <a:xfrm>
                  <a:off x="5517689" y="3718806"/>
                  <a:ext cx="320387" cy="1395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82" h="8311" extrusionOk="0">
                      <a:moveTo>
                        <a:pt x="11835" y="0"/>
                      </a:moveTo>
                      <a:cubicBezTo>
                        <a:pt x="10172" y="0"/>
                        <a:pt x="8425" y="645"/>
                        <a:pt x="6739" y="1472"/>
                      </a:cubicBezTo>
                      <a:cubicBezTo>
                        <a:pt x="5071" y="2273"/>
                        <a:pt x="3470" y="3174"/>
                        <a:pt x="1969" y="4208"/>
                      </a:cubicBezTo>
                      <a:cubicBezTo>
                        <a:pt x="1268" y="4675"/>
                        <a:pt x="501" y="5108"/>
                        <a:pt x="168" y="5875"/>
                      </a:cubicBezTo>
                      <a:cubicBezTo>
                        <a:pt x="1" y="6242"/>
                        <a:pt x="68" y="6709"/>
                        <a:pt x="334" y="7010"/>
                      </a:cubicBezTo>
                      <a:cubicBezTo>
                        <a:pt x="568" y="7276"/>
                        <a:pt x="868" y="7443"/>
                        <a:pt x="1202" y="7577"/>
                      </a:cubicBezTo>
                      <a:cubicBezTo>
                        <a:pt x="2136" y="8010"/>
                        <a:pt x="3136" y="8244"/>
                        <a:pt x="4171" y="8311"/>
                      </a:cubicBezTo>
                      <a:cubicBezTo>
                        <a:pt x="4437" y="8311"/>
                        <a:pt x="4704" y="8311"/>
                        <a:pt x="5004" y="8277"/>
                      </a:cubicBezTo>
                      <a:cubicBezTo>
                        <a:pt x="5105" y="8277"/>
                        <a:pt x="5205" y="8244"/>
                        <a:pt x="5271" y="8210"/>
                      </a:cubicBezTo>
                      <a:lnTo>
                        <a:pt x="5271" y="8210"/>
                      </a:lnTo>
                      <a:cubicBezTo>
                        <a:pt x="5271" y="8210"/>
                        <a:pt x="5171" y="8219"/>
                        <a:pt x="4984" y="8219"/>
                      </a:cubicBezTo>
                      <a:cubicBezTo>
                        <a:pt x="4796" y="8219"/>
                        <a:pt x="4521" y="8210"/>
                        <a:pt x="4171" y="8177"/>
                      </a:cubicBezTo>
                      <a:cubicBezTo>
                        <a:pt x="3170" y="8110"/>
                        <a:pt x="2202" y="7844"/>
                        <a:pt x="1268" y="7410"/>
                      </a:cubicBezTo>
                      <a:cubicBezTo>
                        <a:pt x="968" y="7310"/>
                        <a:pt x="701" y="7110"/>
                        <a:pt x="501" y="6876"/>
                      </a:cubicBezTo>
                      <a:cubicBezTo>
                        <a:pt x="268" y="6643"/>
                        <a:pt x="234" y="6276"/>
                        <a:pt x="368" y="5976"/>
                      </a:cubicBezTo>
                      <a:cubicBezTo>
                        <a:pt x="668" y="5308"/>
                        <a:pt x="1402" y="4875"/>
                        <a:pt x="2102" y="4408"/>
                      </a:cubicBezTo>
                      <a:cubicBezTo>
                        <a:pt x="3637" y="3407"/>
                        <a:pt x="5238" y="2506"/>
                        <a:pt x="6872" y="1706"/>
                      </a:cubicBezTo>
                      <a:cubicBezTo>
                        <a:pt x="8527" y="910"/>
                        <a:pt x="10242" y="267"/>
                        <a:pt x="11844" y="267"/>
                      </a:cubicBezTo>
                      <a:cubicBezTo>
                        <a:pt x="11921" y="267"/>
                        <a:pt x="11999" y="268"/>
                        <a:pt x="12076" y="271"/>
                      </a:cubicBezTo>
                      <a:cubicBezTo>
                        <a:pt x="13577" y="338"/>
                        <a:pt x="15012" y="839"/>
                        <a:pt x="16246" y="1639"/>
                      </a:cubicBezTo>
                      <a:cubicBezTo>
                        <a:pt x="17113" y="2206"/>
                        <a:pt x="17914" y="2773"/>
                        <a:pt x="18714" y="3407"/>
                      </a:cubicBezTo>
                      <a:lnTo>
                        <a:pt x="19081" y="3707"/>
                      </a:lnTo>
                      <a:lnTo>
                        <a:pt x="19081" y="3607"/>
                      </a:lnTo>
                      <a:lnTo>
                        <a:pt x="18781" y="3340"/>
                      </a:lnTo>
                      <a:cubicBezTo>
                        <a:pt x="18014" y="2673"/>
                        <a:pt x="17180" y="2039"/>
                        <a:pt x="16346" y="1472"/>
                      </a:cubicBezTo>
                      <a:cubicBezTo>
                        <a:pt x="15078" y="605"/>
                        <a:pt x="13611" y="105"/>
                        <a:pt x="12076" y="5"/>
                      </a:cubicBezTo>
                      <a:cubicBezTo>
                        <a:pt x="11996" y="2"/>
                        <a:pt x="11916" y="0"/>
                        <a:pt x="1183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" name="Google Shape;3826;p69">
                  <a:extLst>
                    <a:ext uri="{FF2B5EF4-FFF2-40B4-BE49-F238E27FC236}">
                      <a16:creationId xmlns:a16="http://schemas.microsoft.com/office/drawing/2014/main" id="{5D272AB6-F5D8-D102-ACFC-B10118E73D7D}"/>
                    </a:ext>
                  </a:extLst>
                </p:cNvPr>
                <p:cNvSpPr/>
                <p:nvPr/>
              </p:nvSpPr>
              <p:spPr>
                <a:xfrm>
                  <a:off x="5629141" y="3783885"/>
                  <a:ext cx="202202" cy="632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43" h="3768" extrusionOk="0">
                      <a:moveTo>
                        <a:pt x="4482" y="1"/>
                      </a:moveTo>
                      <a:cubicBezTo>
                        <a:pt x="3256" y="1"/>
                        <a:pt x="2026" y="179"/>
                        <a:pt x="835" y="532"/>
                      </a:cubicBezTo>
                      <a:cubicBezTo>
                        <a:pt x="635" y="598"/>
                        <a:pt x="435" y="699"/>
                        <a:pt x="268" y="832"/>
                      </a:cubicBezTo>
                      <a:cubicBezTo>
                        <a:pt x="168" y="932"/>
                        <a:pt x="101" y="999"/>
                        <a:pt x="34" y="1132"/>
                      </a:cubicBezTo>
                      <a:cubicBezTo>
                        <a:pt x="1" y="1232"/>
                        <a:pt x="1" y="1399"/>
                        <a:pt x="34" y="1499"/>
                      </a:cubicBezTo>
                      <a:cubicBezTo>
                        <a:pt x="134" y="1733"/>
                        <a:pt x="335" y="1899"/>
                        <a:pt x="568" y="1933"/>
                      </a:cubicBezTo>
                      <a:cubicBezTo>
                        <a:pt x="768" y="1999"/>
                        <a:pt x="968" y="2033"/>
                        <a:pt x="1135" y="2066"/>
                      </a:cubicBezTo>
                      <a:lnTo>
                        <a:pt x="3303" y="2466"/>
                      </a:lnTo>
                      <a:lnTo>
                        <a:pt x="6973" y="3200"/>
                      </a:lnTo>
                      <a:lnTo>
                        <a:pt x="9441" y="3634"/>
                      </a:lnTo>
                      <a:lnTo>
                        <a:pt x="10108" y="3734"/>
                      </a:lnTo>
                      <a:cubicBezTo>
                        <a:pt x="10208" y="3767"/>
                        <a:pt x="10275" y="3767"/>
                        <a:pt x="10375" y="3767"/>
                      </a:cubicBezTo>
                      <a:cubicBezTo>
                        <a:pt x="10275" y="3734"/>
                        <a:pt x="10208" y="3701"/>
                        <a:pt x="10142" y="3701"/>
                      </a:cubicBezTo>
                      <a:lnTo>
                        <a:pt x="9474" y="3534"/>
                      </a:lnTo>
                      <a:lnTo>
                        <a:pt x="7006" y="3000"/>
                      </a:lnTo>
                      <a:lnTo>
                        <a:pt x="3370" y="2233"/>
                      </a:lnTo>
                      <a:lnTo>
                        <a:pt x="1202" y="1799"/>
                      </a:lnTo>
                      <a:cubicBezTo>
                        <a:pt x="835" y="1699"/>
                        <a:pt x="368" y="1699"/>
                        <a:pt x="268" y="1432"/>
                      </a:cubicBezTo>
                      <a:cubicBezTo>
                        <a:pt x="234" y="1299"/>
                        <a:pt x="301" y="1132"/>
                        <a:pt x="435" y="1065"/>
                      </a:cubicBezTo>
                      <a:cubicBezTo>
                        <a:pt x="568" y="932"/>
                        <a:pt x="735" y="832"/>
                        <a:pt x="902" y="799"/>
                      </a:cubicBezTo>
                      <a:cubicBezTo>
                        <a:pt x="2094" y="446"/>
                        <a:pt x="3309" y="270"/>
                        <a:pt x="4527" y="270"/>
                      </a:cubicBezTo>
                      <a:cubicBezTo>
                        <a:pt x="4809" y="270"/>
                        <a:pt x="5090" y="279"/>
                        <a:pt x="5371" y="298"/>
                      </a:cubicBezTo>
                      <a:cubicBezTo>
                        <a:pt x="6606" y="365"/>
                        <a:pt x="7840" y="632"/>
                        <a:pt x="8974" y="1032"/>
                      </a:cubicBezTo>
                      <a:cubicBezTo>
                        <a:pt x="10041" y="1466"/>
                        <a:pt x="11076" y="1966"/>
                        <a:pt x="12043" y="2600"/>
                      </a:cubicBezTo>
                      <a:cubicBezTo>
                        <a:pt x="12043" y="2600"/>
                        <a:pt x="11976" y="2533"/>
                        <a:pt x="11843" y="2433"/>
                      </a:cubicBezTo>
                      <a:cubicBezTo>
                        <a:pt x="11709" y="2333"/>
                        <a:pt x="11543" y="2200"/>
                        <a:pt x="11309" y="2033"/>
                      </a:cubicBezTo>
                      <a:cubicBezTo>
                        <a:pt x="10609" y="1566"/>
                        <a:pt x="9841" y="1166"/>
                        <a:pt x="9041" y="865"/>
                      </a:cubicBezTo>
                      <a:cubicBezTo>
                        <a:pt x="7586" y="287"/>
                        <a:pt x="6037" y="1"/>
                        <a:pt x="448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" name="Google Shape;3827;p69">
                  <a:extLst>
                    <a:ext uri="{FF2B5EF4-FFF2-40B4-BE49-F238E27FC236}">
                      <a16:creationId xmlns:a16="http://schemas.microsoft.com/office/drawing/2014/main" id="{BC39FC11-2E4D-DD9D-41CD-6602035DA371}"/>
                    </a:ext>
                  </a:extLst>
                </p:cNvPr>
                <p:cNvSpPr/>
                <p:nvPr/>
              </p:nvSpPr>
              <p:spPr>
                <a:xfrm>
                  <a:off x="5239343" y="3817851"/>
                  <a:ext cx="189878" cy="19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09" h="1181" extrusionOk="0">
                      <a:moveTo>
                        <a:pt x="5166" y="0"/>
                      </a:moveTo>
                      <a:cubicBezTo>
                        <a:pt x="3800" y="0"/>
                        <a:pt x="2435" y="159"/>
                        <a:pt x="1101" y="477"/>
                      </a:cubicBezTo>
                      <a:cubicBezTo>
                        <a:pt x="634" y="577"/>
                        <a:pt x="267" y="710"/>
                        <a:pt x="0" y="777"/>
                      </a:cubicBezTo>
                      <a:lnTo>
                        <a:pt x="0" y="910"/>
                      </a:lnTo>
                      <a:cubicBezTo>
                        <a:pt x="301" y="810"/>
                        <a:pt x="668" y="744"/>
                        <a:pt x="1135" y="644"/>
                      </a:cubicBezTo>
                      <a:cubicBezTo>
                        <a:pt x="2536" y="377"/>
                        <a:pt x="3937" y="243"/>
                        <a:pt x="5371" y="243"/>
                      </a:cubicBezTo>
                      <a:cubicBezTo>
                        <a:pt x="6772" y="277"/>
                        <a:pt x="8173" y="443"/>
                        <a:pt x="9574" y="744"/>
                      </a:cubicBezTo>
                      <a:cubicBezTo>
                        <a:pt x="10572" y="962"/>
                        <a:pt x="11191" y="1181"/>
                        <a:pt x="11295" y="1181"/>
                      </a:cubicBezTo>
                      <a:cubicBezTo>
                        <a:pt x="11302" y="1181"/>
                        <a:pt x="11306" y="1179"/>
                        <a:pt x="11308" y="1177"/>
                      </a:cubicBezTo>
                      <a:cubicBezTo>
                        <a:pt x="11175" y="1077"/>
                        <a:pt x="11008" y="1011"/>
                        <a:pt x="10875" y="977"/>
                      </a:cubicBezTo>
                      <a:cubicBezTo>
                        <a:pt x="10475" y="810"/>
                        <a:pt x="10041" y="677"/>
                        <a:pt x="9641" y="577"/>
                      </a:cubicBezTo>
                      <a:cubicBezTo>
                        <a:pt x="8173" y="192"/>
                        <a:pt x="6669" y="0"/>
                        <a:pt x="516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" name="Google Shape;3828;p69">
                  <a:extLst>
                    <a:ext uri="{FF2B5EF4-FFF2-40B4-BE49-F238E27FC236}">
                      <a16:creationId xmlns:a16="http://schemas.microsoft.com/office/drawing/2014/main" id="{B6E5D25A-850B-15B9-0580-18AFD159FB03}"/>
                    </a:ext>
                  </a:extLst>
                </p:cNvPr>
                <p:cNvSpPr/>
                <p:nvPr/>
              </p:nvSpPr>
              <p:spPr>
                <a:xfrm>
                  <a:off x="5238789" y="3918491"/>
                  <a:ext cx="598161" cy="115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26" h="6892" extrusionOk="0">
                      <a:moveTo>
                        <a:pt x="28944" y="0"/>
                      </a:moveTo>
                      <a:cubicBezTo>
                        <a:pt x="27335" y="0"/>
                        <a:pt x="25726" y="112"/>
                        <a:pt x="24117" y="354"/>
                      </a:cubicBezTo>
                      <a:cubicBezTo>
                        <a:pt x="21682" y="787"/>
                        <a:pt x="19280" y="1388"/>
                        <a:pt x="16945" y="2155"/>
                      </a:cubicBezTo>
                      <a:cubicBezTo>
                        <a:pt x="14610" y="2889"/>
                        <a:pt x="12242" y="3456"/>
                        <a:pt x="9807" y="3856"/>
                      </a:cubicBezTo>
                      <a:cubicBezTo>
                        <a:pt x="7572" y="4123"/>
                        <a:pt x="5537" y="4290"/>
                        <a:pt x="3869" y="4757"/>
                      </a:cubicBezTo>
                      <a:cubicBezTo>
                        <a:pt x="2202" y="5190"/>
                        <a:pt x="901" y="5824"/>
                        <a:pt x="234" y="6525"/>
                      </a:cubicBezTo>
                      <a:cubicBezTo>
                        <a:pt x="133" y="6591"/>
                        <a:pt x="67" y="6658"/>
                        <a:pt x="0" y="6758"/>
                      </a:cubicBezTo>
                      <a:lnTo>
                        <a:pt x="0" y="6892"/>
                      </a:lnTo>
                      <a:cubicBezTo>
                        <a:pt x="100" y="6792"/>
                        <a:pt x="200" y="6692"/>
                        <a:pt x="300" y="6591"/>
                      </a:cubicBezTo>
                      <a:cubicBezTo>
                        <a:pt x="1001" y="5924"/>
                        <a:pt x="2268" y="5324"/>
                        <a:pt x="3936" y="4924"/>
                      </a:cubicBezTo>
                      <a:cubicBezTo>
                        <a:pt x="5604" y="4490"/>
                        <a:pt x="7605" y="4357"/>
                        <a:pt x="9874" y="4090"/>
                      </a:cubicBezTo>
                      <a:cubicBezTo>
                        <a:pt x="12309" y="3723"/>
                        <a:pt x="14711" y="3156"/>
                        <a:pt x="17046" y="2388"/>
                      </a:cubicBezTo>
                      <a:cubicBezTo>
                        <a:pt x="19381" y="1621"/>
                        <a:pt x="21749" y="1021"/>
                        <a:pt x="24184" y="587"/>
                      </a:cubicBezTo>
                      <a:cubicBezTo>
                        <a:pt x="25773" y="318"/>
                        <a:pt x="27384" y="201"/>
                        <a:pt x="28999" y="201"/>
                      </a:cubicBezTo>
                      <a:cubicBezTo>
                        <a:pt x="29384" y="201"/>
                        <a:pt x="29769" y="207"/>
                        <a:pt x="30155" y="220"/>
                      </a:cubicBezTo>
                      <a:cubicBezTo>
                        <a:pt x="31489" y="254"/>
                        <a:pt x="32823" y="387"/>
                        <a:pt x="34158" y="587"/>
                      </a:cubicBezTo>
                      <a:cubicBezTo>
                        <a:pt x="34625" y="687"/>
                        <a:pt x="34992" y="721"/>
                        <a:pt x="35259" y="787"/>
                      </a:cubicBezTo>
                      <a:cubicBezTo>
                        <a:pt x="35359" y="821"/>
                        <a:pt x="35492" y="821"/>
                        <a:pt x="35625" y="821"/>
                      </a:cubicBezTo>
                      <a:cubicBezTo>
                        <a:pt x="35492" y="787"/>
                        <a:pt x="35359" y="754"/>
                        <a:pt x="35259" y="754"/>
                      </a:cubicBezTo>
                      <a:cubicBezTo>
                        <a:pt x="34992" y="687"/>
                        <a:pt x="34625" y="587"/>
                        <a:pt x="34158" y="520"/>
                      </a:cubicBezTo>
                      <a:cubicBezTo>
                        <a:pt x="32823" y="254"/>
                        <a:pt x="31489" y="87"/>
                        <a:pt x="30122" y="20"/>
                      </a:cubicBezTo>
                      <a:cubicBezTo>
                        <a:pt x="29729" y="7"/>
                        <a:pt x="29336" y="0"/>
                        <a:pt x="2894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" name="Google Shape;3829;p69">
                  <a:extLst>
                    <a:ext uri="{FF2B5EF4-FFF2-40B4-BE49-F238E27FC236}">
                      <a16:creationId xmlns:a16="http://schemas.microsoft.com/office/drawing/2014/main" id="{132F89B1-19E4-C554-6FF6-A52A6514148C}"/>
                    </a:ext>
                  </a:extLst>
                </p:cNvPr>
                <p:cNvSpPr/>
                <p:nvPr/>
              </p:nvSpPr>
              <p:spPr>
                <a:xfrm>
                  <a:off x="5351921" y="3843070"/>
                  <a:ext cx="352859" cy="493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16" h="2937" extrusionOk="0">
                      <a:moveTo>
                        <a:pt x="19792" y="1"/>
                      </a:moveTo>
                      <a:cubicBezTo>
                        <a:pt x="19122" y="1"/>
                        <a:pt x="18456" y="75"/>
                        <a:pt x="17813" y="242"/>
                      </a:cubicBezTo>
                      <a:cubicBezTo>
                        <a:pt x="15845" y="676"/>
                        <a:pt x="13443" y="2210"/>
                        <a:pt x="10441" y="2544"/>
                      </a:cubicBezTo>
                      <a:cubicBezTo>
                        <a:pt x="9760" y="2632"/>
                        <a:pt x="9080" y="2676"/>
                        <a:pt x="8401" y="2676"/>
                      </a:cubicBezTo>
                      <a:cubicBezTo>
                        <a:pt x="6520" y="2676"/>
                        <a:pt x="4659" y="2339"/>
                        <a:pt x="2869" y="1677"/>
                      </a:cubicBezTo>
                      <a:cubicBezTo>
                        <a:pt x="2135" y="1410"/>
                        <a:pt x="1435" y="1076"/>
                        <a:pt x="767" y="709"/>
                      </a:cubicBezTo>
                      <a:cubicBezTo>
                        <a:pt x="501" y="543"/>
                        <a:pt x="267" y="409"/>
                        <a:pt x="0" y="276"/>
                      </a:cubicBezTo>
                      <a:lnTo>
                        <a:pt x="0" y="276"/>
                      </a:lnTo>
                      <a:cubicBezTo>
                        <a:pt x="234" y="476"/>
                        <a:pt x="467" y="643"/>
                        <a:pt x="734" y="776"/>
                      </a:cubicBezTo>
                      <a:cubicBezTo>
                        <a:pt x="1401" y="1210"/>
                        <a:pt x="2102" y="1543"/>
                        <a:pt x="2836" y="1844"/>
                      </a:cubicBezTo>
                      <a:cubicBezTo>
                        <a:pt x="4658" y="2568"/>
                        <a:pt x="6593" y="2937"/>
                        <a:pt x="8541" y="2937"/>
                      </a:cubicBezTo>
                      <a:cubicBezTo>
                        <a:pt x="9196" y="2937"/>
                        <a:pt x="9853" y="2895"/>
                        <a:pt x="10508" y="2811"/>
                      </a:cubicBezTo>
                      <a:cubicBezTo>
                        <a:pt x="11909" y="2611"/>
                        <a:pt x="13310" y="2244"/>
                        <a:pt x="14644" y="1643"/>
                      </a:cubicBezTo>
                      <a:cubicBezTo>
                        <a:pt x="15678" y="1176"/>
                        <a:pt x="16779" y="776"/>
                        <a:pt x="17880" y="443"/>
                      </a:cubicBezTo>
                      <a:cubicBezTo>
                        <a:pt x="18613" y="209"/>
                        <a:pt x="19414" y="109"/>
                        <a:pt x="20181" y="109"/>
                      </a:cubicBezTo>
                      <a:cubicBezTo>
                        <a:pt x="20639" y="109"/>
                        <a:pt x="20925" y="182"/>
                        <a:pt x="20997" y="182"/>
                      </a:cubicBezTo>
                      <a:cubicBezTo>
                        <a:pt x="21009" y="182"/>
                        <a:pt x="21015" y="180"/>
                        <a:pt x="21015" y="176"/>
                      </a:cubicBezTo>
                      <a:cubicBezTo>
                        <a:pt x="20948" y="142"/>
                        <a:pt x="20882" y="109"/>
                        <a:pt x="20815" y="109"/>
                      </a:cubicBezTo>
                      <a:cubicBezTo>
                        <a:pt x="20582" y="76"/>
                        <a:pt x="20381" y="42"/>
                        <a:pt x="20181" y="9"/>
                      </a:cubicBezTo>
                      <a:cubicBezTo>
                        <a:pt x="20051" y="3"/>
                        <a:pt x="19921" y="1"/>
                        <a:pt x="1979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" name="Google Shape;3830;p69">
                  <a:extLst>
                    <a:ext uri="{FF2B5EF4-FFF2-40B4-BE49-F238E27FC236}">
                      <a16:creationId xmlns:a16="http://schemas.microsoft.com/office/drawing/2014/main" id="{10D2E5DE-58A9-2CBE-7E57-AB2B02DFDD8A}"/>
                    </a:ext>
                  </a:extLst>
                </p:cNvPr>
                <p:cNvSpPr/>
                <p:nvPr/>
              </p:nvSpPr>
              <p:spPr>
                <a:xfrm>
                  <a:off x="5419131" y="3965268"/>
                  <a:ext cx="411103" cy="118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85" h="7077" extrusionOk="0">
                      <a:moveTo>
                        <a:pt x="16715" y="0"/>
                      </a:moveTo>
                      <a:cubicBezTo>
                        <a:pt x="14417" y="0"/>
                        <a:pt x="12123" y="297"/>
                        <a:pt x="9874" y="870"/>
                      </a:cubicBezTo>
                      <a:cubicBezTo>
                        <a:pt x="8006" y="1370"/>
                        <a:pt x="6204" y="2038"/>
                        <a:pt x="4503" y="2905"/>
                      </a:cubicBezTo>
                      <a:cubicBezTo>
                        <a:pt x="3069" y="3605"/>
                        <a:pt x="1735" y="4439"/>
                        <a:pt x="500" y="5407"/>
                      </a:cubicBezTo>
                      <a:cubicBezTo>
                        <a:pt x="200" y="5573"/>
                        <a:pt x="33" y="5907"/>
                        <a:pt x="0" y="6274"/>
                      </a:cubicBezTo>
                      <a:cubicBezTo>
                        <a:pt x="33" y="6574"/>
                        <a:pt x="267" y="6841"/>
                        <a:pt x="567" y="6941"/>
                      </a:cubicBezTo>
                      <a:cubicBezTo>
                        <a:pt x="811" y="7035"/>
                        <a:pt x="1077" y="7076"/>
                        <a:pt x="1340" y="7076"/>
                      </a:cubicBezTo>
                      <a:cubicBezTo>
                        <a:pt x="1543" y="7076"/>
                        <a:pt x="1745" y="7051"/>
                        <a:pt x="1935" y="7008"/>
                      </a:cubicBezTo>
                      <a:cubicBezTo>
                        <a:pt x="2085" y="6974"/>
                        <a:pt x="2227" y="6958"/>
                        <a:pt x="2364" y="6958"/>
                      </a:cubicBezTo>
                      <a:cubicBezTo>
                        <a:pt x="2502" y="6958"/>
                        <a:pt x="2635" y="6974"/>
                        <a:pt x="2769" y="7008"/>
                      </a:cubicBezTo>
                      <a:cubicBezTo>
                        <a:pt x="2969" y="7041"/>
                        <a:pt x="3069" y="7075"/>
                        <a:pt x="3069" y="7075"/>
                      </a:cubicBezTo>
                      <a:cubicBezTo>
                        <a:pt x="3002" y="7008"/>
                        <a:pt x="2902" y="6974"/>
                        <a:pt x="2802" y="6941"/>
                      </a:cubicBezTo>
                      <a:cubicBezTo>
                        <a:pt x="2626" y="6902"/>
                        <a:pt x="2462" y="6886"/>
                        <a:pt x="2295" y="6886"/>
                      </a:cubicBezTo>
                      <a:cubicBezTo>
                        <a:pt x="2178" y="6886"/>
                        <a:pt x="2059" y="6894"/>
                        <a:pt x="1935" y="6908"/>
                      </a:cubicBezTo>
                      <a:cubicBezTo>
                        <a:pt x="1772" y="6945"/>
                        <a:pt x="1605" y="6964"/>
                        <a:pt x="1438" y="6964"/>
                      </a:cubicBezTo>
                      <a:cubicBezTo>
                        <a:pt x="1160" y="6964"/>
                        <a:pt x="884" y="6912"/>
                        <a:pt x="634" y="6808"/>
                      </a:cubicBezTo>
                      <a:cubicBezTo>
                        <a:pt x="400" y="6741"/>
                        <a:pt x="200" y="6507"/>
                        <a:pt x="167" y="6274"/>
                      </a:cubicBezTo>
                      <a:cubicBezTo>
                        <a:pt x="200" y="5974"/>
                        <a:pt x="334" y="5707"/>
                        <a:pt x="600" y="5540"/>
                      </a:cubicBezTo>
                      <a:cubicBezTo>
                        <a:pt x="5391" y="2074"/>
                        <a:pt x="11110" y="251"/>
                        <a:pt x="16973" y="251"/>
                      </a:cubicBezTo>
                      <a:cubicBezTo>
                        <a:pt x="18050" y="251"/>
                        <a:pt x="19132" y="312"/>
                        <a:pt x="20214" y="436"/>
                      </a:cubicBezTo>
                      <a:lnTo>
                        <a:pt x="20248" y="403"/>
                      </a:lnTo>
                      <a:cubicBezTo>
                        <a:pt x="20915" y="503"/>
                        <a:pt x="21482" y="570"/>
                        <a:pt x="22016" y="670"/>
                      </a:cubicBezTo>
                      <a:cubicBezTo>
                        <a:pt x="22549" y="770"/>
                        <a:pt x="22983" y="837"/>
                        <a:pt x="23350" y="937"/>
                      </a:cubicBezTo>
                      <a:lnTo>
                        <a:pt x="24184" y="1137"/>
                      </a:lnTo>
                      <a:cubicBezTo>
                        <a:pt x="24284" y="1170"/>
                        <a:pt x="24384" y="1204"/>
                        <a:pt x="24484" y="1204"/>
                      </a:cubicBezTo>
                      <a:cubicBezTo>
                        <a:pt x="24384" y="1137"/>
                        <a:pt x="24284" y="1104"/>
                        <a:pt x="24184" y="1104"/>
                      </a:cubicBezTo>
                      <a:lnTo>
                        <a:pt x="23350" y="837"/>
                      </a:lnTo>
                      <a:cubicBezTo>
                        <a:pt x="23016" y="737"/>
                        <a:pt x="22549" y="637"/>
                        <a:pt x="22016" y="536"/>
                      </a:cubicBezTo>
                      <a:cubicBezTo>
                        <a:pt x="21515" y="436"/>
                        <a:pt x="20915" y="336"/>
                        <a:pt x="20248" y="236"/>
                      </a:cubicBezTo>
                      <a:cubicBezTo>
                        <a:pt x="19072" y="78"/>
                        <a:pt x="17893" y="0"/>
                        <a:pt x="1671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3831;p69">
                  <a:extLst>
                    <a:ext uri="{FF2B5EF4-FFF2-40B4-BE49-F238E27FC236}">
                      <a16:creationId xmlns:a16="http://schemas.microsoft.com/office/drawing/2014/main" id="{17BE7710-FF94-A150-CA08-E461482BD20E}"/>
                    </a:ext>
                  </a:extLst>
                </p:cNvPr>
                <p:cNvSpPr/>
                <p:nvPr/>
              </p:nvSpPr>
              <p:spPr>
                <a:xfrm>
                  <a:off x="5534496" y="4000174"/>
                  <a:ext cx="293489" cy="74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80" h="4429" extrusionOk="0">
                      <a:moveTo>
                        <a:pt x="8307" y="0"/>
                      </a:moveTo>
                      <a:cubicBezTo>
                        <a:pt x="7995" y="0"/>
                        <a:pt x="7684" y="8"/>
                        <a:pt x="7373" y="25"/>
                      </a:cubicBezTo>
                      <a:cubicBezTo>
                        <a:pt x="6005" y="125"/>
                        <a:pt x="4637" y="426"/>
                        <a:pt x="3370" y="959"/>
                      </a:cubicBezTo>
                      <a:cubicBezTo>
                        <a:pt x="2336" y="1360"/>
                        <a:pt x="1368" y="1927"/>
                        <a:pt x="534" y="2660"/>
                      </a:cubicBezTo>
                      <a:cubicBezTo>
                        <a:pt x="334" y="2794"/>
                        <a:pt x="167" y="2994"/>
                        <a:pt x="67" y="3194"/>
                      </a:cubicBezTo>
                      <a:cubicBezTo>
                        <a:pt x="1" y="3428"/>
                        <a:pt x="1" y="3661"/>
                        <a:pt x="134" y="3861"/>
                      </a:cubicBezTo>
                      <a:cubicBezTo>
                        <a:pt x="301" y="4162"/>
                        <a:pt x="634" y="4362"/>
                        <a:pt x="968" y="4395"/>
                      </a:cubicBezTo>
                      <a:cubicBezTo>
                        <a:pt x="1168" y="4428"/>
                        <a:pt x="1368" y="4428"/>
                        <a:pt x="1602" y="4428"/>
                      </a:cubicBezTo>
                      <a:cubicBezTo>
                        <a:pt x="1668" y="4428"/>
                        <a:pt x="1735" y="4428"/>
                        <a:pt x="1802" y="4395"/>
                      </a:cubicBezTo>
                      <a:cubicBezTo>
                        <a:pt x="1802" y="4362"/>
                        <a:pt x="1502" y="4395"/>
                        <a:pt x="1001" y="4295"/>
                      </a:cubicBezTo>
                      <a:cubicBezTo>
                        <a:pt x="701" y="4228"/>
                        <a:pt x="434" y="4062"/>
                        <a:pt x="267" y="3795"/>
                      </a:cubicBezTo>
                      <a:cubicBezTo>
                        <a:pt x="201" y="3628"/>
                        <a:pt x="167" y="3461"/>
                        <a:pt x="234" y="3294"/>
                      </a:cubicBezTo>
                      <a:cubicBezTo>
                        <a:pt x="334" y="3094"/>
                        <a:pt x="468" y="2927"/>
                        <a:pt x="668" y="2827"/>
                      </a:cubicBezTo>
                      <a:cubicBezTo>
                        <a:pt x="1502" y="2127"/>
                        <a:pt x="2469" y="1560"/>
                        <a:pt x="3503" y="1159"/>
                      </a:cubicBezTo>
                      <a:cubicBezTo>
                        <a:pt x="4737" y="659"/>
                        <a:pt x="6072" y="359"/>
                        <a:pt x="7406" y="259"/>
                      </a:cubicBezTo>
                      <a:cubicBezTo>
                        <a:pt x="7671" y="248"/>
                        <a:pt x="7936" y="243"/>
                        <a:pt x="8201" y="243"/>
                      </a:cubicBezTo>
                      <a:cubicBezTo>
                        <a:pt x="10397" y="243"/>
                        <a:pt x="12561" y="612"/>
                        <a:pt x="14644" y="1326"/>
                      </a:cubicBezTo>
                      <a:cubicBezTo>
                        <a:pt x="15545" y="1626"/>
                        <a:pt x="16246" y="1893"/>
                        <a:pt x="16713" y="2093"/>
                      </a:cubicBezTo>
                      <a:cubicBezTo>
                        <a:pt x="16979" y="2227"/>
                        <a:pt x="17213" y="2294"/>
                        <a:pt x="17480" y="2394"/>
                      </a:cubicBezTo>
                      <a:cubicBezTo>
                        <a:pt x="17480" y="2394"/>
                        <a:pt x="17446" y="2327"/>
                        <a:pt x="17313" y="2260"/>
                      </a:cubicBezTo>
                      <a:cubicBezTo>
                        <a:pt x="17180" y="2193"/>
                        <a:pt x="17013" y="2127"/>
                        <a:pt x="16746" y="1993"/>
                      </a:cubicBezTo>
                      <a:cubicBezTo>
                        <a:pt x="16279" y="1793"/>
                        <a:pt x="15578" y="1493"/>
                        <a:pt x="14678" y="1159"/>
                      </a:cubicBezTo>
                      <a:cubicBezTo>
                        <a:pt x="12637" y="401"/>
                        <a:pt x="10469" y="0"/>
                        <a:pt x="830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832;p69">
                  <a:extLst>
                    <a:ext uri="{FF2B5EF4-FFF2-40B4-BE49-F238E27FC236}">
                      <a16:creationId xmlns:a16="http://schemas.microsoft.com/office/drawing/2014/main" id="{F2B076BA-B215-E35E-3FCC-355961ACF23D}"/>
                    </a:ext>
                  </a:extLst>
                </p:cNvPr>
                <p:cNvSpPr/>
                <p:nvPr/>
              </p:nvSpPr>
              <p:spPr>
                <a:xfrm>
                  <a:off x="5239897" y="4095240"/>
                  <a:ext cx="593694" cy="7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60" h="4726" extrusionOk="0">
                      <a:moveTo>
                        <a:pt x="1" y="1"/>
                      </a:moveTo>
                      <a:lnTo>
                        <a:pt x="1" y="34"/>
                      </a:lnTo>
                      <a:lnTo>
                        <a:pt x="101" y="101"/>
                      </a:lnTo>
                      <a:lnTo>
                        <a:pt x="1001" y="634"/>
                      </a:lnTo>
                      <a:cubicBezTo>
                        <a:pt x="2136" y="1268"/>
                        <a:pt x="3336" y="1802"/>
                        <a:pt x="4537" y="2302"/>
                      </a:cubicBezTo>
                      <a:cubicBezTo>
                        <a:pt x="8572" y="3903"/>
                        <a:pt x="12838" y="4726"/>
                        <a:pt x="17128" y="4726"/>
                      </a:cubicBezTo>
                      <a:cubicBezTo>
                        <a:pt x="19541" y="4726"/>
                        <a:pt x="21961" y="4465"/>
                        <a:pt x="24351" y="3937"/>
                      </a:cubicBezTo>
                      <a:cubicBezTo>
                        <a:pt x="26486" y="3470"/>
                        <a:pt x="28421" y="3036"/>
                        <a:pt x="30056" y="2836"/>
                      </a:cubicBezTo>
                      <a:cubicBezTo>
                        <a:pt x="30752" y="2744"/>
                        <a:pt x="31469" y="2693"/>
                        <a:pt x="32189" y="2693"/>
                      </a:cubicBezTo>
                      <a:cubicBezTo>
                        <a:pt x="32779" y="2693"/>
                        <a:pt x="33372" y="2728"/>
                        <a:pt x="33958" y="2803"/>
                      </a:cubicBezTo>
                      <a:lnTo>
                        <a:pt x="34559" y="2869"/>
                      </a:lnTo>
                      <a:lnTo>
                        <a:pt x="34992" y="2969"/>
                      </a:lnTo>
                      <a:cubicBezTo>
                        <a:pt x="35126" y="3003"/>
                        <a:pt x="35226" y="3003"/>
                        <a:pt x="35359" y="3036"/>
                      </a:cubicBezTo>
                      <a:cubicBezTo>
                        <a:pt x="35259" y="2969"/>
                        <a:pt x="35126" y="2936"/>
                        <a:pt x="34992" y="2903"/>
                      </a:cubicBezTo>
                      <a:lnTo>
                        <a:pt x="34592" y="2803"/>
                      </a:lnTo>
                      <a:lnTo>
                        <a:pt x="33992" y="2703"/>
                      </a:lnTo>
                      <a:cubicBezTo>
                        <a:pt x="33312" y="2598"/>
                        <a:pt x="32622" y="2548"/>
                        <a:pt x="31934" y="2548"/>
                      </a:cubicBezTo>
                      <a:cubicBezTo>
                        <a:pt x="31305" y="2548"/>
                        <a:pt x="30676" y="2590"/>
                        <a:pt x="30056" y="2669"/>
                      </a:cubicBezTo>
                      <a:cubicBezTo>
                        <a:pt x="26789" y="2963"/>
                        <a:pt x="22499" y="4473"/>
                        <a:pt x="17562" y="4473"/>
                      </a:cubicBezTo>
                      <a:cubicBezTo>
                        <a:pt x="17457" y="4473"/>
                        <a:pt x="17352" y="4472"/>
                        <a:pt x="17246" y="4471"/>
                      </a:cubicBezTo>
                      <a:cubicBezTo>
                        <a:pt x="12943" y="4471"/>
                        <a:pt x="8674" y="3703"/>
                        <a:pt x="4637" y="2136"/>
                      </a:cubicBezTo>
                      <a:cubicBezTo>
                        <a:pt x="3403" y="1669"/>
                        <a:pt x="2202" y="1135"/>
                        <a:pt x="1068" y="568"/>
                      </a:cubicBezTo>
                      <a:lnTo>
                        <a:pt x="101" y="67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" name="Google Shape;3833;p69">
                  <a:extLst>
                    <a:ext uri="{FF2B5EF4-FFF2-40B4-BE49-F238E27FC236}">
                      <a16:creationId xmlns:a16="http://schemas.microsoft.com/office/drawing/2014/main" id="{757DF3D8-6E82-4359-0342-46E58992483F}"/>
                    </a:ext>
                  </a:extLst>
                </p:cNvPr>
                <p:cNvSpPr/>
                <p:nvPr/>
              </p:nvSpPr>
              <p:spPr>
                <a:xfrm>
                  <a:off x="5586025" y="4067805"/>
                  <a:ext cx="251481" cy="38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78" h="2275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0" y="0"/>
                        <a:pt x="34" y="34"/>
                        <a:pt x="134" y="100"/>
                      </a:cubicBezTo>
                      <a:cubicBezTo>
                        <a:pt x="234" y="234"/>
                        <a:pt x="367" y="334"/>
                        <a:pt x="534" y="400"/>
                      </a:cubicBezTo>
                      <a:cubicBezTo>
                        <a:pt x="1001" y="767"/>
                        <a:pt x="1535" y="1034"/>
                        <a:pt x="2102" y="1301"/>
                      </a:cubicBezTo>
                      <a:cubicBezTo>
                        <a:pt x="2936" y="1635"/>
                        <a:pt x="3803" y="1868"/>
                        <a:pt x="4704" y="2035"/>
                      </a:cubicBezTo>
                      <a:cubicBezTo>
                        <a:pt x="5633" y="2180"/>
                        <a:pt x="6588" y="2275"/>
                        <a:pt x="7546" y="2275"/>
                      </a:cubicBezTo>
                      <a:cubicBezTo>
                        <a:pt x="7688" y="2275"/>
                        <a:pt x="7831" y="2273"/>
                        <a:pt x="7973" y="2268"/>
                      </a:cubicBezTo>
                      <a:cubicBezTo>
                        <a:pt x="10308" y="2202"/>
                        <a:pt x="12409" y="1935"/>
                        <a:pt x="13910" y="1768"/>
                      </a:cubicBezTo>
                      <a:lnTo>
                        <a:pt x="14978" y="1635"/>
                      </a:lnTo>
                      <a:lnTo>
                        <a:pt x="14978" y="1501"/>
                      </a:lnTo>
                      <a:lnTo>
                        <a:pt x="13910" y="1568"/>
                      </a:lnTo>
                      <a:cubicBezTo>
                        <a:pt x="12376" y="1701"/>
                        <a:pt x="10308" y="1968"/>
                        <a:pt x="7973" y="2002"/>
                      </a:cubicBezTo>
                      <a:cubicBezTo>
                        <a:pt x="7795" y="2007"/>
                        <a:pt x="7616" y="2010"/>
                        <a:pt x="7437" y="2010"/>
                      </a:cubicBezTo>
                      <a:cubicBezTo>
                        <a:pt x="6539" y="2010"/>
                        <a:pt x="5627" y="1940"/>
                        <a:pt x="4737" y="1801"/>
                      </a:cubicBezTo>
                      <a:cubicBezTo>
                        <a:pt x="3870" y="1668"/>
                        <a:pt x="3003" y="1435"/>
                        <a:pt x="2169" y="1101"/>
                      </a:cubicBezTo>
                      <a:cubicBezTo>
                        <a:pt x="1435" y="801"/>
                        <a:pt x="701" y="434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" name="Google Shape;3834;p69">
                  <a:extLst>
                    <a:ext uri="{FF2B5EF4-FFF2-40B4-BE49-F238E27FC236}">
                      <a16:creationId xmlns:a16="http://schemas.microsoft.com/office/drawing/2014/main" id="{BC1740C3-C3FD-56FC-F8C4-56D5F5678A08}"/>
                    </a:ext>
                  </a:extLst>
                </p:cNvPr>
                <p:cNvSpPr/>
                <p:nvPr/>
              </p:nvSpPr>
              <p:spPr>
                <a:xfrm>
                  <a:off x="5239343" y="4146130"/>
                  <a:ext cx="598731" cy="567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60" h="3381" extrusionOk="0">
                      <a:moveTo>
                        <a:pt x="1418" y="1"/>
                      </a:moveTo>
                      <a:cubicBezTo>
                        <a:pt x="1301" y="1"/>
                        <a:pt x="1185" y="2"/>
                        <a:pt x="1068" y="5"/>
                      </a:cubicBezTo>
                      <a:cubicBezTo>
                        <a:pt x="701" y="39"/>
                        <a:pt x="367" y="105"/>
                        <a:pt x="0" y="172"/>
                      </a:cubicBezTo>
                      <a:lnTo>
                        <a:pt x="0" y="205"/>
                      </a:lnTo>
                      <a:cubicBezTo>
                        <a:pt x="367" y="172"/>
                        <a:pt x="701" y="139"/>
                        <a:pt x="1068" y="105"/>
                      </a:cubicBezTo>
                      <a:cubicBezTo>
                        <a:pt x="2469" y="105"/>
                        <a:pt x="3836" y="272"/>
                        <a:pt x="5204" y="672"/>
                      </a:cubicBezTo>
                      <a:cubicBezTo>
                        <a:pt x="6905" y="1139"/>
                        <a:pt x="8873" y="1940"/>
                        <a:pt x="11175" y="2474"/>
                      </a:cubicBezTo>
                      <a:cubicBezTo>
                        <a:pt x="13643" y="3074"/>
                        <a:pt x="16179" y="3374"/>
                        <a:pt x="18747" y="3374"/>
                      </a:cubicBezTo>
                      <a:cubicBezTo>
                        <a:pt x="18930" y="3379"/>
                        <a:pt x="19111" y="3381"/>
                        <a:pt x="19292" y="3381"/>
                      </a:cubicBezTo>
                      <a:cubicBezTo>
                        <a:pt x="24349" y="3381"/>
                        <a:pt x="28728" y="1700"/>
                        <a:pt x="32129" y="1700"/>
                      </a:cubicBezTo>
                      <a:cubicBezTo>
                        <a:pt x="32251" y="1700"/>
                        <a:pt x="32371" y="1702"/>
                        <a:pt x="32490" y="1706"/>
                      </a:cubicBezTo>
                      <a:cubicBezTo>
                        <a:pt x="33558" y="1706"/>
                        <a:pt x="34625" y="1873"/>
                        <a:pt x="35659" y="2173"/>
                      </a:cubicBezTo>
                      <a:lnTo>
                        <a:pt x="35659" y="2040"/>
                      </a:lnTo>
                      <a:cubicBezTo>
                        <a:pt x="34625" y="1706"/>
                        <a:pt x="33558" y="1540"/>
                        <a:pt x="32490" y="1540"/>
                      </a:cubicBezTo>
                      <a:cubicBezTo>
                        <a:pt x="32337" y="1533"/>
                        <a:pt x="32182" y="1529"/>
                        <a:pt x="32026" y="1529"/>
                      </a:cubicBezTo>
                      <a:cubicBezTo>
                        <a:pt x="28586" y="1529"/>
                        <a:pt x="24274" y="3147"/>
                        <a:pt x="19298" y="3147"/>
                      </a:cubicBezTo>
                      <a:cubicBezTo>
                        <a:pt x="19115" y="3147"/>
                        <a:pt x="18932" y="3145"/>
                        <a:pt x="18747" y="3141"/>
                      </a:cubicBezTo>
                      <a:cubicBezTo>
                        <a:pt x="16212" y="3107"/>
                        <a:pt x="13677" y="2807"/>
                        <a:pt x="11208" y="2240"/>
                      </a:cubicBezTo>
                      <a:cubicBezTo>
                        <a:pt x="8940" y="1706"/>
                        <a:pt x="6972" y="939"/>
                        <a:pt x="5237" y="506"/>
                      </a:cubicBezTo>
                      <a:cubicBezTo>
                        <a:pt x="3984" y="169"/>
                        <a:pt x="2702" y="1"/>
                        <a:pt x="141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3835;p69">
                  <a:extLst>
                    <a:ext uri="{FF2B5EF4-FFF2-40B4-BE49-F238E27FC236}">
                      <a16:creationId xmlns:a16="http://schemas.microsoft.com/office/drawing/2014/main" id="{B342358E-F7CF-E83C-9136-0BF43E3BDA6B}"/>
                    </a:ext>
                  </a:extLst>
                </p:cNvPr>
                <p:cNvSpPr/>
                <p:nvPr/>
              </p:nvSpPr>
              <p:spPr>
                <a:xfrm>
                  <a:off x="5239343" y="4224674"/>
                  <a:ext cx="598161" cy="694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26" h="4134" extrusionOk="0">
                      <a:moveTo>
                        <a:pt x="11337" y="0"/>
                      </a:moveTo>
                      <a:cubicBezTo>
                        <a:pt x="10956" y="0"/>
                        <a:pt x="10580" y="10"/>
                        <a:pt x="10208" y="31"/>
                      </a:cubicBezTo>
                      <a:cubicBezTo>
                        <a:pt x="8073" y="97"/>
                        <a:pt x="5971" y="564"/>
                        <a:pt x="4037" y="1432"/>
                      </a:cubicBezTo>
                      <a:cubicBezTo>
                        <a:pt x="2736" y="2032"/>
                        <a:pt x="1501" y="2766"/>
                        <a:pt x="401" y="3666"/>
                      </a:cubicBezTo>
                      <a:cubicBezTo>
                        <a:pt x="234" y="3800"/>
                        <a:pt x="100" y="3900"/>
                        <a:pt x="0" y="4033"/>
                      </a:cubicBezTo>
                      <a:lnTo>
                        <a:pt x="0" y="4133"/>
                      </a:lnTo>
                      <a:lnTo>
                        <a:pt x="467" y="3733"/>
                      </a:lnTo>
                      <a:cubicBezTo>
                        <a:pt x="1602" y="2899"/>
                        <a:pt x="2836" y="2165"/>
                        <a:pt x="4137" y="1598"/>
                      </a:cubicBezTo>
                      <a:cubicBezTo>
                        <a:pt x="6038" y="764"/>
                        <a:pt x="8106" y="331"/>
                        <a:pt x="10208" y="264"/>
                      </a:cubicBezTo>
                      <a:cubicBezTo>
                        <a:pt x="10545" y="245"/>
                        <a:pt x="10888" y="236"/>
                        <a:pt x="11236" y="236"/>
                      </a:cubicBezTo>
                      <a:cubicBezTo>
                        <a:pt x="13297" y="236"/>
                        <a:pt x="15540" y="546"/>
                        <a:pt x="17880" y="831"/>
                      </a:cubicBezTo>
                      <a:cubicBezTo>
                        <a:pt x="19247" y="998"/>
                        <a:pt x="20582" y="1131"/>
                        <a:pt x="21849" y="1198"/>
                      </a:cubicBezTo>
                      <a:cubicBezTo>
                        <a:pt x="22166" y="1206"/>
                        <a:pt x="22481" y="1211"/>
                        <a:pt x="22795" y="1211"/>
                      </a:cubicBezTo>
                      <a:cubicBezTo>
                        <a:pt x="23736" y="1211"/>
                        <a:pt x="24668" y="1173"/>
                        <a:pt x="25619" y="1098"/>
                      </a:cubicBezTo>
                      <a:cubicBezTo>
                        <a:pt x="27184" y="944"/>
                        <a:pt x="28647" y="804"/>
                        <a:pt x="29960" y="804"/>
                      </a:cubicBezTo>
                      <a:cubicBezTo>
                        <a:pt x="30634" y="804"/>
                        <a:pt x="31268" y="841"/>
                        <a:pt x="31856" y="931"/>
                      </a:cubicBezTo>
                      <a:cubicBezTo>
                        <a:pt x="33224" y="1098"/>
                        <a:pt x="34492" y="1565"/>
                        <a:pt x="35626" y="2332"/>
                      </a:cubicBezTo>
                      <a:lnTo>
                        <a:pt x="35626" y="2199"/>
                      </a:lnTo>
                      <a:cubicBezTo>
                        <a:pt x="34492" y="1432"/>
                        <a:pt x="33224" y="931"/>
                        <a:pt x="31890" y="764"/>
                      </a:cubicBezTo>
                      <a:cubicBezTo>
                        <a:pt x="31209" y="649"/>
                        <a:pt x="30469" y="602"/>
                        <a:pt x="29682" y="602"/>
                      </a:cubicBezTo>
                      <a:cubicBezTo>
                        <a:pt x="28423" y="602"/>
                        <a:pt x="27042" y="721"/>
                        <a:pt x="25585" y="864"/>
                      </a:cubicBezTo>
                      <a:cubicBezTo>
                        <a:pt x="24788" y="929"/>
                        <a:pt x="23991" y="966"/>
                        <a:pt x="23194" y="966"/>
                      </a:cubicBezTo>
                      <a:cubicBezTo>
                        <a:pt x="22757" y="966"/>
                        <a:pt x="22320" y="955"/>
                        <a:pt x="21883" y="931"/>
                      </a:cubicBezTo>
                      <a:cubicBezTo>
                        <a:pt x="20582" y="898"/>
                        <a:pt x="19281" y="731"/>
                        <a:pt x="17913" y="564"/>
                      </a:cubicBezTo>
                      <a:cubicBezTo>
                        <a:pt x="15630" y="282"/>
                        <a:pt x="13418" y="0"/>
                        <a:pt x="1133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" name="Google Shape;3836;p69">
                  <a:extLst>
                    <a:ext uri="{FF2B5EF4-FFF2-40B4-BE49-F238E27FC236}">
                      <a16:creationId xmlns:a16="http://schemas.microsoft.com/office/drawing/2014/main" id="{4C6BC846-EE77-2759-836F-216022FCE68D}"/>
                    </a:ext>
                  </a:extLst>
                </p:cNvPr>
                <p:cNvSpPr/>
                <p:nvPr/>
              </p:nvSpPr>
              <p:spPr>
                <a:xfrm>
                  <a:off x="5341830" y="4278940"/>
                  <a:ext cx="287327" cy="297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13" h="1769" extrusionOk="0">
                      <a:moveTo>
                        <a:pt x="6605" y="1"/>
                      </a:moveTo>
                      <a:cubicBezTo>
                        <a:pt x="5204" y="1"/>
                        <a:pt x="3803" y="201"/>
                        <a:pt x="2469" y="601"/>
                      </a:cubicBezTo>
                      <a:cubicBezTo>
                        <a:pt x="1602" y="868"/>
                        <a:pt x="768" y="1268"/>
                        <a:pt x="1" y="1769"/>
                      </a:cubicBezTo>
                      <a:lnTo>
                        <a:pt x="201" y="1769"/>
                      </a:lnTo>
                      <a:cubicBezTo>
                        <a:pt x="935" y="1335"/>
                        <a:pt x="1702" y="1002"/>
                        <a:pt x="2536" y="768"/>
                      </a:cubicBezTo>
                      <a:cubicBezTo>
                        <a:pt x="3728" y="432"/>
                        <a:pt x="4977" y="264"/>
                        <a:pt x="6256" y="264"/>
                      </a:cubicBezTo>
                      <a:cubicBezTo>
                        <a:pt x="6372" y="264"/>
                        <a:pt x="6489" y="265"/>
                        <a:pt x="6605" y="268"/>
                      </a:cubicBezTo>
                      <a:cubicBezTo>
                        <a:pt x="8273" y="301"/>
                        <a:pt x="9941" y="501"/>
                        <a:pt x="11609" y="868"/>
                      </a:cubicBezTo>
                      <a:cubicBezTo>
                        <a:pt x="13077" y="1168"/>
                        <a:pt x="14478" y="1502"/>
                        <a:pt x="15812" y="1769"/>
                      </a:cubicBezTo>
                      <a:lnTo>
                        <a:pt x="17113" y="1769"/>
                      </a:lnTo>
                      <a:lnTo>
                        <a:pt x="16613" y="1669"/>
                      </a:lnTo>
                      <a:cubicBezTo>
                        <a:pt x="15078" y="1402"/>
                        <a:pt x="13410" y="968"/>
                        <a:pt x="11642" y="601"/>
                      </a:cubicBezTo>
                      <a:cubicBezTo>
                        <a:pt x="9975" y="234"/>
                        <a:pt x="8307" y="34"/>
                        <a:pt x="660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94" name="Google Shape;3837;p69">
                <a:extLst>
                  <a:ext uri="{FF2B5EF4-FFF2-40B4-BE49-F238E27FC236}">
                    <a16:creationId xmlns:a16="http://schemas.microsoft.com/office/drawing/2014/main" id="{B867947B-55EC-1E43-6190-56A728EE9DC1}"/>
                  </a:ext>
                </a:extLst>
              </p:cNvPr>
              <p:cNvSpPr/>
              <p:nvPr/>
            </p:nvSpPr>
            <p:spPr>
              <a:xfrm>
                <a:off x="5239343" y="3849366"/>
                <a:ext cx="432949" cy="8429"/>
              </a:xfrm>
              <a:custGeom>
                <a:avLst/>
                <a:gdLst/>
                <a:ahLst/>
                <a:cxnLst/>
                <a:rect l="l" t="t" r="r" b="b"/>
                <a:pathLst>
                  <a:path w="25786" h="502" extrusionOk="0">
                    <a:moveTo>
                      <a:pt x="0" y="1"/>
                    </a:moveTo>
                    <a:lnTo>
                      <a:pt x="0" y="501"/>
                    </a:lnTo>
                    <a:lnTo>
                      <a:pt x="25785" y="501"/>
                    </a:lnTo>
                    <a:lnTo>
                      <a:pt x="25785" y="1"/>
                    </a:lnTo>
                    <a:close/>
                  </a:path>
                </a:pathLst>
              </a:custGeom>
              <a:solidFill>
                <a:srgbClr val="D4D4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3838;p69">
                <a:extLst>
                  <a:ext uri="{FF2B5EF4-FFF2-40B4-BE49-F238E27FC236}">
                    <a16:creationId xmlns:a16="http://schemas.microsoft.com/office/drawing/2014/main" id="{8B96693B-A27F-3285-7A61-BEF8A88B1ADB}"/>
                  </a:ext>
                </a:extLst>
              </p:cNvPr>
              <p:cNvSpPr/>
              <p:nvPr/>
            </p:nvSpPr>
            <p:spPr>
              <a:xfrm>
                <a:off x="5239343" y="4072288"/>
                <a:ext cx="432949" cy="8412"/>
              </a:xfrm>
              <a:custGeom>
                <a:avLst/>
                <a:gdLst/>
                <a:ahLst/>
                <a:cxnLst/>
                <a:rect l="l" t="t" r="r" b="b"/>
                <a:pathLst>
                  <a:path w="25786" h="501" extrusionOk="0">
                    <a:moveTo>
                      <a:pt x="0" y="0"/>
                    </a:moveTo>
                    <a:lnTo>
                      <a:pt x="0" y="500"/>
                    </a:lnTo>
                    <a:lnTo>
                      <a:pt x="25785" y="500"/>
                    </a:lnTo>
                    <a:lnTo>
                      <a:pt x="25785" y="0"/>
                    </a:lnTo>
                    <a:close/>
                  </a:path>
                </a:pathLst>
              </a:custGeom>
              <a:solidFill>
                <a:srgbClr val="D4D4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3839;p69">
                <a:extLst>
                  <a:ext uri="{FF2B5EF4-FFF2-40B4-BE49-F238E27FC236}">
                    <a16:creationId xmlns:a16="http://schemas.microsoft.com/office/drawing/2014/main" id="{68299A4A-9E6A-2B96-9AA6-B6C509041BEB}"/>
                  </a:ext>
                </a:extLst>
              </p:cNvPr>
              <p:cNvSpPr/>
              <p:nvPr/>
            </p:nvSpPr>
            <p:spPr>
              <a:xfrm>
                <a:off x="5413523" y="3853295"/>
                <a:ext cx="91875" cy="19611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1168" extrusionOk="0">
                    <a:moveTo>
                      <a:pt x="0" y="0"/>
                    </a:moveTo>
                    <a:lnTo>
                      <a:pt x="0" y="1168"/>
                    </a:lnTo>
                    <a:lnTo>
                      <a:pt x="5471" y="1168"/>
                    </a:lnTo>
                    <a:lnTo>
                      <a:pt x="5471" y="0"/>
                    </a:lnTo>
                    <a:close/>
                  </a:path>
                </a:pathLst>
              </a:custGeom>
              <a:solidFill>
                <a:srgbClr val="D4D4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3840;p69">
                <a:extLst>
                  <a:ext uri="{FF2B5EF4-FFF2-40B4-BE49-F238E27FC236}">
                    <a16:creationId xmlns:a16="http://schemas.microsoft.com/office/drawing/2014/main" id="{77321FAE-F3F4-609B-8DD3-B07F61124D78}"/>
                  </a:ext>
                </a:extLst>
              </p:cNvPr>
              <p:cNvSpPr/>
              <p:nvPr/>
            </p:nvSpPr>
            <p:spPr>
              <a:xfrm>
                <a:off x="5413523" y="3633177"/>
                <a:ext cx="91875" cy="19074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1136" extrusionOk="0">
                    <a:moveTo>
                      <a:pt x="0" y="1"/>
                    </a:moveTo>
                    <a:lnTo>
                      <a:pt x="0" y="1135"/>
                    </a:lnTo>
                    <a:lnTo>
                      <a:pt x="5471" y="1135"/>
                    </a:lnTo>
                    <a:lnTo>
                      <a:pt x="5471" y="1"/>
                    </a:lnTo>
                    <a:close/>
                  </a:path>
                </a:pathLst>
              </a:custGeom>
              <a:solidFill>
                <a:srgbClr val="D4D4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3841;p69">
                <a:extLst>
                  <a:ext uri="{FF2B5EF4-FFF2-40B4-BE49-F238E27FC236}">
                    <a16:creationId xmlns:a16="http://schemas.microsoft.com/office/drawing/2014/main" id="{136A4587-960E-72D3-33CE-F470F604DE85}"/>
                  </a:ext>
                </a:extLst>
              </p:cNvPr>
              <p:cNvSpPr/>
              <p:nvPr/>
            </p:nvSpPr>
            <p:spPr>
              <a:xfrm>
                <a:off x="5413523" y="4075075"/>
                <a:ext cx="91875" cy="19628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1169" extrusionOk="0">
                    <a:moveTo>
                      <a:pt x="0" y="1"/>
                    </a:moveTo>
                    <a:lnTo>
                      <a:pt x="0" y="1168"/>
                    </a:lnTo>
                    <a:lnTo>
                      <a:pt x="5471" y="1168"/>
                    </a:lnTo>
                    <a:lnTo>
                      <a:pt x="5471" y="1"/>
                    </a:lnTo>
                    <a:close/>
                  </a:path>
                </a:pathLst>
              </a:custGeom>
              <a:solidFill>
                <a:srgbClr val="D4D4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3842;p69">
                <a:extLst>
                  <a:ext uri="{FF2B5EF4-FFF2-40B4-BE49-F238E27FC236}">
                    <a16:creationId xmlns:a16="http://schemas.microsoft.com/office/drawing/2014/main" id="{7D9D4E88-335C-448A-3416-1059895F2EC3}"/>
                  </a:ext>
                </a:extLst>
              </p:cNvPr>
              <p:cNvSpPr/>
              <p:nvPr/>
            </p:nvSpPr>
            <p:spPr>
              <a:xfrm>
                <a:off x="5672275" y="3633177"/>
                <a:ext cx="165231" cy="676035"/>
              </a:xfrm>
              <a:custGeom>
                <a:avLst/>
                <a:gdLst/>
                <a:ahLst/>
                <a:cxnLst/>
                <a:rect l="l" t="t" r="r" b="b"/>
                <a:pathLst>
                  <a:path w="9841" h="40264" extrusionOk="0">
                    <a:moveTo>
                      <a:pt x="0" y="1"/>
                    </a:moveTo>
                    <a:lnTo>
                      <a:pt x="0" y="40263"/>
                    </a:lnTo>
                    <a:lnTo>
                      <a:pt x="9841" y="40263"/>
                    </a:lnTo>
                    <a:lnTo>
                      <a:pt x="9841" y="1"/>
                    </a:lnTo>
                    <a:close/>
                  </a:path>
                </a:pathLst>
              </a:custGeom>
              <a:solidFill>
                <a:srgbClr val="D4D4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843;p69">
                <a:extLst>
                  <a:ext uri="{FF2B5EF4-FFF2-40B4-BE49-F238E27FC236}">
                    <a16:creationId xmlns:a16="http://schemas.microsoft.com/office/drawing/2014/main" id="{F1676655-028B-9E4F-60BA-6347EFA3D51D}"/>
                  </a:ext>
                </a:extLst>
              </p:cNvPr>
              <p:cNvSpPr/>
              <p:nvPr/>
            </p:nvSpPr>
            <p:spPr>
              <a:xfrm>
                <a:off x="5239343" y="3354831"/>
                <a:ext cx="58262" cy="278362"/>
              </a:xfrm>
              <a:custGeom>
                <a:avLst/>
                <a:gdLst/>
                <a:ahLst/>
                <a:cxnLst/>
                <a:rect l="l" t="t" r="r" b="b"/>
                <a:pathLst>
                  <a:path w="3470" h="16579" extrusionOk="0">
                    <a:moveTo>
                      <a:pt x="0" y="0"/>
                    </a:moveTo>
                    <a:lnTo>
                      <a:pt x="0" y="16579"/>
                    </a:lnTo>
                    <a:lnTo>
                      <a:pt x="3470" y="16579"/>
                    </a:lnTo>
                    <a:lnTo>
                      <a:pt x="3470" y="0"/>
                    </a:lnTo>
                    <a:close/>
                  </a:path>
                </a:pathLst>
              </a:custGeom>
              <a:solidFill>
                <a:srgbClr val="C5C5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844;p69">
                <a:extLst>
                  <a:ext uri="{FF2B5EF4-FFF2-40B4-BE49-F238E27FC236}">
                    <a16:creationId xmlns:a16="http://schemas.microsoft.com/office/drawing/2014/main" id="{A3F6BBE6-82AB-CBDE-5431-DDCCC61F5987}"/>
                  </a:ext>
                </a:extLst>
              </p:cNvPr>
              <p:cNvSpPr/>
              <p:nvPr/>
            </p:nvSpPr>
            <p:spPr>
              <a:xfrm>
                <a:off x="5327273" y="3383391"/>
                <a:ext cx="40901" cy="249803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14878" extrusionOk="0">
                    <a:moveTo>
                      <a:pt x="0" y="1"/>
                    </a:moveTo>
                    <a:lnTo>
                      <a:pt x="0" y="14878"/>
                    </a:lnTo>
                    <a:lnTo>
                      <a:pt x="2436" y="14878"/>
                    </a:lnTo>
                    <a:lnTo>
                      <a:pt x="2436" y="1"/>
                    </a:lnTo>
                    <a:close/>
                  </a:path>
                </a:pathLst>
              </a:custGeom>
              <a:solidFill>
                <a:srgbClr val="F1F1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845;p69">
                <a:extLst>
                  <a:ext uri="{FF2B5EF4-FFF2-40B4-BE49-F238E27FC236}">
                    <a16:creationId xmlns:a16="http://schemas.microsoft.com/office/drawing/2014/main" id="{4F3C0300-170C-D3BD-ED31-903768F75470}"/>
                  </a:ext>
                </a:extLst>
              </p:cNvPr>
              <p:cNvSpPr/>
              <p:nvPr/>
            </p:nvSpPr>
            <p:spPr>
              <a:xfrm>
                <a:off x="5297588" y="3383391"/>
                <a:ext cx="29702" cy="249803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4878" extrusionOk="0">
                    <a:moveTo>
                      <a:pt x="1" y="1"/>
                    </a:moveTo>
                    <a:lnTo>
                      <a:pt x="1" y="14878"/>
                    </a:lnTo>
                    <a:lnTo>
                      <a:pt x="1768" y="14878"/>
                    </a:lnTo>
                    <a:lnTo>
                      <a:pt x="1768" y="1"/>
                    </a:lnTo>
                    <a:close/>
                  </a:path>
                </a:pathLst>
              </a:custGeom>
              <a:solidFill>
                <a:srgbClr val="D4D4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846;p69">
                <a:extLst>
                  <a:ext uri="{FF2B5EF4-FFF2-40B4-BE49-F238E27FC236}">
                    <a16:creationId xmlns:a16="http://schemas.microsoft.com/office/drawing/2014/main" id="{E66A0FAA-B306-6E18-E05A-FEE82E28779F}"/>
                  </a:ext>
                </a:extLst>
              </p:cNvPr>
              <p:cNvSpPr/>
              <p:nvPr/>
            </p:nvSpPr>
            <p:spPr>
              <a:xfrm>
                <a:off x="5368157" y="3411951"/>
                <a:ext cx="29702" cy="221243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3177" extrusionOk="0">
                    <a:moveTo>
                      <a:pt x="1" y="1"/>
                    </a:moveTo>
                    <a:lnTo>
                      <a:pt x="1" y="13177"/>
                    </a:lnTo>
                    <a:lnTo>
                      <a:pt x="1768" y="13177"/>
                    </a:lnTo>
                    <a:lnTo>
                      <a:pt x="1768" y="1"/>
                    </a:lnTo>
                    <a:close/>
                  </a:path>
                </a:pathLst>
              </a:custGeom>
              <a:solidFill>
                <a:srgbClr val="C5C5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847;p69">
                <a:extLst>
                  <a:ext uri="{FF2B5EF4-FFF2-40B4-BE49-F238E27FC236}">
                    <a16:creationId xmlns:a16="http://schemas.microsoft.com/office/drawing/2014/main" id="{85449424-FABB-E0F7-734E-A21AF6285599}"/>
                  </a:ext>
                </a:extLst>
              </p:cNvPr>
              <p:cNvSpPr/>
              <p:nvPr/>
            </p:nvSpPr>
            <p:spPr>
              <a:xfrm>
                <a:off x="5398396" y="3335791"/>
                <a:ext cx="63315" cy="297402"/>
              </a:xfrm>
              <a:custGeom>
                <a:avLst/>
                <a:gdLst/>
                <a:ahLst/>
                <a:cxnLst/>
                <a:rect l="l" t="t" r="r" b="b"/>
                <a:pathLst>
                  <a:path w="3771" h="17713" extrusionOk="0">
                    <a:moveTo>
                      <a:pt x="1" y="0"/>
                    </a:moveTo>
                    <a:lnTo>
                      <a:pt x="1" y="17713"/>
                    </a:lnTo>
                    <a:lnTo>
                      <a:pt x="3770" y="17713"/>
                    </a:lnTo>
                    <a:lnTo>
                      <a:pt x="3770" y="0"/>
                    </a:lnTo>
                    <a:close/>
                  </a:path>
                </a:pathLst>
              </a:custGeom>
              <a:solidFill>
                <a:srgbClr val="D4D4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848;p69">
                <a:extLst>
                  <a:ext uri="{FF2B5EF4-FFF2-40B4-BE49-F238E27FC236}">
                    <a16:creationId xmlns:a16="http://schemas.microsoft.com/office/drawing/2014/main" id="{E271C251-ECD1-1DB0-E851-777A52F9FC49}"/>
                  </a:ext>
                </a:extLst>
              </p:cNvPr>
              <p:cNvSpPr/>
              <p:nvPr/>
            </p:nvSpPr>
            <p:spPr>
              <a:xfrm>
                <a:off x="5500899" y="3501576"/>
                <a:ext cx="327658" cy="131617"/>
              </a:xfrm>
              <a:custGeom>
                <a:avLst/>
                <a:gdLst/>
                <a:ahLst/>
                <a:cxnLst/>
                <a:rect l="l" t="t" r="r" b="b"/>
                <a:pathLst>
                  <a:path w="19515" h="7839" extrusionOk="0">
                    <a:moveTo>
                      <a:pt x="18980" y="0"/>
                    </a:moveTo>
                    <a:lnTo>
                      <a:pt x="367" y="33"/>
                    </a:lnTo>
                    <a:lnTo>
                      <a:pt x="0" y="1501"/>
                    </a:lnTo>
                    <a:lnTo>
                      <a:pt x="367" y="2035"/>
                    </a:lnTo>
                    <a:lnTo>
                      <a:pt x="367" y="2935"/>
                    </a:lnTo>
                    <a:lnTo>
                      <a:pt x="0" y="3769"/>
                    </a:lnTo>
                    <a:lnTo>
                      <a:pt x="367" y="4070"/>
                    </a:lnTo>
                    <a:lnTo>
                      <a:pt x="367" y="6171"/>
                    </a:lnTo>
                    <a:lnTo>
                      <a:pt x="0" y="6405"/>
                    </a:lnTo>
                    <a:lnTo>
                      <a:pt x="367" y="6705"/>
                    </a:lnTo>
                    <a:lnTo>
                      <a:pt x="367" y="7839"/>
                    </a:lnTo>
                    <a:lnTo>
                      <a:pt x="19514" y="7839"/>
                    </a:lnTo>
                    <a:lnTo>
                      <a:pt x="19514" y="6471"/>
                    </a:lnTo>
                    <a:lnTo>
                      <a:pt x="19147" y="5804"/>
                    </a:lnTo>
                    <a:lnTo>
                      <a:pt x="19514" y="2835"/>
                    </a:lnTo>
                    <a:lnTo>
                      <a:pt x="19214" y="1401"/>
                    </a:lnTo>
                    <a:cubicBezTo>
                      <a:pt x="19080" y="1134"/>
                      <a:pt x="18980" y="867"/>
                      <a:pt x="18914" y="600"/>
                    </a:cubicBezTo>
                    <a:cubicBezTo>
                      <a:pt x="18914" y="434"/>
                      <a:pt x="18980" y="0"/>
                      <a:pt x="18980" y="0"/>
                    </a:cubicBezTo>
                    <a:close/>
                  </a:path>
                </a:pathLst>
              </a:custGeom>
              <a:solidFill>
                <a:srgbClr val="D4D4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849;p69">
                <a:extLst>
                  <a:ext uri="{FF2B5EF4-FFF2-40B4-BE49-F238E27FC236}">
                    <a16:creationId xmlns:a16="http://schemas.microsoft.com/office/drawing/2014/main" id="{4D7EF860-0F5E-FAE9-A461-91487DA755CF}"/>
                  </a:ext>
                </a:extLst>
              </p:cNvPr>
              <p:cNvSpPr/>
              <p:nvPr/>
            </p:nvSpPr>
            <p:spPr>
              <a:xfrm>
                <a:off x="5664434" y="3502130"/>
                <a:ext cx="164123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9775" h="7806" extrusionOk="0">
                    <a:moveTo>
                      <a:pt x="467" y="0"/>
                    </a:moveTo>
                    <a:lnTo>
                      <a:pt x="467" y="2769"/>
                    </a:lnTo>
                    <a:lnTo>
                      <a:pt x="0" y="3436"/>
                    </a:lnTo>
                    <a:lnTo>
                      <a:pt x="467" y="3903"/>
                    </a:lnTo>
                    <a:lnTo>
                      <a:pt x="467" y="4737"/>
                    </a:lnTo>
                    <a:lnTo>
                      <a:pt x="0" y="5638"/>
                    </a:lnTo>
                    <a:lnTo>
                      <a:pt x="467" y="7806"/>
                    </a:lnTo>
                    <a:lnTo>
                      <a:pt x="9774" y="7806"/>
                    </a:lnTo>
                    <a:lnTo>
                      <a:pt x="9774" y="6438"/>
                    </a:lnTo>
                    <a:lnTo>
                      <a:pt x="9407" y="5771"/>
                    </a:lnTo>
                    <a:lnTo>
                      <a:pt x="9774" y="2802"/>
                    </a:lnTo>
                    <a:lnTo>
                      <a:pt x="9474" y="1368"/>
                    </a:lnTo>
                    <a:lnTo>
                      <a:pt x="9174" y="567"/>
                    </a:lnTo>
                    <a:lnTo>
                      <a:pt x="9240" y="0"/>
                    </a:lnTo>
                    <a:close/>
                  </a:path>
                </a:pathLst>
              </a:custGeom>
              <a:solidFill>
                <a:srgbClr val="C5C5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" name="Google Shape;3850;p69">
              <a:extLst>
                <a:ext uri="{FF2B5EF4-FFF2-40B4-BE49-F238E27FC236}">
                  <a16:creationId xmlns:a16="http://schemas.microsoft.com/office/drawing/2014/main" id="{523DCEAF-5266-3C86-E9A6-162B20FAC823}"/>
                </a:ext>
              </a:extLst>
            </p:cNvPr>
            <p:cNvGrpSpPr/>
            <p:nvPr/>
          </p:nvGrpSpPr>
          <p:grpSpPr>
            <a:xfrm>
              <a:off x="5916470" y="2265492"/>
              <a:ext cx="242516" cy="306385"/>
              <a:chOff x="5916470" y="2265492"/>
              <a:chExt cx="242516" cy="306385"/>
            </a:xfrm>
          </p:grpSpPr>
          <p:sp>
            <p:nvSpPr>
              <p:cNvPr id="287" name="Google Shape;3851;p69">
                <a:extLst>
                  <a:ext uri="{FF2B5EF4-FFF2-40B4-BE49-F238E27FC236}">
                    <a16:creationId xmlns:a16="http://schemas.microsoft.com/office/drawing/2014/main" id="{2EFE0CDE-A5C1-02E7-BC2B-A48DC1A23EC9}"/>
                  </a:ext>
                </a:extLst>
              </p:cNvPr>
              <p:cNvSpPr/>
              <p:nvPr/>
            </p:nvSpPr>
            <p:spPr>
              <a:xfrm>
                <a:off x="5917024" y="2269421"/>
                <a:ext cx="239729" cy="301885"/>
              </a:xfrm>
              <a:custGeom>
                <a:avLst/>
                <a:gdLst/>
                <a:ahLst/>
                <a:cxnLst/>
                <a:rect l="l" t="t" r="r" b="b"/>
                <a:pathLst>
                  <a:path w="14278" h="17980" extrusionOk="0">
                    <a:moveTo>
                      <a:pt x="14211" y="0"/>
                    </a:moveTo>
                    <a:lnTo>
                      <a:pt x="1" y="67"/>
                    </a:lnTo>
                    <a:lnTo>
                      <a:pt x="67" y="17980"/>
                    </a:lnTo>
                    <a:lnTo>
                      <a:pt x="14277" y="17913"/>
                    </a:lnTo>
                    <a:lnTo>
                      <a:pt x="142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3852;p69">
                <a:extLst>
                  <a:ext uri="{FF2B5EF4-FFF2-40B4-BE49-F238E27FC236}">
                    <a16:creationId xmlns:a16="http://schemas.microsoft.com/office/drawing/2014/main" id="{94E3BA7E-7516-3043-5B55-865A3D368FB1}"/>
                  </a:ext>
                </a:extLst>
              </p:cNvPr>
              <p:cNvSpPr/>
              <p:nvPr/>
            </p:nvSpPr>
            <p:spPr>
              <a:xfrm>
                <a:off x="5916470" y="2267742"/>
                <a:ext cx="242516" cy="304135"/>
              </a:xfrm>
              <a:custGeom>
                <a:avLst/>
                <a:gdLst/>
                <a:ahLst/>
                <a:cxnLst/>
                <a:rect l="l" t="t" r="r" b="b"/>
                <a:pathLst>
                  <a:path w="14444" h="18114" extrusionOk="0">
                    <a:moveTo>
                      <a:pt x="6872" y="0"/>
                    </a:moveTo>
                    <a:lnTo>
                      <a:pt x="100" y="33"/>
                    </a:lnTo>
                    <a:lnTo>
                      <a:pt x="0" y="33"/>
                    </a:lnTo>
                    <a:lnTo>
                      <a:pt x="0" y="133"/>
                    </a:lnTo>
                    <a:cubicBezTo>
                      <a:pt x="34" y="5471"/>
                      <a:pt x="67" y="9941"/>
                      <a:pt x="100" y="13109"/>
                    </a:cubicBezTo>
                    <a:cubicBezTo>
                      <a:pt x="134" y="14677"/>
                      <a:pt x="134" y="15911"/>
                      <a:pt x="134" y="16745"/>
                    </a:cubicBezTo>
                    <a:lnTo>
                      <a:pt x="134" y="16712"/>
                    </a:lnTo>
                    <a:lnTo>
                      <a:pt x="134" y="13043"/>
                    </a:lnTo>
                    <a:lnTo>
                      <a:pt x="134" y="200"/>
                    </a:lnTo>
                    <a:lnTo>
                      <a:pt x="14144" y="200"/>
                    </a:lnTo>
                    <a:cubicBezTo>
                      <a:pt x="14177" y="6790"/>
                      <a:pt x="14177" y="12856"/>
                      <a:pt x="14210" y="17947"/>
                    </a:cubicBezTo>
                    <a:lnTo>
                      <a:pt x="14210" y="17947"/>
                    </a:lnTo>
                    <a:lnTo>
                      <a:pt x="4036" y="18046"/>
                    </a:lnTo>
                    <a:lnTo>
                      <a:pt x="1134" y="18080"/>
                    </a:lnTo>
                    <a:lnTo>
                      <a:pt x="134" y="18080"/>
                    </a:lnTo>
                    <a:cubicBezTo>
                      <a:pt x="134" y="18080"/>
                      <a:pt x="200" y="18080"/>
                      <a:pt x="434" y="18113"/>
                    </a:cubicBezTo>
                    <a:lnTo>
                      <a:pt x="14444" y="18113"/>
                    </a:lnTo>
                    <a:lnTo>
                      <a:pt x="14444" y="18046"/>
                    </a:lnTo>
                    <a:cubicBezTo>
                      <a:pt x="14444" y="12909"/>
                      <a:pt x="14410" y="6738"/>
                      <a:pt x="14410" y="100"/>
                    </a:cubicBezTo>
                    <a:lnTo>
                      <a:pt x="142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3853;p69">
                <a:extLst>
                  <a:ext uri="{FF2B5EF4-FFF2-40B4-BE49-F238E27FC236}">
                    <a16:creationId xmlns:a16="http://schemas.microsoft.com/office/drawing/2014/main" id="{F8E98AEF-35AA-4240-0092-84B776262BE5}"/>
                  </a:ext>
                </a:extLst>
              </p:cNvPr>
              <p:cNvSpPr/>
              <p:nvPr/>
            </p:nvSpPr>
            <p:spPr>
              <a:xfrm>
                <a:off x="6022314" y="2564019"/>
                <a:ext cx="33060" cy="7858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468" extrusionOk="0">
                    <a:moveTo>
                      <a:pt x="1" y="0"/>
                    </a:moveTo>
                    <a:lnTo>
                      <a:pt x="1" y="467"/>
                    </a:lnTo>
                    <a:lnTo>
                      <a:pt x="1969" y="467"/>
                    </a:lnTo>
                    <a:lnTo>
                      <a:pt x="19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3854;p69">
                <a:extLst>
                  <a:ext uri="{FF2B5EF4-FFF2-40B4-BE49-F238E27FC236}">
                    <a16:creationId xmlns:a16="http://schemas.microsoft.com/office/drawing/2014/main" id="{62A4D4D3-E7D5-627C-1F3B-8979917088FF}"/>
                  </a:ext>
                </a:extLst>
              </p:cNvPr>
              <p:cNvSpPr/>
              <p:nvPr/>
            </p:nvSpPr>
            <p:spPr>
              <a:xfrm>
                <a:off x="6002150" y="2375265"/>
                <a:ext cx="72835" cy="104753"/>
              </a:xfrm>
              <a:custGeom>
                <a:avLst/>
                <a:gdLst/>
                <a:ahLst/>
                <a:cxnLst/>
                <a:rect l="l" t="t" r="r" b="b"/>
                <a:pathLst>
                  <a:path w="4338" h="6239" extrusionOk="0">
                    <a:moveTo>
                      <a:pt x="1" y="1"/>
                    </a:moveTo>
                    <a:lnTo>
                      <a:pt x="34" y="6238"/>
                    </a:lnTo>
                    <a:lnTo>
                      <a:pt x="4337" y="6205"/>
                    </a:lnTo>
                    <a:lnTo>
                      <a:pt x="4304" y="1"/>
                    </a:lnTo>
                    <a:close/>
                  </a:path>
                </a:pathLst>
              </a:custGeom>
              <a:solidFill>
                <a:srgbClr val="FF72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3855;p69">
                <a:extLst>
                  <a:ext uri="{FF2B5EF4-FFF2-40B4-BE49-F238E27FC236}">
                    <a16:creationId xmlns:a16="http://schemas.microsoft.com/office/drawing/2014/main" id="{3A2277CA-3E8D-9540-9E48-E9838FD00215}"/>
                  </a:ext>
                </a:extLst>
              </p:cNvPr>
              <p:cNvSpPr/>
              <p:nvPr/>
            </p:nvSpPr>
            <p:spPr>
              <a:xfrm>
                <a:off x="6026243" y="2265492"/>
                <a:ext cx="33060" cy="7304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435" extrusionOk="0">
                    <a:moveTo>
                      <a:pt x="1968" y="1"/>
                    </a:moveTo>
                    <a:lnTo>
                      <a:pt x="0" y="34"/>
                    </a:lnTo>
                    <a:lnTo>
                      <a:pt x="0" y="434"/>
                    </a:lnTo>
                    <a:lnTo>
                      <a:pt x="1968" y="434"/>
                    </a:lnTo>
                    <a:lnTo>
                      <a:pt x="196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3856;p69">
              <a:extLst>
                <a:ext uri="{FF2B5EF4-FFF2-40B4-BE49-F238E27FC236}">
                  <a16:creationId xmlns:a16="http://schemas.microsoft.com/office/drawing/2014/main" id="{60F0CECD-C9D4-AE23-4C32-1F42F478550C}"/>
                </a:ext>
              </a:extLst>
            </p:cNvPr>
            <p:cNvGrpSpPr/>
            <p:nvPr/>
          </p:nvGrpSpPr>
          <p:grpSpPr>
            <a:xfrm>
              <a:off x="6519099" y="1927206"/>
              <a:ext cx="319817" cy="319817"/>
              <a:chOff x="6519099" y="1927206"/>
              <a:chExt cx="319817" cy="319817"/>
            </a:xfrm>
          </p:grpSpPr>
          <p:sp>
            <p:nvSpPr>
              <p:cNvPr id="273" name="Google Shape;3857;p69">
                <a:extLst>
                  <a:ext uri="{FF2B5EF4-FFF2-40B4-BE49-F238E27FC236}">
                    <a16:creationId xmlns:a16="http://schemas.microsoft.com/office/drawing/2014/main" id="{56BF1A92-23A5-F38A-1755-C686D14762EA}"/>
                  </a:ext>
                </a:extLst>
              </p:cNvPr>
              <p:cNvSpPr/>
              <p:nvPr/>
            </p:nvSpPr>
            <p:spPr>
              <a:xfrm>
                <a:off x="6519099" y="1927206"/>
                <a:ext cx="319817" cy="319817"/>
              </a:xfrm>
              <a:custGeom>
                <a:avLst/>
                <a:gdLst/>
                <a:ahLst/>
                <a:cxnLst/>
                <a:rect l="l" t="t" r="r" b="b"/>
                <a:pathLst>
                  <a:path w="19048" h="19048" extrusionOk="0">
                    <a:moveTo>
                      <a:pt x="9541" y="1"/>
                    </a:moveTo>
                    <a:cubicBezTo>
                      <a:pt x="4270" y="1"/>
                      <a:pt x="0" y="4271"/>
                      <a:pt x="0" y="9541"/>
                    </a:cubicBezTo>
                    <a:cubicBezTo>
                      <a:pt x="0" y="14811"/>
                      <a:pt x="4270" y="19048"/>
                      <a:pt x="9541" y="19048"/>
                    </a:cubicBezTo>
                    <a:cubicBezTo>
                      <a:pt x="14811" y="19048"/>
                      <a:pt x="19047" y="14811"/>
                      <a:pt x="19047" y="9541"/>
                    </a:cubicBezTo>
                    <a:cubicBezTo>
                      <a:pt x="19047" y="4271"/>
                      <a:pt x="14811" y="1"/>
                      <a:pt x="95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3858;p69">
                <a:extLst>
                  <a:ext uri="{FF2B5EF4-FFF2-40B4-BE49-F238E27FC236}">
                    <a16:creationId xmlns:a16="http://schemas.microsoft.com/office/drawing/2014/main" id="{CE72C295-08C6-2764-4B52-E9A95FABAFDB}"/>
                  </a:ext>
                </a:extLst>
              </p:cNvPr>
              <p:cNvSpPr/>
              <p:nvPr/>
            </p:nvSpPr>
            <p:spPr>
              <a:xfrm>
                <a:off x="6677597" y="1998345"/>
                <a:ext cx="75068" cy="95787"/>
              </a:xfrm>
              <a:custGeom>
                <a:avLst/>
                <a:gdLst/>
                <a:ahLst/>
                <a:cxnLst/>
                <a:rect l="l" t="t" r="r" b="b"/>
                <a:pathLst>
                  <a:path w="4471" h="5705" extrusionOk="0">
                    <a:moveTo>
                      <a:pt x="101" y="0"/>
                    </a:moveTo>
                    <a:cubicBezTo>
                      <a:pt x="34" y="467"/>
                      <a:pt x="34" y="968"/>
                      <a:pt x="34" y="1435"/>
                    </a:cubicBezTo>
                    <a:cubicBezTo>
                      <a:pt x="1" y="2369"/>
                      <a:pt x="1" y="3603"/>
                      <a:pt x="1" y="4970"/>
                    </a:cubicBezTo>
                    <a:lnTo>
                      <a:pt x="1" y="5704"/>
                    </a:lnTo>
                    <a:lnTo>
                      <a:pt x="101" y="5704"/>
                    </a:lnTo>
                    <a:cubicBezTo>
                      <a:pt x="1335" y="5704"/>
                      <a:pt x="2436" y="5671"/>
                      <a:pt x="3236" y="5671"/>
                    </a:cubicBezTo>
                    <a:cubicBezTo>
                      <a:pt x="3636" y="5671"/>
                      <a:pt x="4070" y="5671"/>
                      <a:pt x="4470" y="5604"/>
                    </a:cubicBezTo>
                    <a:cubicBezTo>
                      <a:pt x="4177" y="5555"/>
                      <a:pt x="3866" y="5524"/>
                      <a:pt x="3564" y="5524"/>
                    </a:cubicBezTo>
                    <a:cubicBezTo>
                      <a:pt x="3453" y="5524"/>
                      <a:pt x="3343" y="5529"/>
                      <a:pt x="3236" y="5538"/>
                    </a:cubicBezTo>
                    <a:cubicBezTo>
                      <a:pt x="2464" y="5505"/>
                      <a:pt x="1443" y="5504"/>
                      <a:pt x="234" y="5504"/>
                    </a:cubicBezTo>
                    <a:lnTo>
                      <a:pt x="234" y="5504"/>
                    </a:lnTo>
                    <a:lnTo>
                      <a:pt x="234" y="4970"/>
                    </a:lnTo>
                    <a:cubicBezTo>
                      <a:pt x="234" y="3603"/>
                      <a:pt x="201" y="2369"/>
                      <a:pt x="201" y="1435"/>
                    </a:cubicBezTo>
                    <a:cubicBezTo>
                      <a:pt x="201" y="968"/>
                      <a:pt x="167" y="467"/>
                      <a:pt x="1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3859;p69">
                <a:extLst>
                  <a:ext uri="{FF2B5EF4-FFF2-40B4-BE49-F238E27FC236}">
                    <a16:creationId xmlns:a16="http://schemas.microsoft.com/office/drawing/2014/main" id="{592DE213-2633-149B-AD1D-D2003448E607}"/>
                  </a:ext>
                </a:extLst>
              </p:cNvPr>
              <p:cNvSpPr/>
              <p:nvPr/>
            </p:nvSpPr>
            <p:spPr>
              <a:xfrm>
                <a:off x="6678151" y="1953532"/>
                <a:ext cx="3392" cy="26898"/>
              </a:xfrm>
              <a:custGeom>
                <a:avLst/>
                <a:gdLst/>
                <a:ahLst/>
                <a:cxnLst/>
                <a:rect l="l" t="t" r="r" b="b"/>
                <a:pathLst>
                  <a:path w="202" h="1602" extrusionOk="0">
                    <a:moveTo>
                      <a:pt x="101" y="1"/>
                    </a:moveTo>
                    <a:cubicBezTo>
                      <a:pt x="34" y="1"/>
                      <a:pt x="1" y="368"/>
                      <a:pt x="1" y="801"/>
                    </a:cubicBezTo>
                    <a:cubicBezTo>
                      <a:pt x="1" y="1268"/>
                      <a:pt x="34" y="1602"/>
                      <a:pt x="101" y="1602"/>
                    </a:cubicBezTo>
                    <a:cubicBezTo>
                      <a:pt x="168" y="1602"/>
                      <a:pt x="201" y="1268"/>
                      <a:pt x="201" y="801"/>
                    </a:cubicBezTo>
                    <a:cubicBezTo>
                      <a:pt x="201" y="368"/>
                      <a:pt x="168" y="1"/>
                      <a:pt x="1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3860;p69">
                <a:extLst>
                  <a:ext uri="{FF2B5EF4-FFF2-40B4-BE49-F238E27FC236}">
                    <a16:creationId xmlns:a16="http://schemas.microsoft.com/office/drawing/2014/main" id="{B073FD1A-CB16-11FB-DE84-AFE1E24E6331}"/>
                  </a:ext>
                </a:extLst>
              </p:cNvPr>
              <p:cNvSpPr/>
              <p:nvPr/>
            </p:nvSpPr>
            <p:spPr>
              <a:xfrm>
                <a:off x="6733038" y="1975309"/>
                <a:ext cx="20182" cy="18755"/>
              </a:xfrm>
              <a:custGeom>
                <a:avLst/>
                <a:gdLst/>
                <a:ahLst/>
                <a:cxnLst/>
                <a:rect l="l" t="t" r="r" b="b"/>
                <a:pathLst>
                  <a:path w="1202" h="1117" extrusionOk="0">
                    <a:moveTo>
                      <a:pt x="1157" y="1"/>
                    </a:moveTo>
                    <a:cubicBezTo>
                      <a:pt x="1091" y="1"/>
                      <a:pt x="813" y="193"/>
                      <a:pt x="535" y="472"/>
                    </a:cubicBezTo>
                    <a:cubicBezTo>
                      <a:pt x="201" y="772"/>
                      <a:pt x="1" y="1072"/>
                      <a:pt x="34" y="1105"/>
                    </a:cubicBezTo>
                    <a:cubicBezTo>
                      <a:pt x="42" y="1113"/>
                      <a:pt x="52" y="1117"/>
                      <a:pt x="65" y="1117"/>
                    </a:cubicBezTo>
                    <a:cubicBezTo>
                      <a:pt x="164" y="1117"/>
                      <a:pt x="403" y="904"/>
                      <a:pt x="668" y="638"/>
                    </a:cubicBezTo>
                    <a:cubicBezTo>
                      <a:pt x="1002" y="338"/>
                      <a:pt x="1202" y="38"/>
                      <a:pt x="1168" y="5"/>
                    </a:cubicBezTo>
                    <a:cubicBezTo>
                      <a:pt x="1166" y="2"/>
                      <a:pt x="1162" y="1"/>
                      <a:pt x="11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3861;p69">
                <a:extLst>
                  <a:ext uri="{FF2B5EF4-FFF2-40B4-BE49-F238E27FC236}">
                    <a16:creationId xmlns:a16="http://schemas.microsoft.com/office/drawing/2014/main" id="{E200B162-B1F2-9B45-4843-E4056C31F4AB}"/>
                  </a:ext>
                </a:extLst>
              </p:cNvPr>
              <p:cNvSpPr/>
              <p:nvPr/>
            </p:nvSpPr>
            <p:spPr>
              <a:xfrm>
                <a:off x="6771689" y="2021582"/>
                <a:ext cx="24094" cy="14372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856" extrusionOk="0">
                    <a:moveTo>
                      <a:pt x="1358" y="0"/>
                    </a:moveTo>
                    <a:cubicBezTo>
                      <a:pt x="1250" y="0"/>
                      <a:pt x="965" y="125"/>
                      <a:pt x="634" y="317"/>
                    </a:cubicBezTo>
                    <a:cubicBezTo>
                      <a:pt x="267" y="551"/>
                      <a:pt x="1" y="784"/>
                      <a:pt x="34" y="851"/>
                    </a:cubicBezTo>
                    <a:cubicBezTo>
                      <a:pt x="40" y="854"/>
                      <a:pt x="47" y="855"/>
                      <a:pt x="56" y="855"/>
                    </a:cubicBezTo>
                    <a:cubicBezTo>
                      <a:pt x="153" y="855"/>
                      <a:pt x="432" y="698"/>
                      <a:pt x="768" y="484"/>
                    </a:cubicBezTo>
                    <a:cubicBezTo>
                      <a:pt x="1135" y="284"/>
                      <a:pt x="1435" y="84"/>
                      <a:pt x="1402" y="17"/>
                    </a:cubicBezTo>
                    <a:cubicBezTo>
                      <a:pt x="1396" y="6"/>
                      <a:pt x="1381" y="0"/>
                      <a:pt x="13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3862;p69">
                <a:extLst>
                  <a:ext uri="{FF2B5EF4-FFF2-40B4-BE49-F238E27FC236}">
                    <a16:creationId xmlns:a16="http://schemas.microsoft.com/office/drawing/2014/main" id="{7F7596F9-5CE5-1D9B-CA4C-6167DEFC8142}"/>
                  </a:ext>
                </a:extLst>
              </p:cNvPr>
              <p:cNvSpPr/>
              <p:nvPr/>
            </p:nvSpPr>
            <p:spPr>
              <a:xfrm>
                <a:off x="6783458" y="2089079"/>
                <a:ext cx="36418" cy="3795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226" extrusionOk="0">
                    <a:moveTo>
                      <a:pt x="1097" y="0"/>
                    </a:moveTo>
                    <a:cubicBezTo>
                      <a:pt x="734" y="0"/>
                      <a:pt x="367" y="33"/>
                      <a:pt x="0" y="100"/>
                    </a:cubicBezTo>
                    <a:cubicBezTo>
                      <a:pt x="367" y="184"/>
                      <a:pt x="734" y="225"/>
                      <a:pt x="1097" y="225"/>
                    </a:cubicBezTo>
                    <a:cubicBezTo>
                      <a:pt x="1459" y="225"/>
                      <a:pt x="1818" y="184"/>
                      <a:pt x="2168" y="100"/>
                    </a:cubicBezTo>
                    <a:cubicBezTo>
                      <a:pt x="1818" y="33"/>
                      <a:pt x="1459" y="0"/>
                      <a:pt x="109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3863;p69">
                <a:extLst>
                  <a:ext uri="{FF2B5EF4-FFF2-40B4-BE49-F238E27FC236}">
                    <a16:creationId xmlns:a16="http://schemas.microsoft.com/office/drawing/2014/main" id="{248DFDD3-034A-D66F-06F8-40B243CB8E3E}"/>
                  </a:ext>
                </a:extLst>
              </p:cNvPr>
              <p:cNvSpPr/>
              <p:nvPr/>
            </p:nvSpPr>
            <p:spPr>
              <a:xfrm>
                <a:off x="6531423" y="2086829"/>
                <a:ext cx="34739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201" extrusionOk="0">
                    <a:moveTo>
                      <a:pt x="1047" y="1"/>
                    </a:moveTo>
                    <a:cubicBezTo>
                      <a:pt x="701" y="1"/>
                      <a:pt x="351" y="34"/>
                      <a:pt x="0" y="101"/>
                    </a:cubicBezTo>
                    <a:cubicBezTo>
                      <a:pt x="351" y="167"/>
                      <a:pt x="701" y="201"/>
                      <a:pt x="1047" y="201"/>
                    </a:cubicBezTo>
                    <a:cubicBezTo>
                      <a:pt x="1393" y="201"/>
                      <a:pt x="1735" y="167"/>
                      <a:pt x="2068" y="101"/>
                    </a:cubicBezTo>
                    <a:cubicBezTo>
                      <a:pt x="1735" y="34"/>
                      <a:pt x="1393" y="1"/>
                      <a:pt x="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3864;p69">
                <a:extLst>
                  <a:ext uri="{FF2B5EF4-FFF2-40B4-BE49-F238E27FC236}">
                    <a16:creationId xmlns:a16="http://schemas.microsoft.com/office/drawing/2014/main" id="{14B50C21-22FB-2893-F26B-305AAEAF44CE}"/>
                  </a:ext>
                </a:extLst>
              </p:cNvPr>
              <p:cNvSpPr/>
              <p:nvPr/>
            </p:nvSpPr>
            <p:spPr>
              <a:xfrm>
                <a:off x="6555500" y="2140036"/>
                <a:ext cx="29148" cy="22029"/>
              </a:xfrm>
              <a:custGeom>
                <a:avLst/>
                <a:gdLst/>
                <a:ahLst/>
                <a:cxnLst/>
                <a:rect l="l" t="t" r="r" b="b"/>
                <a:pathLst>
                  <a:path w="1736" h="1312" extrusionOk="0">
                    <a:moveTo>
                      <a:pt x="1702" y="1"/>
                    </a:moveTo>
                    <a:lnTo>
                      <a:pt x="1702" y="1"/>
                    </a:lnTo>
                    <a:cubicBezTo>
                      <a:pt x="1368" y="134"/>
                      <a:pt x="1068" y="301"/>
                      <a:pt x="835" y="568"/>
                    </a:cubicBezTo>
                    <a:cubicBezTo>
                      <a:pt x="368" y="935"/>
                      <a:pt x="1" y="1268"/>
                      <a:pt x="67" y="1302"/>
                    </a:cubicBezTo>
                    <a:cubicBezTo>
                      <a:pt x="74" y="1308"/>
                      <a:pt x="84" y="1312"/>
                      <a:pt x="98" y="1312"/>
                    </a:cubicBezTo>
                    <a:cubicBezTo>
                      <a:pt x="211" y="1312"/>
                      <a:pt x="549" y="1063"/>
                      <a:pt x="968" y="734"/>
                    </a:cubicBezTo>
                    <a:cubicBezTo>
                      <a:pt x="1402" y="368"/>
                      <a:pt x="1735" y="34"/>
                      <a:pt x="17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3865;p69">
                <a:extLst>
                  <a:ext uri="{FF2B5EF4-FFF2-40B4-BE49-F238E27FC236}">
                    <a16:creationId xmlns:a16="http://schemas.microsoft.com/office/drawing/2014/main" id="{1694F765-D25D-058C-005F-2096CAA83A75}"/>
                  </a:ext>
                </a:extLst>
              </p:cNvPr>
              <p:cNvSpPr/>
              <p:nvPr/>
            </p:nvSpPr>
            <p:spPr>
              <a:xfrm>
                <a:off x="6610386" y="2179762"/>
                <a:ext cx="18503" cy="30340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807" extrusionOk="0">
                    <a:moveTo>
                      <a:pt x="1091" y="1"/>
                    </a:moveTo>
                    <a:cubicBezTo>
                      <a:pt x="1004" y="1"/>
                      <a:pt x="687" y="328"/>
                      <a:pt x="401" y="837"/>
                    </a:cubicBezTo>
                    <a:cubicBezTo>
                      <a:pt x="201" y="1104"/>
                      <a:pt x="67" y="1437"/>
                      <a:pt x="1" y="1804"/>
                    </a:cubicBezTo>
                    <a:cubicBezTo>
                      <a:pt x="3" y="1806"/>
                      <a:pt x="6" y="1806"/>
                      <a:pt x="9" y="1806"/>
                    </a:cubicBezTo>
                    <a:cubicBezTo>
                      <a:pt x="86" y="1806"/>
                      <a:pt x="313" y="1418"/>
                      <a:pt x="601" y="937"/>
                    </a:cubicBezTo>
                    <a:cubicBezTo>
                      <a:pt x="801" y="637"/>
                      <a:pt x="968" y="337"/>
                      <a:pt x="1101" y="3"/>
                    </a:cubicBezTo>
                    <a:cubicBezTo>
                      <a:pt x="1098" y="1"/>
                      <a:pt x="1095" y="1"/>
                      <a:pt x="109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3866;p69">
                <a:extLst>
                  <a:ext uri="{FF2B5EF4-FFF2-40B4-BE49-F238E27FC236}">
                    <a16:creationId xmlns:a16="http://schemas.microsoft.com/office/drawing/2014/main" id="{28203BD8-828E-FD2D-069D-3C90CA14E599}"/>
                  </a:ext>
                </a:extLst>
              </p:cNvPr>
              <p:cNvSpPr/>
              <p:nvPr/>
            </p:nvSpPr>
            <p:spPr>
              <a:xfrm>
                <a:off x="6677043" y="2194369"/>
                <a:ext cx="5054" cy="36418"/>
              </a:xfrm>
              <a:custGeom>
                <a:avLst/>
                <a:gdLst/>
                <a:ahLst/>
                <a:cxnLst/>
                <a:rect l="l" t="t" r="r" b="b"/>
                <a:pathLst>
                  <a:path w="301" h="2169" extrusionOk="0">
                    <a:moveTo>
                      <a:pt x="167" y="0"/>
                    </a:moveTo>
                    <a:cubicBezTo>
                      <a:pt x="0" y="701"/>
                      <a:pt x="0" y="1468"/>
                      <a:pt x="167" y="2168"/>
                    </a:cubicBezTo>
                    <a:cubicBezTo>
                      <a:pt x="300" y="1468"/>
                      <a:pt x="300" y="701"/>
                      <a:pt x="1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3867;p69">
                <a:extLst>
                  <a:ext uri="{FF2B5EF4-FFF2-40B4-BE49-F238E27FC236}">
                    <a16:creationId xmlns:a16="http://schemas.microsoft.com/office/drawing/2014/main" id="{0A4755E4-C743-BDEC-5D06-AF2C991EB664}"/>
                  </a:ext>
                </a:extLst>
              </p:cNvPr>
              <p:cNvSpPr/>
              <p:nvPr/>
            </p:nvSpPr>
            <p:spPr>
              <a:xfrm>
                <a:off x="6730251" y="2182599"/>
                <a:ext cx="29131" cy="24111"/>
              </a:xfrm>
              <a:custGeom>
                <a:avLst/>
                <a:gdLst/>
                <a:ahLst/>
                <a:cxnLst/>
                <a:rect l="l" t="t" r="r" b="b"/>
                <a:pathLst>
                  <a:path w="1735" h="1436" extrusionOk="0">
                    <a:moveTo>
                      <a:pt x="67" y="1"/>
                    </a:moveTo>
                    <a:lnTo>
                      <a:pt x="67" y="1"/>
                    </a:lnTo>
                    <a:cubicBezTo>
                      <a:pt x="0" y="34"/>
                      <a:pt x="300" y="434"/>
                      <a:pt x="767" y="835"/>
                    </a:cubicBezTo>
                    <a:cubicBezTo>
                      <a:pt x="1001" y="1102"/>
                      <a:pt x="1334" y="1302"/>
                      <a:pt x="1701" y="1435"/>
                    </a:cubicBezTo>
                    <a:cubicBezTo>
                      <a:pt x="1735" y="1368"/>
                      <a:pt x="1334" y="1068"/>
                      <a:pt x="901" y="701"/>
                    </a:cubicBezTo>
                    <a:cubicBezTo>
                      <a:pt x="634" y="434"/>
                      <a:pt x="367" y="201"/>
                      <a:pt x="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3868;p69">
                <a:extLst>
                  <a:ext uri="{FF2B5EF4-FFF2-40B4-BE49-F238E27FC236}">
                    <a16:creationId xmlns:a16="http://schemas.microsoft.com/office/drawing/2014/main" id="{038DEEEF-363D-9148-900A-D577F9D0A62F}"/>
                  </a:ext>
                </a:extLst>
              </p:cNvPr>
              <p:cNvSpPr/>
              <p:nvPr/>
            </p:nvSpPr>
            <p:spPr>
              <a:xfrm>
                <a:off x="6772243" y="2143915"/>
                <a:ext cx="24665" cy="23070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1374" extrusionOk="0">
                    <a:moveTo>
                      <a:pt x="43" y="0"/>
                    </a:moveTo>
                    <a:cubicBezTo>
                      <a:pt x="39" y="0"/>
                      <a:pt x="36" y="1"/>
                      <a:pt x="34" y="3"/>
                    </a:cubicBezTo>
                    <a:cubicBezTo>
                      <a:pt x="1" y="36"/>
                      <a:pt x="268" y="370"/>
                      <a:pt x="635" y="737"/>
                    </a:cubicBezTo>
                    <a:cubicBezTo>
                      <a:pt x="981" y="1115"/>
                      <a:pt x="1327" y="1374"/>
                      <a:pt x="1393" y="1374"/>
                    </a:cubicBezTo>
                    <a:cubicBezTo>
                      <a:pt x="1397" y="1374"/>
                      <a:pt x="1400" y="1373"/>
                      <a:pt x="1402" y="1371"/>
                    </a:cubicBezTo>
                    <a:cubicBezTo>
                      <a:pt x="1469" y="1304"/>
                      <a:pt x="1168" y="970"/>
                      <a:pt x="801" y="604"/>
                    </a:cubicBezTo>
                    <a:cubicBezTo>
                      <a:pt x="455" y="257"/>
                      <a:pt x="109" y="0"/>
                      <a:pt x="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3869;p69">
                <a:extLst>
                  <a:ext uri="{FF2B5EF4-FFF2-40B4-BE49-F238E27FC236}">
                    <a16:creationId xmlns:a16="http://schemas.microsoft.com/office/drawing/2014/main" id="{B13B848C-7DE6-E73E-4AF0-1121F93852AC}"/>
                  </a:ext>
                </a:extLst>
              </p:cNvPr>
              <p:cNvSpPr/>
              <p:nvPr/>
            </p:nvSpPr>
            <p:spPr>
              <a:xfrm>
                <a:off x="6561662" y="2019014"/>
                <a:ext cx="21307" cy="20282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1208" extrusionOk="0">
                    <a:moveTo>
                      <a:pt x="50" y="0"/>
                    </a:moveTo>
                    <a:cubicBezTo>
                      <a:pt x="43" y="0"/>
                      <a:pt x="38" y="1"/>
                      <a:pt x="34" y="3"/>
                    </a:cubicBezTo>
                    <a:cubicBezTo>
                      <a:pt x="1" y="70"/>
                      <a:pt x="234" y="370"/>
                      <a:pt x="568" y="704"/>
                    </a:cubicBezTo>
                    <a:cubicBezTo>
                      <a:pt x="880" y="985"/>
                      <a:pt x="1163" y="1207"/>
                      <a:pt x="1225" y="1207"/>
                    </a:cubicBezTo>
                    <a:cubicBezTo>
                      <a:pt x="1229" y="1207"/>
                      <a:pt x="1233" y="1206"/>
                      <a:pt x="1235" y="1204"/>
                    </a:cubicBezTo>
                    <a:cubicBezTo>
                      <a:pt x="1268" y="1171"/>
                      <a:pt x="1035" y="871"/>
                      <a:pt x="734" y="537"/>
                    </a:cubicBezTo>
                    <a:cubicBezTo>
                      <a:pt x="422" y="225"/>
                      <a:pt x="139" y="0"/>
                      <a:pt x="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3870;p69">
                <a:extLst>
                  <a:ext uri="{FF2B5EF4-FFF2-40B4-BE49-F238E27FC236}">
                    <a16:creationId xmlns:a16="http://schemas.microsoft.com/office/drawing/2014/main" id="{387B8D29-BBFD-57F9-AC87-0BDAFEAE10C3}"/>
                  </a:ext>
                </a:extLst>
              </p:cNvPr>
              <p:cNvSpPr/>
              <p:nvPr/>
            </p:nvSpPr>
            <p:spPr>
              <a:xfrm>
                <a:off x="6608153" y="1971397"/>
                <a:ext cx="20736" cy="19745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176" extrusionOk="0">
                    <a:moveTo>
                      <a:pt x="43" y="1"/>
                    </a:moveTo>
                    <a:cubicBezTo>
                      <a:pt x="39" y="1"/>
                      <a:pt x="36" y="2"/>
                      <a:pt x="34" y="4"/>
                    </a:cubicBezTo>
                    <a:cubicBezTo>
                      <a:pt x="0" y="71"/>
                      <a:pt x="200" y="338"/>
                      <a:pt x="534" y="671"/>
                    </a:cubicBezTo>
                    <a:cubicBezTo>
                      <a:pt x="843" y="981"/>
                      <a:pt x="1095" y="1175"/>
                      <a:pt x="1183" y="1175"/>
                    </a:cubicBezTo>
                    <a:cubicBezTo>
                      <a:pt x="1190" y="1175"/>
                      <a:pt x="1196" y="1174"/>
                      <a:pt x="1201" y="1172"/>
                    </a:cubicBezTo>
                    <a:cubicBezTo>
                      <a:pt x="1234" y="1138"/>
                      <a:pt x="1001" y="838"/>
                      <a:pt x="701" y="504"/>
                    </a:cubicBezTo>
                    <a:cubicBezTo>
                      <a:pt x="389" y="223"/>
                      <a:pt x="106" y="1"/>
                      <a:pt x="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" name="Google Shape;3871;p69">
              <a:extLst>
                <a:ext uri="{FF2B5EF4-FFF2-40B4-BE49-F238E27FC236}">
                  <a16:creationId xmlns:a16="http://schemas.microsoft.com/office/drawing/2014/main" id="{A20F949A-AD40-C09A-49ED-F6F91830C5CC}"/>
                </a:ext>
              </a:extLst>
            </p:cNvPr>
            <p:cNvGrpSpPr/>
            <p:nvPr/>
          </p:nvGrpSpPr>
          <p:grpSpPr>
            <a:xfrm>
              <a:off x="7172703" y="2572414"/>
              <a:ext cx="261572" cy="191004"/>
              <a:chOff x="7172703" y="2572414"/>
              <a:chExt cx="261572" cy="191004"/>
            </a:xfrm>
          </p:grpSpPr>
          <p:sp>
            <p:nvSpPr>
              <p:cNvPr id="270" name="Google Shape;3872;p69">
                <a:extLst>
                  <a:ext uri="{FF2B5EF4-FFF2-40B4-BE49-F238E27FC236}">
                    <a16:creationId xmlns:a16="http://schemas.microsoft.com/office/drawing/2014/main" id="{741FD0B5-F8E9-8D04-B98C-7D25D08467B2}"/>
                  </a:ext>
                </a:extLst>
              </p:cNvPr>
              <p:cNvSpPr/>
              <p:nvPr/>
            </p:nvSpPr>
            <p:spPr>
              <a:xfrm>
                <a:off x="7174382" y="2573539"/>
                <a:ext cx="259893" cy="187629"/>
              </a:xfrm>
              <a:custGeom>
                <a:avLst/>
                <a:gdLst/>
                <a:ahLst/>
                <a:cxnLst/>
                <a:rect l="l" t="t" r="r" b="b"/>
                <a:pathLst>
                  <a:path w="15479" h="11175" extrusionOk="0">
                    <a:moveTo>
                      <a:pt x="14544" y="0"/>
                    </a:moveTo>
                    <a:lnTo>
                      <a:pt x="0" y="1401"/>
                    </a:lnTo>
                    <a:lnTo>
                      <a:pt x="934" y="11175"/>
                    </a:lnTo>
                    <a:lnTo>
                      <a:pt x="15478" y="9807"/>
                    </a:lnTo>
                    <a:lnTo>
                      <a:pt x="1454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3873;p69">
                <a:extLst>
                  <a:ext uri="{FF2B5EF4-FFF2-40B4-BE49-F238E27FC236}">
                    <a16:creationId xmlns:a16="http://schemas.microsoft.com/office/drawing/2014/main" id="{7C7346A1-685A-2C4E-CAA2-5314DF225400}"/>
                  </a:ext>
                </a:extLst>
              </p:cNvPr>
              <p:cNvSpPr/>
              <p:nvPr/>
            </p:nvSpPr>
            <p:spPr>
              <a:xfrm>
                <a:off x="7172703" y="2572414"/>
                <a:ext cx="261572" cy="191004"/>
              </a:xfrm>
              <a:custGeom>
                <a:avLst/>
                <a:gdLst/>
                <a:ahLst/>
                <a:cxnLst/>
                <a:rect l="l" t="t" r="r" b="b"/>
                <a:pathLst>
                  <a:path w="15579" h="11376" extrusionOk="0">
                    <a:moveTo>
                      <a:pt x="14644" y="0"/>
                    </a:moveTo>
                    <a:lnTo>
                      <a:pt x="100" y="1368"/>
                    </a:lnTo>
                    <a:lnTo>
                      <a:pt x="0" y="1468"/>
                    </a:lnTo>
                    <a:lnTo>
                      <a:pt x="0" y="1535"/>
                    </a:lnTo>
                    <a:lnTo>
                      <a:pt x="0" y="1635"/>
                    </a:lnTo>
                    <a:lnTo>
                      <a:pt x="0" y="1802"/>
                    </a:lnTo>
                    <a:lnTo>
                      <a:pt x="34" y="2102"/>
                    </a:lnTo>
                    <a:lnTo>
                      <a:pt x="100" y="2769"/>
                    </a:lnTo>
                    <a:lnTo>
                      <a:pt x="234" y="4037"/>
                    </a:lnTo>
                    <a:cubicBezTo>
                      <a:pt x="300" y="4871"/>
                      <a:pt x="401" y="5704"/>
                      <a:pt x="467" y="6538"/>
                    </a:cubicBezTo>
                    <a:cubicBezTo>
                      <a:pt x="634" y="8206"/>
                      <a:pt x="767" y="9774"/>
                      <a:pt x="901" y="11275"/>
                    </a:cubicBezTo>
                    <a:lnTo>
                      <a:pt x="901" y="11375"/>
                    </a:lnTo>
                    <a:lnTo>
                      <a:pt x="1001" y="11375"/>
                    </a:lnTo>
                    <a:lnTo>
                      <a:pt x="11542" y="10308"/>
                    </a:lnTo>
                    <a:lnTo>
                      <a:pt x="14511" y="10008"/>
                    </a:lnTo>
                    <a:lnTo>
                      <a:pt x="15311" y="9907"/>
                    </a:lnTo>
                    <a:cubicBezTo>
                      <a:pt x="15378" y="9907"/>
                      <a:pt x="15478" y="9907"/>
                      <a:pt x="15545" y="9874"/>
                    </a:cubicBezTo>
                    <a:lnTo>
                      <a:pt x="15278" y="9874"/>
                    </a:lnTo>
                    <a:lnTo>
                      <a:pt x="14477" y="9941"/>
                    </a:lnTo>
                    <a:lnTo>
                      <a:pt x="11475" y="10208"/>
                    </a:lnTo>
                    <a:lnTo>
                      <a:pt x="1091" y="11134"/>
                    </a:lnTo>
                    <a:lnTo>
                      <a:pt x="1091" y="11134"/>
                    </a:lnTo>
                    <a:cubicBezTo>
                      <a:pt x="961" y="9665"/>
                      <a:pt x="830" y="8133"/>
                      <a:pt x="667" y="6505"/>
                    </a:cubicBezTo>
                    <a:lnTo>
                      <a:pt x="434" y="4003"/>
                    </a:lnTo>
                    <a:cubicBezTo>
                      <a:pt x="401" y="3603"/>
                      <a:pt x="367" y="3136"/>
                      <a:pt x="300" y="2736"/>
                    </a:cubicBezTo>
                    <a:lnTo>
                      <a:pt x="234" y="2069"/>
                    </a:lnTo>
                    <a:lnTo>
                      <a:pt x="234" y="1768"/>
                    </a:lnTo>
                    <a:lnTo>
                      <a:pt x="234" y="1602"/>
                    </a:lnTo>
                    <a:lnTo>
                      <a:pt x="234" y="1559"/>
                    </a:lnTo>
                    <a:lnTo>
                      <a:pt x="234" y="1559"/>
                    </a:lnTo>
                    <a:lnTo>
                      <a:pt x="14588" y="173"/>
                    </a:lnTo>
                    <a:lnTo>
                      <a:pt x="14588" y="173"/>
                    </a:lnTo>
                    <a:cubicBezTo>
                      <a:pt x="14883" y="3094"/>
                      <a:pt x="15113" y="5492"/>
                      <a:pt x="15278" y="7206"/>
                    </a:cubicBezTo>
                    <a:cubicBezTo>
                      <a:pt x="15378" y="8039"/>
                      <a:pt x="15445" y="8707"/>
                      <a:pt x="15478" y="9174"/>
                    </a:cubicBezTo>
                    <a:cubicBezTo>
                      <a:pt x="15511" y="9407"/>
                      <a:pt x="15545" y="9574"/>
                      <a:pt x="15545" y="9707"/>
                    </a:cubicBezTo>
                    <a:cubicBezTo>
                      <a:pt x="15545" y="9741"/>
                      <a:pt x="15578" y="9807"/>
                      <a:pt x="15578" y="9874"/>
                    </a:cubicBezTo>
                    <a:cubicBezTo>
                      <a:pt x="15578" y="9874"/>
                      <a:pt x="15578" y="9874"/>
                      <a:pt x="15578" y="9741"/>
                    </a:cubicBezTo>
                    <a:cubicBezTo>
                      <a:pt x="15578" y="9607"/>
                      <a:pt x="15545" y="9440"/>
                      <a:pt x="15545" y="9207"/>
                    </a:cubicBezTo>
                    <a:cubicBezTo>
                      <a:pt x="15511" y="8740"/>
                      <a:pt x="15445" y="8106"/>
                      <a:pt x="15378" y="7272"/>
                    </a:cubicBezTo>
                    <a:cubicBezTo>
                      <a:pt x="15211" y="5538"/>
                      <a:pt x="15011" y="3069"/>
                      <a:pt x="14744" y="100"/>
                    </a:cubicBezTo>
                    <a:lnTo>
                      <a:pt x="147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3874;p69">
                <a:extLst>
                  <a:ext uri="{FF2B5EF4-FFF2-40B4-BE49-F238E27FC236}">
                    <a16:creationId xmlns:a16="http://schemas.microsoft.com/office/drawing/2014/main" id="{9D9250F0-EBF4-FE6D-10B8-26C2B08A042C}"/>
                  </a:ext>
                </a:extLst>
              </p:cNvPr>
              <p:cNvSpPr/>
              <p:nvPr/>
            </p:nvSpPr>
            <p:spPr>
              <a:xfrm>
                <a:off x="7174936" y="2573539"/>
                <a:ext cx="243657" cy="115952"/>
              </a:xfrm>
              <a:custGeom>
                <a:avLst/>
                <a:gdLst/>
                <a:ahLst/>
                <a:cxnLst/>
                <a:rect l="l" t="t" r="r" b="b"/>
                <a:pathLst>
                  <a:path w="14512" h="6906" extrusionOk="0">
                    <a:moveTo>
                      <a:pt x="14511" y="0"/>
                    </a:moveTo>
                    <a:lnTo>
                      <a:pt x="14511" y="0"/>
                    </a:lnTo>
                    <a:cubicBezTo>
                      <a:pt x="14344" y="167"/>
                      <a:pt x="14177" y="334"/>
                      <a:pt x="14044" y="500"/>
                    </a:cubicBezTo>
                    <a:lnTo>
                      <a:pt x="12710" y="1901"/>
                    </a:lnTo>
                    <a:cubicBezTo>
                      <a:pt x="11619" y="3091"/>
                      <a:pt x="10102" y="4773"/>
                      <a:pt x="8420" y="6621"/>
                    </a:cubicBezTo>
                    <a:lnTo>
                      <a:pt x="8420" y="6621"/>
                    </a:lnTo>
                    <a:lnTo>
                      <a:pt x="8106" y="6438"/>
                    </a:lnTo>
                    <a:cubicBezTo>
                      <a:pt x="5872" y="5004"/>
                      <a:pt x="3870" y="3736"/>
                      <a:pt x="2402" y="2835"/>
                    </a:cubicBezTo>
                    <a:lnTo>
                      <a:pt x="634" y="1768"/>
                    </a:lnTo>
                    <a:lnTo>
                      <a:pt x="167" y="1468"/>
                    </a:lnTo>
                    <a:cubicBezTo>
                      <a:pt x="101" y="1434"/>
                      <a:pt x="34" y="1401"/>
                      <a:pt x="1" y="1401"/>
                    </a:cubicBezTo>
                    <a:cubicBezTo>
                      <a:pt x="1" y="1401"/>
                      <a:pt x="34" y="1434"/>
                      <a:pt x="134" y="1501"/>
                    </a:cubicBezTo>
                    <a:lnTo>
                      <a:pt x="601" y="1835"/>
                    </a:lnTo>
                    <a:lnTo>
                      <a:pt x="2302" y="2969"/>
                    </a:lnTo>
                    <a:cubicBezTo>
                      <a:pt x="3770" y="3903"/>
                      <a:pt x="5771" y="5204"/>
                      <a:pt x="8006" y="6638"/>
                    </a:cubicBezTo>
                    <a:lnTo>
                      <a:pt x="8373" y="6872"/>
                    </a:lnTo>
                    <a:lnTo>
                      <a:pt x="8473" y="6905"/>
                    </a:lnTo>
                    <a:lnTo>
                      <a:pt x="8507" y="6838"/>
                    </a:lnTo>
                    <a:cubicBezTo>
                      <a:pt x="10208" y="4937"/>
                      <a:pt x="11742" y="3269"/>
                      <a:pt x="12810" y="2035"/>
                    </a:cubicBezTo>
                    <a:lnTo>
                      <a:pt x="14077" y="567"/>
                    </a:lnTo>
                    <a:cubicBezTo>
                      <a:pt x="14244" y="400"/>
                      <a:pt x="14378" y="200"/>
                      <a:pt x="145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4" name="Google Shape;3875;p69">
              <a:extLst>
                <a:ext uri="{FF2B5EF4-FFF2-40B4-BE49-F238E27FC236}">
                  <a16:creationId xmlns:a16="http://schemas.microsoft.com/office/drawing/2014/main" id="{6D797195-8187-6A56-D8B4-BBFB7260B3CC}"/>
                </a:ext>
              </a:extLst>
            </p:cNvPr>
            <p:cNvGrpSpPr/>
            <p:nvPr/>
          </p:nvGrpSpPr>
          <p:grpSpPr>
            <a:xfrm>
              <a:off x="7085327" y="1760866"/>
              <a:ext cx="317013" cy="468241"/>
              <a:chOff x="7085327" y="1760866"/>
              <a:chExt cx="317013" cy="468241"/>
            </a:xfrm>
          </p:grpSpPr>
          <p:sp>
            <p:nvSpPr>
              <p:cNvPr id="265" name="Google Shape;3876;p69">
                <a:extLst>
                  <a:ext uri="{FF2B5EF4-FFF2-40B4-BE49-F238E27FC236}">
                    <a16:creationId xmlns:a16="http://schemas.microsoft.com/office/drawing/2014/main" id="{31B7B1C4-7C85-DD74-B870-A44550DA49C0}"/>
                  </a:ext>
                </a:extLst>
              </p:cNvPr>
              <p:cNvSpPr/>
              <p:nvPr/>
            </p:nvSpPr>
            <p:spPr>
              <a:xfrm>
                <a:off x="7088685" y="1764224"/>
                <a:ext cx="309743" cy="460954"/>
              </a:xfrm>
              <a:custGeom>
                <a:avLst/>
                <a:gdLst/>
                <a:ahLst/>
                <a:cxnLst/>
                <a:rect l="l" t="t" r="r" b="b"/>
                <a:pathLst>
                  <a:path w="18448" h="27454" extrusionOk="0">
                    <a:moveTo>
                      <a:pt x="1" y="1"/>
                    </a:moveTo>
                    <a:lnTo>
                      <a:pt x="1" y="27454"/>
                    </a:lnTo>
                    <a:lnTo>
                      <a:pt x="18447" y="27454"/>
                    </a:lnTo>
                    <a:lnTo>
                      <a:pt x="18447" y="1"/>
                    </a:lnTo>
                    <a:close/>
                  </a:path>
                </a:pathLst>
              </a:custGeom>
              <a:solidFill>
                <a:srgbClr val="FF72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3877;p69">
                <a:extLst>
                  <a:ext uri="{FF2B5EF4-FFF2-40B4-BE49-F238E27FC236}">
                    <a16:creationId xmlns:a16="http://schemas.microsoft.com/office/drawing/2014/main" id="{D8285B30-08EC-3D1E-F76B-ADA4A7584976}"/>
                  </a:ext>
                </a:extLst>
              </p:cNvPr>
              <p:cNvSpPr/>
              <p:nvPr/>
            </p:nvSpPr>
            <p:spPr>
              <a:xfrm>
                <a:off x="7088685" y="1764224"/>
                <a:ext cx="309743" cy="460954"/>
              </a:xfrm>
              <a:custGeom>
                <a:avLst/>
                <a:gdLst/>
                <a:ahLst/>
                <a:cxnLst/>
                <a:rect l="l" t="t" r="r" b="b"/>
                <a:pathLst>
                  <a:path w="18448" h="27454" extrusionOk="0">
                    <a:moveTo>
                      <a:pt x="1" y="1"/>
                    </a:moveTo>
                    <a:lnTo>
                      <a:pt x="1" y="27454"/>
                    </a:lnTo>
                    <a:lnTo>
                      <a:pt x="18447" y="27454"/>
                    </a:lnTo>
                    <a:lnTo>
                      <a:pt x="18447" y="1"/>
                    </a:lnTo>
                    <a:close/>
                  </a:path>
                </a:pathLst>
              </a:custGeom>
              <a:solidFill>
                <a:srgbClr val="C5C5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3878;p69">
                <a:extLst>
                  <a:ext uri="{FF2B5EF4-FFF2-40B4-BE49-F238E27FC236}">
                    <a16:creationId xmlns:a16="http://schemas.microsoft.com/office/drawing/2014/main" id="{7C055FAD-4506-78CF-CDA2-29A5D392AA6B}"/>
                  </a:ext>
                </a:extLst>
              </p:cNvPr>
              <p:cNvSpPr/>
              <p:nvPr/>
            </p:nvSpPr>
            <p:spPr>
              <a:xfrm>
                <a:off x="7085327" y="1760866"/>
                <a:ext cx="317013" cy="468241"/>
              </a:xfrm>
              <a:custGeom>
                <a:avLst/>
                <a:gdLst/>
                <a:ahLst/>
                <a:cxnLst/>
                <a:rect l="l" t="t" r="r" b="b"/>
                <a:pathLst>
                  <a:path w="18881" h="27888" extrusionOk="0">
                    <a:moveTo>
                      <a:pt x="18447" y="434"/>
                    </a:moveTo>
                    <a:lnTo>
                      <a:pt x="18447" y="27454"/>
                    </a:lnTo>
                    <a:lnTo>
                      <a:pt x="434" y="27454"/>
                    </a:lnTo>
                    <a:lnTo>
                      <a:pt x="434" y="434"/>
                    </a:lnTo>
                    <a:close/>
                    <a:moveTo>
                      <a:pt x="1" y="1"/>
                    </a:moveTo>
                    <a:lnTo>
                      <a:pt x="1" y="27887"/>
                    </a:lnTo>
                    <a:lnTo>
                      <a:pt x="18881" y="27887"/>
                    </a:lnTo>
                    <a:lnTo>
                      <a:pt x="18881" y="1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3879;p69">
                <a:extLst>
                  <a:ext uri="{FF2B5EF4-FFF2-40B4-BE49-F238E27FC236}">
                    <a16:creationId xmlns:a16="http://schemas.microsoft.com/office/drawing/2014/main" id="{A08CC594-405D-5188-FE07-5CC17691BBA8}"/>
                  </a:ext>
                </a:extLst>
              </p:cNvPr>
              <p:cNvSpPr/>
              <p:nvPr/>
            </p:nvSpPr>
            <p:spPr>
              <a:xfrm>
                <a:off x="7120049" y="1792801"/>
                <a:ext cx="248124" cy="403818"/>
              </a:xfrm>
              <a:custGeom>
                <a:avLst/>
                <a:gdLst/>
                <a:ahLst/>
                <a:cxnLst/>
                <a:rect l="l" t="t" r="r" b="b"/>
                <a:pathLst>
                  <a:path w="14778" h="24051" extrusionOk="0">
                    <a:moveTo>
                      <a:pt x="1" y="0"/>
                    </a:moveTo>
                    <a:lnTo>
                      <a:pt x="1" y="24051"/>
                    </a:lnTo>
                    <a:lnTo>
                      <a:pt x="14778" y="24051"/>
                    </a:lnTo>
                    <a:lnTo>
                      <a:pt x="14778" y="0"/>
                    </a:lnTo>
                    <a:close/>
                  </a:path>
                </a:pathLst>
              </a:custGeom>
              <a:solidFill>
                <a:srgbClr val="E4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3880;p69">
                <a:extLst>
                  <a:ext uri="{FF2B5EF4-FFF2-40B4-BE49-F238E27FC236}">
                    <a16:creationId xmlns:a16="http://schemas.microsoft.com/office/drawing/2014/main" id="{7A426ACF-E707-A997-5D29-A5323CA31918}"/>
                  </a:ext>
                </a:extLst>
              </p:cNvPr>
              <p:cNvSpPr/>
              <p:nvPr/>
            </p:nvSpPr>
            <p:spPr>
              <a:xfrm>
                <a:off x="7174382" y="1907057"/>
                <a:ext cx="138904" cy="163552"/>
              </a:xfrm>
              <a:custGeom>
                <a:avLst/>
                <a:gdLst/>
                <a:ahLst/>
                <a:cxnLst/>
                <a:rect l="l" t="t" r="r" b="b"/>
                <a:pathLst>
                  <a:path w="8273" h="9741" extrusionOk="0">
                    <a:moveTo>
                      <a:pt x="0" y="0"/>
                    </a:moveTo>
                    <a:lnTo>
                      <a:pt x="0" y="9740"/>
                    </a:lnTo>
                    <a:lnTo>
                      <a:pt x="8273" y="9740"/>
                    </a:lnTo>
                    <a:lnTo>
                      <a:pt x="8273" y="0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3881;p69">
              <a:extLst>
                <a:ext uri="{FF2B5EF4-FFF2-40B4-BE49-F238E27FC236}">
                  <a16:creationId xmlns:a16="http://schemas.microsoft.com/office/drawing/2014/main" id="{93AE864F-9BC7-60FF-9564-7868FDFE8180}"/>
                </a:ext>
              </a:extLst>
            </p:cNvPr>
            <p:cNvGrpSpPr/>
            <p:nvPr/>
          </p:nvGrpSpPr>
          <p:grpSpPr>
            <a:xfrm>
              <a:off x="6710640" y="2419507"/>
              <a:ext cx="203328" cy="145637"/>
              <a:chOff x="6710640" y="2419507"/>
              <a:chExt cx="203328" cy="145637"/>
            </a:xfrm>
          </p:grpSpPr>
          <p:sp>
            <p:nvSpPr>
              <p:cNvPr id="263" name="Google Shape;3882;p69">
                <a:extLst>
                  <a:ext uri="{FF2B5EF4-FFF2-40B4-BE49-F238E27FC236}">
                    <a16:creationId xmlns:a16="http://schemas.microsoft.com/office/drawing/2014/main" id="{E4D5776B-EAE1-8021-A624-B999943A4053}"/>
                  </a:ext>
                </a:extLst>
              </p:cNvPr>
              <p:cNvSpPr/>
              <p:nvPr/>
            </p:nvSpPr>
            <p:spPr>
              <a:xfrm>
                <a:off x="6710640" y="2419507"/>
                <a:ext cx="203328" cy="145637"/>
              </a:xfrm>
              <a:custGeom>
                <a:avLst/>
                <a:gdLst/>
                <a:ahLst/>
                <a:cxnLst/>
                <a:rect l="l" t="t" r="r" b="b"/>
                <a:pathLst>
                  <a:path w="12110" h="8674" extrusionOk="0">
                    <a:moveTo>
                      <a:pt x="11225" y="8615"/>
                    </a:moveTo>
                    <a:cubicBezTo>
                      <a:pt x="11209" y="8615"/>
                      <a:pt x="11192" y="8624"/>
                      <a:pt x="11175" y="8640"/>
                    </a:cubicBezTo>
                    <a:lnTo>
                      <a:pt x="11275" y="8640"/>
                    </a:lnTo>
                    <a:cubicBezTo>
                      <a:pt x="11259" y="8624"/>
                      <a:pt x="11242" y="8615"/>
                      <a:pt x="11225" y="8615"/>
                    </a:cubicBezTo>
                    <a:close/>
                    <a:moveTo>
                      <a:pt x="868" y="1"/>
                    </a:moveTo>
                    <a:cubicBezTo>
                      <a:pt x="468" y="1"/>
                      <a:pt x="101" y="334"/>
                      <a:pt x="67" y="735"/>
                    </a:cubicBezTo>
                    <a:lnTo>
                      <a:pt x="67" y="1735"/>
                    </a:lnTo>
                    <a:cubicBezTo>
                      <a:pt x="67" y="2403"/>
                      <a:pt x="67" y="3070"/>
                      <a:pt x="67" y="3704"/>
                    </a:cubicBezTo>
                    <a:cubicBezTo>
                      <a:pt x="34" y="4971"/>
                      <a:pt x="1" y="6205"/>
                      <a:pt x="1" y="7406"/>
                    </a:cubicBezTo>
                    <a:lnTo>
                      <a:pt x="1" y="7840"/>
                    </a:lnTo>
                    <a:cubicBezTo>
                      <a:pt x="1" y="8007"/>
                      <a:pt x="34" y="8173"/>
                      <a:pt x="134" y="8307"/>
                    </a:cubicBezTo>
                    <a:cubicBezTo>
                      <a:pt x="201" y="8440"/>
                      <a:pt x="334" y="8574"/>
                      <a:pt x="501" y="8607"/>
                    </a:cubicBezTo>
                    <a:cubicBezTo>
                      <a:pt x="634" y="8674"/>
                      <a:pt x="801" y="8674"/>
                      <a:pt x="968" y="8674"/>
                    </a:cubicBezTo>
                    <a:lnTo>
                      <a:pt x="5505" y="8674"/>
                    </a:lnTo>
                    <a:lnTo>
                      <a:pt x="9741" y="8640"/>
                    </a:lnTo>
                    <a:lnTo>
                      <a:pt x="10875" y="8640"/>
                    </a:lnTo>
                    <a:lnTo>
                      <a:pt x="9741" y="8607"/>
                    </a:lnTo>
                    <a:lnTo>
                      <a:pt x="5505" y="8574"/>
                    </a:lnTo>
                    <a:lnTo>
                      <a:pt x="968" y="8574"/>
                    </a:lnTo>
                    <a:cubicBezTo>
                      <a:pt x="835" y="8574"/>
                      <a:pt x="701" y="8574"/>
                      <a:pt x="601" y="8540"/>
                    </a:cubicBezTo>
                    <a:cubicBezTo>
                      <a:pt x="468" y="8474"/>
                      <a:pt x="368" y="8407"/>
                      <a:pt x="301" y="8307"/>
                    </a:cubicBezTo>
                    <a:cubicBezTo>
                      <a:pt x="234" y="8207"/>
                      <a:pt x="201" y="8073"/>
                      <a:pt x="234" y="7940"/>
                    </a:cubicBezTo>
                    <a:lnTo>
                      <a:pt x="234" y="7506"/>
                    </a:lnTo>
                    <a:cubicBezTo>
                      <a:pt x="234" y="6305"/>
                      <a:pt x="267" y="5071"/>
                      <a:pt x="267" y="3804"/>
                    </a:cubicBezTo>
                    <a:cubicBezTo>
                      <a:pt x="301" y="3170"/>
                      <a:pt x="301" y="2503"/>
                      <a:pt x="301" y="1836"/>
                    </a:cubicBezTo>
                    <a:lnTo>
                      <a:pt x="301" y="835"/>
                    </a:lnTo>
                    <a:cubicBezTo>
                      <a:pt x="334" y="535"/>
                      <a:pt x="568" y="334"/>
                      <a:pt x="868" y="301"/>
                    </a:cubicBezTo>
                    <a:lnTo>
                      <a:pt x="11509" y="301"/>
                    </a:lnTo>
                    <a:cubicBezTo>
                      <a:pt x="11609" y="334"/>
                      <a:pt x="11709" y="401"/>
                      <a:pt x="11809" y="468"/>
                    </a:cubicBezTo>
                    <a:cubicBezTo>
                      <a:pt x="11876" y="568"/>
                      <a:pt x="11909" y="668"/>
                      <a:pt x="11942" y="768"/>
                    </a:cubicBezTo>
                    <a:cubicBezTo>
                      <a:pt x="11942" y="902"/>
                      <a:pt x="11942" y="1002"/>
                      <a:pt x="11942" y="1135"/>
                    </a:cubicBezTo>
                    <a:lnTo>
                      <a:pt x="11942" y="1869"/>
                    </a:lnTo>
                    <a:lnTo>
                      <a:pt x="11942" y="3270"/>
                    </a:lnTo>
                    <a:cubicBezTo>
                      <a:pt x="11909" y="5038"/>
                      <a:pt x="11909" y="6472"/>
                      <a:pt x="11909" y="7506"/>
                    </a:cubicBezTo>
                    <a:cubicBezTo>
                      <a:pt x="11942" y="7735"/>
                      <a:pt x="11910" y="7932"/>
                      <a:pt x="11909" y="8128"/>
                    </a:cubicBezTo>
                    <a:lnTo>
                      <a:pt x="11909" y="8128"/>
                    </a:lnTo>
                    <a:cubicBezTo>
                      <a:pt x="11921" y="8100"/>
                      <a:pt x="11932" y="8071"/>
                      <a:pt x="11942" y="8040"/>
                    </a:cubicBezTo>
                    <a:cubicBezTo>
                      <a:pt x="11976" y="7840"/>
                      <a:pt x="11976" y="7606"/>
                      <a:pt x="11976" y="7373"/>
                    </a:cubicBezTo>
                    <a:cubicBezTo>
                      <a:pt x="12009" y="6372"/>
                      <a:pt x="12043" y="4938"/>
                      <a:pt x="12076" y="3170"/>
                    </a:cubicBezTo>
                    <a:cubicBezTo>
                      <a:pt x="12109" y="2703"/>
                      <a:pt x="12109" y="2236"/>
                      <a:pt x="12109" y="1769"/>
                    </a:cubicBezTo>
                    <a:lnTo>
                      <a:pt x="12109" y="1002"/>
                    </a:lnTo>
                    <a:cubicBezTo>
                      <a:pt x="12109" y="868"/>
                      <a:pt x="12109" y="735"/>
                      <a:pt x="12109" y="601"/>
                    </a:cubicBezTo>
                    <a:cubicBezTo>
                      <a:pt x="12076" y="468"/>
                      <a:pt x="12009" y="334"/>
                      <a:pt x="11909" y="201"/>
                    </a:cubicBezTo>
                    <a:cubicBezTo>
                      <a:pt x="11776" y="101"/>
                      <a:pt x="11642" y="34"/>
                      <a:pt x="11509" y="1"/>
                    </a:cubicBezTo>
                    <a:close/>
                    <a:moveTo>
                      <a:pt x="11909" y="8128"/>
                    </a:moveTo>
                    <a:lnTo>
                      <a:pt x="11909" y="8128"/>
                    </a:lnTo>
                    <a:cubicBezTo>
                      <a:pt x="11844" y="8281"/>
                      <a:pt x="11755" y="8389"/>
                      <a:pt x="11642" y="8474"/>
                    </a:cubicBezTo>
                    <a:cubicBezTo>
                      <a:pt x="11542" y="8540"/>
                      <a:pt x="11442" y="8574"/>
                      <a:pt x="11342" y="8574"/>
                    </a:cubicBezTo>
                    <a:cubicBezTo>
                      <a:pt x="11309" y="8674"/>
                      <a:pt x="11275" y="8674"/>
                      <a:pt x="11275" y="8674"/>
                    </a:cubicBezTo>
                    <a:cubicBezTo>
                      <a:pt x="11409" y="8674"/>
                      <a:pt x="11542" y="8607"/>
                      <a:pt x="11642" y="8540"/>
                    </a:cubicBezTo>
                    <a:cubicBezTo>
                      <a:pt x="11776" y="8440"/>
                      <a:pt x="11842" y="8307"/>
                      <a:pt x="11909" y="8140"/>
                    </a:cubicBezTo>
                    <a:cubicBezTo>
                      <a:pt x="11909" y="8136"/>
                      <a:pt x="11909" y="8132"/>
                      <a:pt x="11909" y="812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3883;p69">
                <a:extLst>
                  <a:ext uri="{FF2B5EF4-FFF2-40B4-BE49-F238E27FC236}">
                    <a16:creationId xmlns:a16="http://schemas.microsoft.com/office/drawing/2014/main" id="{08DBC635-37B9-CDBF-C38A-DD2AB95773E8}"/>
                  </a:ext>
                </a:extLst>
              </p:cNvPr>
              <p:cNvSpPr/>
              <p:nvPr/>
            </p:nvSpPr>
            <p:spPr>
              <a:xfrm>
                <a:off x="6795211" y="2467678"/>
                <a:ext cx="48742" cy="57707"/>
              </a:xfrm>
              <a:custGeom>
                <a:avLst/>
                <a:gdLst/>
                <a:ahLst/>
                <a:cxnLst/>
                <a:rect l="l" t="t" r="r" b="b"/>
                <a:pathLst>
                  <a:path w="2903" h="3437" extrusionOk="0">
                    <a:moveTo>
                      <a:pt x="67" y="1"/>
                    </a:moveTo>
                    <a:lnTo>
                      <a:pt x="34" y="1702"/>
                    </a:lnTo>
                    <a:lnTo>
                      <a:pt x="1" y="3436"/>
                    </a:lnTo>
                    <a:lnTo>
                      <a:pt x="1468" y="2569"/>
                    </a:lnTo>
                    <a:lnTo>
                      <a:pt x="2903" y="1735"/>
                    </a:lnTo>
                    <a:lnTo>
                      <a:pt x="1502" y="8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" name="Google Shape;3884;p69">
              <a:extLst>
                <a:ext uri="{FF2B5EF4-FFF2-40B4-BE49-F238E27FC236}">
                  <a16:creationId xmlns:a16="http://schemas.microsoft.com/office/drawing/2014/main" id="{88DA43DD-128E-9E62-D650-F41A1714FD1F}"/>
                </a:ext>
              </a:extLst>
            </p:cNvPr>
            <p:cNvGrpSpPr/>
            <p:nvPr/>
          </p:nvGrpSpPr>
          <p:grpSpPr>
            <a:xfrm>
              <a:off x="6145537" y="2577451"/>
              <a:ext cx="343894" cy="320942"/>
              <a:chOff x="6145537" y="2577451"/>
              <a:chExt cx="343894" cy="320942"/>
            </a:xfrm>
          </p:grpSpPr>
          <p:sp>
            <p:nvSpPr>
              <p:cNvPr id="253" name="Google Shape;3885;p69">
                <a:extLst>
                  <a:ext uri="{FF2B5EF4-FFF2-40B4-BE49-F238E27FC236}">
                    <a16:creationId xmlns:a16="http://schemas.microsoft.com/office/drawing/2014/main" id="{9D8DACB0-B2A6-048D-A78B-FC7295D20D16}"/>
                  </a:ext>
                </a:extLst>
              </p:cNvPr>
              <p:cNvSpPr/>
              <p:nvPr/>
            </p:nvSpPr>
            <p:spPr>
              <a:xfrm>
                <a:off x="6145537" y="2579130"/>
                <a:ext cx="343340" cy="319263"/>
              </a:xfrm>
              <a:custGeom>
                <a:avLst/>
                <a:gdLst/>
                <a:ahLst/>
                <a:cxnLst/>
                <a:rect l="l" t="t" r="r" b="b"/>
                <a:pathLst>
                  <a:path w="20449" h="19015" extrusionOk="0">
                    <a:moveTo>
                      <a:pt x="10541" y="1"/>
                    </a:moveTo>
                    <a:cubicBezTo>
                      <a:pt x="9007" y="134"/>
                      <a:pt x="7606" y="1068"/>
                      <a:pt x="6872" y="2436"/>
                    </a:cubicBezTo>
                    <a:lnTo>
                      <a:pt x="2969" y="9908"/>
                    </a:lnTo>
                    <a:cubicBezTo>
                      <a:pt x="2269" y="11242"/>
                      <a:pt x="1234" y="12376"/>
                      <a:pt x="0" y="13243"/>
                    </a:cubicBezTo>
                    <a:lnTo>
                      <a:pt x="10641" y="18981"/>
                    </a:lnTo>
                    <a:lnTo>
                      <a:pt x="10641" y="19014"/>
                    </a:lnTo>
                    <a:cubicBezTo>
                      <a:pt x="11742" y="18247"/>
                      <a:pt x="12676" y="17246"/>
                      <a:pt x="13276" y="16079"/>
                    </a:cubicBezTo>
                    <a:lnTo>
                      <a:pt x="17713" y="7906"/>
                    </a:lnTo>
                    <a:cubicBezTo>
                      <a:pt x="18313" y="6772"/>
                      <a:pt x="19281" y="5872"/>
                      <a:pt x="20448" y="5338"/>
                    </a:cubicBezTo>
                    <a:lnTo>
                      <a:pt x="1054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3886;p69">
                <a:extLst>
                  <a:ext uri="{FF2B5EF4-FFF2-40B4-BE49-F238E27FC236}">
                    <a16:creationId xmlns:a16="http://schemas.microsoft.com/office/drawing/2014/main" id="{30A1D101-14E5-B2A9-EEEB-2477F09C1083}"/>
                  </a:ext>
                </a:extLst>
              </p:cNvPr>
              <p:cNvSpPr/>
              <p:nvPr/>
            </p:nvSpPr>
            <p:spPr>
              <a:xfrm>
                <a:off x="6145537" y="2577451"/>
                <a:ext cx="343894" cy="320371"/>
              </a:xfrm>
              <a:custGeom>
                <a:avLst/>
                <a:gdLst/>
                <a:ahLst/>
                <a:cxnLst/>
                <a:rect l="l" t="t" r="r" b="b"/>
                <a:pathLst>
                  <a:path w="20482" h="19081" extrusionOk="0">
                    <a:moveTo>
                      <a:pt x="10941" y="18847"/>
                    </a:moveTo>
                    <a:cubicBezTo>
                      <a:pt x="10885" y="18885"/>
                      <a:pt x="10839" y="18916"/>
                      <a:pt x="10808" y="18947"/>
                    </a:cubicBezTo>
                    <a:cubicBezTo>
                      <a:pt x="10798" y="18957"/>
                      <a:pt x="10786" y="18970"/>
                      <a:pt x="10771" y="18983"/>
                    </a:cubicBezTo>
                    <a:lnTo>
                      <a:pt x="10771" y="18983"/>
                    </a:lnTo>
                    <a:lnTo>
                      <a:pt x="10775" y="18981"/>
                    </a:lnTo>
                    <a:lnTo>
                      <a:pt x="10941" y="18847"/>
                    </a:lnTo>
                    <a:close/>
                    <a:moveTo>
                      <a:pt x="10474" y="1"/>
                    </a:moveTo>
                    <a:lnTo>
                      <a:pt x="10274" y="34"/>
                    </a:lnTo>
                    <a:cubicBezTo>
                      <a:pt x="10174" y="67"/>
                      <a:pt x="10041" y="67"/>
                      <a:pt x="9907" y="101"/>
                    </a:cubicBezTo>
                    <a:cubicBezTo>
                      <a:pt x="8907" y="334"/>
                      <a:pt x="8039" y="868"/>
                      <a:pt x="7372" y="1668"/>
                    </a:cubicBezTo>
                    <a:cubicBezTo>
                      <a:pt x="7072" y="2035"/>
                      <a:pt x="6805" y="2469"/>
                      <a:pt x="6605" y="2903"/>
                    </a:cubicBezTo>
                    <a:lnTo>
                      <a:pt x="5938" y="4170"/>
                    </a:lnTo>
                    <a:lnTo>
                      <a:pt x="3436" y="8974"/>
                    </a:lnTo>
                    <a:cubicBezTo>
                      <a:pt x="3069" y="9741"/>
                      <a:pt x="2669" y="10475"/>
                      <a:pt x="2168" y="11175"/>
                    </a:cubicBezTo>
                    <a:cubicBezTo>
                      <a:pt x="1701" y="11809"/>
                      <a:pt x="1168" y="12376"/>
                      <a:pt x="534" y="12876"/>
                    </a:cubicBezTo>
                    <a:cubicBezTo>
                      <a:pt x="401" y="12977"/>
                      <a:pt x="234" y="13110"/>
                      <a:pt x="100" y="13210"/>
                    </a:cubicBezTo>
                    <a:lnTo>
                      <a:pt x="34" y="13243"/>
                    </a:lnTo>
                    <a:lnTo>
                      <a:pt x="0" y="13277"/>
                    </a:lnTo>
                    <a:lnTo>
                      <a:pt x="0" y="13410"/>
                    </a:lnTo>
                    <a:lnTo>
                      <a:pt x="134" y="13477"/>
                    </a:lnTo>
                    <a:lnTo>
                      <a:pt x="367" y="13610"/>
                    </a:lnTo>
                    <a:lnTo>
                      <a:pt x="1335" y="14144"/>
                    </a:lnTo>
                    <a:lnTo>
                      <a:pt x="3169" y="15111"/>
                    </a:lnTo>
                    <a:lnTo>
                      <a:pt x="8640" y="18047"/>
                    </a:lnTo>
                    <a:lnTo>
                      <a:pt x="10141" y="18814"/>
                    </a:lnTo>
                    <a:lnTo>
                      <a:pt x="10508" y="19014"/>
                    </a:lnTo>
                    <a:cubicBezTo>
                      <a:pt x="10574" y="19048"/>
                      <a:pt x="10608" y="19048"/>
                      <a:pt x="10641" y="19081"/>
                    </a:cubicBezTo>
                    <a:cubicBezTo>
                      <a:pt x="10608" y="19048"/>
                      <a:pt x="10574" y="19014"/>
                      <a:pt x="10541" y="18981"/>
                    </a:cubicBezTo>
                    <a:lnTo>
                      <a:pt x="10141" y="18781"/>
                    </a:lnTo>
                    <a:lnTo>
                      <a:pt x="8673" y="17947"/>
                    </a:lnTo>
                    <a:lnTo>
                      <a:pt x="3236" y="14978"/>
                    </a:lnTo>
                    <a:lnTo>
                      <a:pt x="1435" y="13977"/>
                    </a:lnTo>
                    <a:lnTo>
                      <a:pt x="467" y="13477"/>
                    </a:lnTo>
                    <a:lnTo>
                      <a:pt x="200" y="13343"/>
                    </a:lnTo>
                    <a:lnTo>
                      <a:pt x="184" y="13333"/>
                    </a:lnTo>
                    <a:lnTo>
                      <a:pt x="184" y="13333"/>
                    </a:lnTo>
                    <a:cubicBezTo>
                      <a:pt x="345" y="13234"/>
                      <a:pt x="505" y="13106"/>
                      <a:pt x="634" y="13010"/>
                    </a:cubicBezTo>
                    <a:cubicBezTo>
                      <a:pt x="1268" y="12510"/>
                      <a:pt x="1835" y="11909"/>
                      <a:pt x="2302" y="11275"/>
                    </a:cubicBezTo>
                    <a:cubicBezTo>
                      <a:pt x="2802" y="10575"/>
                      <a:pt x="3236" y="9841"/>
                      <a:pt x="3603" y="9074"/>
                    </a:cubicBezTo>
                    <a:lnTo>
                      <a:pt x="6105" y="4270"/>
                    </a:lnTo>
                    <a:lnTo>
                      <a:pt x="6738" y="3003"/>
                    </a:lnTo>
                    <a:cubicBezTo>
                      <a:pt x="6939" y="2569"/>
                      <a:pt x="7205" y="2169"/>
                      <a:pt x="7506" y="1802"/>
                    </a:cubicBezTo>
                    <a:cubicBezTo>
                      <a:pt x="8139" y="1068"/>
                      <a:pt x="8973" y="534"/>
                      <a:pt x="9907" y="301"/>
                    </a:cubicBezTo>
                    <a:cubicBezTo>
                      <a:pt x="10041" y="267"/>
                      <a:pt x="10174" y="267"/>
                      <a:pt x="10274" y="234"/>
                    </a:cubicBezTo>
                    <a:lnTo>
                      <a:pt x="10474" y="201"/>
                    </a:lnTo>
                    <a:lnTo>
                      <a:pt x="10508" y="201"/>
                    </a:lnTo>
                    <a:lnTo>
                      <a:pt x="10574" y="234"/>
                    </a:lnTo>
                    <a:lnTo>
                      <a:pt x="11208" y="568"/>
                    </a:lnTo>
                    <a:lnTo>
                      <a:pt x="12509" y="1268"/>
                    </a:lnTo>
                    <a:lnTo>
                      <a:pt x="15044" y="2636"/>
                    </a:lnTo>
                    <a:lnTo>
                      <a:pt x="19814" y="5271"/>
                    </a:lnTo>
                    <a:lnTo>
                      <a:pt x="20115" y="5438"/>
                    </a:lnTo>
                    <a:lnTo>
                      <a:pt x="20176" y="5469"/>
                    </a:lnTo>
                    <a:lnTo>
                      <a:pt x="20176" y="5469"/>
                    </a:lnTo>
                    <a:cubicBezTo>
                      <a:pt x="20051" y="5536"/>
                      <a:pt x="19916" y="5604"/>
                      <a:pt x="19781" y="5671"/>
                    </a:cubicBezTo>
                    <a:cubicBezTo>
                      <a:pt x="19447" y="5905"/>
                      <a:pt x="19081" y="6172"/>
                      <a:pt x="18780" y="6439"/>
                    </a:cubicBezTo>
                    <a:cubicBezTo>
                      <a:pt x="18480" y="6739"/>
                      <a:pt x="18213" y="7039"/>
                      <a:pt x="17980" y="7373"/>
                    </a:cubicBezTo>
                    <a:cubicBezTo>
                      <a:pt x="17780" y="7706"/>
                      <a:pt x="17579" y="8040"/>
                      <a:pt x="17379" y="8407"/>
                    </a:cubicBezTo>
                    <a:cubicBezTo>
                      <a:pt x="16679" y="9774"/>
                      <a:pt x="15978" y="11042"/>
                      <a:pt x="15378" y="12176"/>
                    </a:cubicBezTo>
                    <a:lnTo>
                      <a:pt x="13710" y="15312"/>
                    </a:lnTo>
                    <a:cubicBezTo>
                      <a:pt x="13443" y="15712"/>
                      <a:pt x="13243" y="16179"/>
                      <a:pt x="13010" y="16546"/>
                    </a:cubicBezTo>
                    <a:cubicBezTo>
                      <a:pt x="12809" y="16913"/>
                      <a:pt x="12576" y="17213"/>
                      <a:pt x="12309" y="17546"/>
                    </a:cubicBezTo>
                    <a:cubicBezTo>
                      <a:pt x="11942" y="17980"/>
                      <a:pt x="11542" y="18347"/>
                      <a:pt x="11108" y="18714"/>
                    </a:cubicBezTo>
                    <a:lnTo>
                      <a:pt x="10941" y="18847"/>
                    </a:lnTo>
                    <a:lnTo>
                      <a:pt x="10941" y="18847"/>
                    </a:lnTo>
                    <a:cubicBezTo>
                      <a:pt x="11006" y="18804"/>
                      <a:pt x="11086" y="18752"/>
                      <a:pt x="11175" y="18681"/>
                    </a:cubicBezTo>
                    <a:cubicBezTo>
                      <a:pt x="11609" y="18347"/>
                      <a:pt x="12042" y="17980"/>
                      <a:pt x="12409" y="17546"/>
                    </a:cubicBezTo>
                    <a:cubicBezTo>
                      <a:pt x="12676" y="17213"/>
                      <a:pt x="12909" y="16879"/>
                      <a:pt x="13143" y="16546"/>
                    </a:cubicBezTo>
                    <a:cubicBezTo>
                      <a:pt x="13376" y="16179"/>
                      <a:pt x="13610" y="15745"/>
                      <a:pt x="13843" y="15312"/>
                    </a:cubicBezTo>
                    <a:lnTo>
                      <a:pt x="15545" y="12209"/>
                    </a:lnTo>
                    <a:lnTo>
                      <a:pt x="17579" y="8440"/>
                    </a:lnTo>
                    <a:cubicBezTo>
                      <a:pt x="17780" y="8106"/>
                      <a:pt x="17980" y="7773"/>
                      <a:pt x="18180" y="7439"/>
                    </a:cubicBezTo>
                    <a:cubicBezTo>
                      <a:pt x="18413" y="7106"/>
                      <a:pt x="18680" y="6805"/>
                      <a:pt x="18947" y="6539"/>
                    </a:cubicBezTo>
                    <a:cubicBezTo>
                      <a:pt x="19247" y="6238"/>
                      <a:pt x="19581" y="6005"/>
                      <a:pt x="19948" y="5805"/>
                    </a:cubicBezTo>
                    <a:cubicBezTo>
                      <a:pt x="20115" y="5671"/>
                      <a:pt x="20315" y="5571"/>
                      <a:pt x="20482" y="5505"/>
                    </a:cubicBezTo>
                    <a:lnTo>
                      <a:pt x="20482" y="5304"/>
                    </a:lnTo>
                    <a:lnTo>
                      <a:pt x="20448" y="5304"/>
                    </a:lnTo>
                    <a:lnTo>
                      <a:pt x="20381" y="5271"/>
                    </a:lnTo>
                    <a:lnTo>
                      <a:pt x="20248" y="5204"/>
                    </a:lnTo>
                    <a:lnTo>
                      <a:pt x="19948" y="5038"/>
                    </a:lnTo>
                    <a:lnTo>
                      <a:pt x="15178" y="2469"/>
                    </a:lnTo>
                    <a:lnTo>
                      <a:pt x="12643" y="1101"/>
                    </a:lnTo>
                    <a:lnTo>
                      <a:pt x="11342" y="401"/>
                    </a:lnTo>
                    <a:lnTo>
                      <a:pt x="10708" y="34"/>
                    </a:lnTo>
                    <a:lnTo>
                      <a:pt x="10675" y="1"/>
                    </a:lnTo>
                    <a:close/>
                    <a:moveTo>
                      <a:pt x="10771" y="18983"/>
                    </a:moveTo>
                    <a:lnTo>
                      <a:pt x="10641" y="19081"/>
                    </a:lnTo>
                    <a:cubicBezTo>
                      <a:pt x="10689" y="19057"/>
                      <a:pt x="10736" y="19017"/>
                      <a:pt x="10771" y="189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3887;p69">
                <a:extLst>
                  <a:ext uri="{FF2B5EF4-FFF2-40B4-BE49-F238E27FC236}">
                    <a16:creationId xmlns:a16="http://schemas.microsoft.com/office/drawing/2014/main" id="{F963139C-8DEE-898C-2D44-0A328CDE75CF}"/>
                  </a:ext>
                </a:extLst>
              </p:cNvPr>
              <p:cNvSpPr/>
              <p:nvPr/>
            </p:nvSpPr>
            <p:spPr>
              <a:xfrm>
                <a:off x="6277708" y="2645199"/>
                <a:ext cx="129955" cy="70619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4206" extrusionOk="0">
                    <a:moveTo>
                      <a:pt x="4" y="1"/>
                    </a:moveTo>
                    <a:cubicBezTo>
                      <a:pt x="2" y="1"/>
                      <a:pt x="1" y="1"/>
                      <a:pt x="1" y="2"/>
                    </a:cubicBezTo>
                    <a:cubicBezTo>
                      <a:pt x="1" y="35"/>
                      <a:pt x="1702" y="1003"/>
                      <a:pt x="3837" y="2170"/>
                    </a:cubicBezTo>
                    <a:cubicBezTo>
                      <a:pt x="5933" y="3317"/>
                      <a:pt x="7676" y="4206"/>
                      <a:pt x="7738" y="4206"/>
                    </a:cubicBezTo>
                    <a:cubicBezTo>
                      <a:pt x="7739" y="4206"/>
                      <a:pt x="7739" y="4205"/>
                      <a:pt x="7739" y="4205"/>
                    </a:cubicBezTo>
                    <a:cubicBezTo>
                      <a:pt x="7739" y="4171"/>
                      <a:pt x="6038" y="3171"/>
                      <a:pt x="3903" y="2037"/>
                    </a:cubicBezTo>
                    <a:cubicBezTo>
                      <a:pt x="1807" y="890"/>
                      <a:pt x="96" y="1"/>
                      <a:pt x="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3888;p69">
                <a:extLst>
                  <a:ext uri="{FF2B5EF4-FFF2-40B4-BE49-F238E27FC236}">
                    <a16:creationId xmlns:a16="http://schemas.microsoft.com/office/drawing/2014/main" id="{CA02DF56-03C1-5691-2E4D-029E05360599}"/>
                  </a:ext>
                </a:extLst>
              </p:cNvPr>
              <p:cNvSpPr/>
              <p:nvPr/>
            </p:nvSpPr>
            <p:spPr>
              <a:xfrm>
                <a:off x="6263151" y="2667614"/>
                <a:ext cx="134992" cy="73406"/>
              </a:xfrm>
              <a:custGeom>
                <a:avLst/>
                <a:gdLst/>
                <a:ahLst/>
                <a:cxnLst/>
                <a:rect l="l" t="t" r="r" b="b"/>
                <a:pathLst>
                  <a:path w="8040" h="4372" extrusionOk="0">
                    <a:moveTo>
                      <a:pt x="35" y="0"/>
                    </a:moveTo>
                    <a:cubicBezTo>
                      <a:pt x="34" y="0"/>
                      <a:pt x="34" y="1"/>
                      <a:pt x="34" y="1"/>
                    </a:cubicBezTo>
                    <a:cubicBezTo>
                      <a:pt x="0" y="34"/>
                      <a:pt x="1768" y="1035"/>
                      <a:pt x="3970" y="2236"/>
                    </a:cubicBezTo>
                    <a:cubicBezTo>
                      <a:pt x="6134" y="3417"/>
                      <a:pt x="7944" y="4372"/>
                      <a:pt x="8004" y="4372"/>
                    </a:cubicBezTo>
                    <a:cubicBezTo>
                      <a:pt x="8005" y="4372"/>
                      <a:pt x="8006" y="4371"/>
                      <a:pt x="8006" y="4371"/>
                    </a:cubicBezTo>
                    <a:cubicBezTo>
                      <a:pt x="8039" y="4304"/>
                      <a:pt x="6271" y="3303"/>
                      <a:pt x="4070" y="2103"/>
                    </a:cubicBezTo>
                    <a:cubicBezTo>
                      <a:pt x="1874" y="923"/>
                      <a:pt x="96" y="0"/>
                      <a:pt x="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3889;p69">
                <a:extLst>
                  <a:ext uri="{FF2B5EF4-FFF2-40B4-BE49-F238E27FC236}">
                    <a16:creationId xmlns:a16="http://schemas.microsoft.com/office/drawing/2014/main" id="{3E1E7B27-60AF-B20A-0AB3-6567808198C0}"/>
                  </a:ext>
                </a:extLst>
              </p:cNvPr>
              <p:cNvSpPr/>
              <p:nvPr/>
            </p:nvSpPr>
            <p:spPr>
              <a:xfrm>
                <a:off x="6251381" y="2689458"/>
                <a:ext cx="134992" cy="72852"/>
              </a:xfrm>
              <a:custGeom>
                <a:avLst/>
                <a:gdLst/>
                <a:ahLst/>
                <a:cxnLst/>
                <a:rect l="l" t="t" r="r" b="b"/>
                <a:pathLst>
                  <a:path w="8040" h="4339" extrusionOk="0">
                    <a:moveTo>
                      <a:pt x="36" y="0"/>
                    </a:moveTo>
                    <a:cubicBezTo>
                      <a:pt x="35" y="0"/>
                      <a:pt x="34" y="0"/>
                      <a:pt x="34" y="1"/>
                    </a:cubicBezTo>
                    <a:cubicBezTo>
                      <a:pt x="1" y="34"/>
                      <a:pt x="1769" y="1035"/>
                      <a:pt x="3970" y="2236"/>
                    </a:cubicBezTo>
                    <a:cubicBezTo>
                      <a:pt x="6134" y="3416"/>
                      <a:pt x="7943" y="4338"/>
                      <a:pt x="8005" y="4338"/>
                    </a:cubicBezTo>
                    <a:cubicBezTo>
                      <a:pt x="8006" y="4338"/>
                      <a:pt x="8006" y="4338"/>
                      <a:pt x="8006" y="4337"/>
                    </a:cubicBezTo>
                    <a:cubicBezTo>
                      <a:pt x="8040" y="4304"/>
                      <a:pt x="6239" y="3303"/>
                      <a:pt x="4037" y="2103"/>
                    </a:cubicBezTo>
                    <a:cubicBezTo>
                      <a:pt x="1874" y="923"/>
                      <a:pt x="97" y="0"/>
                      <a:pt x="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3890;p69">
                <a:extLst>
                  <a:ext uri="{FF2B5EF4-FFF2-40B4-BE49-F238E27FC236}">
                    <a16:creationId xmlns:a16="http://schemas.microsoft.com/office/drawing/2014/main" id="{0FEF528C-C3CF-4A5B-6AC8-D4DBE3F2E4DB}"/>
                  </a:ext>
                </a:extLst>
              </p:cNvPr>
              <p:cNvSpPr/>
              <p:nvPr/>
            </p:nvSpPr>
            <p:spPr>
              <a:xfrm>
                <a:off x="6239628" y="2711251"/>
                <a:ext cx="134421" cy="72902"/>
              </a:xfrm>
              <a:custGeom>
                <a:avLst/>
                <a:gdLst/>
                <a:ahLst/>
                <a:cxnLst/>
                <a:rect l="l" t="t" r="r" b="b"/>
                <a:pathLst>
                  <a:path w="8006" h="4342" extrusionOk="0">
                    <a:moveTo>
                      <a:pt x="39" y="1"/>
                    </a:moveTo>
                    <a:cubicBezTo>
                      <a:pt x="36" y="1"/>
                      <a:pt x="34" y="2"/>
                      <a:pt x="34" y="4"/>
                    </a:cubicBezTo>
                    <a:cubicBezTo>
                      <a:pt x="0" y="37"/>
                      <a:pt x="1768" y="1038"/>
                      <a:pt x="3970" y="2239"/>
                    </a:cubicBezTo>
                    <a:cubicBezTo>
                      <a:pt x="6133" y="3419"/>
                      <a:pt x="7910" y="4341"/>
                      <a:pt x="8003" y="4341"/>
                    </a:cubicBezTo>
                    <a:cubicBezTo>
                      <a:pt x="8004" y="4341"/>
                      <a:pt x="8005" y="4341"/>
                      <a:pt x="8006" y="4340"/>
                    </a:cubicBezTo>
                    <a:cubicBezTo>
                      <a:pt x="8006" y="4307"/>
                      <a:pt x="6238" y="3306"/>
                      <a:pt x="4036" y="2105"/>
                    </a:cubicBezTo>
                    <a:cubicBezTo>
                      <a:pt x="1907" y="944"/>
                      <a:pt x="152" y="1"/>
                      <a:pt x="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3891;p69">
                <a:extLst>
                  <a:ext uri="{FF2B5EF4-FFF2-40B4-BE49-F238E27FC236}">
                    <a16:creationId xmlns:a16="http://schemas.microsoft.com/office/drawing/2014/main" id="{62E3F234-0F82-9287-5B63-9BDEE00509D0}"/>
                  </a:ext>
                </a:extLst>
              </p:cNvPr>
              <p:cNvSpPr/>
              <p:nvPr/>
            </p:nvSpPr>
            <p:spPr>
              <a:xfrm>
                <a:off x="6227858" y="2732575"/>
                <a:ext cx="134992" cy="73423"/>
              </a:xfrm>
              <a:custGeom>
                <a:avLst/>
                <a:gdLst/>
                <a:ahLst/>
                <a:cxnLst/>
                <a:rect l="l" t="t" r="r" b="b"/>
                <a:pathLst>
                  <a:path w="8040" h="4373" extrusionOk="0">
                    <a:moveTo>
                      <a:pt x="4" y="1"/>
                    </a:moveTo>
                    <a:cubicBezTo>
                      <a:pt x="2" y="1"/>
                      <a:pt x="1" y="1"/>
                      <a:pt x="1" y="2"/>
                    </a:cubicBezTo>
                    <a:cubicBezTo>
                      <a:pt x="1" y="35"/>
                      <a:pt x="1769" y="1036"/>
                      <a:pt x="3970" y="2270"/>
                    </a:cubicBezTo>
                    <a:cubicBezTo>
                      <a:pt x="6134" y="3450"/>
                      <a:pt x="7910" y="4372"/>
                      <a:pt x="8003" y="4372"/>
                    </a:cubicBezTo>
                    <a:cubicBezTo>
                      <a:pt x="8005" y="4372"/>
                      <a:pt x="8006" y="4372"/>
                      <a:pt x="8006" y="4371"/>
                    </a:cubicBezTo>
                    <a:cubicBezTo>
                      <a:pt x="8040" y="4338"/>
                      <a:pt x="6239" y="3337"/>
                      <a:pt x="4037" y="2136"/>
                    </a:cubicBezTo>
                    <a:cubicBezTo>
                      <a:pt x="1872" y="956"/>
                      <a:pt x="95" y="1"/>
                      <a:pt x="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3892;p69">
                <a:extLst>
                  <a:ext uri="{FF2B5EF4-FFF2-40B4-BE49-F238E27FC236}">
                    <a16:creationId xmlns:a16="http://schemas.microsoft.com/office/drawing/2014/main" id="{C734BCEA-C390-4DF8-B420-287C92DEC52B}"/>
                  </a:ext>
                </a:extLst>
              </p:cNvPr>
              <p:cNvSpPr/>
              <p:nvPr/>
            </p:nvSpPr>
            <p:spPr>
              <a:xfrm>
                <a:off x="6216105" y="2754435"/>
                <a:ext cx="69461" cy="38097"/>
              </a:xfrm>
              <a:custGeom>
                <a:avLst/>
                <a:gdLst/>
                <a:ahLst/>
                <a:cxnLst/>
                <a:rect l="l" t="t" r="r" b="b"/>
                <a:pathLst>
                  <a:path w="4137" h="226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67" y="134"/>
                      <a:pt x="367" y="267"/>
                      <a:pt x="567" y="367"/>
                    </a:cubicBezTo>
                    <a:cubicBezTo>
                      <a:pt x="934" y="601"/>
                      <a:pt x="1468" y="901"/>
                      <a:pt x="2035" y="1201"/>
                    </a:cubicBezTo>
                    <a:cubicBezTo>
                      <a:pt x="2602" y="1502"/>
                      <a:pt x="3136" y="1802"/>
                      <a:pt x="3503" y="1969"/>
                    </a:cubicBezTo>
                    <a:cubicBezTo>
                      <a:pt x="3703" y="2102"/>
                      <a:pt x="3903" y="2202"/>
                      <a:pt x="4137" y="2269"/>
                    </a:cubicBezTo>
                    <a:cubicBezTo>
                      <a:pt x="3970" y="2102"/>
                      <a:pt x="3770" y="2002"/>
                      <a:pt x="3569" y="1902"/>
                    </a:cubicBezTo>
                    <a:cubicBezTo>
                      <a:pt x="3203" y="1668"/>
                      <a:pt x="2669" y="1368"/>
                      <a:pt x="2102" y="1068"/>
                    </a:cubicBezTo>
                    <a:cubicBezTo>
                      <a:pt x="1535" y="734"/>
                      <a:pt x="1001" y="467"/>
                      <a:pt x="634" y="267"/>
                    </a:cubicBezTo>
                    <a:cubicBezTo>
                      <a:pt x="434" y="167"/>
                      <a:pt x="200" y="67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3893;p69">
                <a:extLst>
                  <a:ext uri="{FF2B5EF4-FFF2-40B4-BE49-F238E27FC236}">
                    <a16:creationId xmlns:a16="http://schemas.microsoft.com/office/drawing/2014/main" id="{7D024ABA-A2BA-AE5F-08B3-A9FB252F08C3}"/>
                  </a:ext>
                </a:extLst>
              </p:cNvPr>
              <p:cNvSpPr/>
              <p:nvPr/>
            </p:nvSpPr>
            <p:spPr>
              <a:xfrm>
                <a:off x="6280277" y="2816844"/>
                <a:ext cx="51210" cy="43705"/>
              </a:xfrm>
              <a:custGeom>
                <a:avLst/>
                <a:gdLst/>
                <a:ahLst/>
                <a:cxnLst/>
                <a:rect l="l" t="t" r="r" b="b"/>
                <a:pathLst>
                  <a:path w="3050" h="2603" extrusionOk="0">
                    <a:moveTo>
                      <a:pt x="1718" y="1"/>
                    </a:moveTo>
                    <a:cubicBezTo>
                      <a:pt x="623" y="1"/>
                      <a:pt x="1" y="1313"/>
                      <a:pt x="782" y="2188"/>
                    </a:cubicBezTo>
                    <a:cubicBezTo>
                      <a:pt x="1009" y="2444"/>
                      <a:pt x="1382" y="2603"/>
                      <a:pt x="1756" y="2603"/>
                    </a:cubicBezTo>
                    <a:cubicBezTo>
                      <a:pt x="1820" y="2603"/>
                      <a:pt x="1885" y="2598"/>
                      <a:pt x="1949" y="2588"/>
                    </a:cubicBezTo>
                    <a:cubicBezTo>
                      <a:pt x="2216" y="2555"/>
                      <a:pt x="2483" y="2388"/>
                      <a:pt x="2683" y="2188"/>
                    </a:cubicBezTo>
                    <a:cubicBezTo>
                      <a:pt x="2750" y="2088"/>
                      <a:pt x="2816" y="2021"/>
                      <a:pt x="2850" y="1921"/>
                    </a:cubicBezTo>
                    <a:cubicBezTo>
                      <a:pt x="2845" y="1916"/>
                      <a:pt x="2841" y="1914"/>
                      <a:pt x="2836" y="1914"/>
                    </a:cubicBezTo>
                    <a:cubicBezTo>
                      <a:pt x="2806" y="1914"/>
                      <a:pt x="2765" y="2005"/>
                      <a:pt x="2650" y="2121"/>
                    </a:cubicBezTo>
                    <a:cubicBezTo>
                      <a:pt x="2449" y="2321"/>
                      <a:pt x="2183" y="2455"/>
                      <a:pt x="1916" y="2488"/>
                    </a:cubicBezTo>
                    <a:cubicBezTo>
                      <a:pt x="1860" y="2496"/>
                      <a:pt x="1806" y="2500"/>
                      <a:pt x="1752" y="2500"/>
                    </a:cubicBezTo>
                    <a:cubicBezTo>
                      <a:pt x="903" y="2500"/>
                      <a:pt x="309" y="1538"/>
                      <a:pt x="748" y="753"/>
                    </a:cubicBezTo>
                    <a:cubicBezTo>
                      <a:pt x="959" y="349"/>
                      <a:pt x="1358" y="148"/>
                      <a:pt x="1762" y="148"/>
                    </a:cubicBezTo>
                    <a:cubicBezTo>
                      <a:pt x="2191" y="148"/>
                      <a:pt x="2626" y="374"/>
                      <a:pt x="2850" y="820"/>
                    </a:cubicBezTo>
                    <a:cubicBezTo>
                      <a:pt x="2950" y="1054"/>
                      <a:pt x="2983" y="1320"/>
                      <a:pt x="2916" y="1587"/>
                    </a:cubicBezTo>
                    <a:cubicBezTo>
                      <a:pt x="2883" y="1787"/>
                      <a:pt x="2850" y="1887"/>
                      <a:pt x="2850" y="1887"/>
                    </a:cubicBezTo>
                    <a:cubicBezTo>
                      <a:pt x="2916" y="1821"/>
                      <a:pt x="2950" y="1721"/>
                      <a:pt x="2983" y="1621"/>
                    </a:cubicBezTo>
                    <a:cubicBezTo>
                      <a:pt x="3050" y="1320"/>
                      <a:pt x="3050" y="1054"/>
                      <a:pt x="2950" y="787"/>
                    </a:cubicBezTo>
                    <a:cubicBezTo>
                      <a:pt x="2750" y="353"/>
                      <a:pt x="2383" y="86"/>
                      <a:pt x="1949" y="19"/>
                    </a:cubicBezTo>
                    <a:cubicBezTo>
                      <a:pt x="1870" y="7"/>
                      <a:pt x="1793" y="1"/>
                      <a:pt x="17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3894;p69">
                <a:extLst>
                  <a:ext uri="{FF2B5EF4-FFF2-40B4-BE49-F238E27FC236}">
                    <a16:creationId xmlns:a16="http://schemas.microsoft.com/office/drawing/2014/main" id="{4DA16675-F30D-8293-3D17-B146F5C5C1D1}"/>
                  </a:ext>
                </a:extLst>
              </p:cNvPr>
              <p:cNvSpPr/>
              <p:nvPr/>
            </p:nvSpPr>
            <p:spPr>
              <a:xfrm>
                <a:off x="6287228" y="2620585"/>
                <a:ext cx="55458" cy="35847"/>
              </a:xfrm>
              <a:custGeom>
                <a:avLst/>
                <a:gdLst/>
                <a:ahLst/>
                <a:cxnLst/>
                <a:rect l="l" t="t" r="r" b="b"/>
                <a:pathLst>
                  <a:path w="3303" h="2135" extrusionOk="0">
                    <a:moveTo>
                      <a:pt x="234" y="0"/>
                    </a:moveTo>
                    <a:lnTo>
                      <a:pt x="1" y="434"/>
                    </a:lnTo>
                    <a:lnTo>
                      <a:pt x="3069" y="2135"/>
                    </a:lnTo>
                    <a:lnTo>
                      <a:pt x="3303" y="1701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7" name="Google Shape;3895;p69">
              <a:extLst>
                <a:ext uri="{FF2B5EF4-FFF2-40B4-BE49-F238E27FC236}">
                  <a16:creationId xmlns:a16="http://schemas.microsoft.com/office/drawing/2014/main" id="{C542FFC5-E256-6FBC-1CEA-96EAD7647D77}"/>
                </a:ext>
              </a:extLst>
            </p:cNvPr>
            <p:cNvGrpSpPr/>
            <p:nvPr/>
          </p:nvGrpSpPr>
          <p:grpSpPr>
            <a:xfrm>
              <a:off x="6109690" y="2038658"/>
              <a:ext cx="96912" cy="161319"/>
              <a:chOff x="6109690" y="2038658"/>
              <a:chExt cx="96912" cy="161319"/>
            </a:xfrm>
          </p:grpSpPr>
          <p:sp>
            <p:nvSpPr>
              <p:cNvPr id="251" name="Google Shape;3896;p69">
                <a:extLst>
                  <a:ext uri="{FF2B5EF4-FFF2-40B4-BE49-F238E27FC236}">
                    <a16:creationId xmlns:a16="http://schemas.microsoft.com/office/drawing/2014/main" id="{AF24D51F-47DE-AE23-D1AA-80DCCDF9C2E8}"/>
                  </a:ext>
                </a:extLst>
              </p:cNvPr>
              <p:cNvSpPr/>
              <p:nvPr/>
            </p:nvSpPr>
            <p:spPr>
              <a:xfrm>
                <a:off x="6109690" y="2038658"/>
                <a:ext cx="96912" cy="161319"/>
              </a:xfrm>
              <a:custGeom>
                <a:avLst/>
                <a:gdLst/>
                <a:ahLst/>
                <a:cxnLst/>
                <a:rect l="l" t="t" r="r" b="b"/>
                <a:pathLst>
                  <a:path w="5772" h="9608" extrusionOk="0">
                    <a:moveTo>
                      <a:pt x="0" y="1"/>
                    </a:moveTo>
                    <a:lnTo>
                      <a:pt x="0" y="9608"/>
                    </a:lnTo>
                    <a:lnTo>
                      <a:pt x="5771" y="3103"/>
                    </a:lnTo>
                    <a:lnTo>
                      <a:pt x="2702" y="290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3897;p69">
                <a:extLst>
                  <a:ext uri="{FF2B5EF4-FFF2-40B4-BE49-F238E27FC236}">
                    <a16:creationId xmlns:a16="http://schemas.microsoft.com/office/drawing/2014/main" id="{8EBC7D87-6152-9E42-7B69-35ABC1065952}"/>
                  </a:ext>
                </a:extLst>
              </p:cNvPr>
              <p:cNvSpPr/>
              <p:nvPr/>
            </p:nvSpPr>
            <p:spPr>
              <a:xfrm>
                <a:off x="6110244" y="2079559"/>
                <a:ext cx="57153" cy="119310"/>
              </a:xfrm>
              <a:custGeom>
                <a:avLst/>
                <a:gdLst/>
                <a:ahLst/>
                <a:cxnLst/>
                <a:rect l="l" t="t" r="r" b="b"/>
                <a:pathLst>
                  <a:path w="3404" h="7106" extrusionOk="0">
                    <a:moveTo>
                      <a:pt x="2236" y="0"/>
                    </a:moveTo>
                    <a:lnTo>
                      <a:pt x="1" y="7105"/>
                    </a:lnTo>
                    <a:lnTo>
                      <a:pt x="3403" y="500"/>
                    </a:lnTo>
                    <a:lnTo>
                      <a:pt x="2669" y="467"/>
                    </a:lnTo>
                    <a:lnTo>
                      <a:pt x="223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8" name="Google Shape;3898;p69">
              <a:extLst>
                <a:ext uri="{FF2B5EF4-FFF2-40B4-BE49-F238E27FC236}">
                  <a16:creationId xmlns:a16="http://schemas.microsoft.com/office/drawing/2014/main" id="{243B27C0-7DA6-2A7B-31A0-63C07D8C4548}"/>
                </a:ext>
              </a:extLst>
            </p:cNvPr>
            <p:cNvGrpSpPr/>
            <p:nvPr/>
          </p:nvGrpSpPr>
          <p:grpSpPr>
            <a:xfrm>
              <a:off x="6109136" y="1576612"/>
              <a:ext cx="1164945" cy="1459040"/>
              <a:chOff x="6109136" y="1576612"/>
              <a:chExt cx="1164945" cy="1459040"/>
            </a:xfrm>
          </p:grpSpPr>
          <p:sp>
            <p:nvSpPr>
              <p:cNvPr id="214" name="Google Shape;3899;p69">
                <a:extLst>
                  <a:ext uri="{FF2B5EF4-FFF2-40B4-BE49-F238E27FC236}">
                    <a16:creationId xmlns:a16="http://schemas.microsoft.com/office/drawing/2014/main" id="{CD51E44F-F0E3-0F3E-2D92-E262E9B863E7}"/>
                  </a:ext>
                </a:extLst>
              </p:cNvPr>
              <p:cNvSpPr/>
              <p:nvPr/>
            </p:nvSpPr>
            <p:spPr>
              <a:xfrm>
                <a:off x="6109136" y="2087400"/>
                <a:ext cx="45938" cy="112577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6705" extrusionOk="0">
                    <a:moveTo>
                      <a:pt x="2735" y="0"/>
                    </a:moveTo>
                    <a:lnTo>
                      <a:pt x="2735" y="0"/>
                    </a:lnTo>
                    <a:cubicBezTo>
                      <a:pt x="2569" y="300"/>
                      <a:pt x="2402" y="634"/>
                      <a:pt x="2302" y="967"/>
                    </a:cubicBezTo>
                    <a:cubicBezTo>
                      <a:pt x="2001" y="1668"/>
                      <a:pt x="1701" y="2402"/>
                      <a:pt x="1334" y="3336"/>
                    </a:cubicBezTo>
                    <a:cubicBezTo>
                      <a:pt x="934" y="4236"/>
                      <a:pt x="600" y="5070"/>
                      <a:pt x="367" y="5704"/>
                    </a:cubicBezTo>
                    <a:cubicBezTo>
                      <a:pt x="200" y="6004"/>
                      <a:pt x="100" y="6371"/>
                      <a:pt x="0" y="6705"/>
                    </a:cubicBezTo>
                    <a:cubicBezTo>
                      <a:pt x="200" y="6405"/>
                      <a:pt x="367" y="6071"/>
                      <a:pt x="500" y="5771"/>
                    </a:cubicBezTo>
                    <a:cubicBezTo>
                      <a:pt x="767" y="5170"/>
                      <a:pt x="1134" y="4336"/>
                      <a:pt x="1534" y="3402"/>
                    </a:cubicBezTo>
                    <a:cubicBezTo>
                      <a:pt x="1901" y="2502"/>
                      <a:pt x="2235" y="1635"/>
                      <a:pt x="2435" y="1034"/>
                    </a:cubicBezTo>
                    <a:cubicBezTo>
                      <a:pt x="2569" y="701"/>
                      <a:pt x="2669" y="334"/>
                      <a:pt x="27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3900;p69">
                <a:extLst>
                  <a:ext uri="{FF2B5EF4-FFF2-40B4-BE49-F238E27FC236}">
                    <a16:creationId xmlns:a16="http://schemas.microsoft.com/office/drawing/2014/main" id="{BDF0A77D-9342-3D75-6B9A-3E3CBD4A4FA2}"/>
                  </a:ext>
                </a:extLst>
              </p:cNvPr>
              <p:cNvSpPr/>
              <p:nvPr/>
            </p:nvSpPr>
            <p:spPr>
              <a:xfrm>
                <a:off x="6147770" y="2066110"/>
                <a:ext cx="7304" cy="34185"/>
              </a:xfrm>
              <a:custGeom>
                <a:avLst/>
                <a:gdLst/>
                <a:ahLst/>
                <a:cxnLst/>
                <a:rect l="l" t="t" r="r" b="b"/>
                <a:pathLst>
                  <a:path w="435" h="2036" extrusionOk="0">
                    <a:moveTo>
                      <a:pt x="434" y="0"/>
                    </a:moveTo>
                    <a:lnTo>
                      <a:pt x="434" y="0"/>
                    </a:lnTo>
                    <a:cubicBezTo>
                      <a:pt x="268" y="301"/>
                      <a:pt x="167" y="634"/>
                      <a:pt x="134" y="1001"/>
                    </a:cubicBezTo>
                    <a:cubicBezTo>
                      <a:pt x="34" y="1335"/>
                      <a:pt x="1" y="1702"/>
                      <a:pt x="67" y="2035"/>
                    </a:cubicBezTo>
                    <a:cubicBezTo>
                      <a:pt x="301" y="1401"/>
                      <a:pt x="434" y="701"/>
                      <a:pt x="4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3901;p69">
                <a:extLst>
                  <a:ext uri="{FF2B5EF4-FFF2-40B4-BE49-F238E27FC236}">
                    <a16:creationId xmlns:a16="http://schemas.microsoft.com/office/drawing/2014/main" id="{B14937D4-31D1-0396-641F-F71065C1EBA1}"/>
                  </a:ext>
                </a:extLst>
              </p:cNvPr>
              <p:cNvSpPr/>
              <p:nvPr/>
            </p:nvSpPr>
            <p:spPr>
              <a:xfrm>
                <a:off x="6162898" y="1998899"/>
                <a:ext cx="10091" cy="33060"/>
              </a:xfrm>
              <a:custGeom>
                <a:avLst/>
                <a:gdLst/>
                <a:ahLst/>
                <a:cxnLst/>
                <a:rect l="l" t="t" r="r" b="b"/>
                <a:pathLst>
                  <a:path w="601" h="1969" extrusionOk="0">
                    <a:moveTo>
                      <a:pt x="601" y="1"/>
                    </a:moveTo>
                    <a:lnTo>
                      <a:pt x="601" y="1"/>
                    </a:lnTo>
                    <a:cubicBezTo>
                      <a:pt x="401" y="267"/>
                      <a:pt x="267" y="601"/>
                      <a:pt x="200" y="968"/>
                    </a:cubicBezTo>
                    <a:cubicBezTo>
                      <a:pt x="67" y="1268"/>
                      <a:pt x="0" y="1635"/>
                      <a:pt x="0" y="1969"/>
                    </a:cubicBezTo>
                    <a:cubicBezTo>
                      <a:pt x="200" y="1702"/>
                      <a:pt x="334" y="1368"/>
                      <a:pt x="401" y="1001"/>
                    </a:cubicBezTo>
                    <a:cubicBezTo>
                      <a:pt x="534" y="701"/>
                      <a:pt x="601" y="334"/>
                      <a:pt x="6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3902;p69">
                <a:extLst>
                  <a:ext uri="{FF2B5EF4-FFF2-40B4-BE49-F238E27FC236}">
                    <a16:creationId xmlns:a16="http://schemas.microsoft.com/office/drawing/2014/main" id="{B0CA765A-E94C-2F0E-1800-7E027F708FD0}"/>
                  </a:ext>
                </a:extLst>
              </p:cNvPr>
              <p:cNvSpPr/>
              <p:nvPr/>
            </p:nvSpPr>
            <p:spPr>
              <a:xfrm>
                <a:off x="6185296" y="1933367"/>
                <a:ext cx="13466" cy="32506"/>
              </a:xfrm>
              <a:custGeom>
                <a:avLst/>
                <a:gdLst/>
                <a:ahLst/>
                <a:cxnLst/>
                <a:rect l="l" t="t" r="r" b="b"/>
                <a:pathLst>
                  <a:path w="802" h="1936" extrusionOk="0">
                    <a:moveTo>
                      <a:pt x="801" y="1"/>
                    </a:moveTo>
                    <a:lnTo>
                      <a:pt x="801" y="1"/>
                    </a:lnTo>
                    <a:cubicBezTo>
                      <a:pt x="568" y="268"/>
                      <a:pt x="401" y="568"/>
                      <a:pt x="301" y="935"/>
                    </a:cubicBezTo>
                    <a:cubicBezTo>
                      <a:pt x="134" y="1235"/>
                      <a:pt x="34" y="1569"/>
                      <a:pt x="1" y="1936"/>
                    </a:cubicBezTo>
                    <a:cubicBezTo>
                      <a:pt x="234" y="1669"/>
                      <a:pt x="401" y="1335"/>
                      <a:pt x="501" y="1002"/>
                    </a:cubicBezTo>
                    <a:cubicBezTo>
                      <a:pt x="668" y="701"/>
                      <a:pt x="768" y="368"/>
                      <a:pt x="8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3903;p69">
                <a:extLst>
                  <a:ext uri="{FF2B5EF4-FFF2-40B4-BE49-F238E27FC236}">
                    <a16:creationId xmlns:a16="http://schemas.microsoft.com/office/drawing/2014/main" id="{82B3944F-3A40-03A0-982A-D0F3BC1C0B06}"/>
                  </a:ext>
                </a:extLst>
              </p:cNvPr>
              <p:cNvSpPr/>
              <p:nvPr/>
            </p:nvSpPr>
            <p:spPr>
              <a:xfrm>
                <a:off x="6214426" y="1871765"/>
                <a:ext cx="17378" cy="30256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1802" extrusionOk="0">
                    <a:moveTo>
                      <a:pt x="1034" y="1"/>
                    </a:moveTo>
                    <a:lnTo>
                      <a:pt x="1034" y="1"/>
                    </a:lnTo>
                    <a:cubicBezTo>
                      <a:pt x="767" y="234"/>
                      <a:pt x="567" y="501"/>
                      <a:pt x="400" y="834"/>
                    </a:cubicBezTo>
                    <a:cubicBezTo>
                      <a:pt x="200" y="1101"/>
                      <a:pt x="67" y="1435"/>
                      <a:pt x="0" y="1802"/>
                    </a:cubicBezTo>
                    <a:cubicBezTo>
                      <a:pt x="267" y="1535"/>
                      <a:pt x="467" y="1268"/>
                      <a:pt x="601" y="968"/>
                    </a:cubicBezTo>
                    <a:cubicBezTo>
                      <a:pt x="801" y="668"/>
                      <a:pt x="968" y="334"/>
                      <a:pt x="10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3904;p69">
                <a:extLst>
                  <a:ext uri="{FF2B5EF4-FFF2-40B4-BE49-F238E27FC236}">
                    <a16:creationId xmlns:a16="http://schemas.microsoft.com/office/drawing/2014/main" id="{68B37F48-5601-BABA-5301-E7E5FCD9D178}"/>
                  </a:ext>
                </a:extLst>
              </p:cNvPr>
              <p:cNvSpPr/>
              <p:nvPr/>
            </p:nvSpPr>
            <p:spPr>
              <a:xfrm>
                <a:off x="6250273" y="1813486"/>
                <a:ext cx="20736" cy="28745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712" extrusionOk="0">
                    <a:moveTo>
                      <a:pt x="1228" y="0"/>
                    </a:moveTo>
                    <a:cubicBezTo>
                      <a:pt x="1173" y="0"/>
                      <a:pt x="853" y="356"/>
                      <a:pt x="534" y="803"/>
                    </a:cubicBezTo>
                    <a:cubicBezTo>
                      <a:pt x="300" y="1070"/>
                      <a:pt x="133" y="1370"/>
                      <a:pt x="0" y="1704"/>
                    </a:cubicBezTo>
                    <a:cubicBezTo>
                      <a:pt x="5" y="1709"/>
                      <a:pt x="12" y="1711"/>
                      <a:pt x="20" y="1711"/>
                    </a:cubicBezTo>
                    <a:cubicBezTo>
                      <a:pt x="115" y="1711"/>
                      <a:pt x="393" y="1366"/>
                      <a:pt x="701" y="936"/>
                    </a:cubicBezTo>
                    <a:cubicBezTo>
                      <a:pt x="934" y="670"/>
                      <a:pt x="1134" y="336"/>
                      <a:pt x="1234" y="2"/>
                    </a:cubicBezTo>
                    <a:cubicBezTo>
                      <a:pt x="1233" y="1"/>
                      <a:pt x="1231" y="0"/>
                      <a:pt x="12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3905;p69">
                <a:extLst>
                  <a:ext uri="{FF2B5EF4-FFF2-40B4-BE49-F238E27FC236}">
                    <a16:creationId xmlns:a16="http://schemas.microsoft.com/office/drawing/2014/main" id="{D2A50798-0025-955C-7DF3-B5DB385642B0}"/>
                  </a:ext>
                </a:extLst>
              </p:cNvPr>
              <p:cNvSpPr/>
              <p:nvPr/>
            </p:nvSpPr>
            <p:spPr>
              <a:xfrm>
                <a:off x="6292265" y="1760732"/>
                <a:ext cx="24111" cy="25504"/>
              </a:xfrm>
              <a:custGeom>
                <a:avLst/>
                <a:gdLst/>
                <a:ahLst/>
                <a:cxnLst/>
                <a:rect l="l" t="t" r="r" b="b"/>
                <a:pathLst>
                  <a:path w="1436" h="1519" extrusionOk="0">
                    <a:moveTo>
                      <a:pt x="1419" y="0"/>
                    </a:moveTo>
                    <a:cubicBezTo>
                      <a:pt x="1338" y="0"/>
                      <a:pt x="1003" y="310"/>
                      <a:pt x="668" y="676"/>
                    </a:cubicBezTo>
                    <a:cubicBezTo>
                      <a:pt x="268" y="1110"/>
                      <a:pt x="1" y="1477"/>
                      <a:pt x="34" y="1510"/>
                    </a:cubicBezTo>
                    <a:cubicBezTo>
                      <a:pt x="40" y="1516"/>
                      <a:pt x="48" y="1518"/>
                      <a:pt x="57" y="1518"/>
                    </a:cubicBezTo>
                    <a:cubicBezTo>
                      <a:pt x="159" y="1518"/>
                      <a:pt x="469" y="1208"/>
                      <a:pt x="835" y="843"/>
                    </a:cubicBezTo>
                    <a:cubicBezTo>
                      <a:pt x="1068" y="576"/>
                      <a:pt x="1302" y="309"/>
                      <a:pt x="1435" y="9"/>
                    </a:cubicBezTo>
                    <a:cubicBezTo>
                      <a:pt x="1432" y="3"/>
                      <a:pt x="1427" y="0"/>
                      <a:pt x="14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3906;p69">
                <a:extLst>
                  <a:ext uri="{FF2B5EF4-FFF2-40B4-BE49-F238E27FC236}">
                    <a16:creationId xmlns:a16="http://schemas.microsoft.com/office/drawing/2014/main" id="{1910C30A-A81A-D399-9C9E-FE83DA68577A}"/>
                  </a:ext>
                </a:extLst>
              </p:cNvPr>
              <p:cNvSpPr/>
              <p:nvPr/>
            </p:nvSpPr>
            <p:spPr>
              <a:xfrm>
                <a:off x="6340990" y="1712662"/>
                <a:ext cx="27469" cy="23590"/>
              </a:xfrm>
              <a:custGeom>
                <a:avLst/>
                <a:gdLst/>
                <a:ahLst/>
                <a:cxnLst/>
                <a:rect l="l" t="t" r="r" b="b"/>
                <a:pathLst>
                  <a:path w="1636" h="1405" extrusionOk="0">
                    <a:moveTo>
                      <a:pt x="1593" y="0"/>
                    </a:moveTo>
                    <a:cubicBezTo>
                      <a:pt x="1523" y="0"/>
                      <a:pt x="1144" y="257"/>
                      <a:pt x="735" y="603"/>
                    </a:cubicBezTo>
                    <a:cubicBezTo>
                      <a:pt x="301" y="1004"/>
                      <a:pt x="1" y="1337"/>
                      <a:pt x="34" y="1404"/>
                    </a:cubicBezTo>
                    <a:cubicBezTo>
                      <a:pt x="368" y="1237"/>
                      <a:pt x="635" y="1037"/>
                      <a:pt x="868" y="770"/>
                    </a:cubicBezTo>
                    <a:cubicBezTo>
                      <a:pt x="1302" y="403"/>
                      <a:pt x="1635" y="70"/>
                      <a:pt x="1602" y="3"/>
                    </a:cubicBezTo>
                    <a:cubicBezTo>
                      <a:pt x="1600" y="1"/>
                      <a:pt x="1597" y="0"/>
                      <a:pt x="15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3907;p69">
                <a:extLst>
                  <a:ext uri="{FF2B5EF4-FFF2-40B4-BE49-F238E27FC236}">
                    <a16:creationId xmlns:a16="http://schemas.microsoft.com/office/drawing/2014/main" id="{A855DDB5-4958-1C7A-C200-341A2C2112DC}"/>
                  </a:ext>
                </a:extLst>
              </p:cNvPr>
              <p:cNvSpPr/>
              <p:nvPr/>
            </p:nvSpPr>
            <p:spPr>
              <a:xfrm>
                <a:off x="6394768" y="1671812"/>
                <a:ext cx="30256" cy="19628"/>
              </a:xfrm>
              <a:custGeom>
                <a:avLst/>
                <a:gdLst/>
                <a:ahLst/>
                <a:cxnLst/>
                <a:rect l="l" t="t" r="r" b="b"/>
                <a:pathLst>
                  <a:path w="1802" h="1169" extrusionOk="0">
                    <a:moveTo>
                      <a:pt x="1768" y="1"/>
                    </a:moveTo>
                    <a:lnTo>
                      <a:pt x="1768" y="1"/>
                    </a:lnTo>
                    <a:cubicBezTo>
                      <a:pt x="1401" y="68"/>
                      <a:pt x="1101" y="234"/>
                      <a:pt x="834" y="468"/>
                    </a:cubicBezTo>
                    <a:cubicBezTo>
                      <a:pt x="367" y="802"/>
                      <a:pt x="0" y="1135"/>
                      <a:pt x="34" y="1168"/>
                    </a:cubicBezTo>
                    <a:cubicBezTo>
                      <a:pt x="367" y="1068"/>
                      <a:pt x="667" y="902"/>
                      <a:pt x="968" y="668"/>
                    </a:cubicBezTo>
                    <a:cubicBezTo>
                      <a:pt x="1435" y="335"/>
                      <a:pt x="1801" y="34"/>
                      <a:pt x="17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3908;p69">
                <a:extLst>
                  <a:ext uri="{FF2B5EF4-FFF2-40B4-BE49-F238E27FC236}">
                    <a16:creationId xmlns:a16="http://schemas.microsoft.com/office/drawing/2014/main" id="{7AECE342-BD4C-2FB3-4C3C-28D2C9669EE7}"/>
                  </a:ext>
                </a:extLst>
              </p:cNvPr>
              <p:cNvSpPr/>
              <p:nvPr/>
            </p:nvSpPr>
            <p:spPr>
              <a:xfrm>
                <a:off x="6454138" y="1637661"/>
                <a:ext cx="31935" cy="16253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968" extrusionOk="0">
                    <a:moveTo>
                      <a:pt x="1868" y="0"/>
                    </a:moveTo>
                    <a:lnTo>
                      <a:pt x="1868" y="0"/>
                    </a:lnTo>
                    <a:cubicBezTo>
                      <a:pt x="1501" y="67"/>
                      <a:pt x="1168" y="167"/>
                      <a:pt x="867" y="367"/>
                    </a:cubicBezTo>
                    <a:cubicBezTo>
                      <a:pt x="567" y="501"/>
                      <a:pt x="267" y="701"/>
                      <a:pt x="0" y="968"/>
                    </a:cubicBezTo>
                    <a:cubicBezTo>
                      <a:pt x="367" y="901"/>
                      <a:pt x="701" y="767"/>
                      <a:pt x="967" y="567"/>
                    </a:cubicBezTo>
                    <a:cubicBezTo>
                      <a:pt x="1501" y="300"/>
                      <a:pt x="1901" y="34"/>
                      <a:pt x="18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3909;p69">
                <a:extLst>
                  <a:ext uri="{FF2B5EF4-FFF2-40B4-BE49-F238E27FC236}">
                    <a16:creationId xmlns:a16="http://schemas.microsoft.com/office/drawing/2014/main" id="{EADFE90A-DE02-1C2E-E537-C3160B89ECB9}"/>
                  </a:ext>
                </a:extLst>
              </p:cNvPr>
              <p:cNvSpPr/>
              <p:nvPr/>
            </p:nvSpPr>
            <p:spPr>
              <a:xfrm>
                <a:off x="6517420" y="1610780"/>
                <a:ext cx="32506" cy="12324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734" extrusionOk="0">
                    <a:moveTo>
                      <a:pt x="1935" y="0"/>
                    </a:moveTo>
                    <a:lnTo>
                      <a:pt x="1935" y="0"/>
                    </a:lnTo>
                    <a:cubicBezTo>
                      <a:pt x="1602" y="33"/>
                      <a:pt x="1235" y="133"/>
                      <a:pt x="934" y="267"/>
                    </a:cubicBezTo>
                    <a:cubicBezTo>
                      <a:pt x="601" y="367"/>
                      <a:pt x="267" y="534"/>
                      <a:pt x="0" y="734"/>
                    </a:cubicBezTo>
                    <a:cubicBezTo>
                      <a:pt x="334" y="734"/>
                      <a:pt x="701" y="634"/>
                      <a:pt x="1001" y="467"/>
                    </a:cubicBezTo>
                    <a:cubicBezTo>
                      <a:pt x="1335" y="400"/>
                      <a:pt x="1668" y="234"/>
                      <a:pt x="1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3910;p69">
                <a:extLst>
                  <a:ext uri="{FF2B5EF4-FFF2-40B4-BE49-F238E27FC236}">
                    <a16:creationId xmlns:a16="http://schemas.microsoft.com/office/drawing/2014/main" id="{CCE98127-97C3-9C7B-FFD1-A2190A0EBC7A}"/>
                  </a:ext>
                </a:extLst>
              </p:cNvPr>
              <p:cNvSpPr/>
              <p:nvPr/>
            </p:nvSpPr>
            <p:spPr>
              <a:xfrm>
                <a:off x="6583506" y="1592294"/>
                <a:ext cx="34185" cy="8412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501" extrusionOk="0">
                    <a:moveTo>
                      <a:pt x="2035" y="0"/>
                    </a:moveTo>
                    <a:lnTo>
                      <a:pt x="2035" y="0"/>
                    </a:lnTo>
                    <a:cubicBezTo>
                      <a:pt x="1335" y="34"/>
                      <a:pt x="634" y="200"/>
                      <a:pt x="1" y="501"/>
                    </a:cubicBezTo>
                    <a:cubicBezTo>
                      <a:pt x="367" y="501"/>
                      <a:pt x="701" y="467"/>
                      <a:pt x="1035" y="334"/>
                    </a:cubicBezTo>
                    <a:cubicBezTo>
                      <a:pt x="1402" y="300"/>
                      <a:pt x="1735" y="167"/>
                      <a:pt x="20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3911;p69">
                <a:extLst>
                  <a:ext uri="{FF2B5EF4-FFF2-40B4-BE49-F238E27FC236}">
                    <a16:creationId xmlns:a16="http://schemas.microsoft.com/office/drawing/2014/main" id="{C712313C-9184-BA05-FBCD-614420DD0B81}"/>
                  </a:ext>
                </a:extLst>
              </p:cNvPr>
              <p:cNvSpPr/>
              <p:nvPr/>
            </p:nvSpPr>
            <p:spPr>
              <a:xfrm>
                <a:off x="6651841" y="1580474"/>
                <a:ext cx="34739" cy="5960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355" extrusionOk="0">
                    <a:moveTo>
                      <a:pt x="1675" y="1"/>
                    </a:moveTo>
                    <a:cubicBezTo>
                      <a:pt x="1459" y="1"/>
                      <a:pt x="1240" y="29"/>
                      <a:pt x="1034" y="70"/>
                    </a:cubicBezTo>
                    <a:cubicBezTo>
                      <a:pt x="667" y="70"/>
                      <a:pt x="334" y="171"/>
                      <a:pt x="0" y="304"/>
                    </a:cubicBezTo>
                    <a:cubicBezTo>
                      <a:pt x="184" y="337"/>
                      <a:pt x="359" y="354"/>
                      <a:pt x="534" y="354"/>
                    </a:cubicBezTo>
                    <a:cubicBezTo>
                      <a:pt x="709" y="354"/>
                      <a:pt x="884" y="337"/>
                      <a:pt x="1068" y="304"/>
                    </a:cubicBezTo>
                    <a:cubicBezTo>
                      <a:pt x="1401" y="271"/>
                      <a:pt x="1735" y="204"/>
                      <a:pt x="2068" y="37"/>
                    </a:cubicBezTo>
                    <a:cubicBezTo>
                      <a:pt x="1941" y="12"/>
                      <a:pt x="1809" y="1"/>
                      <a:pt x="16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3912;p69">
                <a:extLst>
                  <a:ext uri="{FF2B5EF4-FFF2-40B4-BE49-F238E27FC236}">
                    <a16:creationId xmlns:a16="http://schemas.microsoft.com/office/drawing/2014/main" id="{406F4D7D-2EC8-D2D8-E83F-36F4AC923BF0}"/>
                  </a:ext>
                </a:extLst>
              </p:cNvPr>
              <p:cNvSpPr/>
              <p:nvPr/>
            </p:nvSpPr>
            <p:spPr>
              <a:xfrm>
                <a:off x="6721839" y="1576612"/>
                <a:ext cx="34739" cy="4147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247" extrusionOk="0">
                    <a:moveTo>
                      <a:pt x="1377" y="0"/>
                    </a:moveTo>
                    <a:cubicBezTo>
                      <a:pt x="1261" y="0"/>
                      <a:pt x="1146" y="11"/>
                      <a:pt x="1035" y="34"/>
                    </a:cubicBezTo>
                    <a:cubicBezTo>
                      <a:pt x="943" y="25"/>
                      <a:pt x="853" y="21"/>
                      <a:pt x="765" y="21"/>
                    </a:cubicBezTo>
                    <a:cubicBezTo>
                      <a:pt x="501" y="21"/>
                      <a:pt x="251" y="59"/>
                      <a:pt x="1" y="134"/>
                    </a:cubicBezTo>
                    <a:cubicBezTo>
                      <a:pt x="251" y="209"/>
                      <a:pt x="501" y="246"/>
                      <a:pt x="765" y="246"/>
                    </a:cubicBezTo>
                    <a:cubicBezTo>
                      <a:pt x="853" y="246"/>
                      <a:pt x="943" y="242"/>
                      <a:pt x="1035" y="234"/>
                    </a:cubicBezTo>
                    <a:cubicBezTo>
                      <a:pt x="1118" y="242"/>
                      <a:pt x="1204" y="246"/>
                      <a:pt x="1290" y="246"/>
                    </a:cubicBezTo>
                    <a:cubicBezTo>
                      <a:pt x="1550" y="246"/>
                      <a:pt x="1819" y="209"/>
                      <a:pt x="2069" y="134"/>
                    </a:cubicBezTo>
                    <a:cubicBezTo>
                      <a:pt x="1847" y="45"/>
                      <a:pt x="1609" y="0"/>
                      <a:pt x="13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3913;p69">
                <a:extLst>
                  <a:ext uri="{FF2B5EF4-FFF2-40B4-BE49-F238E27FC236}">
                    <a16:creationId xmlns:a16="http://schemas.microsoft.com/office/drawing/2014/main" id="{EE96781C-3833-9967-23D5-19E28439B5D0}"/>
                  </a:ext>
                </a:extLst>
              </p:cNvPr>
              <p:cNvSpPr/>
              <p:nvPr/>
            </p:nvSpPr>
            <p:spPr>
              <a:xfrm>
                <a:off x="6791299" y="1579869"/>
                <a:ext cx="35293" cy="4869"/>
              </a:xfrm>
              <a:custGeom>
                <a:avLst/>
                <a:gdLst/>
                <a:ahLst/>
                <a:cxnLst/>
                <a:rect l="l" t="t" r="r" b="b"/>
                <a:pathLst>
                  <a:path w="2102" h="290" extrusionOk="0">
                    <a:moveTo>
                      <a:pt x="568" y="1"/>
                    </a:moveTo>
                    <a:cubicBezTo>
                      <a:pt x="378" y="1"/>
                      <a:pt x="188" y="13"/>
                      <a:pt x="0" y="40"/>
                    </a:cubicBezTo>
                    <a:cubicBezTo>
                      <a:pt x="334" y="173"/>
                      <a:pt x="667" y="240"/>
                      <a:pt x="1034" y="240"/>
                    </a:cubicBezTo>
                    <a:cubicBezTo>
                      <a:pt x="1201" y="273"/>
                      <a:pt x="1376" y="290"/>
                      <a:pt x="1551" y="290"/>
                    </a:cubicBezTo>
                    <a:cubicBezTo>
                      <a:pt x="1726" y="290"/>
                      <a:pt x="1901" y="273"/>
                      <a:pt x="2068" y="240"/>
                    </a:cubicBezTo>
                    <a:lnTo>
                      <a:pt x="2102" y="240"/>
                    </a:lnTo>
                    <a:cubicBezTo>
                      <a:pt x="1613" y="93"/>
                      <a:pt x="1089" y="1"/>
                      <a:pt x="5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3914;p69">
                <a:extLst>
                  <a:ext uri="{FF2B5EF4-FFF2-40B4-BE49-F238E27FC236}">
                    <a16:creationId xmlns:a16="http://schemas.microsoft.com/office/drawing/2014/main" id="{7A1FC997-D626-F659-04C0-F3D94DD9D955}"/>
                  </a:ext>
                </a:extLst>
              </p:cNvPr>
              <p:cNvSpPr/>
              <p:nvPr/>
            </p:nvSpPr>
            <p:spPr>
              <a:xfrm>
                <a:off x="6860743" y="1590044"/>
                <a:ext cx="34185" cy="7858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468" extrusionOk="0">
                    <a:moveTo>
                      <a:pt x="0" y="1"/>
                    </a:moveTo>
                    <a:cubicBezTo>
                      <a:pt x="634" y="301"/>
                      <a:pt x="1301" y="434"/>
                      <a:pt x="2035" y="468"/>
                    </a:cubicBezTo>
                    <a:cubicBezTo>
                      <a:pt x="1368" y="168"/>
                      <a:pt x="701" y="1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3915;p69">
                <a:extLst>
                  <a:ext uri="{FF2B5EF4-FFF2-40B4-BE49-F238E27FC236}">
                    <a16:creationId xmlns:a16="http://schemas.microsoft.com/office/drawing/2014/main" id="{C704A3CF-E9FB-CE82-741B-FD2FA3C0BD7C}"/>
                  </a:ext>
                </a:extLst>
              </p:cNvPr>
              <p:cNvSpPr/>
              <p:nvPr/>
            </p:nvSpPr>
            <p:spPr>
              <a:xfrm>
                <a:off x="6928508" y="1607976"/>
                <a:ext cx="32506" cy="12341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735" extrusionOk="0">
                    <a:moveTo>
                      <a:pt x="1" y="0"/>
                    </a:moveTo>
                    <a:cubicBezTo>
                      <a:pt x="568" y="367"/>
                      <a:pt x="1235" y="634"/>
                      <a:pt x="1935" y="734"/>
                    </a:cubicBezTo>
                    <a:cubicBezTo>
                      <a:pt x="1668" y="501"/>
                      <a:pt x="1335" y="334"/>
                      <a:pt x="1001" y="267"/>
                    </a:cubicBezTo>
                    <a:cubicBezTo>
                      <a:pt x="701" y="100"/>
                      <a:pt x="334" y="0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3916;p69">
                <a:extLst>
                  <a:ext uri="{FF2B5EF4-FFF2-40B4-BE49-F238E27FC236}">
                    <a16:creationId xmlns:a16="http://schemas.microsoft.com/office/drawing/2014/main" id="{9AC225C4-953F-A3D9-CF35-2DDD4419CBFA}"/>
                  </a:ext>
                </a:extLst>
              </p:cNvPr>
              <p:cNvSpPr/>
              <p:nvPr/>
            </p:nvSpPr>
            <p:spPr>
              <a:xfrm>
                <a:off x="6992914" y="1634857"/>
                <a:ext cx="30827" cy="16824"/>
              </a:xfrm>
              <a:custGeom>
                <a:avLst/>
                <a:gdLst/>
                <a:ahLst/>
                <a:cxnLst/>
                <a:rect l="l" t="t" r="r" b="b"/>
                <a:pathLst>
                  <a:path w="1836" h="100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534" y="434"/>
                      <a:pt x="1135" y="801"/>
                      <a:pt x="1835" y="1001"/>
                    </a:cubicBezTo>
                    <a:cubicBezTo>
                      <a:pt x="1568" y="734"/>
                      <a:pt x="1268" y="534"/>
                      <a:pt x="968" y="401"/>
                    </a:cubicBezTo>
                    <a:cubicBezTo>
                      <a:pt x="668" y="201"/>
                      <a:pt x="334" y="67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3917;p69">
                <a:extLst>
                  <a:ext uri="{FF2B5EF4-FFF2-40B4-BE49-F238E27FC236}">
                    <a16:creationId xmlns:a16="http://schemas.microsoft.com/office/drawing/2014/main" id="{4C6B4D67-1DE3-2C83-40EE-204C0306CFDA}"/>
                  </a:ext>
                </a:extLst>
              </p:cNvPr>
              <p:cNvSpPr/>
              <p:nvPr/>
            </p:nvSpPr>
            <p:spPr>
              <a:xfrm>
                <a:off x="7051730" y="1671090"/>
                <a:ext cx="28577" cy="22196"/>
              </a:xfrm>
              <a:custGeom>
                <a:avLst/>
                <a:gdLst/>
                <a:ahLst/>
                <a:cxnLst/>
                <a:rect l="l" t="t" r="r" b="b"/>
                <a:pathLst>
                  <a:path w="1702" h="1322" extrusionOk="0">
                    <a:moveTo>
                      <a:pt x="88" y="0"/>
                    </a:moveTo>
                    <a:cubicBezTo>
                      <a:pt x="77" y="0"/>
                      <a:pt x="70" y="4"/>
                      <a:pt x="67" y="11"/>
                    </a:cubicBezTo>
                    <a:cubicBezTo>
                      <a:pt x="0" y="44"/>
                      <a:pt x="334" y="378"/>
                      <a:pt x="801" y="744"/>
                    </a:cubicBezTo>
                    <a:cubicBezTo>
                      <a:pt x="1219" y="1073"/>
                      <a:pt x="1557" y="1322"/>
                      <a:pt x="1647" y="1322"/>
                    </a:cubicBezTo>
                    <a:cubicBezTo>
                      <a:pt x="1657" y="1322"/>
                      <a:pt x="1665" y="1318"/>
                      <a:pt x="1668" y="1312"/>
                    </a:cubicBezTo>
                    <a:cubicBezTo>
                      <a:pt x="1701" y="1278"/>
                      <a:pt x="1401" y="945"/>
                      <a:pt x="934" y="578"/>
                    </a:cubicBezTo>
                    <a:cubicBezTo>
                      <a:pt x="516" y="249"/>
                      <a:pt x="177" y="0"/>
                      <a:pt x="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3918;p69">
                <a:extLst>
                  <a:ext uri="{FF2B5EF4-FFF2-40B4-BE49-F238E27FC236}">
                    <a16:creationId xmlns:a16="http://schemas.microsoft.com/office/drawing/2014/main" id="{293E3349-D857-0525-2BD5-A20BA9F26ED1}"/>
                  </a:ext>
                </a:extLst>
              </p:cNvPr>
              <p:cNvSpPr/>
              <p:nvPr/>
            </p:nvSpPr>
            <p:spPr>
              <a:xfrm>
                <a:off x="7105492" y="1717027"/>
                <a:ext cx="21861" cy="27099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1614" extrusionOk="0">
                    <a:moveTo>
                      <a:pt x="19" y="1"/>
                    </a:moveTo>
                    <a:cubicBezTo>
                      <a:pt x="10" y="1"/>
                      <a:pt x="4" y="4"/>
                      <a:pt x="0" y="10"/>
                    </a:cubicBezTo>
                    <a:cubicBezTo>
                      <a:pt x="167" y="310"/>
                      <a:pt x="367" y="577"/>
                      <a:pt x="601" y="844"/>
                    </a:cubicBezTo>
                    <a:cubicBezTo>
                      <a:pt x="952" y="1259"/>
                      <a:pt x="1242" y="1613"/>
                      <a:pt x="1296" y="1613"/>
                    </a:cubicBezTo>
                    <a:cubicBezTo>
                      <a:pt x="1298" y="1613"/>
                      <a:pt x="1300" y="1612"/>
                      <a:pt x="1301" y="1611"/>
                    </a:cubicBezTo>
                    <a:cubicBezTo>
                      <a:pt x="1235" y="1244"/>
                      <a:pt x="1034" y="944"/>
                      <a:pt x="768" y="710"/>
                    </a:cubicBezTo>
                    <a:cubicBezTo>
                      <a:pt x="465" y="287"/>
                      <a:pt x="108" y="1"/>
                      <a:pt x="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3919;p69">
                <a:extLst>
                  <a:ext uri="{FF2B5EF4-FFF2-40B4-BE49-F238E27FC236}">
                    <a16:creationId xmlns:a16="http://schemas.microsoft.com/office/drawing/2014/main" id="{29CC8DBD-E648-4D3F-D994-A48F271864F5}"/>
                  </a:ext>
                </a:extLst>
              </p:cNvPr>
              <p:cNvSpPr/>
              <p:nvPr/>
            </p:nvSpPr>
            <p:spPr>
              <a:xfrm>
                <a:off x="6912272" y="2484451"/>
                <a:ext cx="34739" cy="4869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290" extrusionOk="0">
                    <a:moveTo>
                      <a:pt x="670" y="1"/>
                    </a:moveTo>
                    <a:cubicBezTo>
                      <a:pt x="445" y="1"/>
                      <a:pt x="216" y="38"/>
                      <a:pt x="0" y="102"/>
                    </a:cubicBezTo>
                    <a:cubicBezTo>
                      <a:pt x="334" y="202"/>
                      <a:pt x="667" y="269"/>
                      <a:pt x="1034" y="269"/>
                    </a:cubicBezTo>
                    <a:cubicBezTo>
                      <a:pt x="1156" y="281"/>
                      <a:pt x="1283" y="289"/>
                      <a:pt x="1411" y="289"/>
                    </a:cubicBezTo>
                    <a:cubicBezTo>
                      <a:pt x="1632" y="289"/>
                      <a:pt x="1857" y="266"/>
                      <a:pt x="2068" y="202"/>
                    </a:cubicBezTo>
                    <a:cubicBezTo>
                      <a:pt x="1735" y="69"/>
                      <a:pt x="1401" y="36"/>
                      <a:pt x="1034" y="36"/>
                    </a:cubicBezTo>
                    <a:cubicBezTo>
                      <a:pt x="916" y="12"/>
                      <a:pt x="794" y="1"/>
                      <a:pt x="6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3920;p69">
                <a:extLst>
                  <a:ext uri="{FF2B5EF4-FFF2-40B4-BE49-F238E27FC236}">
                    <a16:creationId xmlns:a16="http://schemas.microsoft.com/office/drawing/2014/main" id="{626A4BA1-26C9-722E-6C88-9FE0EA2D8F48}"/>
                  </a:ext>
                </a:extLst>
              </p:cNvPr>
              <p:cNvSpPr/>
              <p:nvPr/>
            </p:nvSpPr>
            <p:spPr>
              <a:xfrm>
                <a:off x="6982270" y="2484065"/>
                <a:ext cx="34739" cy="4634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276" extrusionOk="0">
                    <a:moveTo>
                      <a:pt x="1544" y="0"/>
                    </a:moveTo>
                    <a:cubicBezTo>
                      <a:pt x="1020" y="0"/>
                      <a:pt x="501" y="75"/>
                      <a:pt x="1" y="225"/>
                    </a:cubicBezTo>
                    <a:cubicBezTo>
                      <a:pt x="168" y="259"/>
                      <a:pt x="343" y="275"/>
                      <a:pt x="518" y="275"/>
                    </a:cubicBezTo>
                    <a:cubicBezTo>
                      <a:pt x="693" y="275"/>
                      <a:pt x="868" y="259"/>
                      <a:pt x="1035" y="225"/>
                    </a:cubicBezTo>
                    <a:cubicBezTo>
                      <a:pt x="1402" y="225"/>
                      <a:pt x="1735" y="159"/>
                      <a:pt x="2069" y="25"/>
                    </a:cubicBezTo>
                    <a:cubicBezTo>
                      <a:pt x="1894" y="9"/>
                      <a:pt x="1719" y="0"/>
                      <a:pt x="15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3921;p69">
                <a:extLst>
                  <a:ext uri="{FF2B5EF4-FFF2-40B4-BE49-F238E27FC236}">
                    <a16:creationId xmlns:a16="http://schemas.microsoft.com/office/drawing/2014/main" id="{BB7545E9-18B2-6D80-14FE-0ED1C738EF2D}"/>
                  </a:ext>
                </a:extLst>
              </p:cNvPr>
              <p:cNvSpPr/>
              <p:nvPr/>
            </p:nvSpPr>
            <p:spPr>
              <a:xfrm>
                <a:off x="7051730" y="2469357"/>
                <a:ext cx="33614" cy="8983"/>
              </a:xfrm>
              <a:custGeom>
                <a:avLst/>
                <a:gdLst/>
                <a:ahLst/>
                <a:cxnLst/>
                <a:rect l="l" t="t" r="r" b="b"/>
                <a:pathLst>
                  <a:path w="2002" h="535" extrusionOk="0">
                    <a:moveTo>
                      <a:pt x="2002" y="1"/>
                    </a:moveTo>
                    <a:lnTo>
                      <a:pt x="2002" y="1"/>
                    </a:lnTo>
                    <a:cubicBezTo>
                      <a:pt x="1301" y="34"/>
                      <a:pt x="601" y="234"/>
                      <a:pt x="0" y="534"/>
                    </a:cubicBezTo>
                    <a:cubicBezTo>
                      <a:pt x="701" y="501"/>
                      <a:pt x="1368" y="334"/>
                      <a:pt x="20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3922;p69">
                <a:extLst>
                  <a:ext uri="{FF2B5EF4-FFF2-40B4-BE49-F238E27FC236}">
                    <a16:creationId xmlns:a16="http://schemas.microsoft.com/office/drawing/2014/main" id="{8E86C88B-88AD-7A5D-758A-0FA7C132B235}"/>
                  </a:ext>
                </a:extLst>
              </p:cNvPr>
              <p:cNvSpPr/>
              <p:nvPr/>
            </p:nvSpPr>
            <p:spPr>
              <a:xfrm>
                <a:off x="7117816" y="2440797"/>
                <a:ext cx="31381" cy="16253"/>
              </a:xfrm>
              <a:custGeom>
                <a:avLst/>
                <a:gdLst/>
                <a:ahLst/>
                <a:cxnLst/>
                <a:rect l="l" t="t" r="r" b="b"/>
                <a:pathLst>
                  <a:path w="1869" h="968" extrusionOk="0">
                    <a:moveTo>
                      <a:pt x="1868" y="0"/>
                    </a:moveTo>
                    <a:lnTo>
                      <a:pt x="1868" y="0"/>
                    </a:lnTo>
                    <a:cubicBezTo>
                      <a:pt x="1535" y="101"/>
                      <a:pt x="1201" y="234"/>
                      <a:pt x="901" y="434"/>
                    </a:cubicBezTo>
                    <a:cubicBezTo>
                      <a:pt x="401" y="668"/>
                      <a:pt x="0" y="901"/>
                      <a:pt x="0" y="968"/>
                    </a:cubicBezTo>
                    <a:cubicBezTo>
                      <a:pt x="367" y="934"/>
                      <a:pt x="701" y="801"/>
                      <a:pt x="1001" y="601"/>
                    </a:cubicBezTo>
                    <a:cubicBezTo>
                      <a:pt x="1335" y="467"/>
                      <a:pt x="1635" y="267"/>
                      <a:pt x="18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3923;p69">
                <a:extLst>
                  <a:ext uri="{FF2B5EF4-FFF2-40B4-BE49-F238E27FC236}">
                    <a16:creationId xmlns:a16="http://schemas.microsoft.com/office/drawing/2014/main" id="{C44B3595-2A29-0019-8015-E15D5D45C752}"/>
                  </a:ext>
                </a:extLst>
              </p:cNvPr>
              <p:cNvSpPr/>
              <p:nvPr/>
            </p:nvSpPr>
            <p:spPr>
              <a:xfrm>
                <a:off x="7177185" y="2397630"/>
                <a:ext cx="27452" cy="23573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1404" extrusionOk="0">
                    <a:moveTo>
                      <a:pt x="1594" y="0"/>
                    </a:moveTo>
                    <a:cubicBezTo>
                      <a:pt x="1530" y="0"/>
                      <a:pt x="1179" y="289"/>
                      <a:pt x="767" y="637"/>
                    </a:cubicBezTo>
                    <a:cubicBezTo>
                      <a:pt x="367" y="1037"/>
                      <a:pt x="0" y="1337"/>
                      <a:pt x="67" y="1404"/>
                    </a:cubicBezTo>
                    <a:cubicBezTo>
                      <a:pt x="367" y="1271"/>
                      <a:pt x="667" y="1070"/>
                      <a:pt x="934" y="804"/>
                    </a:cubicBezTo>
                    <a:cubicBezTo>
                      <a:pt x="1368" y="437"/>
                      <a:pt x="1635" y="36"/>
                      <a:pt x="1601" y="3"/>
                    </a:cubicBezTo>
                    <a:cubicBezTo>
                      <a:pt x="1600" y="1"/>
                      <a:pt x="1597" y="0"/>
                      <a:pt x="15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3924;p69">
                <a:extLst>
                  <a:ext uri="{FF2B5EF4-FFF2-40B4-BE49-F238E27FC236}">
                    <a16:creationId xmlns:a16="http://schemas.microsoft.com/office/drawing/2014/main" id="{E61CCE5B-C014-B374-9F2A-AB856C953834}"/>
                  </a:ext>
                </a:extLst>
              </p:cNvPr>
              <p:cNvSpPr/>
              <p:nvPr/>
            </p:nvSpPr>
            <p:spPr>
              <a:xfrm>
                <a:off x="7227018" y="2341668"/>
                <a:ext cx="18503" cy="29735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771" extrusionOk="0">
                    <a:moveTo>
                      <a:pt x="1102" y="0"/>
                    </a:moveTo>
                    <a:lnTo>
                      <a:pt x="1102" y="0"/>
                    </a:lnTo>
                    <a:cubicBezTo>
                      <a:pt x="1068" y="0"/>
                      <a:pt x="801" y="367"/>
                      <a:pt x="501" y="834"/>
                    </a:cubicBezTo>
                    <a:cubicBezTo>
                      <a:pt x="268" y="1101"/>
                      <a:pt x="101" y="1435"/>
                      <a:pt x="1" y="1768"/>
                    </a:cubicBezTo>
                    <a:cubicBezTo>
                      <a:pt x="2" y="1770"/>
                      <a:pt x="4" y="1770"/>
                      <a:pt x="7" y="1770"/>
                    </a:cubicBezTo>
                    <a:cubicBezTo>
                      <a:pt x="62" y="1770"/>
                      <a:pt x="381" y="1415"/>
                      <a:pt x="668" y="968"/>
                    </a:cubicBezTo>
                    <a:cubicBezTo>
                      <a:pt x="902" y="667"/>
                      <a:pt x="1035" y="334"/>
                      <a:pt x="11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3925;p69">
                <a:extLst>
                  <a:ext uri="{FF2B5EF4-FFF2-40B4-BE49-F238E27FC236}">
                    <a16:creationId xmlns:a16="http://schemas.microsoft.com/office/drawing/2014/main" id="{6C45BA20-CE60-6DF2-741A-6A9A220B32E8}"/>
                  </a:ext>
                </a:extLst>
              </p:cNvPr>
              <p:cNvSpPr/>
              <p:nvPr/>
            </p:nvSpPr>
            <p:spPr>
              <a:xfrm>
                <a:off x="7260061" y="2276137"/>
                <a:ext cx="9554" cy="33614"/>
              </a:xfrm>
              <a:custGeom>
                <a:avLst/>
                <a:gdLst/>
                <a:ahLst/>
                <a:cxnLst/>
                <a:rect l="l" t="t" r="r" b="b"/>
                <a:pathLst>
                  <a:path w="569" h="2002" extrusionOk="0">
                    <a:moveTo>
                      <a:pt x="535" y="0"/>
                    </a:moveTo>
                    <a:cubicBezTo>
                      <a:pt x="368" y="301"/>
                      <a:pt x="268" y="634"/>
                      <a:pt x="201" y="1001"/>
                    </a:cubicBezTo>
                    <a:cubicBezTo>
                      <a:pt x="68" y="1301"/>
                      <a:pt x="1" y="1668"/>
                      <a:pt x="1" y="2002"/>
                    </a:cubicBezTo>
                    <a:cubicBezTo>
                      <a:pt x="368" y="1401"/>
                      <a:pt x="568" y="701"/>
                      <a:pt x="5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3926;p69">
                <a:extLst>
                  <a:ext uri="{FF2B5EF4-FFF2-40B4-BE49-F238E27FC236}">
                    <a16:creationId xmlns:a16="http://schemas.microsoft.com/office/drawing/2014/main" id="{34DDF037-9F3B-0362-5D00-CDE6492C89C5}"/>
                  </a:ext>
                </a:extLst>
              </p:cNvPr>
              <p:cNvSpPr/>
              <p:nvPr/>
            </p:nvSpPr>
            <p:spPr>
              <a:xfrm>
                <a:off x="7270152" y="2220696"/>
                <a:ext cx="3929" cy="20736"/>
              </a:xfrm>
              <a:custGeom>
                <a:avLst/>
                <a:gdLst/>
                <a:ahLst/>
                <a:cxnLst/>
                <a:rect l="l" t="t" r="r" b="b"/>
                <a:pathLst>
                  <a:path w="234" h="1235" extrusionOk="0">
                    <a:moveTo>
                      <a:pt x="100" y="0"/>
                    </a:moveTo>
                    <a:cubicBezTo>
                      <a:pt x="34" y="0"/>
                      <a:pt x="0" y="300"/>
                      <a:pt x="0" y="634"/>
                    </a:cubicBezTo>
                    <a:cubicBezTo>
                      <a:pt x="34" y="967"/>
                      <a:pt x="100" y="1234"/>
                      <a:pt x="167" y="1234"/>
                    </a:cubicBezTo>
                    <a:cubicBezTo>
                      <a:pt x="201" y="1234"/>
                      <a:pt x="234" y="967"/>
                      <a:pt x="234" y="600"/>
                    </a:cubicBezTo>
                    <a:cubicBezTo>
                      <a:pt x="201" y="267"/>
                      <a:pt x="167" y="0"/>
                      <a:pt x="1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3927;p69">
                <a:extLst>
                  <a:ext uri="{FF2B5EF4-FFF2-40B4-BE49-F238E27FC236}">
                    <a16:creationId xmlns:a16="http://schemas.microsoft.com/office/drawing/2014/main" id="{B3FC628B-4469-75DA-5D85-742B101BE18D}"/>
                  </a:ext>
                </a:extLst>
              </p:cNvPr>
              <p:cNvSpPr/>
              <p:nvPr/>
            </p:nvSpPr>
            <p:spPr>
              <a:xfrm>
                <a:off x="6391964" y="2589171"/>
                <a:ext cx="20736" cy="28191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679" extrusionOk="0">
                    <a:moveTo>
                      <a:pt x="1222" y="1"/>
                    </a:moveTo>
                    <a:cubicBezTo>
                      <a:pt x="1134" y="1"/>
                      <a:pt x="817" y="295"/>
                      <a:pt x="501" y="770"/>
                    </a:cubicBezTo>
                    <a:cubicBezTo>
                      <a:pt x="267" y="1037"/>
                      <a:pt x="100" y="1337"/>
                      <a:pt x="0" y="1671"/>
                    </a:cubicBezTo>
                    <a:cubicBezTo>
                      <a:pt x="5" y="1676"/>
                      <a:pt x="11" y="1678"/>
                      <a:pt x="18" y="1678"/>
                    </a:cubicBezTo>
                    <a:cubicBezTo>
                      <a:pt x="107" y="1678"/>
                      <a:pt x="359" y="1305"/>
                      <a:pt x="668" y="904"/>
                    </a:cubicBezTo>
                    <a:cubicBezTo>
                      <a:pt x="901" y="637"/>
                      <a:pt x="1101" y="337"/>
                      <a:pt x="1235" y="3"/>
                    </a:cubicBezTo>
                    <a:cubicBezTo>
                      <a:pt x="1231" y="1"/>
                      <a:pt x="1227" y="1"/>
                      <a:pt x="12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3928;p69">
                <a:extLst>
                  <a:ext uri="{FF2B5EF4-FFF2-40B4-BE49-F238E27FC236}">
                    <a16:creationId xmlns:a16="http://schemas.microsoft.com/office/drawing/2014/main" id="{AC534781-338F-7EEE-7D4F-30EB1DBBF483}"/>
                  </a:ext>
                </a:extLst>
              </p:cNvPr>
              <p:cNvSpPr/>
              <p:nvPr/>
            </p:nvSpPr>
            <p:spPr>
              <a:xfrm>
                <a:off x="6435652" y="2540429"/>
                <a:ext cx="28023" cy="23086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375" extrusionOk="0">
                    <a:moveTo>
                      <a:pt x="1618" y="1"/>
                    </a:moveTo>
                    <a:cubicBezTo>
                      <a:pt x="1521" y="1"/>
                      <a:pt x="1171" y="227"/>
                      <a:pt x="734" y="571"/>
                    </a:cubicBezTo>
                    <a:cubicBezTo>
                      <a:pt x="300" y="938"/>
                      <a:pt x="0" y="1305"/>
                      <a:pt x="34" y="1372"/>
                    </a:cubicBezTo>
                    <a:cubicBezTo>
                      <a:pt x="35" y="1374"/>
                      <a:pt x="38" y="1374"/>
                      <a:pt x="42" y="1374"/>
                    </a:cubicBezTo>
                    <a:cubicBezTo>
                      <a:pt x="109" y="1374"/>
                      <a:pt x="458" y="1116"/>
                      <a:pt x="868" y="738"/>
                    </a:cubicBezTo>
                    <a:cubicBezTo>
                      <a:pt x="1301" y="371"/>
                      <a:pt x="1668" y="71"/>
                      <a:pt x="1635" y="4"/>
                    </a:cubicBezTo>
                    <a:cubicBezTo>
                      <a:pt x="1631" y="2"/>
                      <a:pt x="1625" y="1"/>
                      <a:pt x="16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3929;p69">
                <a:extLst>
                  <a:ext uri="{FF2B5EF4-FFF2-40B4-BE49-F238E27FC236}">
                    <a16:creationId xmlns:a16="http://schemas.microsoft.com/office/drawing/2014/main" id="{D148C14B-8183-1D23-8A76-414A8B85D15B}"/>
                  </a:ext>
                </a:extLst>
              </p:cNvPr>
              <p:cNvSpPr/>
              <p:nvPr/>
            </p:nvSpPr>
            <p:spPr>
              <a:xfrm>
                <a:off x="6491647" y="2504649"/>
                <a:ext cx="30827" cy="16253"/>
              </a:xfrm>
              <a:custGeom>
                <a:avLst/>
                <a:gdLst/>
                <a:ahLst/>
                <a:cxnLst/>
                <a:rect l="l" t="t" r="r" b="b"/>
                <a:pathLst>
                  <a:path w="1836" h="968" extrusionOk="0">
                    <a:moveTo>
                      <a:pt x="1836" y="0"/>
                    </a:moveTo>
                    <a:cubicBezTo>
                      <a:pt x="1502" y="34"/>
                      <a:pt x="1168" y="167"/>
                      <a:pt x="868" y="367"/>
                    </a:cubicBezTo>
                    <a:cubicBezTo>
                      <a:pt x="535" y="501"/>
                      <a:pt x="268" y="701"/>
                      <a:pt x="1" y="968"/>
                    </a:cubicBezTo>
                    <a:cubicBezTo>
                      <a:pt x="368" y="901"/>
                      <a:pt x="668" y="767"/>
                      <a:pt x="968" y="567"/>
                    </a:cubicBezTo>
                    <a:cubicBezTo>
                      <a:pt x="1302" y="434"/>
                      <a:pt x="1602" y="234"/>
                      <a:pt x="18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3930;p69">
                <a:extLst>
                  <a:ext uri="{FF2B5EF4-FFF2-40B4-BE49-F238E27FC236}">
                    <a16:creationId xmlns:a16="http://schemas.microsoft.com/office/drawing/2014/main" id="{5FEEE80C-9264-8BAC-F533-40C735840EE1}"/>
                  </a:ext>
                </a:extLst>
              </p:cNvPr>
              <p:cNvSpPr/>
              <p:nvPr/>
            </p:nvSpPr>
            <p:spPr>
              <a:xfrm>
                <a:off x="6554946" y="2481530"/>
                <a:ext cx="34185" cy="9688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577" extrusionOk="0">
                    <a:moveTo>
                      <a:pt x="1840" y="1"/>
                    </a:moveTo>
                    <a:cubicBezTo>
                      <a:pt x="1539" y="1"/>
                      <a:pt x="1242" y="61"/>
                      <a:pt x="968" y="143"/>
                    </a:cubicBezTo>
                    <a:cubicBezTo>
                      <a:pt x="634" y="210"/>
                      <a:pt x="301" y="343"/>
                      <a:pt x="0" y="577"/>
                    </a:cubicBezTo>
                    <a:cubicBezTo>
                      <a:pt x="701" y="477"/>
                      <a:pt x="1401" y="310"/>
                      <a:pt x="2035" y="10"/>
                    </a:cubicBezTo>
                    <a:cubicBezTo>
                      <a:pt x="1970" y="4"/>
                      <a:pt x="1905" y="1"/>
                      <a:pt x="18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3931;p69">
                <a:extLst>
                  <a:ext uri="{FF2B5EF4-FFF2-40B4-BE49-F238E27FC236}">
                    <a16:creationId xmlns:a16="http://schemas.microsoft.com/office/drawing/2014/main" id="{C6AFFBF3-40E1-9F23-C934-ADD7FEAB42AB}"/>
                  </a:ext>
                </a:extLst>
              </p:cNvPr>
              <p:cNvSpPr/>
              <p:nvPr/>
            </p:nvSpPr>
            <p:spPr>
              <a:xfrm>
                <a:off x="6623264" y="2473168"/>
                <a:ext cx="35310" cy="4265"/>
              </a:xfrm>
              <a:custGeom>
                <a:avLst/>
                <a:gdLst/>
                <a:ahLst/>
                <a:cxnLst/>
                <a:rect l="l" t="t" r="r" b="b"/>
                <a:pathLst>
                  <a:path w="2103" h="254" extrusionOk="0">
                    <a:moveTo>
                      <a:pt x="1183" y="0"/>
                    </a:moveTo>
                    <a:cubicBezTo>
                      <a:pt x="780" y="0"/>
                      <a:pt x="380" y="60"/>
                      <a:pt x="1" y="174"/>
                    </a:cubicBezTo>
                    <a:cubicBezTo>
                      <a:pt x="203" y="229"/>
                      <a:pt x="395" y="254"/>
                      <a:pt x="588" y="254"/>
                    </a:cubicBezTo>
                    <a:cubicBezTo>
                      <a:pt x="745" y="254"/>
                      <a:pt x="903" y="237"/>
                      <a:pt x="1068" y="207"/>
                    </a:cubicBezTo>
                    <a:cubicBezTo>
                      <a:pt x="1152" y="216"/>
                      <a:pt x="1237" y="220"/>
                      <a:pt x="1324" y="220"/>
                    </a:cubicBezTo>
                    <a:cubicBezTo>
                      <a:pt x="1583" y="220"/>
                      <a:pt x="1852" y="182"/>
                      <a:pt x="2102" y="107"/>
                    </a:cubicBezTo>
                    <a:cubicBezTo>
                      <a:pt x="1800" y="35"/>
                      <a:pt x="1491" y="0"/>
                      <a:pt x="11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3932;p69">
                <a:extLst>
                  <a:ext uri="{FF2B5EF4-FFF2-40B4-BE49-F238E27FC236}">
                    <a16:creationId xmlns:a16="http://schemas.microsoft.com/office/drawing/2014/main" id="{609287CC-1B7C-2A43-ADEF-2A5A00053C3B}"/>
                  </a:ext>
                </a:extLst>
              </p:cNvPr>
              <p:cNvSpPr/>
              <p:nvPr/>
            </p:nvSpPr>
            <p:spPr>
              <a:xfrm>
                <a:off x="6693279" y="2475855"/>
                <a:ext cx="4500" cy="3610"/>
              </a:xfrm>
              <a:custGeom>
                <a:avLst/>
                <a:gdLst/>
                <a:ahLst/>
                <a:cxnLst/>
                <a:rect l="l" t="t" r="r" b="b"/>
                <a:pathLst>
                  <a:path w="268" h="215" extrusionOk="0">
                    <a:moveTo>
                      <a:pt x="82" y="1"/>
                    </a:moveTo>
                    <a:cubicBezTo>
                      <a:pt x="36" y="1"/>
                      <a:pt x="1" y="32"/>
                      <a:pt x="1" y="81"/>
                    </a:cubicBezTo>
                    <a:cubicBezTo>
                      <a:pt x="1" y="147"/>
                      <a:pt x="34" y="214"/>
                      <a:pt x="101" y="214"/>
                    </a:cubicBezTo>
                    <a:cubicBezTo>
                      <a:pt x="167" y="214"/>
                      <a:pt x="234" y="181"/>
                      <a:pt x="267" y="114"/>
                    </a:cubicBezTo>
                    <a:cubicBezTo>
                      <a:pt x="267" y="81"/>
                      <a:pt x="201" y="14"/>
                      <a:pt x="134" y="14"/>
                    </a:cubicBezTo>
                    <a:cubicBezTo>
                      <a:pt x="116" y="5"/>
                      <a:pt x="98" y="1"/>
                      <a:pt x="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3933;p69">
                <a:extLst>
                  <a:ext uri="{FF2B5EF4-FFF2-40B4-BE49-F238E27FC236}">
                    <a16:creationId xmlns:a16="http://schemas.microsoft.com/office/drawing/2014/main" id="{41E122B4-92BF-466C-7801-4ACCDCE001B0}"/>
                  </a:ext>
                </a:extLst>
              </p:cNvPr>
              <p:cNvSpPr/>
              <p:nvPr/>
            </p:nvSpPr>
            <p:spPr>
              <a:xfrm>
                <a:off x="6444601" y="3013741"/>
                <a:ext cx="29148" cy="21911"/>
              </a:xfrm>
              <a:custGeom>
                <a:avLst/>
                <a:gdLst/>
                <a:ahLst/>
                <a:cxnLst/>
                <a:rect l="l" t="t" r="r" b="b"/>
                <a:pathLst>
                  <a:path w="1736" h="1305" extrusionOk="0">
                    <a:moveTo>
                      <a:pt x="68" y="1"/>
                    </a:moveTo>
                    <a:lnTo>
                      <a:pt x="68" y="1"/>
                    </a:lnTo>
                    <a:cubicBezTo>
                      <a:pt x="1" y="68"/>
                      <a:pt x="335" y="368"/>
                      <a:pt x="802" y="735"/>
                    </a:cubicBezTo>
                    <a:cubicBezTo>
                      <a:pt x="1239" y="1078"/>
                      <a:pt x="1588" y="1305"/>
                      <a:pt x="1658" y="1305"/>
                    </a:cubicBezTo>
                    <a:cubicBezTo>
                      <a:pt x="1663" y="1305"/>
                      <a:pt x="1667" y="1304"/>
                      <a:pt x="1669" y="1302"/>
                    </a:cubicBezTo>
                    <a:cubicBezTo>
                      <a:pt x="1736" y="1235"/>
                      <a:pt x="1369" y="935"/>
                      <a:pt x="935" y="568"/>
                    </a:cubicBezTo>
                    <a:cubicBezTo>
                      <a:pt x="668" y="334"/>
                      <a:pt x="368" y="134"/>
                      <a:pt x="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3934;p69">
                <a:extLst>
                  <a:ext uri="{FF2B5EF4-FFF2-40B4-BE49-F238E27FC236}">
                    <a16:creationId xmlns:a16="http://schemas.microsoft.com/office/drawing/2014/main" id="{F276331E-2214-E01A-159F-497B02BD0228}"/>
                  </a:ext>
                </a:extLst>
              </p:cNvPr>
              <p:cNvSpPr/>
              <p:nvPr/>
            </p:nvSpPr>
            <p:spPr>
              <a:xfrm>
                <a:off x="6402609" y="2958821"/>
                <a:ext cx="18486" cy="29786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774" extrusionOk="0">
                    <a:moveTo>
                      <a:pt x="9" y="1"/>
                    </a:moveTo>
                    <a:cubicBezTo>
                      <a:pt x="6" y="1"/>
                      <a:pt x="3" y="2"/>
                      <a:pt x="0" y="3"/>
                    </a:cubicBezTo>
                    <a:cubicBezTo>
                      <a:pt x="67" y="370"/>
                      <a:pt x="234" y="670"/>
                      <a:pt x="434" y="970"/>
                    </a:cubicBezTo>
                    <a:cubicBezTo>
                      <a:pt x="720" y="1448"/>
                      <a:pt x="1037" y="1773"/>
                      <a:pt x="1094" y="1773"/>
                    </a:cubicBezTo>
                    <a:cubicBezTo>
                      <a:pt x="1097" y="1773"/>
                      <a:pt x="1099" y="1772"/>
                      <a:pt x="1101" y="1771"/>
                    </a:cubicBezTo>
                    <a:cubicBezTo>
                      <a:pt x="1001" y="1437"/>
                      <a:pt x="834" y="1137"/>
                      <a:pt x="634" y="837"/>
                    </a:cubicBezTo>
                    <a:cubicBezTo>
                      <a:pt x="313" y="388"/>
                      <a:pt x="85" y="1"/>
                      <a:pt x="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3935;p69">
                <a:extLst>
                  <a:ext uri="{FF2B5EF4-FFF2-40B4-BE49-F238E27FC236}">
                    <a16:creationId xmlns:a16="http://schemas.microsoft.com/office/drawing/2014/main" id="{71B81B17-1E4F-0DA7-3E35-0E2E284FD8C3}"/>
                  </a:ext>
                </a:extLst>
              </p:cNvPr>
              <p:cNvSpPr/>
              <p:nvPr/>
            </p:nvSpPr>
            <p:spPr>
              <a:xfrm>
                <a:off x="6375728" y="2895018"/>
                <a:ext cx="11770" cy="32489"/>
              </a:xfrm>
              <a:custGeom>
                <a:avLst/>
                <a:gdLst/>
                <a:ahLst/>
                <a:cxnLst/>
                <a:rect l="l" t="t" r="r" b="b"/>
                <a:pathLst>
                  <a:path w="701" h="1935" extrusionOk="0">
                    <a:moveTo>
                      <a:pt x="0" y="0"/>
                    </a:moveTo>
                    <a:cubicBezTo>
                      <a:pt x="33" y="334"/>
                      <a:pt x="100" y="667"/>
                      <a:pt x="267" y="1001"/>
                    </a:cubicBezTo>
                    <a:cubicBezTo>
                      <a:pt x="334" y="1334"/>
                      <a:pt x="500" y="1668"/>
                      <a:pt x="701" y="1935"/>
                    </a:cubicBezTo>
                    <a:cubicBezTo>
                      <a:pt x="600" y="1234"/>
                      <a:pt x="367" y="567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" name="Google Shape;3936;p69">
              <a:extLst>
                <a:ext uri="{FF2B5EF4-FFF2-40B4-BE49-F238E27FC236}">
                  <a16:creationId xmlns:a16="http://schemas.microsoft.com/office/drawing/2014/main" id="{7645E87A-0C3E-958A-1C70-D85AF9E773A1}"/>
                </a:ext>
              </a:extLst>
            </p:cNvPr>
            <p:cNvGrpSpPr/>
            <p:nvPr/>
          </p:nvGrpSpPr>
          <p:grpSpPr>
            <a:xfrm>
              <a:off x="6355564" y="2649212"/>
              <a:ext cx="918332" cy="1662854"/>
              <a:chOff x="6355564" y="2649212"/>
              <a:chExt cx="918332" cy="1662854"/>
            </a:xfrm>
          </p:grpSpPr>
          <p:sp>
            <p:nvSpPr>
              <p:cNvPr id="170" name="Google Shape;3937;p69">
                <a:extLst>
                  <a:ext uri="{FF2B5EF4-FFF2-40B4-BE49-F238E27FC236}">
                    <a16:creationId xmlns:a16="http://schemas.microsoft.com/office/drawing/2014/main" id="{551A988E-E44E-FFB1-69EB-AE29D4F6DA35}"/>
                  </a:ext>
                </a:extLst>
              </p:cNvPr>
              <p:cNvSpPr/>
              <p:nvPr/>
            </p:nvSpPr>
            <p:spPr>
              <a:xfrm>
                <a:off x="6501184" y="3055750"/>
                <a:ext cx="30256" cy="19057"/>
              </a:xfrm>
              <a:custGeom>
                <a:avLst/>
                <a:gdLst/>
                <a:ahLst/>
                <a:cxnLst/>
                <a:rect l="l" t="t" r="r" b="b"/>
                <a:pathLst>
                  <a:path w="1802" h="1135" extrusionOk="0">
                    <a:moveTo>
                      <a:pt x="33" y="1"/>
                    </a:moveTo>
                    <a:lnTo>
                      <a:pt x="33" y="1"/>
                    </a:lnTo>
                    <a:cubicBezTo>
                      <a:pt x="0" y="34"/>
                      <a:pt x="367" y="334"/>
                      <a:pt x="867" y="668"/>
                    </a:cubicBezTo>
                    <a:cubicBezTo>
                      <a:pt x="1134" y="868"/>
                      <a:pt x="1468" y="1035"/>
                      <a:pt x="1801" y="1135"/>
                    </a:cubicBezTo>
                    <a:cubicBezTo>
                      <a:pt x="1801" y="1068"/>
                      <a:pt x="1434" y="801"/>
                      <a:pt x="967" y="468"/>
                    </a:cubicBezTo>
                    <a:cubicBezTo>
                      <a:pt x="701" y="268"/>
                      <a:pt x="367" y="101"/>
                      <a:pt x="3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3938;p69">
                <a:extLst>
                  <a:ext uri="{FF2B5EF4-FFF2-40B4-BE49-F238E27FC236}">
                    <a16:creationId xmlns:a16="http://schemas.microsoft.com/office/drawing/2014/main" id="{727AB75A-43B2-AA35-B212-5813690AB720}"/>
                  </a:ext>
                </a:extLst>
              </p:cNvPr>
              <p:cNvSpPr/>
              <p:nvPr/>
            </p:nvSpPr>
            <p:spPr>
              <a:xfrm>
                <a:off x="6852331" y="3688064"/>
                <a:ext cx="42026" cy="622827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37095" extrusionOk="0">
                    <a:moveTo>
                      <a:pt x="2503" y="1"/>
                    </a:moveTo>
                    <a:lnTo>
                      <a:pt x="101" y="68"/>
                    </a:lnTo>
                    <a:lnTo>
                      <a:pt x="1" y="37094"/>
                    </a:lnTo>
                    <a:lnTo>
                      <a:pt x="1635" y="37094"/>
                    </a:lnTo>
                    <a:lnTo>
                      <a:pt x="250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3939;p69">
                <a:extLst>
                  <a:ext uri="{FF2B5EF4-FFF2-40B4-BE49-F238E27FC236}">
                    <a16:creationId xmlns:a16="http://schemas.microsoft.com/office/drawing/2014/main" id="{5A831B3E-2B34-ACB8-E3B0-4B7CE9022B74}"/>
                  </a:ext>
                </a:extLst>
              </p:cNvPr>
              <p:cNvSpPr/>
              <p:nvPr/>
            </p:nvSpPr>
            <p:spPr>
              <a:xfrm>
                <a:off x="6993469" y="3680794"/>
                <a:ext cx="164123" cy="630098"/>
              </a:xfrm>
              <a:custGeom>
                <a:avLst/>
                <a:gdLst/>
                <a:ahLst/>
                <a:cxnLst/>
                <a:rect l="l" t="t" r="r" b="b"/>
                <a:pathLst>
                  <a:path w="9775" h="37528" extrusionOk="0">
                    <a:moveTo>
                      <a:pt x="1" y="0"/>
                    </a:moveTo>
                    <a:lnTo>
                      <a:pt x="7973" y="37527"/>
                    </a:lnTo>
                    <a:lnTo>
                      <a:pt x="9775" y="37527"/>
                    </a:lnTo>
                    <a:lnTo>
                      <a:pt x="317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3940;p69">
                <a:extLst>
                  <a:ext uri="{FF2B5EF4-FFF2-40B4-BE49-F238E27FC236}">
                    <a16:creationId xmlns:a16="http://schemas.microsoft.com/office/drawing/2014/main" id="{3F44B720-C772-F792-413F-57BB90343ACF}"/>
                  </a:ext>
                </a:extLst>
              </p:cNvPr>
              <p:cNvSpPr/>
              <p:nvPr/>
            </p:nvSpPr>
            <p:spPr>
              <a:xfrm>
                <a:off x="6564466" y="3685277"/>
                <a:ext cx="178680" cy="625615"/>
              </a:xfrm>
              <a:custGeom>
                <a:avLst/>
                <a:gdLst/>
                <a:ahLst/>
                <a:cxnLst/>
                <a:rect l="l" t="t" r="r" b="b"/>
                <a:pathLst>
                  <a:path w="10642" h="37261" extrusionOk="0">
                    <a:moveTo>
                      <a:pt x="8006" y="0"/>
                    </a:moveTo>
                    <a:lnTo>
                      <a:pt x="0" y="37260"/>
                    </a:lnTo>
                    <a:lnTo>
                      <a:pt x="1835" y="37260"/>
                    </a:lnTo>
                    <a:lnTo>
                      <a:pt x="10641" y="167"/>
                    </a:lnTo>
                    <a:lnTo>
                      <a:pt x="800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3941;p69">
                <a:extLst>
                  <a:ext uri="{FF2B5EF4-FFF2-40B4-BE49-F238E27FC236}">
                    <a16:creationId xmlns:a16="http://schemas.microsoft.com/office/drawing/2014/main" id="{FEF49055-5DFB-065C-CE07-4891E8EDB0F7}"/>
                  </a:ext>
                </a:extLst>
              </p:cNvPr>
              <p:cNvSpPr/>
              <p:nvPr/>
            </p:nvSpPr>
            <p:spPr>
              <a:xfrm>
                <a:off x="6486610" y="3090841"/>
                <a:ext cx="787286" cy="611511"/>
              </a:xfrm>
              <a:custGeom>
                <a:avLst/>
                <a:gdLst/>
                <a:ahLst/>
                <a:cxnLst/>
                <a:rect l="l" t="t" r="r" b="b"/>
                <a:pathLst>
                  <a:path w="46890" h="36421" extrusionOk="0">
                    <a:moveTo>
                      <a:pt x="37588" y="0"/>
                    </a:moveTo>
                    <a:cubicBezTo>
                      <a:pt x="25408" y="0"/>
                      <a:pt x="26107" y="16811"/>
                      <a:pt x="23117" y="24596"/>
                    </a:cubicBezTo>
                    <a:cubicBezTo>
                      <a:pt x="20655" y="31080"/>
                      <a:pt x="13953" y="31663"/>
                      <a:pt x="10794" y="31663"/>
                    </a:cubicBezTo>
                    <a:cubicBezTo>
                      <a:pt x="10100" y="31663"/>
                      <a:pt x="9577" y="31635"/>
                      <a:pt x="9307" y="31635"/>
                    </a:cubicBezTo>
                    <a:cubicBezTo>
                      <a:pt x="9181" y="31635"/>
                      <a:pt x="9008" y="31634"/>
                      <a:pt x="8799" y="31634"/>
                    </a:cubicBezTo>
                    <a:cubicBezTo>
                      <a:pt x="6529" y="31634"/>
                      <a:pt x="0" y="31746"/>
                      <a:pt x="2536" y="34403"/>
                    </a:cubicBezTo>
                    <a:cubicBezTo>
                      <a:pt x="3822" y="35736"/>
                      <a:pt x="11610" y="36421"/>
                      <a:pt x="19908" y="36421"/>
                    </a:cubicBezTo>
                    <a:cubicBezTo>
                      <a:pt x="29472" y="36421"/>
                      <a:pt x="39713" y="35512"/>
                      <a:pt x="41464" y="33636"/>
                    </a:cubicBezTo>
                    <a:cubicBezTo>
                      <a:pt x="44699" y="30134"/>
                      <a:pt x="45233" y="19826"/>
                      <a:pt x="46100" y="9652"/>
                    </a:cubicBezTo>
                    <a:cubicBezTo>
                      <a:pt x="46890" y="423"/>
                      <a:pt x="39665" y="8"/>
                      <a:pt x="38361" y="8"/>
                    </a:cubicBezTo>
                    <a:cubicBezTo>
                      <a:pt x="38232" y="8"/>
                      <a:pt x="38161" y="12"/>
                      <a:pt x="38161" y="12"/>
                    </a:cubicBezTo>
                    <a:cubicBezTo>
                      <a:pt x="37967" y="4"/>
                      <a:pt x="37776" y="0"/>
                      <a:pt x="3758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3942;p69">
                <a:extLst>
                  <a:ext uri="{FF2B5EF4-FFF2-40B4-BE49-F238E27FC236}">
                    <a16:creationId xmlns:a16="http://schemas.microsoft.com/office/drawing/2014/main" id="{F3607AA0-D7CD-9429-5FE9-B086B7607356}"/>
                  </a:ext>
                </a:extLst>
              </p:cNvPr>
              <p:cNvSpPr/>
              <p:nvPr/>
            </p:nvSpPr>
            <p:spPr>
              <a:xfrm>
                <a:off x="6514062" y="3091043"/>
                <a:ext cx="750499" cy="612350"/>
              </a:xfrm>
              <a:custGeom>
                <a:avLst/>
                <a:gdLst/>
                <a:ahLst/>
                <a:cxnLst/>
                <a:rect l="l" t="t" r="r" b="b"/>
                <a:pathLst>
                  <a:path w="44699" h="36471" extrusionOk="0">
                    <a:moveTo>
                      <a:pt x="37093" y="0"/>
                    </a:moveTo>
                    <a:lnTo>
                      <a:pt x="37093" y="0"/>
                    </a:lnTo>
                    <a:cubicBezTo>
                      <a:pt x="37094" y="0"/>
                      <a:pt x="43832" y="1368"/>
                      <a:pt x="43198" y="8406"/>
                    </a:cubicBezTo>
                    <a:cubicBezTo>
                      <a:pt x="42564" y="15411"/>
                      <a:pt x="40796" y="27720"/>
                      <a:pt x="37560" y="30856"/>
                    </a:cubicBezTo>
                    <a:cubicBezTo>
                      <a:pt x="34860" y="33446"/>
                      <a:pt x="25648" y="34375"/>
                      <a:pt x="18633" y="34375"/>
                    </a:cubicBezTo>
                    <a:cubicBezTo>
                      <a:pt x="17157" y="34375"/>
                      <a:pt x="15778" y="34333"/>
                      <a:pt x="14577" y="34258"/>
                    </a:cubicBezTo>
                    <a:cubicBezTo>
                      <a:pt x="6538" y="33758"/>
                      <a:pt x="1468" y="32223"/>
                      <a:pt x="1468" y="32223"/>
                    </a:cubicBezTo>
                    <a:cubicBezTo>
                      <a:pt x="1468" y="32223"/>
                      <a:pt x="0" y="33157"/>
                      <a:pt x="434" y="33758"/>
                    </a:cubicBezTo>
                    <a:cubicBezTo>
                      <a:pt x="866" y="34344"/>
                      <a:pt x="4236" y="36470"/>
                      <a:pt x="19752" y="36470"/>
                    </a:cubicBezTo>
                    <a:cubicBezTo>
                      <a:pt x="21014" y="36470"/>
                      <a:pt x="22356" y="36456"/>
                      <a:pt x="23784" y="36426"/>
                    </a:cubicBezTo>
                    <a:cubicBezTo>
                      <a:pt x="42797" y="35993"/>
                      <a:pt x="41463" y="33191"/>
                      <a:pt x="42264" y="30155"/>
                    </a:cubicBezTo>
                    <a:cubicBezTo>
                      <a:pt x="43031" y="27120"/>
                      <a:pt x="44699" y="10775"/>
                      <a:pt x="44465" y="7205"/>
                    </a:cubicBezTo>
                    <a:cubicBezTo>
                      <a:pt x="44232" y="3603"/>
                      <a:pt x="42431" y="601"/>
                      <a:pt x="37093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3943;p69">
                <a:extLst>
                  <a:ext uri="{FF2B5EF4-FFF2-40B4-BE49-F238E27FC236}">
                    <a16:creationId xmlns:a16="http://schemas.microsoft.com/office/drawing/2014/main" id="{C101FD14-7F14-27F4-1AF2-C26DF64AD15A}"/>
                  </a:ext>
                </a:extLst>
              </p:cNvPr>
              <p:cNvSpPr/>
              <p:nvPr/>
            </p:nvSpPr>
            <p:spPr>
              <a:xfrm>
                <a:off x="6514062" y="3091043"/>
                <a:ext cx="750499" cy="612350"/>
              </a:xfrm>
              <a:custGeom>
                <a:avLst/>
                <a:gdLst/>
                <a:ahLst/>
                <a:cxnLst/>
                <a:rect l="l" t="t" r="r" b="b"/>
                <a:pathLst>
                  <a:path w="44699" h="36471" extrusionOk="0">
                    <a:moveTo>
                      <a:pt x="37093" y="0"/>
                    </a:moveTo>
                    <a:lnTo>
                      <a:pt x="37093" y="0"/>
                    </a:lnTo>
                    <a:cubicBezTo>
                      <a:pt x="37094" y="0"/>
                      <a:pt x="43832" y="1368"/>
                      <a:pt x="43198" y="8406"/>
                    </a:cubicBezTo>
                    <a:cubicBezTo>
                      <a:pt x="42564" y="15411"/>
                      <a:pt x="40796" y="27720"/>
                      <a:pt x="37560" y="30856"/>
                    </a:cubicBezTo>
                    <a:cubicBezTo>
                      <a:pt x="34860" y="33446"/>
                      <a:pt x="25648" y="34375"/>
                      <a:pt x="18633" y="34375"/>
                    </a:cubicBezTo>
                    <a:cubicBezTo>
                      <a:pt x="17157" y="34375"/>
                      <a:pt x="15778" y="34333"/>
                      <a:pt x="14577" y="34258"/>
                    </a:cubicBezTo>
                    <a:cubicBezTo>
                      <a:pt x="6538" y="33758"/>
                      <a:pt x="1468" y="32223"/>
                      <a:pt x="1468" y="32223"/>
                    </a:cubicBezTo>
                    <a:cubicBezTo>
                      <a:pt x="1468" y="32223"/>
                      <a:pt x="0" y="33157"/>
                      <a:pt x="434" y="33758"/>
                    </a:cubicBezTo>
                    <a:cubicBezTo>
                      <a:pt x="866" y="34344"/>
                      <a:pt x="4236" y="36470"/>
                      <a:pt x="19752" y="36470"/>
                    </a:cubicBezTo>
                    <a:cubicBezTo>
                      <a:pt x="21014" y="36470"/>
                      <a:pt x="22356" y="36456"/>
                      <a:pt x="23784" y="36426"/>
                    </a:cubicBezTo>
                    <a:cubicBezTo>
                      <a:pt x="42797" y="35993"/>
                      <a:pt x="41463" y="33191"/>
                      <a:pt x="42264" y="30155"/>
                    </a:cubicBezTo>
                    <a:cubicBezTo>
                      <a:pt x="43031" y="27120"/>
                      <a:pt x="44699" y="10775"/>
                      <a:pt x="44465" y="7205"/>
                    </a:cubicBezTo>
                    <a:cubicBezTo>
                      <a:pt x="44232" y="3603"/>
                      <a:pt x="42431" y="601"/>
                      <a:pt x="37093" y="0"/>
                    </a:cubicBezTo>
                    <a:close/>
                  </a:path>
                </a:pathLst>
              </a:custGeom>
              <a:solidFill>
                <a:srgbClr val="384A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3944;p69">
                <a:extLst>
                  <a:ext uri="{FF2B5EF4-FFF2-40B4-BE49-F238E27FC236}">
                    <a16:creationId xmlns:a16="http://schemas.microsoft.com/office/drawing/2014/main" id="{403C43E6-1067-63CD-6F5E-99CC737AFB3F}"/>
                  </a:ext>
                </a:extLst>
              </p:cNvPr>
              <p:cNvSpPr/>
              <p:nvPr/>
            </p:nvSpPr>
            <p:spPr>
              <a:xfrm>
                <a:off x="7043318" y="3304427"/>
                <a:ext cx="29702" cy="25504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519" extrusionOk="0">
                    <a:moveTo>
                      <a:pt x="801" y="0"/>
                    </a:moveTo>
                    <a:cubicBezTo>
                      <a:pt x="334" y="67"/>
                      <a:pt x="1" y="501"/>
                      <a:pt x="67" y="934"/>
                    </a:cubicBezTo>
                    <a:cubicBezTo>
                      <a:pt x="169" y="1301"/>
                      <a:pt x="495" y="1518"/>
                      <a:pt x="824" y="1518"/>
                    </a:cubicBezTo>
                    <a:cubicBezTo>
                      <a:pt x="1034" y="1518"/>
                      <a:pt x="1246" y="1429"/>
                      <a:pt x="1402" y="1234"/>
                    </a:cubicBezTo>
                    <a:cubicBezTo>
                      <a:pt x="1769" y="734"/>
                      <a:pt x="1435" y="0"/>
                      <a:pt x="801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3945;p69">
                <a:extLst>
                  <a:ext uri="{FF2B5EF4-FFF2-40B4-BE49-F238E27FC236}">
                    <a16:creationId xmlns:a16="http://schemas.microsoft.com/office/drawing/2014/main" id="{7C130A93-3E51-9DB1-1E4F-747BE748E64C}"/>
                  </a:ext>
                </a:extLst>
              </p:cNvPr>
              <p:cNvSpPr/>
              <p:nvPr/>
            </p:nvSpPr>
            <p:spPr>
              <a:xfrm>
                <a:off x="7044997" y="3251220"/>
                <a:ext cx="36989" cy="145637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8674" extrusionOk="0">
                    <a:moveTo>
                      <a:pt x="468" y="0"/>
                    </a:moveTo>
                    <a:lnTo>
                      <a:pt x="468" y="0"/>
                    </a:lnTo>
                    <a:cubicBezTo>
                      <a:pt x="368" y="100"/>
                      <a:pt x="301" y="200"/>
                      <a:pt x="268" y="301"/>
                    </a:cubicBezTo>
                    <a:cubicBezTo>
                      <a:pt x="134" y="634"/>
                      <a:pt x="34" y="968"/>
                      <a:pt x="34" y="1335"/>
                    </a:cubicBezTo>
                    <a:cubicBezTo>
                      <a:pt x="1" y="1868"/>
                      <a:pt x="101" y="2402"/>
                      <a:pt x="334" y="2869"/>
                    </a:cubicBezTo>
                    <a:cubicBezTo>
                      <a:pt x="434" y="3136"/>
                      <a:pt x="635" y="3403"/>
                      <a:pt x="835" y="3636"/>
                    </a:cubicBezTo>
                    <a:cubicBezTo>
                      <a:pt x="1068" y="3870"/>
                      <a:pt x="1302" y="4070"/>
                      <a:pt x="1235" y="4370"/>
                    </a:cubicBezTo>
                    <a:cubicBezTo>
                      <a:pt x="1102" y="4670"/>
                      <a:pt x="1002" y="4937"/>
                      <a:pt x="868" y="5237"/>
                    </a:cubicBezTo>
                    <a:cubicBezTo>
                      <a:pt x="768" y="5538"/>
                      <a:pt x="735" y="5838"/>
                      <a:pt x="768" y="6171"/>
                    </a:cubicBezTo>
                    <a:cubicBezTo>
                      <a:pt x="768" y="6705"/>
                      <a:pt x="935" y="7205"/>
                      <a:pt x="1202" y="7672"/>
                    </a:cubicBezTo>
                    <a:cubicBezTo>
                      <a:pt x="1368" y="7973"/>
                      <a:pt x="1602" y="8240"/>
                      <a:pt x="1869" y="8440"/>
                    </a:cubicBezTo>
                    <a:cubicBezTo>
                      <a:pt x="2069" y="8606"/>
                      <a:pt x="2202" y="8673"/>
                      <a:pt x="2202" y="8673"/>
                    </a:cubicBezTo>
                    <a:cubicBezTo>
                      <a:pt x="1869" y="8340"/>
                      <a:pt x="1602" y="7973"/>
                      <a:pt x="1368" y="7572"/>
                    </a:cubicBezTo>
                    <a:cubicBezTo>
                      <a:pt x="1135" y="7139"/>
                      <a:pt x="1002" y="6638"/>
                      <a:pt x="1002" y="6171"/>
                    </a:cubicBezTo>
                    <a:cubicBezTo>
                      <a:pt x="1002" y="5871"/>
                      <a:pt x="1035" y="5604"/>
                      <a:pt x="1102" y="5337"/>
                    </a:cubicBezTo>
                    <a:cubicBezTo>
                      <a:pt x="1268" y="5037"/>
                      <a:pt x="1368" y="4737"/>
                      <a:pt x="1469" y="4403"/>
                    </a:cubicBezTo>
                    <a:cubicBezTo>
                      <a:pt x="1502" y="4203"/>
                      <a:pt x="1469" y="4003"/>
                      <a:pt x="1368" y="3870"/>
                    </a:cubicBezTo>
                    <a:cubicBezTo>
                      <a:pt x="1268" y="3736"/>
                      <a:pt x="1135" y="3603"/>
                      <a:pt x="1002" y="3503"/>
                    </a:cubicBezTo>
                    <a:cubicBezTo>
                      <a:pt x="835" y="3269"/>
                      <a:pt x="668" y="3036"/>
                      <a:pt x="535" y="2769"/>
                    </a:cubicBezTo>
                    <a:cubicBezTo>
                      <a:pt x="334" y="2335"/>
                      <a:pt x="201" y="1835"/>
                      <a:pt x="234" y="1368"/>
                    </a:cubicBezTo>
                    <a:cubicBezTo>
                      <a:pt x="234" y="901"/>
                      <a:pt x="334" y="434"/>
                      <a:pt x="468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3946;p69">
                <a:extLst>
                  <a:ext uri="{FF2B5EF4-FFF2-40B4-BE49-F238E27FC236}">
                    <a16:creationId xmlns:a16="http://schemas.microsoft.com/office/drawing/2014/main" id="{E6C587F4-5018-F1BE-B63F-77F17E61CDC9}"/>
                  </a:ext>
                </a:extLst>
              </p:cNvPr>
              <p:cNvSpPr/>
              <p:nvPr/>
            </p:nvSpPr>
            <p:spPr>
              <a:xfrm>
                <a:off x="7017562" y="3299944"/>
                <a:ext cx="44813" cy="35293"/>
              </a:xfrm>
              <a:custGeom>
                <a:avLst/>
                <a:gdLst/>
                <a:ahLst/>
                <a:cxnLst/>
                <a:rect l="l" t="t" r="r" b="b"/>
                <a:pathLst>
                  <a:path w="2669" h="2102" extrusionOk="0">
                    <a:moveTo>
                      <a:pt x="100" y="0"/>
                    </a:moveTo>
                    <a:cubicBezTo>
                      <a:pt x="100" y="0"/>
                      <a:pt x="0" y="201"/>
                      <a:pt x="34" y="567"/>
                    </a:cubicBezTo>
                    <a:cubicBezTo>
                      <a:pt x="134" y="1034"/>
                      <a:pt x="401" y="1468"/>
                      <a:pt x="801" y="1735"/>
                    </a:cubicBezTo>
                    <a:cubicBezTo>
                      <a:pt x="1201" y="1968"/>
                      <a:pt x="1668" y="2102"/>
                      <a:pt x="2135" y="2102"/>
                    </a:cubicBezTo>
                    <a:cubicBezTo>
                      <a:pt x="2469" y="2102"/>
                      <a:pt x="2669" y="2069"/>
                      <a:pt x="2669" y="2035"/>
                    </a:cubicBezTo>
                    <a:cubicBezTo>
                      <a:pt x="2669" y="2002"/>
                      <a:pt x="2469" y="2002"/>
                      <a:pt x="2135" y="1935"/>
                    </a:cubicBezTo>
                    <a:cubicBezTo>
                      <a:pt x="1702" y="1902"/>
                      <a:pt x="1301" y="1735"/>
                      <a:pt x="934" y="1535"/>
                    </a:cubicBezTo>
                    <a:cubicBezTo>
                      <a:pt x="601" y="1301"/>
                      <a:pt x="334" y="934"/>
                      <a:pt x="200" y="534"/>
                    </a:cubicBezTo>
                    <a:cubicBezTo>
                      <a:pt x="100" y="234"/>
                      <a:pt x="167" y="0"/>
                      <a:pt x="100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3947;p69">
                <a:extLst>
                  <a:ext uri="{FF2B5EF4-FFF2-40B4-BE49-F238E27FC236}">
                    <a16:creationId xmlns:a16="http://schemas.microsoft.com/office/drawing/2014/main" id="{4239F535-6C75-7B8B-9B93-5AA5502A3A9F}"/>
                  </a:ext>
                </a:extLst>
              </p:cNvPr>
              <p:cNvSpPr/>
              <p:nvPr/>
            </p:nvSpPr>
            <p:spPr>
              <a:xfrm>
                <a:off x="7043318" y="3304427"/>
                <a:ext cx="29702" cy="25504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519" extrusionOk="0">
                    <a:moveTo>
                      <a:pt x="801" y="0"/>
                    </a:moveTo>
                    <a:cubicBezTo>
                      <a:pt x="334" y="67"/>
                      <a:pt x="1" y="501"/>
                      <a:pt x="67" y="934"/>
                    </a:cubicBezTo>
                    <a:cubicBezTo>
                      <a:pt x="169" y="1301"/>
                      <a:pt x="495" y="1518"/>
                      <a:pt x="824" y="1518"/>
                    </a:cubicBezTo>
                    <a:cubicBezTo>
                      <a:pt x="1034" y="1518"/>
                      <a:pt x="1246" y="1429"/>
                      <a:pt x="1402" y="1234"/>
                    </a:cubicBezTo>
                    <a:cubicBezTo>
                      <a:pt x="1769" y="734"/>
                      <a:pt x="1435" y="0"/>
                      <a:pt x="80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3948;p69">
                <a:extLst>
                  <a:ext uri="{FF2B5EF4-FFF2-40B4-BE49-F238E27FC236}">
                    <a16:creationId xmlns:a16="http://schemas.microsoft.com/office/drawing/2014/main" id="{700C24C4-4E74-C866-1882-1D4270BFA8F5}"/>
                  </a:ext>
                </a:extLst>
              </p:cNvPr>
              <p:cNvSpPr/>
              <p:nvPr/>
            </p:nvSpPr>
            <p:spPr>
              <a:xfrm>
                <a:off x="7044997" y="3251220"/>
                <a:ext cx="36989" cy="145637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8674" extrusionOk="0">
                    <a:moveTo>
                      <a:pt x="468" y="0"/>
                    </a:moveTo>
                    <a:lnTo>
                      <a:pt x="468" y="0"/>
                    </a:lnTo>
                    <a:cubicBezTo>
                      <a:pt x="368" y="100"/>
                      <a:pt x="301" y="200"/>
                      <a:pt x="268" y="301"/>
                    </a:cubicBezTo>
                    <a:cubicBezTo>
                      <a:pt x="134" y="634"/>
                      <a:pt x="34" y="968"/>
                      <a:pt x="34" y="1335"/>
                    </a:cubicBezTo>
                    <a:cubicBezTo>
                      <a:pt x="1" y="1868"/>
                      <a:pt x="101" y="2402"/>
                      <a:pt x="334" y="2869"/>
                    </a:cubicBezTo>
                    <a:cubicBezTo>
                      <a:pt x="434" y="3136"/>
                      <a:pt x="635" y="3403"/>
                      <a:pt x="835" y="3636"/>
                    </a:cubicBezTo>
                    <a:cubicBezTo>
                      <a:pt x="1068" y="3870"/>
                      <a:pt x="1302" y="4070"/>
                      <a:pt x="1235" y="4370"/>
                    </a:cubicBezTo>
                    <a:cubicBezTo>
                      <a:pt x="1102" y="4670"/>
                      <a:pt x="1002" y="4937"/>
                      <a:pt x="868" y="5237"/>
                    </a:cubicBezTo>
                    <a:cubicBezTo>
                      <a:pt x="768" y="5538"/>
                      <a:pt x="735" y="5838"/>
                      <a:pt x="768" y="6171"/>
                    </a:cubicBezTo>
                    <a:cubicBezTo>
                      <a:pt x="768" y="6705"/>
                      <a:pt x="935" y="7205"/>
                      <a:pt x="1202" y="7672"/>
                    </a:cubicBezTo>
                    <a:cubicBezTo>
                      <a:pt x="1368" y="7973"/>
                      <a:pt x="1602" y="8240"/>
                      <a:pt x="1869" y="8440"/>
                    </a:cubicBezTo>
                    <a:cubicBezTo>
                      <a:pt x="2069" y="8606"/>
                      <a:pt x="2202" y="8673"/>
                      <a:pt x="2202" y="8673"/>
                    </a:cubicBezTo>
                    <a:cubicBezTo>
                      <a:pt x="1869" y="8340"/>
                      <a:pt x="1602" y="7973"/>
                      <a:pt x="1368" y="7572"/>
                    </a:cubicBezTo>
                    <a:cubicBezTo>
                      <a:pt x="1135" y="7139"/>
                      <a:pt x="1002" y="6638"/>
                      <a:pt x="1002" y="6171"/>
                    </a:cubicBezTo>
                    <a:cubicBezTo>
                      <a:pt x="1002" y="5871"/>
                      <a:pt x="1035" y="5604"/>
                      <a:pt x="1102" y="5337"/>
                    </a:cubicBezTo>
                    <a:cubicBezTo>
                      <a:pt x="1268" y="5037"/>
                      <a:pt x="1368" y="4737"/>
                      <a:pt x="1469" y="4403"/>
                    </a:cubicBezTo>
                    <a:cubicBezTo>
                      <a:pt x="1502" y="4203"/>
                      <a:pt x="1469" y="4003"/>
                      <a:pt x="1368" y="3870"/>
                    </a:cubicBezTo>
                    <a:cubicBezTo>
                      <a:pt x="1268" y="3736"/>
                      <a:pt x="1135" y="3603"/>
                      <a:pt x="1002" y="3503"/>
                    </a:cubicBezTo>
                    <a:cubicBezTo>
                      <a:pt x="835" y="3269"/>
                      <a:pt x="668" y="3036"/>
                      <a:pt x="535" y="2769"/>
                    </a:cubicBezTo>
                    <a:cubicBezTo>
                      <a:pt x="334" y="2335"/>
                      <a:pt x="201" y="1835"/>
                      <a:pt x="234" y="1368"/>
                    </a:cubicBezTo>
                    <a:cubicBezTo>
                      <a:pt x="234" y="901"/>
                      <a:pt x="334" y="434"/>
                      <a:pt x="46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3949;p69">
                <a:extLst>
                  <a:ext uri="{FF2B5EF4-FFF2-40B4-BE49-F238E27FC236}">
                    <a16:creationId xmlns:a16="http://schemas.microsoft.com/office/drawing/2014/main" id="{21E70218-6F5F-580F-FA8F-33381208FA63}"/>
                  </a:ext>
                </a:extLst>
              </p:cNvPr>
              <p:cNvSpPr/>
              <p:nvPr/>
            </p:nvSpPr>
            <p:spPr>
              <a:xfrm>
                <a:off x="7017562" y="3299944"/>
                <a:ext cx="44813" cy="35293"/>
              </a:xfrm>
              <a:custGeom>
                <a:avLst/>
                <a:gdLst/>
                <a:ahLst/>
                <a:cxnLst/>
                <a:rect l="l" t="t" r="r" b="b"/>
                <a:pathLst>
                  <a:path w="2669" h="2102" extrusionOk="0">
                    <a:moveTo>
                      <a:pt x="100" y="0"/>
                    </a:moveTo>
                    <a:cubicBezTo>
                      <a:pt x="100" y="0"/>
                      <a:pt x="0" y="201"/>
                      <a:pt x="34" y="567"/>
                    </a:cubicBezTo>
                    <a:cubicBezTo>
                      <a:pt x="134" y="1034"/>
                      <a:pt x="401" y="1468"/>
                      <a:pt x="801" y="1735"/>
                    </a:cubicBezTo>
                    <a:cubicBezTo>
                      <a:pt x="1201" y="1968"/>
                      <a:pt x="1668" y="2102"/>
                      <a:pt x="2135" y="2102"/>
                    </a:cubicBezTo>
                    <a:cubicBezTo>
                      <a:pt x="2469" y="2102"/>
                      <a:pt x="2669" y="2069"/>
                      <a:pt x="2669" y="2035"/>
                    </a:cubicBezTo>
                    <a:cubicBezTo>
                      <a:pt x="2669" y="2002"/>
                      <a:pt x="2469" y="2002"/>
                      <a:pt x="2135" y="1935"/>
                    </a:cubicBezTo>
                    <a:cubicBezTo>
                      <a:pt x="1702" y="1902"/>
                      <a:pt x="1301" y="1735"/>
                      <a:pt x="934" y="1535"/>
                    </a:cubicBezTo>
                    <a:cubicBezTo>
                      <a:pt x="601" y="1301"/>
                      <a:pt x="334" y="934"/>
                      <a:pt x="200" y="534"/>
                    </a:cubicBezTo>
                    <a:cubicBezTo>
                      <a:pt x="100" y="234"/>
                      <a:pt x="167" y="0"/>
                      <a:pt x="10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3950;p69">
                <a:extLst>
                  <a:ext uri="{FF2B5EF4-FFF2-40B4-BE49-F238E27FC236}">
                    <a16:creationId xmlns:a16="http://schemas.microsoft.com/office/drawing/2014/main" id="{CFA8FF9E-6EC4-7091-1826-2181703189F7}"/>
                  </a:ext>
                </a:extLst>
              </p:cNvPr>
              <p:cNvSpPr/>
              <p:nvPr/>
            </p:nvSpPr>
            <p:spPr>
              <a:xfrm>
                <a:off x="6703353" y="2658799"/>
                <a:ext cx="178680" cy="267600"/>
              </a:xfrm>
              <a:custGeom>
                <a:avLst/>
                <a:gdLst/>
                <a:ahLst/>
                <a:cxnLst/>
                <a:rect l="l" t="t" r="r" b="b"/>
                <a:pathLst>
                  <a:path w="10642" h="15938" extrusionOk="0">
                    <a:moveTo>
                      <a:pt x="8440" y="126"/>
                    </a:moveTo>
                    <a:cubicBezTo>
                      <a:pt x="7973" y="159"/>
                      <a:pt x="7473" y="226"/>
                      <a:pt x="7006" y="393"/>
                    </a:cubicBezTo>
                    <a:cubicBezTo>
                      <a:pt x="5805" y="793"/>
                      <a:pt x="4871" y="1827"/>
                      <a:pt x="4638" y="3095"/>
                    </a:cubicBezTo>
                    <a:cubicBezTo>
                      <a:pt x="4538" y="3695"/>
                      <a:pt x="4638" y="4362"/>
                      <a:pt x="4304" y="4896"/>
                    </a:cubicBezTo>
                    <a:cubicBezTo>
                      <a:pt x="4004" y="5463"/>
                      <a:pt x="3337" y="5797"/>
                      <a:pt x="2870" y="6230"/>
                    </a:cubicBezTo>
                    <a:cubicBezTo>
                      <a:pt x="2069" y="6931"/>
                      <a:pt x="1702" y="7965"/>
                      <a:pt x="1902" y="8999"/>
                    </a:cubicBezTo>
                    <a:cubicBezTo>
                      <a:pt x="1936" y="9266"/>
                      <a:pt x="2002" y="9533"/>
                      <a:pt x="2102" y="9799"/>
                    </a:cubicBezTo>
                    <a:lnTo>
                      <a:pt x="2069" y="9733"/>
                    </a:lnTo>
                    <a:cubicBezTo>
                      <a:pt x="1836" y="9332"/>
                      <a:pt x="1635" y="8932"/>
                      <a:pt x="1502" y="8498"/>
                    </a:cubicBezTo>
                    <a:cubicBezTo>
                      <a:pt x="1369" y="7998"/>
                      <a:pt x="1435" y="7464"/>
                      <a:pt x="1669" y="7031"/>
                    </a:cubicBezTo>
                    <a:cubicBezTo>
                      <a:pt x="1802" y="6764"/>
                      <a:pt x="1969" y="6564"/>
                      <a:pt x="2169" y="6397"/>
                    </a:cubicBezTo>
                    <a:cubicBezTo>
                      <a:pt x="2403" y="6197"/>
                      <a:pt x="2636" y="6063"/>
                      <a:pt x="2903" y="5963"/>
                    </a:cubicBezTo>
                    <a:cubicBezTo>
                      <a:pt x="3203" y="5863"/>
                      <a:pt x="3503" y="5696"/>
                      <a:pt x="3737" y="5496"/>
                    </a:cubicBezTo>
                    <a:cubicBezTo>
                      <a:pt x="4004" y="5263"/>
                      <a:pt x="4137" y="4929"/>
                      <a:pt x="4137" y="4596"/>
                    </a:cubicBezTo>
                    <a:cubicBezTo>
                      <a:pt x="4137" y="4262"/>
                      <a:pt x="4104" y="3929"/>
                      <a:pt x="4137" y="3628"/>
                    </a:cubicBezTo>
                    <a:cubicBezTo>
                      <a:pt x="4137" y="3328"/>
                      <a:pt x="4204" y="3028"/>
                      <a:pt x="4304" y="2761"/>
                    </a:cubicBezTo>
                    <a:cubicBezTo>
                      <a:pt x="4504" y="2227"/>
                      <a:pt x="4804" y="1727"/>
                      <a:pt x="5238" y="1327"/>
                    </a:cubicBezTo>
                    <a:cubicBezTo>
                      <a:pt x="5939" y="660"/>
                      <a:pt x="6839" y="259"/>
                      <a:pt x="7807" y="159"/>
                    </a:cubicBezTo>
                    <a:cubicBezTo>
                      <a:pt x="8007" y="126"/>
                      <a:pt x="8240" y="126"/>
                      <a:pt x="8440" y="126"/>
                    </a:cubicBezTo>
                    <a:close/>
                    <a:moveTo>
                      <a:pt x="8323" y="0"/>
                    </a:moveTo>
                    <a:cubicBezTo>
                      <a:pt x="8151" y="0"/>
                      <a:pt x="7979" y="9"/>
                      <a:pt x="7807" y="26"/>
                    </a:cubicBezTo>
                    <a:cubicBezTo>
                      <a:pt x="6772" y="92"/>
                      <a:pt x="5805" y="526"/>
                      <a:pt x="5071" y="1227"/>
                    </a:cubicBezTo>
                    <a:cubicBezTo>
                      <a:pt x="4638" y="1627"/>
                      <a:pt x="4304" y="2127"/>
                      <a:pt x="4104" y="2694"/>
                    </a:cubicBezTo>
                    <a:cubicBezTo>
                      <a:pt x="4004" y="2995"/>
                      <a:pt x="3937" y="3328"/>
                      <a:pt x="3904" y="3628"/>
                    </a:cubicBezTo>
                    <a:cubicBezTo>
                      <a:pt x="3904" y="3962"/>
                      <a:pt x="3937" y="4262"/>
                      <a:pt x="3904" y="4596"/>
                    </a:cubicBezTo>
                    <a:cubicBezTo>
                      <a:pt x="3904" y="4863"/>
                      <a:pt x="3804" y="5163"/>
                      <a:pt x="3604" y="5363"/>
                    </a:cubicBezTo>
                    <a:cubicBezTo>
                      <a:pt x="3370" y="5530"/>
                      <a:pt x="3103" y="5696"/>
                      <a:pt x="2836" y="5797"/>
                    </a:cubicBezTo>
                    <a:cubicBezTo>
                      <a:pt x="2536" y="5897"/>
                      <a:pt x="2269" y="6030"/>
                      <a:pt x="2036" y="6230"/>
                    </a:cubicBezTo>
                    <a:cubicBezTo>
                      <a:pt x="1369" y="6797"/>
                      <a:pt x="1102" y="7698"/>
                      <a:pt x="1335" y="8532"/>
                    </a:cubicBezTo>
                    <a:cubicBezTo>
                      <a:pt x="1469" y="8999"/>
                      <a:pt x="1669" y="9399"/>
                      <a:pt x="1936" y="9799"/>
                    </a:cubicBezTo>
                    <a:cubicBezTo>
                      <a:pt x="2036" y="9966"/>
                      <a:pt x="2102" y="10100"/>
                      <a:pt x="2169" y="10266"/>
                    </a:cubicBezTo>
                    <a:cubicBezTo>
                      <a:pt x="2203" y="10400"/>
                      <a:pt x="2203" y="10533"/>
                      <a:pt x="2169" y="10667"/>
                    </a:cubicBezTo>
                    <a:cubicBezTo>
                      <a:pt x="2102" y="11234"/>
                      <a:pt x="1802" y="11734"/>
                      <a:pt x="1402" y="12134"/>
                    </a:cubicBezTo>
                    <a:cubicBezTo>
                      <a:pt x="968" y="12535"/>
                      <a:pt x="601" y="13002"/>
                      <a:pt x="301" y="13469"/>
                    </a:cubicBezTo>
                    <a:cubicBezTo>
                      <a:pt x="1" y="14002"/>
                      <a:pt x="34" y="14636"/>
                      <a:pt x="368" y="15103"/>
                    </a:cubicBezTo>
                    <a:cubicBezTo>
                      <a:pt x="713" y="15501"/>
                      <a:pt x="1247" y="15583"/>
                      <a:pt x="1770" y="15583"/>
                    </a:cubicBezTo>
                    <a:cubicBezTo>
                      <a:pt x="1905" y="15583"/>
                      <a:pt x="2039" y="15577"/>
                      <a:pt x="2169" y="15570"/>
                    </a:cubicBezTo>
                    <a:cubicBezTo>
                      <a:pt x="4404" y="15570"/>
                      <a:pt x="6639" y="15670"/>
                      <a:pt x="8841" y="15937"/>
                    </a:cubicBezTo>
                    <a:lnTo>
                      <a:pt x="10642" y="459"/>
                    </a:lnTo>
                    <a:cubicBezTo>
                      <a:pt x="10542" y="426"/>
                      <a:pt x="10375" y="393"/>
                      <a:pt x="10242" y="326"/>
                    </a:cubicBezTo>
                    <a:cubicBezTo>
                      <a:pt x="10142" y="293"/>
                      <a:pt x="9975" y="259"/>
                      <a:pt x="9775" y="193"/>
                    </a:cubicBezTo>
                    <a:cubicBezTo>
                      <a:pt x="9305" y="69"/>
                      <a:pt x="8816" y="0"/>
                      <a:pt x="83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3951;p69">
                <a:extLst>
                  <a:ext uri="{FF2B5EF4-FFF2-40B4-BE49-F238E27FC236}">
                    <a16:creationId xmlns:a16="http://schemas.microsoft.com/office/drawing/2014/main" id="{0369C9C8-43A8-4DF9-D083-5609ADB93E7F}"/>
                  </a:ext>
                </a:extLst>
              </p:cNvPr>
              <p:cNvSpPr/>
              <p:nvPr/>
            </p:nvSpPr>
            <p:spPr>
              <a:xfrm>
                <a:off x="6781763" y="2667631"/>
                <a:ext cx="160765" cy="304689"/>
              </a:xfrm>
              <a:custGeom>
                <a:avLst/>
                <a:gdLst/>
                <a:ahLst/>
                <a:cxnLst/>
                <a:rect l="l" t="t" r="r" b="b"/>
                <a:pathLst>
                  <a:path w="9575" h="18147" extrusionOk="0">
                    <a:moveTo>
                      <a:pt x="5205" y="0"/>
                    </a:moveTo>
                    <a:lnTo>
                      <a:pt x="301" y="2368"/>
                    </a:lnTo>
                    <a:cubicBezTo>
                      <a:pt x="301" y="2368"/>
                      <a:pt x="1" y="8640"/>
                      <a:pt x="134" y="11375"/>
                    </a:cubicBezTo>
                    <a:cubicBezTo>
                      <a:pt x="234" y="14077"/>
                      <a:pt x="2903" y="14410"/>
                      <a:pt x="2903" y="14410"/>
                    </a:cubicBezTo>
                    <a:cubicBezTo>
                      <a:pt x="2903" y="14410"/>
                      <a:pt x="3137" y="17446"/>
                      <a:pt x="3003" y="18146"/>
                    </a:cubicBezTo>
                    <a:lnTo>
                      <a:pt x="9574" y="18113"/>
                    </a:lnTo>
                    <a:lnTo>
                      <a:pt x="9474" y="4904"/>
                    </a:lnTo>
                    <a:lnTo>
                      <a:pt x="5205" y="0"/>
                    </a:ln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3952;p69">
                <a:extLst>
                  <a:ext uri="{FF2B5EF4-FFF2-40B4-BE49-F238E27FC236}">
                    <a16:creationId xmlns:a16="http://schemas.microsoft.com/office/drawing/2014/main" id="{B6CF54D2-CE33-66F1-3B7E-38A8B4A20F5A}"/>
                  </a:ext>
                </a:extLst>
              </p:cNvPr>
              <p:cNvSpPr/>
              <p:nvPr/>
            </p:nvSpPr>
            <p:spPr>
              <a:xfrm>
                <a:off x="6798015" y="2778512"/>
                <a:ext cx="13449" cy="11568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89" extrusionOk="0">
                    <a:moveTo>
                      <a:pt x="367" y="1"/>
                    </a:moveTo>
                    <a:cubicBezTo>
                      <a:pt x="167" y="1"/>
                      <a:pt x="0" y="168"/>
                      <a:pt x="0" y="334"/>
                    </a:cubicBezTo>
                    <a:cubicBezTo>
                      <a:pt x="0" y="544"/>
                      <a:pt x="179" y="689"/>
                      <a:pt x="367" y="689"/>
                    </a:cubicBezTo>
                    <a:cubicBezTo>
                      <a:pt x="448" y="689"/>
                      <a:pt x="530" y="662"/>
                      <a:pt x="601" y="601"/>
                    </a:cubicBezTo>
                    <a:cubicBezTo>
                      <a:pt x="801" y="368"/>
                      <a:pt x="667" y="1"/>
                      <a:pt x="3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3953;p69">
                <a:extLst>
                  <a:ext uri="{FF2B5EF4-FFF2-40B4-BE49-F238E27FC236}">
                    <a16:creationId xmlns:a16="http://schemas.microsoft.com/office/drawing/2014/main" id="{91C8F78E-49B5-E43D-C090-C19FB074E63A}"/>
                  </a:ext>
                </a:extLst>
              </p:cNvPr>
              <p:cNvSpPr/>
              <p:nvPr/>
            </p:nvSpPr>
            <p:spPr>
              <a:xfrm>
                <a:off x="6788495" y="2771091"/>
                <a:ext cx="23540" cy="6951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414" extrusionOk="0">
                    <a:moveTo>
                      <a:pt x="773" y="1"/>
                    </a:moveTo>
                    <a:cubicBezTo>
                      <a:pt x="738" y="1"/>
                      <a:pt x="703" y="3"/>
                      <a:pt x="667" y="9"/>
                    </a:cubicBezTo>
                    <a:cubicBezTo>
                      <a:pt x="467" y="9"/>
                      <a:pt x="300" y="76"/>
                      <a:pt x="134" y="209"/>
                    </a:cubicBezTo>
                    <a:cubicBezTo>
                      <a:pt x="34" y="276"/>
                      <a:pt x="0" y="376"/>
                      <a:pt x="0" y="409"/>
                    </a:cubicBezTo>
                    <a:cubicBezTo>
                      <a:pt x="5" y="412"/>
                      <a:pt x="11" y="413"/>
                      <a:pt x="18" y="413"/>
                    </a:cubicBezTo>
                    <a:cubicBezTo>
                      <a:pt x="103" y="413"/>
                      <a:pt x="329" y="240"/>
                      <a:pt x="667" y="209"/>
                    </a:cubicBezTo>
                    <a:cubicBezTo>
                      <a:pt x="1001" y="209"/>
                      <a:pt x="1252" y="347"/>
                      <a:pt x="1345" y="347"/>
                    </a:cubicBezTo>
                    <a:cubicBezTo>
                      <a:pt x="1354" y="347"/>
                      <a:pt x="1362" y="346"/>
                      <a:pt x="1368" y="343"/>
                    </a:cubicBezTo>
                    <a:cubicBezTo>
                      <a:pt x="1401" y="276"/>
                      <a:pt x="1335" y="243"/>
                      <a:pt x="1201" y="143"/>
                    </a:cubicBezTo>
                    <a:cubicBezTo>
                      <a:pt x="1091" y="60"/>
                      <a:pt x="936" y="1"/>
                      <a:pt x="7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3954;p69">
                <a:extLst>
                  <a:ext uri="{FF2B5EF4-FFF2-40B4-BE49-F238E27FC236}">
                    <a16:creationId xmlns:a16="http://schemas.microsoft.com/office/drawing/2014/main" id="{7E4A38F9-96B8-8231-E1E8-80165681CE4A}"/>
                  </a:ext>
                </a:extLst>
              </p:cNvPr>
              <p:cNvSpPr/>
              <p:nvPr/>
            </p:nvSpPr>
            <p:spPr>
              <a:xfrm>
                <a:off x="6864655" y="2778512"/>
                <a:ext cx="13466" cy="11568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89" extrusionOk="0">
                    <a:moveTo>
                      <a:pt x="368" y="1"/>
                    </a:moveTo>
                    <a:cubicBezTo>
                      <a:pt x="168" y="1"/>
                      <a:pt x="1" y="168"/>
                      <a:pt x="1" y="334"/>
                    </a:cubicBezTo>
                    <a:cubicBezTo>
                      <a:pt x="1" y="544"/>
                      <a:pt x="180" y="689"/>
                      <a:pt x="367" y="689"/>
                    </a:cubicBezTo>
                    <a:cubicBezTo>
                      <a:pt x="448" y="689"/>
                      <a:pt x="531" y="662"/>
                      <a:pt x="601" y="601"/>
                    </a:cubicBezTo>
                    <a:cubicBezTo>
                      <a:pt x="801" y="368"/>
                      <a:pt x="668" y="1"/>
                      <a:pt x="3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3955;p69">
                <a:extLst>
                  <a:ext uri="{FF2B5EF4-FFF2-40B4-BE49-F238E27FC236}">
                    <a16:creationId xmlns:a16="http://schemas.microsoft.com/office/drawing/2014/main" id="{F62F459F-3142-8B88-3598-6F8F81A04AFD}"/>
                  </a:ext>
                </a:extLst>
              </p:cNvPr>
              <p:cNvSpPr/>
              <p:nvPr/>
            </p:nvSpPr>
            <p:spPr>
              <a:xfrm>
                <a:off x="6856260" y="2772216"/>
                <a:ext cx="23540" cy="6934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413" extrusionOk="0">
                    <a:moveTo>
                      <a:pt x="774" y="0"/>
                    </a:moveTo>
                    <a:cubicBezTo>
                      <a:pt x="739" y="0"/>
                      <a:pt x="703" y="3"/>
                      <a:pt x="668" y="9"/>
                    </a:cubicBezTo>
                    <a:cubicBezTo>
                      <a:pt x="501" y="9"/>
                      <a:pt x="301" y="76"/>
                      <a:pt x="167" y="209"/>
                    </a:cubicBezTo>
                    <a:cubicBezTo>
                      <a:pt x="34" y="309"/>
                      <a:pt x="0" y="376"/>
                      <a:pt x="34" y="409"/>
                    </a:cubicBezTo>
                    <a:cubicBezTo>
                      <a:pt x="36" y="412"/>
                      <a:pt x="40" y="413"/>
                      <a:pt x="46" y="413"/>
                    </a:cubicBezTo>
                    <a:cubicBezTo>
                      <a:pt x="109" y="413"/>
                      <a:pt x="362" y="240"/>
                      <a:pt x="701" y="209"/>
                    </a:cubicBezTo>
                    <a:cubicBezTo>
                      <a:pt x="1015" y="209"/>
                      <a:pt x="1256" y="356"/>
                      <a:pt x="1340" y="356"/>
                    </a:cubicBezTo>
                    <a:cubicBezTo>
                      <a:pt x="1354" y="356"/>
                      <a:pt x="1363" y="352"/>
                      <a:pt x="1368" y="342"/>
                    </a:cubicBezTo>
                    <a:cubicBezTo>
                      <a:pt x="1401" y="309"/>
                      <a:pt x="1335" y="242"/>
                      <a:pt x="1235" y="142"/>
                    </a:cubicBezTo>
                    <a:cubicBezTo>
                      <a:pt x="1097" y="60"/>
                      <a:pt x="938" y="0"/>
                      <a:pt x="7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3956;p69">
                <a:extLst>
                  <a:ext uri="{FF2B5EF4-FFF2-40B4-BE49-F238E27FC236}">
                    <a16:creationId xmlns:a16="http://schemas.microsoft.com/office/drawing/2014/main" id="{65EB384D-3BF9-49F6-D0A3-977EF1207AD9}"/>
                  </a:ext>
                </a:extLst>
              </p:cNvPr>
              <p:cNvSpPr/>
              <p:nvPr/>
            </p:nvSpPr>
            <p:spPr>
              <a:xfrm>
                <a:off x="6817609" y="2776833"/>
                <a:ext cx="17949" cy="55323"/>
              </a:xfrm>
              <a:custGeom>
                <a:avLst/>
                <a:gdLst/>
                <a:ahLst/>
                <a:cxnLst/>
                <a:rect l="l" t="t" r="r" b="b"/>
                <a:pathLst>
                  <a:path w="1069" h="3295" extrusionOk="0">
                    <a:moveTo>
                      <a:pt x="1068" y="1"/>
                    </a:moveTo>
                    <a:lnTo>
                      <a:pt x="1068" y="1"/>
                    </a:lnTo>
                    <a:cubicBezTo>
                      <a:pt x="768" y="635"/>
                      <a:pt x="535" y="1302"/>
                      <a:pt x="334" y="1969"/>
                    </a:cubicBezTo>
                    <a:cubicBezTo>
                      <a:pt x="234" y="2236"/>
                      <a:pt x="168" y="2503"/>
                      <a:pt x="68" y="2736"/>
                    </a:cubicBezTo>
                    <a:cubicBezTo>
                      <a:pt x="34" y="2869"/>
                      <a:pt x="1" y="3003"/>
                      <a:pt x="34" y="3136"/>
                    </a:cubicBezTo>
                    <a:cubicBezTo>
                      <a:pt x="68" y="3203"/>
                      <a:pt x="134" y="3270"/>
                      <a:pt x="201" y="3270"/>
                    </a:cubicBezTo>
                    <a:lnTo>
                      <a:pt x="368" y="3270"/>
                    </a:lnTo>
                    <a:cubicBezTo>
                      <a:pt x="468" y="3286"/>
                      <a:pt x="568" y="3295"/>
                      <a:pt x="668" y="3295"/>
                    </a:cubicBezTo>
                    <a:cubicBezTo>
                      <a:pt x="768" y="3295"/>
                      <a:pt x="868" y="3286"/>
                      <a:pt x="968" y="3270"/>
                    </a:cubicBezTo>
                    <a:cubicBezTo>
                      <a:pt x="768" y="3203"/>
                      <a:pt x="568" y="3170"/>
                      <a:pt x="368" y="3170"/>
                    </a:cubicBezTo>
                    <a:cubicBezTo>
                      <a:pt x="268" y="3170"/>
                      <a:pt x="168" y="3170"/>
                      <a:pt x="168" y="3103"/>
                    </a:cubicBezTo>
                    <a:cubicBezTo>
                      <a:pt x="168" y="3003"/>
                      <a:pt x="168" y="2869"/>
                      <a:pt x="234" y="2803"/>
                    </a:cubicBezTo>
                    <a:cubicBezTo>
                      <a:pt x="301" y="2536"/>
                      <a:pt x="401" y="2302"/>
                      <a:pt x="468" y="2002"/>
                    </a:cubicBezTo>
                    <a:cubicBezTo>
                      <a:pt x="735" y="1368"/>
                      <a:pt x="935" y="668"/>
                      <a:pt x="10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3957;p69">
                <a:extLst>
                  <a:ext uri="{FF2B5EF4-FFF2-40B4-BE49-F238E27FC236}">
                    <a16:creationId xmlns:a16="http://schemas.microsoft.com/office/drawing/2014/main" id="{8DE0999A-6D8E-2643-567C-98B1D24B0872}"/>
                  </a:ext>
                </a:extLst>
              </p:cNvPr>
              <p:cNvSpPr/>
              <p:nvPr/>
            </p:nvSpPr>
            <p:spPr>
              <a:xfrm>
                <a:off x="6830504" y="2890536"/>
                <a:ext cx="59370" cy="30927"/>
              </a:xfrm>
              <a:custGeom>
                <a:avLst/>
                <a:gdLst/>
                <a:ahLst/>
                <a:cxnLst/>
                <a:rect l="l" t="t" r="r" b="b"/>
                <a:pathLst>
                  <a:path w="3536" h="1842" extrusionOk="0">
                    <a:moveTo>
                      <a:pt x="3536" y="0"/>
                    </a:moveTo>
                    <a:lnTo>
                      <a:pt x="3536" y="0"/>
                    </a:lnTo>
                    <a:cubicBezTo>
                      <a:pt x="2502" y="701"/>
                      <a:pt x="1268" y="1101"/>
                      <a:pt x="0" y="1168"/>
                    </a:cubicBezTo>
                    <a:lnTo>
                      <a:pt x="67" y="1835"/>
                    </a:lnTo>
                    <a:cubicBezTo>
                      <a:pt x="153" y="1839"/>
                      <a:pt x="238" y="1841"/>
                      <a:pt x="320" y="1841"/>
                    </a:cubicBezTo>
                    <a:cubicBezTo>
                      <a:pt x="2756" y="1841"/>
                      <a:pt x="3536" y="0"/>
                      <a:pt x="3536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3958;p69">
                <a:extLst>
                  <a:ext uri="{FF2B5EF4-FFF2-40B4-BE49-F238E27FC236}">
                    <a16:creationId xmlns:a16="http://schemas.microsoft.com/office/drawing/2014/main" id="{08AD4B39-7C58-5C32-6943-E0985C4271CD}"/>
                  </a:ext>
                </a:extLst>
              </p:cNvPr>
              <p:cNvSpPr/>
              <p:nvPr/>
            </p:nvSpPr>
            <p:spPr>
              <a:xfrm>
                <a:off x="6777851" y="2649212"/>
                <a:ext cx="284524" cy="270673"/>
              </a:xfrm>
              <a:custGeom>
                <a:avLst/>
                <a:gdLst/>
                <a:ahLst/>
                <a:cxnLst/>
                <a:rect l="l" t="t" r="r" b="b"/>
                <a:pathLst>
                  <a:path w="16946" h="16121" extrusionOk="0">
                    <a:moveTo>
                      <a:pt x="10208" y="530"/>
                    </a:moveTo>
                    <a:lnTo>
                      <a:pt x="10208" y="530"/>
                    </a:lnTo>
                    <a:cubicBezTo>
                      <a:pt x="10475" y="630"/>
                      <a:pt x="10741" y="764"/>
                      <a:pt x="10975" y="964"/>
                    </a:cubicBezTo>
                    <a:cubicBezTo>
                      <a:pt x="11242" y="1164"/>
                      <a:pt x="11442" y="1431"/>
                      <a:pt x="11609" y="1764"/>
                    </a:cubicBezTo>
                    <a:cubicBezTo>
                      <a:pt x="11742" y="2131"/>
                      <a:pt x="11842" y="2531"/>
                      <a:pt x="11876" y="2932"/>
                    </a:cubicBezTo>
                    <a:cubicBezTo>
                      <a:pt x="11876" y="2998"/>
                      <a:pt x="11909" y="3099"/>
                      <a:pt x="11942" y="3165"/>
                    </a:cubicBezTo>
                    <a:cubicBezTo>
                      <a:pt x="11709" y="2765"/>
                      <a:pt x="11575" y="2298"/>
                      <a:pt x="11375" y="1864"/>
                    </a:cubicBezTo>
                    <a:cubicBezTo>
                      <a:pt x="11108" y="1331"/>
                      <a:pt x="10708" y="864"/>
                      <a:pt x="10208" y="530"/>
                    </a:cubicBezTo>
                    <a:close/>
                    <a:moveTo>
                      <a:pt x="13977" y="5133"/>
                    </a:moveTo>
                    <a:cubicBezTo>
                      <a:pt x="14277" y="5267"/>
                      <a:pt x="14511" y="5534"/>
                      <a:pt x="14678" y="5834"/>
                    </a:cubicBezTo>
                    <a:cubicBezTo>
                      <a:pt x="14744" y="6267"/>
                      <a:pt x="14711" y="6701"/>
                      <a:pt x="14511" y="7101"/>
                    </a:cubicBezTo>
                    <a:cubicBezTo>
                      <a:pt x="14411" y="7402"/>
                      <a:pt x="14344" y="7735"/>
                      <a:pt x="14377" y="8069"/>
                    </a:cubicBezTo>
                    <a:cubicBezTo>
                      <a:pt x="14311" y="7969"/>
                      <a:pt x="14244" y="7835"/>
                      <a:pt x="14177" y="7702"/>
                    </a:cubicBezTo>
                    <a:cubicBezTo>
                      <a:pt x="13877" y="6901"/>
                      <a:pt x="14244" y="5934"/>
                      <a:pt x="13977" y="5133"/>
                    </a:cubicBezTo>
                    <a:close/>
                    <a:moveTo>
                      <a:pt x="8493" y="1"/>
                    </a:moveTo>
                    <a:cubicBezTo>
                      <a:pt x="7614" y="1"/>
                      <a:pt x="6766" y="336"/>
                      <a:pt x="6138" y="964"/>
                    </a:cubicBezTo>
                    <a:cubicBezTo>
                      <a:pt x="5650" y="836"/>
                      <a:pt x="5154" y="773"/>
                      <a:pt x="4664" y="773"/>
                    </a:cubicBezTo>
                    <a:cubicBezTo>
                      <a:pt x="3614" y="773"/>
                      <a:pt x="2588" y="1062"/>
                      <a:pt x="1702" y="1631"/>
                    </a:cubicBezTo>
                    <a:cubicBezTo>
                      <a:pt x="1101" y="1964"/>
                      <a:pt x="601" y="2431"/>
                      <a:pt x="301" y="3032"/>
                    </a:cubicBezTo>
                    <a:cubicBezTo>
                      <a:pt x="67" y="3599"/>
                      <a:pt x="0" y="4233"/>
                      <a:pt x="34" y="4833"/>
                    </a:cubicBezTo>
                    <a:lnTo>
                      <a:pt x="34" y="6101"/>
                    </a:lnTo>
                    <a:cubicBezTo>
                      <a:pt x="34" y="6234"/>
                      <a:pt x="34" y="6334"/>
                      <a:pt x="101" y="6434"/>
                    </a:cubicBezTo>
                    <a:cubicBezTo>
                      <a:pt x="183" y="6545"/>
                      <a:pt x="335" y="6610"/>
                      <a:pt x="479" y="6610"/>
                    </a:cubicBezTo>
                    <a:cubicBezTo>
                      <a:pt x="509" y="6610"/>
                      <a:pt x="539" y="6607"/>
                      <a:pt x="568" y="6601"/>
                    </a:cubicBezTo>
                    <a:lnTo>
                      <a:pt x="2569" y="6668"/>
                    </a:lnTo>
                    <a:cubicBezTo>
                      <a:pt x="2608" y="6678"/>
                      <a:pt x="2647" y="6682"/>
                      <a:pt x="2686" y="6682"/>
                    </a:cubicBezTo>
                    <a:cubicBezTo>
                      <a:pt x="2781" y="6682"/>
                      <a:pt x="2875" y="6658"/>
                      <a:pt x="2969" y="6634"/>
                    </a:cubicBezTo>
                    <a:cubicBezTo>
                      <a:pt x="3169" y="6468"/>
                      <a:pt x="3303" y="6234"/>
                      <a:pt x="3269" y="6001"/>
                    </a:cubicBezTo>
                    <a:lnTo>
                      <a:pt x="3269" y="5300"/>
                    </a:lnTo>
                    <a:cubicBezTo>
                      <a:pt x="3336" y="5567"/>
                      <a:pt x="3403" y="5834"/>
                      <a:pt x="3503" y="6067"/>
                    </a:cubicBezTo>
                    <a:cubicBezTo>
                      <a:pt x="3536" y="6368"/>
                      <a:pt x="3703" y="6601"/>
                      <a:pt x="3937" y="6768"/>
                    </a:cubicBezTo>
                    <a:cubicBezTo>
                      <a:pt x="4062" y="6843"/>
                      <a:pt x="4206" y="6880"/>
                      <a:pt x="4354" y="6880"/>
                    </a:cubicBezTo>
                    <a:cubicBezTo>
                      <a:pt x="4404" y="6880"/>
                      <a:pt x="4454" y="6876"/>
                      <a:pt x="4504" y="6868"/>
                    </a:cubicBezTo>
                    <a:lnTo>
                      <a:pt x="5371" y="6868"/>
                    </a:lnTo>
                    <a:cubicBezTo>
                      <a:pt x="5504" y="6868"/>
                      <a:pt x="5671" y="6835"/>
                      <a:pt x="5771" y="6768"/>
                    </a:cubicBezTo>
                    <a:cubicBezTo>
                      <a:pt x="5938" y="6601"/>
                      <a:pt x="6005" y="6368"/>
                      <a:pt x="5938" y="6134"/>
                    </a:cubicBezTo>
                    <a:cubicBezTo>
                      <a:pt x="5871" y="5834"/>
                      <a:pt x="5805" y="5534"/>
                      <a:pt x="5805" y="5233"/>
                    </a:cubicBezTo>
                    <a:lnTo>
                      <a:pt x="5805" y="5233"/>
                    </a:lnTo>
                    <a:cubicBezTo>
                      <a:pt x="6071" y="5734"/>
                      <a:pt x="6172" y="6368"/>
                      <a:pt x="6505" y="6468"/>
                    </a:cubicBezTo>
                    <a:cubicBezTo>
                      <a:pt x="6594" y="6477"/>
                      <a:pt x="6681" y="6481"/>
                      <a:pt x="6767" y="6481"/>
                    </a:cubicBezTo>
                    <a:cubicBezTo>
                      <a:pt x="7002" y="6481"/>
                      <a:pt x="7228" y="6450"/>
                      <a:pt x="7472" y="6401"/>
                    </a:cubicBezTo>
                    <a:cubicBezTo>
                      <a:pt x="7773" y="6301"/>
                      <a:pt x="8006" y="6201"/>
                      <a:pt x="8240" y="6134"/>
                    </a:cubicBezTo>
                    <a:lnTo>
                      <a:pt x="8240" y="6134"/>
                    </a:lnTo>
                    <a:cubicBezTo>
                      <a:pt x="8240" y="6267"/>
                      <a:pt x="8206" y="6401"/>
                      <a:pt x="8140" y="6534"/>
                    </a:cubicBezTo>
                    <a:cubicBezTo>
                      <a:pt x="7906" y="7168"/>
                      <a:pt x="7372" y="7802"/>
                      <a:pt x="7539" y="8469"/>
                    </a:cubicBezTo>
                    <a:cubicBezTo>
                      <a:pt x="7739" y="9136"/>
                      <a:pt x="8406" y="9370"/>
                      <a:pt x="8773" y="9903"/>
                    </a:cubicBezTo>
                    <a:cubicBezTo>
                      <a:pt x="9074" y="10537"/>
                      <a:pt x="9107" y="11271"/>
                      <a:pt x="8840" y="11905"/>
                    </a:cubicBezTo>
                    <a:cubicBezTo>
                      <a:pt x="8540" y="12539"/>
                      <a:pt x="8306" y="13172"/>
                      <a:pt x="8106" y="13840"/>
                    </a:cubicBezTo>
                    <a:cubicBezTo>
                      <a:pt x="7939" y="14507"/>
                      <a:pt x="8040" y="15307"/>
                      <a:pt x="8607" y="15741"/>
                    </a:cubicBezTo>
                    <a:cubicBezTo>
                      <a:pt x="8993" y="15962"/>
                      <a:pt x="9426" y="16092"/>
                      <a:pt x="9867" y="16092"/>
                    </a:cubicBezTo>
                    <a:cubicBezTo>
                      <a:pt x="9958" y="16092"/>
                      <a:pt x="10049" y="16086"/>
                      <a:pt x="10141" y="16075"/>
                    </a:cubicBezTo>
                    <a:lnTo>
                      <a:pt x="14978" y="16108"/>
                    </a:lnTo>
                    <a:cubicBezTo>
                      <a:pt x="15053" y="16116"/>
                      <a:pt x="15130" y="16120"/>
                      <a:pt x="15208" y="16120"/>
                    </a:cubicBezTo>
                    <a:cubicBezTo>
                      <a:pt x="15443" y="16120"/>
                      <a:pt x="15687" y="16083"/>
                      <a:pt x="15912" y="16008"/>
                    </a:cubicBezTo>
                    <a:cubicBezTo>
                      <a:pt x="16212" y="15941"/>
                      <a:pt x="16446" y="15674"/>
                      <a:pt x="16512" y="15374"/>
                    </a:cubicBezTo>
                    <a:cubicBezTo>
                      <a:pt x="16546" y="15007"/>
                      <a:pt x="16379" y="14640"/>
                      <a:pt x="16079" y="14407"/>
                    </a:cubicBezTo>
                    <a:cubicBezTo>
                      <a:pt x="15778" y="14173"/>
                      <a:pt x="15545" y="13906"/>
                      <a:pt x="15345" y="13573"/>
                    </a:cubicBezTo>
                    <a:cubicBezTo>
                      <a:pt x="15078" y="13039"/>
                      <a:pt x="15345" y="12405"/>
                      <a:pt x="15612" y="11871"/>
                    </a:cubicBezTo>
                    <a:cubicBezTo>
                      <a:pt x="15878" y="11338"/>
                      <a:pt x="16212" y="10771"/>
                      <a:pt x="16112" y="10170"/>
                    </a:cubicBezTo>
                    <a:cubicBezTo>
                      <a:pt x="16079" y="10037"/>
                      <a:pt x="16045" y="9870"/>
                      <a:pt x="15979" y="9737"/>
                    </a:cubicBezTo>
                    <a:lnTo>
                      <a:pt x="15979" y="9737"/>
                    </a:lnTo>
                    <a:cubicBezTo>
                      <a:pt x="16027" y="9746"/>
                      <a:pt x="16073" y="9750"/>
                      <a:pt x="16118" y="9750"/>
                    </a:cubicBezTo>
                    <a:cubicBezTo>
                      <a:pt x="16226" y="9750"/>
                      <a:pt x="16328" y="9727"/>
                      <a:pt x="16446" y="9703"/>
                    </a:cubicBezTo>
                    <a:cubicBezTo>
                      <a:pt x="16579" y="9670"/>
                      <a:pt x="16712" y="9603"/>
                      <a:pt x="16846" y="9503"/>
                    </a:cubicBezTo>
                    <a:cubicBezTo>
                      <a:pt x="16913" y="9436"/>
                      <a:pt x="16946" y="9403"/>
                      <a:pt x="16946" y="9403"/>
                    </a:cubicBezTo>
                    <a:lnTo>
                      <a:pt x="16946" y="9403"/>
                    </a:lnTo>
                    <a:cubicBezTo>
                      <a:pt x="16779" y="9503"/>
                      <a:pt x="16579" y="9570"/>
                      <a:pt x="16412" y="9637"/>
                    </a:cubicBezTo>
                    <a:lnTo>
                      <a:pt x="15878" y="9637"/>
                    </a:lnTo>
                    <a:cubicBezTo>
                      <a:pt x="15578" y="9136"/>
                      <a:pt x="15011" y="8803"/>
                      <a:pt x="14611" y="8336"/>
                    </a:cubicBezTo>
                    <a:cubicBezTo>
                      <a:pt x="14544" y="7935"/>
                      <a:pt x="14578" y="7535"/>
                      <a:pt x="14711" y="7168"/>
                    </a:cubicBezTo>
                    <a:cubicBezTo>
                      <a:pt x="14778" y="6935"/>
                      <a:pt x="14844" y="6734"/>
                      <a:pt x="14911" y="6501"/>
                    </a:cubicBezTo>
                    <a:cubicBezTo>
                      <a:pt x="14944" y="6267"/>
                      <a:pt x="14944" y="6001"/>
                      <a:pt x="14878" y="5767"/>
                    </a:cubicBezTo>
                    <a:cubicBezTo>
                      <a:pt x="14644" y="5333"/>
                      <a:pt x="14277" y="4967"/>
                      <a:pt x="13810" y="4800"/>
                    </a:cubicBezTo>
                    <a:cubicBezTo>
                      <a:pt x="13443" y="4266"/>
                      <a:pt x="12743" y="4033"/>
                      <a:pt x="12276" y="3599"/>
                    </a:cubicBezTo>
                    <a:cubicBezTo>
                      <a:pt x="12176" y="3365"/>
                      <a:pt x="12109" y="3132"/>
                      <a:pt x="12076" y="2865"/>
                    </a:cubicBezTo>
                    <a:cubicBezTo>
                      <a:pt x="12009" y="2465"/>
                      <a:pt x="11909" y="2064"/>
                      <a:pt x="11776" y="1664"/>
                    </a:cubicBezTo>
                    <a:cubicBezTo>
                      <a:pt x="11609" y="1331"/>
                      <a:pt x="11375" y="1064"/>
                      <a:pt x="11075" y="830"/>
                    </a:cubicBezTo>
                    <a:cubicBezTo>
                      <a:pt x="10741" y="563"/>
                      <a:pt x="10308" y="397"/>
                      <a:pt x="9908" y="363"/>
                    </a:cubicBezTo>
                    <a:cubicBezTo>
                      <a:pt x="9574" y="196"/>
                      <a:pt x="9274" y="96"/>
                      <a:pt x="8940" y="30"/>
                    </a:cubicBezTo>
                    <a:cubicBezTo>
                      <a:pt x="8791" y="10"/>
                      <a:pt x="8642" y="1"/>
                      <a:pt x="84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3959;p69">
                <a:extLst>
                  <a:ext uri="{FF2B5EF4-FFF2-40B4-BE49-F238E27FC236}">
                    <a16:creationId xmlns:a16="http://schemas.microsoft.com/office/drawing/2014/main" id="{66F5D4E6-9744-0241-740F-E4554174080A}"/>
                  </a:ext>
                </a:extLst>
              </p:cNvPr>
              <p:cNvSpPr/>
              <p:nvPr/>
            </p:nvSpPr>
            <p:spPr>
              <a:xfrm>
                <a:off x="6835541" y="2838167"/>
                <a:ext cx="19057" cy="14104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840" extrusionOk="0">
                    <a:moveTo>
                      <a:pt x="680" y="0"/>
                    </a:moveTo>
                    <a:cubicBezTo>
                      <a:pt x="601" y="0"/>
                      <a:pt x="517" y="17"/>
                      <a:pt x="434" y="50"/>
                    </a:cubicBezTo>
                    <a:cubicBezTo>
                      <a:pt x="234" y="150"/>
                      <a:pt x="67" y="351"/>
                      <a:pt x="34" y="584"/>
                    </a:cubicBezTo>
                    <a:lnTo>
                      <a:pt x="0" y="617"/>
                    </a:lnTo>
                    <a:cubicBezTo>
                      <a:pt x="0" y="651"/>
                      <a:pt x="34" y="718"/>
                      <a:pt x="67" y="751"/>
                    </a:cubicBezTo>
                    <a:cubicBezTo>
                      <a:pt x="100" y="751"/>
                      <a:pt x="167" y="784"/>
                      <a:pt x="200" y="784"/>
                    </a:cubicBezTo>
                    <a:cubicBezTo>
                      <a:pt x="298" y="823"/>
                      <a:pt x="407" y="840"/>
                      <a:pt x="514" y="840"/>
                    </a:cubicBezTo>
                    <a:cubicBezTo>
                      <a:pt x="590" y="840"/>
                      <a:pt x="665" y="831"/>
                      <a:pt x="734" y="818"/>
                    </a:cubicBezTo>
                    <a:cubicBezTo>
                      <a:pt x="934" y="784"/>
                      <a:pt x="1068" y="651"/>
                      <a:pt x="1134" y="484"/>
                    </a:cubicBezTo>
                    <a:cubicBezTo>
                      <a:pt x="1134" y="317"/>
                      <a:pt x="1068" y="150"/>
                      <a:pt x="901" y="50"/>
                    </a:cubicBezTo>
                    <a:cubicBezTo>
                      <a:pt x="834" y="17"/>
                      <a:pt x="759" y="0"/>
                      <a:pt x="680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3960;p69">
                <a:extLst>
                  <a:ext uri="{FF2B5EF4-FFF2-40B4-BE49-F238E27FC236}">
                    <a16:creationId xmlns:a16="http://schemas.microsoft.com/office/drawing/2014/main" id="{156967A7-2115-6098-0659-40906CB7C3A3}"/>
                  </a:ext>
                </a:extLst>
              </p:cNvPr>
              <p:cNvSpPr/>
              <p:nvPr/>
            </p:nvSpPr>
            <p:spPr>
              <a:xfrm>
                <a:off x="6831612" y="2831720"/>
                <a:ext cx="20736" cy="19628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169" extrusionOk="0">
                    <a:moveTo>
                      <a:pt x="1168" y="1"/>
                    </a:moveTo>
                    <a:cubicBezTo>
                      <a:pt x="1102" y="1"/>
                      <a:pt x="1102" y="434"/>
                      <a:pt x="768" y="735"/>
                    </a:cubicBezTo>
                    <a:cubicBezTo>
                      <a:pt x="434" y="1068"/>
                      <a:pt x="1" y="1068"/>
                      <a:pt x="1" y="1102"/>
                    </a:cubicBezTo>
                    <a:cubicBezTo>
                      <a:pt x="1" y="1102"/>
                      <a:pt x="101" y="1168"/>
                      <a:pt x="268" y="1168"/>
                    </a:cubicBezTo>
                    <a:cubicBezTo>
                      <a:pt x="534" y="1168"/>
                      <a:pt x="735" y="1068"/>
                      <a:pt x="935" y="901"/>
                    </a:cubicBezTo>
                    <a:cubicBezTo>
                      <a:pt x="1102" y="735"/>
                      <a:pt x="1202" y="501"/>
                      <a:pt x="1235" y="268"/>
                    </a:cubicBezTo>
                    <a:cubicBezTo>
                      <a:pt x="1235" y="101"/>
                      <a:pt x="1202" y="1"/>
                      <a:pt x="11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3961;p69">
                <a:extLst>
                  <a:ext uri="{FF2B5EF4-FFF2-40B4-BE49-F238E27FC236}">
                    <a16:creationId xmlns:a16="http://schemas.microsoft.com/office/drawing/2014/main" id="{89CAE99B-2B26-070E-32E5-52EF29D8A42D}"/>
                  </a:ext>
                </a:extLst>
              </p:cNvPr>
              <p:cNvSpPr/>
              <p:nvPr/>
            </p:nvSpPr>
            <p:spPr>
              <a:xfrm>
                <a:off x="6486610" y="2752672"/>
                <a:ext cx="284541" cy="459024"/>
              </a:xfrm>
              <a:custGeom>
                <a:avLst/>
                <a:gdLst/>
                <a:ahLst/>
                <a:cxnLst/>
                <a:rect l="l" t="t" r="r" b="b"/>
                <a:pathLst>
                  <a:path w="16947" h="27339" extrusionOk="0">
                    <a:moveTo>
                      <a:pt x="4755" y="0"/>
                    </a:moveTo>
                    <a:cubicBezTo>
                      <a:pt x="4017" y="0"/>
                      <a:pt x="3569" y="3649"/>
                      <a:pt x="3537" y="4008"/>
                    </a:cubicBezTo>
                    <a:cubicBezTo>
                      <a:pt x="3537" y="4106"/>
                      <a:pt x="3467" y="4151"/>
                      <a:pt x="3388" y="4151"/>
                    </a:cubicBezTo>
                    <a:cubicBezTo>
                      <a:pt x="3278" y="4151"/>
                      <a:pt x="3150" y="4064"/>
                      <a:pt x="3170" y="3908"/>
                    </a:cubicBezTo>
                    <a:cubicBezTo>
                      <a:pt x="3203" y="3641"/>
                      <a:pt x="3937" y="406"/>
                      <a:pt x="3170" y="206"/>
                    </a:cubicBezTo>
                    <a:cubicBezTo>
                      <a:pt x="3155" y="201"/>
                      <a:pt x="3141" y="199"/>
                      <a:pt x="3127" y="199"/>
                    </a:cubicBezTo>
                    <a:cubicBezTo>
                      <a:pt x="2577" y="199"/>
                      <a:pt x="2723" y="3355"/>
                      <a:pt x="2202" y="3908"/>
                    </a:cubicBezTo>
                    <a:cubicBezTo>
                      <a:pt x="2158" y="3961"/>
                      <a:pt x="2123" y="3985"/>
                      <a:pt x="2095" y="3985"/>
                    </a:cubicBezTo>
                    <a:cubicBezTo>
                      <a:pt x="1804" y="3985"/>
                      <a:pt x="2286" y="1398"/>
                      <a:pt x="1769" y="1306"/>
                    </a:cubicBezTo>
                    <a:cubicBezTo>
                      <a:pt x="1737" y="1296"/>
                      <a:pt x="1705" y="1287"/>
                      <a:pt x="1675" y="1287"/>
                    </a:cubicBezTo>
                    <a:cubicBezTo>
                      <a:pt x="1516" y="1287"/>
                      <a:pt x="1380" y="1533"/>
                      <a:pt x="1268" y="3074"/>
                    </a:cubicBezTo>
                    <a:cubicBezTo>
                      <a:pt x="1235" y="4542"/>
                      <a:pt x="1302" y="6010"/>
                      <a:pt x="1435" y="7477"/>
                    </a:cubicBezTo>
                    <a:cubicBezTo>
                      <a:pt x="943" y="12396"/>
                      <a:pt x="0" y="27339"/>
                      <a:pt x="6558" y="27339"/>
                    </a:cubicBezTo>
                    <a:cubicBezTo>
                      <a:pt x="6672" y="27339"/>
                      <a:pt x="6788" y="27334"/>
                      <a:pt x="6906" y="27325"/>
                    </a:cubicBezTo>
                    <a:cubicBezTo>
                      <a:pt x="15078" y="26691"/>
                      <a:pt x="16946" y="20220"/>
                      <a:pt x="16946" y="20220"/>
                    </a:cubicBezTo>
                    <a:lnTo>
                      <a:pt x="15378" y="14382"/>
                    </a:lnTo>
                    <a:cubicBezTo>
                      <a:pt x="15378" y="14382"/>
                      <a:pt x="8186" y="20627"/>
                      <a:pt x="7184" y="20627"/>
                    </a:cubicBezTo>
                    <a:cubicBezTo>
                      <a:pt x="7122" y="20627"/>
                      <a:pt x="7084" y="20604"/>
                      <a:pt x="7072" y="20553"/>
                    </a:cubicBezTo>
                    <a:cubicBezTo>
                      <a:pt x="5938" y="15917"/>
                      <a:pt x="6239" y="9979"/>
                      <a:pt x="6439" y="7711"/>
                    </a:cubicBezTo>
                    <a:cubicBezTo>
                      <a:pt x="6572" y="7511"/>
                      <a:pt x="6706" y="7277"/>
                      <a:pt x="6872" y="7044"/>
                    </a:cubicBezTo>
                    <a:cubicBezTo>
                      <a:pt x="7106" y="6777"/>
                      <a:pt x="7339" y="6577"/>
                      <a:pt x="7640" y="6377"/>
                    </a:cubicBezTo>
                    <a:cubicBezTo>
                      <a:pt x="7973" y="6110"/>
                      <a:pt x="8340" y="5910"/>
                      <a:pt x="8707" y="5776"/>
                    </a:cubicBezTo>
                    <a:cubicBezTo>
                      <a:pt x="9107" y="5643"/>
                      <a:pt x="9141" y="5176"/>
                      <a:pt x="8840" y="5042"/>
                    </a:cubicBezTo>
                    <a:cubicBezTo>
                      <a:pt x="8793" y="5028"/>
                      <a:pt x="8731" y="5021"/>
                      <a:pt x="8657" y="5021"/>
                    </a:cubicBezTo>
                    <a:cubicBezTo>
                      <a:pt x="8213" y="5021"/>
                      <a:pt x="7335" y="5290"/>
                      <a:pt x="6505" y="5976"/>
                    </a:cubicBezTo>
                    <a:cubicBezTo>
                      <a:pt x="6342" y="6112"/>
                      <a:pt x="6218" y="6170"/>
                      <a:pt x="6124" y="6170"/>
                    </a:cubicBezTo>
                    <a:cubicBezTo>
                      <a:pt x="5666" y="6170"/>
                      <a:pt x="5961" y="4763"/>
                      <a:pt x="6072" y="4208"/>
                    </a:cubicBezTo>
                    <a:cubicBezTo>
                      <a:pt x="6205" y="3508"/>
                      <a:pt x="6505" y="1340"/>
                      <a:pt x="6305" y="1140"/>
                    </a:cubicBezTo>
                    <a:cubicBezTo>
                      <a:pt x="6229" y="1054"/>
                      <a:pt x="6144" y="1011"/>
                      <a:pt x="6060" y="1011"/>
                    </a:cubicBezTo>
                    <a:cubicBezTo>
                      <a:pt x="5850" y="1011"/>
                      <a:pt x="5643" y="1273"/>
                      <a:pt x="5571" y="1773"/>
                    </a:cubicBezTo>
                    <a:cubicBezTo>
                      <a:pt x="5441" y="2457"/>
                      <a:pt x="4993" y="4445"/>
                      <a:pt x="4630" y="4445"/>
                    </a:cubicBezTo>
                    <a:cubicBezTo>
                      <a:pt x="4621" y="4445"/>
                      <a:pt x="4613" y="4444"/>
                      <a:pt x="4604" y="4442"/>
                    </a:cubicBezTo>
                    <a:cubicBezTo>
                      <a:pt x="4237" y="4375"/>
                      <a:pt x="4938" y="839"/>
                      <a:pt x="4938" y="839"/>
                    </a:cubicBezTo>
                    <a:cubicBezTo>
                      <a:pt x="4938" y="839"/>
                      <a:pt x="5204" y="105"/>
                      <a:pt x="4804" y="5"/>
                    </a:cubicBezTo>
                    <a:cubicBezTo>
                      <a:pt x="4788" y="2"/>
                      <a:pt x="4771" y="0"/>
                      <a:pt x="4755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3962;p69">
                <a:extLst>
                  <a:ext uri="{FF2B5EF4-FFF2-40B4-BE49-F238E27FC236}">
                    <a16:creationId xmlns:a16="http://schemas.microsoft.com/office/drawing/2014/main" id="{7B206C2F-F3E8-65B2-40CD-48AB408DB2AA}"/>
                  </a:ext>
                </a:extLst>
              </p:cNvPr>
              <p:cNvSpPr/>
              <p:nvPr/>
            </p:nvSpPr>
            <p:spPr>
              <a:xfrm>
                <a:off x="6619906" y="2958838"/>
                <a:ext cx="504642" cy="543864"/>
              </a:xfrm>
              <a:custGeom>
                <a:avLst/>
                <a:gdLst/>
                <a:ahLst/>
                <a:cxnLst/>
                <a:rect l="l" t="t" r="r" b="b"/>
                <a:pathLst>
                  <a:path w="30056" h="32392" extrusionOk="0">
                    <a:moveTo>
                      <a:pt x="13149" y="1"/>
                    </a:moveTo>
                    <a:cubicBezTo>
                      <a:pt x="12505" y="1"/>
                      <a:pt x="8711" y="112"/>
                      <a:pt x="5638" y="2637"/>
                    </a:cubicBezTo>
                    <a:cubicBezTo>
                      <a:pt x="2269" y="5406"/>
                      <a:pt x="1" y="7541"/>
                      <a:pt x="1" y="7541"/>
                    </a:cubicBezTo>
                    <a:lnTo>
                      <a:pt x="5305" y="13645"/>
                    </a:lnTo>
                    <a:lnTo>
                      <a:pt x="8440" y="11577"/>
                    </a:lnTo>
                    <a:lnTo>
                      <a:pt x="8440" y="11577"/>
                    </a:lnTo>
                    <a:cubicBezTo>
                      <a:pt x="8440" y="11577"/>
                      <a:pt x="7306" y="13612"/>
                      <a:pt x="7506" y="15313"/>
                    </a:cubicBezTo>
                    <a:cubicBezTo>
                      <a:pt x="7673" y="16981"/>
                      <a:pt x="9441" y="18282"/>
                      <a:pt x="9441" y="18282"/>
                    </a:cubicBezTo>
                    <a:lnTo>
                      <a:pt x="8107" y="32392"/>
                    </a:lnTo>
                    <a:lnTo>
                      <a:pt x="28755" y="31558"/>
                    </a:lnTo>
                    <a:lnTo>
                      <a:pt x="26119" y="13278"/>
                    </a:lnTo>
                    <a:lnTo>
                      <a:pt x="30056" y="13278"/>
                    </a:lnTo>
                    <a:lnTo>
                      <a:pt x="28655" y="6273"/>
                    </a:lnTo>
                    <a:cubicBezTo>
                      <a:pt x="27620" y="502"/>
                      <a:pt x="19548" y="102"/>
                      <a:pt x="19548" y="102"/>
                    </a:cubicBezTo>
                    <a:lnTo>
                      <a:pt x="13244" y="2"/>
                    </a:lnTo>
                    <a:cubicBezTo>
                      <a:pt x="13244" y="2"/>
                      <a:pt x="13211" y="1"/>
                      <a:pt x="1314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6" name="Google Shape;3963;p69">
                <a:extLst>
                  <a:ext uri="{FF2B5EF4-FFF2-40B4-BE49-F238E27FC236}">
                    <a16:creationId xmlns:a16="http://schemas.microsoft.com/office/drawing/2014/main" id="{C427A23C-5572-A0A3-1078-0585F8E989E1}"/>
                  </a:ext>
                </a:extLst>
              </p:cNvPr>
              <p:cNvSpPr/>
              <p:nvPr/>
            </p:nvSpPr>
            <p:spPr>
              <a:xfrm>
                <a:off x="6726322" y="2985752"/>
                <a:ext cx="381420" cy="186185"/>
              </a:xfrm>
              <a:custGeom>
                <a:avLst/>
                <a:gdLst/>
                <a:ahLst/>
                <a:cxnLst/>
                <a:rect l="l" t="t" r="r" b="b"/>
                <a:pathLst>
                  <a:path w="22717" h="11089" extrusionOk="0">
                    <a:moveTo>
                      <a:pt x="7231" y="3448"/>
                    </a:moveTo>
                    <a:cubicBezTo>
                      <a:pt x="7933" y="3448"/>
                      <a:pt x="8565" y="3919"/>
                      <a:pt x="8774" y="4603"/>
                    </a:cubicBezTo>
                    <a:cubicBezTo>
                      <a:pt x="8840" y="4970"/>
                      <a:pt x="8774" y="5337"/>
                      <a:pt x="8607" y="5671"/>
                    </a:cubicBezTo>
                    <a:cubicBezTo>
                      <a:pt x="8407" y="5971"/>
                      <a:pt x="8140" y="6238"/>
                      <a:pt x="7840" y="6405"/>
                    </a:cubicBezTo>
                    <a:cubicBezTo>
                      <a:pt x="7408" y="6632"/>
                      <a:pt x="6930" y="6751"/>
                      <a:pt x="6447" y="6751"/>
                    </a:cubicBezTo>
                    <a:cubicBezTo>
                      <a:pt x="6222" y="6751"/>
                      <a:pt x="5995" y="6725"/>
                      <a:pt x="5771" y="6671"/>
                    </a:cubicBezTo>
                    <a:cubicBezTo>
                      <a:pt x="5470" y="6624"/>
                      <a:pt x="5169" y="6561"/>
                      <a:pt x="4868" y="6484"/>
                    </a:cubicBezTo>
                    <a:lnTo>
                      <a:pt x="4868" y="6484"/>
                    </a:lnTo>
                    <a:cubicBezTo>
                      <a:pt x="4848" y="5965"/>
                      <a:pt x="4940" y="5444"/>
                      <a:pt x="5138" y="4970"/>
                    </a:cubicBezTo>
                    <a:cubicBezTo>
                      <a:pt x="5471" y="4203"/>
                      <a:pt x="6138" y="3636"/>
                      <a:pt x="6972" y="3469"/>
                    </a:cubicBezTo>
                    <a:cubicBezTo>
                      <a:pt x="7059" y="3455"/>
                      <a:pt x="7146" y="3448"/>
                      <a:pt x="7231" y="3448"/>
                    </a:cubicBezTo>
                    <a:close/>
                    <a:moveTo>
                      <a:pt x="14809" y="4521"/>
                    </a:moveTo>
                    <a:cubicBezTo>
                      <a:pt x="14966" y="4521"/>
                      <a:pt x="15125" y="4548"/>
                      <a:pt x="15278" y="4603"/>
                    </a:cubicBezTo>
                    <a:cubicBezTo>
                      <a:pt x="15645" y="4737"/>
                      <a:pt x="15945" y="5004"/>
                      <a:pt x="16179" y="5337"/>
                    </a:cubicBezTo>
                    <a:cubicBezTo>
                      <a:pt x="16412" y="5671"/>
                      <a:pt x="16546" y="6038"/>
                      <a:pt x="16546" y="6471"/>
                    </a:cubicBezTo>
                    <a:cubicBezTo>
                      <a:pt x="16546" y="6872"/>
                      <a:pt x="16479" y="7305"/>
                      <a:pt x="16279" y="7672"/>
                    </a:cubicBezTo>
                    <a:cubicBezTo>
                      <a:pt x="16027" y="8177"/>
                      <a:pt x="15708" y="8629"/>
                      <a:pt x="15323" y="9019"/>
                    </a:cubicBezTo>
                    <a:lnTo>
                      <a:pt x="15323" y="9019"/>
                    </a:lnTo>
                    <a:cubicBezTo>
                      <a:pt x="14908" y="8846"/>
                      <a:pt x="14527" y="8609"/>
                      <a:pt x="14177" y="8306"/>
                    </a:cubicBezTo>
                    <a:cubicBezTo>
                      <a:pt x="13610" y="7872"/>
                      <a:pt x="13277" y="7205"/>
                      <a:pt x="13177" y="6505"/>
                    </a:cubicBezTo>
                    <a:cubicBezTo>
                      <a:pt x="13143" y="5771"/>
                      <a:pt x="13510" y="5037"/>
                      <a:pt x="14177" y="4670"/>
                    </a:cubicBezTo>
                    <a:cubicBezTo>
                      <a:pt x="14372" y="4573"/>
                      <a:pt x="14589" y="4521"/>
                      <a:pt x="14809" y="4521"/>
                    </a:cubicBezTo>
                    <a:close/>
                    <a:moveTo>
                      <a:pt x="734" y="0"/>
                    </a:moveTo>
                    <a:lnTo>
                      <a:pt x="734" y="0"/>
                    </a:lnTo>
                    <a:cubicBezTo>
                      <a:pt x="601" y="133"/>
                      <a:pt x="468" y="300"/>
                      <a:pt x="401" y="467"/>
                    </a:cubicBezTo>
                    <a:cubicBezTo>
                      <a:pt x="134" y="934"/>
                      <a:pt x="1" y="1501"/>
                      <a:pt x="34" y="2035"/>
                    </a:cubicBezTo>
                    <a:cubicBezTo>
                      <a:pt x="67" y="2935"/>
                      <a:pt x="401" y="3769"/>
                      <a:pt x="968" y="4437"/>
                    </a:cubicBezTo>
                    <a:cubicBezTo>
                      <a:pt x="1735" y="5304"/>
                      <a:pt x="2736" y="5971"/>
                      <a:pt x="3837" y="6305"/>
                    </a:cubicBezTo>
                    <a:cubicBezTo>
                      <a:pt x="4105" y="6409"/>
                      <a:pt x="4386" y="6506"/>
                      <a:pt x="4675" y="6592"/>
                    </a:cubicBezTo>
                    <a:lnTo>
                      <a:pt x="4675" y="6592"/>
                    </a:lnTo>
                    <a:cubicBezTo>
                      <a:pt x="4696" y="6925"/>
                      <a:pt x="4761" y="7255"/>
                      <a:pt x="4871" y="7572"/>
                    </a:cubicBezTo>
                    <a:cubicBezTo>
                      <a:pt x="5204" y="8473"/>
                      <a:pt x="5805" y="9273"/>
                      <a:pt x="6572" y="9807"/>
                    </a:cubicBezTo>
                    <a:cubicBezTo>
                      <a:pt x="7373" y="10407"/>
                      <a:pt x="8273" y="10808"/>
                      <a:pt x="9241" y="10975"/>
                    </a:cubicBezTo>
                    <a:cubicBezTo>
                      <a:pt x="9675" y="11051"/>
                      <a:pt x="10113" y="11089"/>
                      <a:pt x="10549" y="11089"/>
                    </a:cubicBezTo>
                    <a:cubicBezTo>
                      <a:pt x="12020" y="11089"/>
                      <a:pt x="13468" y="10656"/>
                      <a:pt x="14678" y="9807"/>
                    </a:cubicBezTo>
                    <a:cubicBezTo>
                      <a:pt x="14935" y="9628"/>
                      <a:pt x="15176" y="9431"/>
                      <a:pt x="15400" y="9216"/>
                    </a:cubicBezTo>
                    <a:lnTo>
                      <a:pt x="15400" y="9216"/>
                    </a:lnTo>
                    <a:cubicBezTo>
                      <a:pt x="15545" y="9275"/>
                      <a:pt x="15693" y="9328"/>
                      <a:pt x="15845" y="9373"/>
                    </a:cubicBezTo>
                    <a:cubicBezTo>
                      <a:pt x="16368" y="9516"/>
                      <a:pt x="16913" y="9591"/>
                      <a:pt x="17460" y="9591"/>
                    </a:cubicBezTo>
                    <a:cubicBezTo>
                      <a:pt x="18064" y="9591"/>
                      <a:pt x="18670" y="9499"/>
                      <a:pt x="19248" y="9307"/>
                    </a:cubicBezTo>
                    <a:cubicBezTo>
                      <a:pt x="20615" y="8873"/>
                      <a:pt x="21783" y="7939"/>
                      <a:pt x="22483" y="6705"/>
                    </a:cubicBezTo>
                    <a:cubicBezTo>
                      <a:pt x="22583" y="6538"/>
                      <a:pt x="22650" y="6371"/>
                      <a:pt x="22717" y="6171"/>
                    </a:cubicBezTo>
                    <a:lnTo>
                      <a:pt x="22717" y="6171"/>
                    </a:lnTo>
                    <a:lnTo>
                      <a:pt x="22650" y="6338"/>
                    </a:lnTo>
                    <a:lnTo>
                      <a:pt x="22450" y="6705"/>
                    </a:lnTo>
                    <a:cubicBezTo>
                      <a:pt x="22150" y="7172"/>
                      <a:pt x="21816" y="7572"/>
                      <a:pt x="21416" y="7939"/>
                    </a:cubicBezTo>
                    <a:cubicBezTo>
                      <a:pt x="20782" y="8539"/>
                      <a:pt x="20048" y="8973"/>
                      <a:pt x="19214" y="9207"/>
                    </a:cubicBezTo>
                    <a:cubicBezTo>
                      <a:pt x="18664" y="9373"/>
                      <a:pt x="18105" y="9457"/>
                      <a:pt x="17546" y="9457"/>
                    </a:cubicBezTo>
                    <a:cubicBezTo>
                      <a:pt x="16988" y="9457"/>
                      <a:pt x="16429" y="9373"/>
                      <a:pt x="15879" y="9207"/>
                    </a:cubicBezTo>
                    <a:cubicBezTo>
                      <a:pt x="15757" y="9175"/>
                      <a:pt x="15638" y="9138"/>
                      <a:pt x="15521" y="9096"/>
                    </a:cubicBezTo>
                    <a:lnTo>
                      <a:pt x="15521" y="9096"/>
                    </a:lnTo>
                    <a:cubicBezTo>
                      <a:pt x="15911" y="8697"/>
                      <a:pt x="16237" y="8242"/>
                      <a:pt x="16479" y="7739"/>
                    </a:cubicBezTo>
                    <a:cubicBezTo>
                      <a:pt x="16679" y="7339"/>
                      <a:pt x="16779" y="6905"/>
                      <a:pt x="16779" y="6438"/>
                    </a:cubicBezTo>
                    <a:cubicBezTo>
                      <a:pt x="16746" y="6004"/>
                      <a:pt x="16612" y="5571"/>
                      <a:pt x="16346" y="5204"/>
                    </a:cubicBezTo>
                    <a:cubicBezTo>
                      <a:pt x="16112" y="4837"/>
                      <a:pt x="15745" y="4570"/>
                      <a:pt x="15345" y="4403"/>
                    </a:cubicBezTo>
                    <a:cubicBezTo>
                      <a:pt x="15171" y="4350"/>
                      <a:pt x="14998" y="4323"/>
                      <a:pt x="14827" y="4323"/>
                    </a:cubicBezTo>
                    <a:cubicBezTo>
                      <a:pt x="14570" y="4323"/>
                      <a:pt x="14318" y="4383"/>
                      <a:pt x="14077" y="4503"/>
                    </a:cubicBezTo>
                    <a:cubicBezTo>
                      <a:pt x="13377" y="4904"/>
                      <a:pt x="12943" y="5704"/>
                      <a:pt x="13010" y="6505"/>
                    </a:cubicBezTo>
                    <a:cubicBezTo>
                      <a:pt x="13110" y="7272"/>
                      <a:pt x="13477" y="7939"/>
                      <a:pt x="14044" y="8406"/>
                    </a:cubicBezTo>
                    <a:cubicBezTo>
                      <a:pt x="14402" y="8697"/>
                      <a:pt x="14789" y="8942"/>
                      <a:pt x="15207" y="9133"/>
                    </a:cubicBezTo>
                    <a:lnTo>
                      <a:pt x="15207" y="9133"/>
                    </a:lnTo>
                    <a:cubicBezTo>
                      <a:pt x="15013" y="9317"/>
                      <a:pt x="14803" y="9487"/>
                      <a:pt x="14578" y="9640"/>
                    </a:cubicBezTo>
                    <a:cubicBezTo>
                      <a:pt x="13370" y="10463"/>
                      <a:pt x="11964" y="10889"/>
                      <a:pt x="10544" y="10889"/>
                    </a:cubicBezTo>
                    <a:cubicBezTo>
                      <a:pt x="10120" y="10889"/>
                      <a:pt x="9695" y="10851"/>
                      <a:pt x="9274" y="10774"/>
                    </a:cubicBezTo>
                    <a:cubicBezTo>
                      <a:pt x="8340" y="10574"/>
                      <a:pt x="7473" y="10207"/>
                      <a:pt x="6705" y="9674"/>
                    </a:cubicBezTo>
                    <a:cubicBezTo>
                      <a:pt x="5938" y="9140"/>
                      <a:pt x="5371" y="8373"/>
                      <a:pt x="5071" y="7539"/>
                    </a:cubicBezTo>
                    <a:cubicBezTo>
                      <a:pt x="4967" y="7251"/>
                      <a:pt x="4903" y="6951"/>
                      <a:pt x="4878" y="6649"/>
                    </a:cubicBezTo>
                    <a:lnTo>
                      <a:pt x="4878" y="6649"/>
                    </a:lnTo>
                    <a:cubicBezTo>
                      <a:pt x="5172" y="6728"/>
                      <a:pt x="5472" y="6793"/>
                      <a:pt x="5771" y="6838"/>
                    </a:cubicBezTo>
                    <a:cubicBezTo>
                      <a:pt x="6005" y="6891"/>
                      <a:pt x="6239" y="6917"/>
                      <a:pt x="6471" y="6917"/>
                    </a:cubicBezTo>
                    <a:cubicBezTo>
                      <a:pt x="6966" y="6917"/>
                      <a:pt x="7452" y="6799"/>
                      <a:pt x="7906" y="6571"/>
                    </a:cubicBezTo>
                    <a:cubicBezTo>
                      <a:pt x="8273" y="6371"/>
                      <a:pt x="8540" y="6071"/>
                      <a:pt x="8740" y="5737"/>
                    </a:cubicBezTo>
                    <a:cubicBezTo>
                      <a:pt x="8974" y="5371"/>
                      <a:pt x="9040" y="4937"/>
                      <a:pt x="8974" y="4537"/>
                    </a:cubicBezTo>
                    <a:cubicBezTo>
                      <a:pt x="8734" y="3758"/>
                      <a:pt x="8011" y="3249"/>
                      <a:pt x="7239" y="3249"/>
                    </a:cubicBezTo>
                    <a:cubicBezTo>
                      <a:pt x="7150" y="3249"/>
                      <a:pt x="7061" y="3255"/>
                      <a:pt x="6972" y="3269"/>
                    </a:cubicBezTo>
                    <a:cubicBezTo>
                      <a:pt x="6072" y="3436"/>
                      <a:pt x="5304" y="4036"/>
                      <a:pt x="4971" y="4870"/>
                    </a:cubicBezTo>
                    <a:cubicBezTo>
                      <a:pt x="4759" y="5370"/>
                      <a:pt x="4659" y="5902"/>
                      <a:pt x="4669" y="6430"/>
                    </a:cubicBezTo>
                    <a:lnTo>
                      <a:pt x="4669" y="6430"/>
                    </a:lnTo>
                    <a:cubicBezTo>
                      <a:pt x="4403" y="6356"/>
                      <a:pt x="4136" y="6269"/>
                      <a:pt x="3870" y="6171"/>
                    </a:cubicBezTo>
                    <a:cubicBezTo>
                      <a:pt x="2803" y="5838"/>
                      <a:pt x="1835" y="5204"/>
                      <a:pt x="1068" y="4370"/>
                    </a:cubicBezTo>
                    <a:cubicBezTo>
                      <a:pt x="501" y="3703"/>
                      <a:pt x="167" y="2902"/>
                      <a:pt x="134" y="2035"/>
                    </a:cubicBezTo>
                    <a:cubicBezTo>
                      <a:pt x="67" y="1501"/>
                      <a:pt x="201" y="967"/>
                      <a:pt x="434" y="467"/>
                    </a:cubicBezTo>
                    <a:cubicBezTo>
                      <a:pt x="600" y="135"/>
                      <a:pt x="733" y="1"/>
                      <a:pt x="7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3964;p69">
                <a:extLst>
                  <a:ext uri="{FF2B5EF4-FFF2-40B4-BE49-F238E27FC236}">
                    <a16:creationId xmlns:a16="http://schemas.microsoft.com/office/drawing/2014/main" id="{3B0B9745-B91F-D279-E715-CA93FCF7EF94}"/>
                  </a:ext>
                </a:extLst>
              </p:cNvPr>
              <p:cNvSpPr/>
              <p:nvPr/>
            </p:nvSpPr>
            <p:spPr>
              <a:xfrm>
                <a:off x="6778405" y="3248752"/>
                <a:ext cx="314780" cy="208130"/>
              </a:xfrm>
              <a:custGeom>
                <a:avLst/>
                <a:gdLst/>
                <a:ahLst/>
                <a:cxnLst/>
                <a:rect l="l" t="t" r="r" b="b"/>
                <a:pathLst>
                  <a:path w="18748" h="12396" extrusionOk="0">
                    <a:moveTo>
                      <a:pt x="5550" y="168"/>
                    </a:moveTo>
                    <a:cubicBezTo>
                      <a:pt x="5685" y="168"/>
                      <a:pt x="5818" y="184"/>
                      <a:pt x="5938" y="214"/>
                    </a:cubicBezTo>
                    <a:cubicBezTo>
                      <a:pt x="6539" y="347"/>
                      <a:pt x="6972" y="814"/>
                      <a:pt x="7006" y="1415"/>
                    </a:cubicBezTo>
                    <a:cubicBezTo>
                      <a:pt x="7006" y="1949"/>
                      <a:pt x="6739" y="2449"/>
                      <a:pt x="6339" y="2783"/>
                    </a:cubicBezTo>
                    <a:cubicBezTo>
                      <a:pt x="5938" y="3116"/>
                      <a:pt x="5505" y="3383"/>
                      <a:pt x="5038" y="3516"/>
                    </a:cubicBezTo>
                    <a:cubicBezTo>
                      <a:pt x="4733" y="3633"/>
                      <a:pt x="4429" y="3701"/>
                      <a:pt x="4125" y="3743"/>
                    </a:cubicBezTo>
                    <a:lnTo>
                      <a:pt x="4125" y="3743"/>
                    </a:lnTo>
                    <a:cubicBezTo>
                      <a:pt x="3964" y="3398"/>
                      <a:pt x="3858" y="3034"/>
                      <a:pt x="3804" y="2649"/>
                    </a:cubicBezTo>
                    <a:cubicBezTo>
                      <a:pt x="3703" y="1982"/>
                      <a:pt x="3870" y="1315"/>
                      <a:pt x="4304" y="781"/>
                    </a:cubicBezTo>
                    <a:cubicBezTo>
                      <a:pt x="4504" y="548"/>
                      <a:pt x="4771" y="347"/>
                      <a:pt x="5071" y="247"/>
                    </a:cubicBezTo>
                    <a:cubicBezTo>
                      <a:pt x="5218" y="192"/>
                      <a:pt x="5385" y="168"/>
                      <a:pt x="5550" y="168"/>
                    </a:cubicBezTo>
                    <a:close/>
                    <a:moveTo>
                      <a:pt x="12810" y="2849"/>
                    </a:moveTo>
                    <a:cubicBezTo>
                      <a:pt x="13177" y="2883"/>
                      <a:pt x="13477" y="3016"/>
                      <a:pt x="13711" y="3283"/>
                    </a:cubicBezTo>
                    <a:cubicBezTo>
                      <a:pt x="13944" y="3550"/>
                      <a:pt x="14078" y="3917"/>
                      <a:pt x="14078" y="4250"/>
                    </a:cubicBezTo>
                    <a:cubicBezTo>
                      <a:pt x="14044" y="5017"/>
                      <a:pt x="13611" y="5718"/>
                      <a:pt x="12943" y="6085"/>
                    </a:cubicBezTo>
                    <a:cubicBezTo>
                      <a:pt x="12276" y="6519"/>
                      <a:pt x="11542" y="6819"/>
                      <a:pt x="10742" y="6919"/>
                    </a:cubicBezTo>
                    <a:cubicBezTo>
                      <a:pt x="10691" y="6927"/>
                      <a:pt x="10640" y="6934"/>
                      <a:pt x="10588" y="6940"/>
                    </a:cubicBezTo>
                    <a:lnTo>
                      <a:pt x="10588" y="6940"/>
                    </a:lnTo>
                    <a:cubicBezTo>
                      <a:pt x="10539" y="6544"/>
                      <a:pt x="10521" y="6148"/>
                      <a:pt x="10542" y="5751"/>
                    </a:cubicBezTo>
                    <a:cubicBezTo>
                      <a:pt x="10575" y="5051"/>
                      <a:pt x="10775" y="4417"/>
                      <a:pt x="11109" y="3817"/>
                    </a:cubicBezTo>
                    <a:cubicBezTo>
                      <a:pt x="11276" y="3550"/>
                      <a:pt x="11542" y="3283"/>
                      <a:pt x="11809" y="3116"/>
                    </a:cubicBezTo>
                    <a:cubicBezTo>
                      <a:pt x="12109" y="2949"/>
                      <a:pt x="12476" y="2849"/>
                      <a:pt x="12810" y="2849"/>
                    </a:cubicBezTo>
                    <a:close/>
                    <a:moveTo>
                      <a:pt x="5522" y="1"/>
                    </a:moveTo>
                    <a:cubicBezTo>
                      <a:pt x="5338" y="1"/>
                      <a:pt x="5155" y="26"/>
                      <a:pt x="4971" y="81"/>
                    </a:cubicBezTo>
                    <a:cubicBezTo>
                      <a:pt x="4671" y="181"/>
                      <a:pt x="4371" y="381"/>
                      <a:pt x="4137" y="648"/>
                    </a:cubicBezTo>
                    <a:cubicBezTo>
                      <a:pt x="3703" y="1215"/>
                      <a:pt x="3470" y="1949"/>
                      <a:pt x="3570" y="2649"/>
                    </a:cubicBezTo>
                    <a:cubicBezTo>
                      <a:pt x="3639" y="3047"/>
                      <a:pt x="3754" y="3419"/>
                      <a:pt x="3913" y="3768"/>
                    </a:cubicBezTo>
                    <a:lnTo>
                      <a:pt x="3913" y="3768"/>
                    </a:lnTo>
                    <a:cubicBezTo>
                      <a:pt x="3854" y="3774"/>
                      <a:pt x="3795" y="3779"/>
                      <a:pt x="3737" y="3783"/>
                    </a:cubicBezTo>
                    <a:cubicBezTo>
                      <a:pt x="3563" y="3803"/>
                      <a:pt x="3389" y="3812"/>
                      <a:pt x="3217" y="3812"/>
                    </a:cubicBezTo>
                    <a:cubicBezTo>
                      <a:pt x="2201" y="3812"/>
                      <a:pt x="1228" y="3481"/>
                      <a:pt x="401" y="2883"/>
                    </a:cubicBezTo>
                    <a:cubicBezTo>
                      <a:pt x="134" y="2683"/>
                      <a:pt x="1" y="2582"/>
                      <a:pt x="1" y="2582"/>
                    </a:cubicBezTo>
                    <a:lnTo>
                      <a:pt x="1" y="2582"/>
                    </a:lnTo>
                    <a:cubicBezTo>
                      <a:pt x="1" y="2582"/>
                      <a:pt x="34" y="2616"/>
                      <a:pt x="101" y="2682"/>
                    </a:cubicBezTo>
                    <a:cubicBezTo>
                      <a:pt x="168" y="2749"/>
                      <a:pt x="268" y="2849"/>
                      <a:pt x="368" y="2916"/>
                    </a:cubicBezTo>
                    <a:cubicBezTo>
                      <a:pt x="735" y="3183"/>
                      <a:pt x="1135" y="3416"/>
                      <a:pt x="1569" y="3583"/>
                    </a:cubicBezTo>
                    <a:cubicBezTo>
                      <a:pt x="2154" y="3817"/>
                      <a:pt x="2790" y="3923"/>
                      <a:pt x="3433" y="3923"/>
                    </a:cubicBezTo>
                    <a:cubicBezTo>
                      <a:pt x="3523" y="3923"/>
                      <a:pt x="3613" y="3921"/>
                      <a:pt x="3703" y="3917"/>
                    </a:cubicBezTo>
                    <a:cubicBezTo>
                      <a:pt x="3793" y="3910"/>
                      <a:pt x="3883" y="3903"/>
                      <a:pt x="3972" y="3893"/>
                    </a:cubicBezTo>
                    <a:lnTo>
                      <a:pt x="3972" y="3893"/>
                    </a:lnTo>
                    <a:cubicBezTo>
                      <a:pt x="4109" y="4170"/>
                      <a:pt x="4275" y="4433"/>
                      <a:pt x="4471" y="4684"/>
                    </a:cubicBezTo>
                    <a:cubicBezTo>
                      <a:pt x="4938" y="5284"/>
                      <a:pt x="5505" y="5818"/>
                      <a:pt x="6172" y="6218"/>
                    </a:cubicBezTo>
                    <a:cubicBezTo>
                      <a:pt x="7254" y="6878"/>
                      <a:pt x="8504" y="7225"/>
                      <a:pt x="9789" y="7225"/>
                    </a:cubicBezTo>
                    <a:cubicBezTo>
                      <a:pt x="10002" y="7225"/>
                      <a:pt x="10216" y="7216"/>
                      <a:pt x="10430" y="7196"/>
                    </a:cubicBezTo>
                    <a:lnTo>
                      <a:pt x="10430" y="7196"/>
                    </a:lnTo>
                    <a:cubicBezTo>
                      <a:pt x="10662" y="8515"/>
                      <a:pt x="11299" y="9736"/>
                      <a:pt x="12276" y="10688"/>
                    </a:cubicBezTo>
                    <a:cubicBezTo>
                      <a:pt x="12977" y="11355"/>
                      <a:pt x="13844" y="11856"/>
                      <a:pt x="14778" y="12123"/>
                    </a:cubicBezTo>
                    <a:cubicBezTo>
                      <a:pt x="15390" y="12297"/>
                      <a:pt x="16027" y="12396"/>
                      <a:pt x="16667" y="12396"/>
                    </a:cubicBezTo>
                    <a:cubicBezTo>
                      <a:pt x="16760" y="12396"/>
                      <a:pt x="16853" y="12394"/>
                      <a:pt x="16946" y="12389"/>
                    </a:cubicBezTo>
                    <a:cubicBezTo>
                      <a:pt x="17413" y="12356"/>
                      <a:pt x="17880" y="12289"/>
                      <a:pt x="18314" y="12156"/>
                    </a:cubicBezTo>
                    <a:cubicBezTo>
                      <a:pt x="18447" y="12123"/>
                      <a:pt x="18581" y="12056"/>
                      <a:pt x="18647" y="12022"/>
                    </a:cubicBezTo>
                    <a:lnTo>
                      <a:pt x="18748" y="11989"/>
                    </a:lnTo>
                    <a:cubicBezTo>
                      <a:pt x="18748" y="11983"/>
                      <a:pt x="18743" y="11980"/>
                      <a:pt x="18735" y="11980"/>
                    </a:cubicBezTo>
                    <a:cubicBezTo>
                      <a:pt x="18695" y="11980"/>
                      <a:pt x="18561" y="12040"/>
                      <a:pt x="18314" y="12123"/>
                    </a:cubicBezTo>
                    <a:cubicBezTo>
                      <a:pt x="17810" y="12241"/>
                      <a:pt x="17293" y="12300"/>
                      <a:pt x="16774" y="12300"/>
                    </a:cubicBezTo>
                    <a:cubicBezTo>
                      <a:pt x="16126" y="12300"/>
                      <a:pt x="15475" y="12208"/>
                      <a:pt x="14845" y="12022"/>
                    </a:cubicBezTo>
                    <a:cubicBezTo>
                      <a:pt x="13911" y="11756"/>
                      <a:pt x="13110" y="11255"/>
                      <a:pt x="12410" y="10588"/>
                    </a:cubicBezTo>
                    <a:cubicBezTo>
                      <a:pt x="11576" y="9788"/>
                      <a:pt x="11009" y="8753"/>
                      <a:pt x="10708" y="7653"/>
                    </a:cubicBezTo>
                    <a:cubicBezTo>
                      <a:pt x="10675" y="7494"/>
                      <a:pt x="10646" y="7335"/>
                      <a:pt x="10621" y="7177"/>
                    </a:cubicBezTo>
                    <a:lnTo>
                      <a:pt x="10621" y="7177"/>
                    </a:lnTo>
                    <a:cubicBezTo>
                      <a:pt x="10684" y="7169"/>
                      <a:pt x="10746" y="7161"/>
                      <a:pt x="10809" y="7152"/>
                    </a:cubicBezTo>
                    <a:cubicBezTo>
                      <a:pt x="11609" y="7019"/>
                      <a:pt x="12376" y="6719"/>
                      <a:pt x="13077" y="6285"/>
                    </a:cubicBezTo>
                    <a:cubicBezTo>
                      <a:pt x="13410" y="6052"/>
                      <a:pt x="13711" y="5751"/>
                      <a:pt x="13944" y="5418"/>
                    </a:cubicBezTo>
                    <a:cubicBezTo>
                      <a:pt x="14178" y="5084"/>
                      <a:pt x="14278" y="4684"/>
                      <a:pt x="14278" y="4250"/>
                    </a:cubicBezTo>
                    <a:cubicBezTo>
                      <a:pt x="14278" y="3850"/>
                      <a:pt x="14144" y="3450"/>
                      <a:pt x="13877" y="3149"/>
                    </a:cubicBezTo>
                    <a:cubicBezTo>
                      <a:pt x="13577" y="2849"/>
                      <a:pt x="13210" y="2649"/>
                      <a:pt x="12810" y="2649"/>
                    </a:cubicBezTo>
                    <a:cubicBezTo>
                      <a:pt x="12410" y="2649"/>
                      <a:pt x="12043" y="2716"/>
                      <a:pt x="11709" y="2916"/>
                    </a:cubicBezTo>
                    <a:cubicBezTo>
                      <a:pt x="11376" y="3116"/>
                      <a:pt x="11109" y="3383"/>
                      <a:pt x="10909" y="3717"/>
                    </a:cubicBezTo>
                    <a:cubicBezTo>
                      <a:pt x="10575" y="4317"/>
                      <a:pt x="10375" y="5017"/>
                      <a:pt x="10342" y="5718"/>
                    </a:cubicBezTo>
                    <a:cubicBezTo>
                      <a:pt x="10319" y="6138"/>
                      <a:pt x="10337" y="6554"/>
                      <a:pt x="10394" y="6963"/>
                    </a:cubicBezTo>
                    <a:lnTo>
                      <a:pt x="10394" y="6963"/>
                    </a:lnTo>
                    <a:cubicBezTo>
                      <a:pt x="10172" y="6985"/>
                      <a:pt x="9951" y="6995"/>
                      <a:pt x="9729" y="6995"/>
                    </a:cubicBezTo>
                    <a:cubicBezTo>
                      <a:pt x="8520" y="6995"/>
                      <a:pt x="7314" y="6670"/>
                      <a:pt x="6272" y="6018"/>
                    </a:cubicBezTo>
                    <a:cubicBezTo>
                      <a:pt x="5638" y="5651"/>
                      <a:pt x="5071" y="5151"/>
                      <a:pt x="4637" y="4550"/>
                    </a:cubicBezTo>
                    <a:cubicBezTo>
                      <a:pt x="4458" y="4333"/>
                      <a:pt x="4308" y="4105"/>
                      <a:pt x="4186" y="3867"/>
                    </a:cubicBezTo>
                    <a:lnTo>
                      <a:pt x="4186" y="3867"/>
                    </a:lnTo>
                    <a:cubicBezTo>
                      <a:pt x="4489" y="3825"/>
                      <a:pt x="4787" y="3759"/>
                      <a:pt x="5071" y="3650"/>
                    </a:cubicBezTo>
                    <a:cubicBezTo>
                      <a:pt x="5571" y="3516"/>
                      <a:pt x="6005" y="3250"/>
                      <a:pt x="6405" y="2916"/>
                    </a:cubicBezTo>
                    <a:cubicBezTo>
                      <a:pt x="6872" y="2549"/>
                      <a:pt x="7139" y="1982"/>
                      <a:pt x="7173" y="1415"/>
                    </a:cubicBezTo>
                    <a:cubicBezTo>
                      <a:pt x="7139" y="1081"/>
                      <a:pt x="7039" y="781"/>
                      <a:pt x="6806" y="548"/>
                    </a:cubicBezTo>
                    <a:cubicBezTo>
                      <a:pt x="6606" y="314"/>
                      <a:pt x="6305" y="147"/>
                      <a:pt x="5972" y="47"/>
                    </a:cubicBezTo>
                    <a:cubicBezTo>
                      <a:pt x="5822" y="17"/>
                      <a:pt x="5672" y="1"/>
                      <a:pt x="55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3965;p69">
                <a:extLst>
                  <a:ext uri="{FF2B5EF4-FFF2-40B4-BE49-F238E27FC236}">
                    <a16:creationId xmlns:a16="http://schemas.microsoft.com/office/drawing/2014/main" id="{91771174-EDAC-0856-78AD-906C1FE4F031}"/>
                  </a:ext>
                </a:extLst>
              </p:cNvPr>
              <p:cNvSpPr/>
              <p:nvPr/>
            </p:nvSpPr>
            <p:spPr>
              <a:xfrm>
                <a:off x="6975554" y="3056321"/>
                <a:ext cx="35310" cy="194345"/>
              </a:xfrm>
              <a:custGeom>
                <a:avLst/>
                <a:gdLst/>
                <a:ahLst/>
                <a:cxnLst/>
                <a:rect l="l" t="t" r="r" b="b"/>
                <a:pathLst>
                  <a:path w="2103" h="11575" extrusionOk="0">
                    <a:moveTo>
                      <a:pt x="34" y="0"/>
                    </a:moveTo>
                    <a:lnTo>
                      <a:pt x="34" y="0"/>
                    </a:lnTo>
                    <a:cubicBezTo>
                      <a:pt x="1" y="167"/>
                      <a:pt x="34" y="334"/>
                      <a:pt x="67" y="500"/>
                    </a:cubicBezTo>
                    <a:cubicBezTo>
                      <a:pt x="101" y="801"/>
                      <a:pt x="134" y="1201"/>
                      <a:pt x="234" y="1735"/>
                    </a:cubicBezTo>
                    <a:cubicBezTo>
                      <a:pt x="401" y="2802"/>
                      <a:pt x="668" y="4236"/>
                      <a:pt x="968" y="5804"/>
                    </a:cubicBezTo>
                    <a:cubicBezTo>
                      <a:pt x="1268" y="7372"/>
                      <a:pt x="1535" y="8806"/>
                      <a:pt x="1735" y="9874"/>
                    </a:cubicBezTo>
                    <a:cubicBezTo>
                      <a:pt x="1835" y="10374"/>
                      <a:pt x="1935" y="10774"/>
                      <a:pt x="2002" y="11108"/>
                    </a:cubicBezTo>
                    <a:cubicBezTo>
                      <a:pt x="2002" y="11275"/>
                      <a:pt x="2035" y="11408"/>
                      <a:pt x="2102" y="11575"/>
                    </a:cubicBezTo>
                    <a:cubicBezTo>
                      <a:pt x="2102" y="11408"/>
                      <a:pt x="2102" y="11241"/>
                      <a:pt x="2069" y="11108"/>
                    </a:cubicBezTo>
                    <a:cubicBezTo>
                      <a:pt x="2035" y="10808"/>
                      <a:pt x="1969" y="10374"/>
                      <a:pt x="1902" y="9840"/>
                    </a:cubicBezTo>
                    <a:cubicBezTo>
                      <a:pt x="1735" y="8806"/>
                      <a:pt x="1468" y="7339"/>
                      <a:pt x="1168" y="5771"/>
                    </a:cubicBezTo>
                    <a:cubicBezTo>
                      <a:pt x="868" y="4203"/>
                      <a:pt x="601" y="2802"/>
                      <a:pt x="367" y="1701"/>
                    </a:cubicBezTo>
                    <a:cubicBezTo>
                      <a:pt x="301" y="1201"/>
                      <a:pt x="201" y="801"/>
                      <a:pt x="134" y="467"/>
                    </a:cubicBezTo>
                    <a:cubicBezTo>
                      <a:pt x="134" y="300"/>
                      <a:pt x="67" y="167"/>
                      <a:pt x="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3966;p69">
                <a:extLst>
                  <a:ext uri="{FF2B5EF4-FFF2-40B4-BE49-F238E27FC236}">
                    <a16:creationId xmlns:a16="http://schemas.microsoft.com/office/drawing/2014/main" id="{F73BCF1F-D9D5-F094-1B3D-20568A5D4B57}"/>
                  </a:ext>
                </a:extLst>
              </p:cNvPr>
              <p:cNvSpPr/>
              <p:nvPr/>
            </p:nvSpPr>
            <p:spPr>
              <a:xfrm>
                <a:off x="6998522" y="3181004"/>
                <a:ext cx="128259" cy="4164"/>
              </a:xfrm>
              <a:custGeom>
                <a:avLst/>
                <a:gdLst/>
                <a:ahLst/>
                <a:cxnLst/>
                <a:rect l="l" t="t" r="r" b="b"/>
                <a:pathLst>
                  <a:path w="7639" h="248" extrusionOk="0">
                    <a:moveTo>
                      <a:pt x="4759" y="0"/>
                    </a:moveTo>
                    <a:cubicBezTo>
                      <a:pt x="4439" y="0"/>
                      <a:pt x="4120" y="4"/>
                      <a:pt x="3803" y="13"/>
                    </a:cubicBezTo>
                    <a:cubicBezTo>
                      <a:pt x="3504" y="5"/>
                      <a:pt x="3204" y="1"/>
                      <a:pt x="2905" y="1"/>
                    </a:cubicBezTo>
                    <a:cubicBezTo>
                      <a:pt x="1937" y="1"/>
                      <a:pt x="969" y="44"/>
                      <a:pt x="0" y="146"/>
                    </a:cubicBezTo>
                    <a:cubicBezTo>
                      <a:pt x="819" y="211"/>
                      <a:pt x="1637" y="248"/>
                      <a:pt x="2456" y="248"/>
                    </a:cubicBezTo>
                    <a:cubicBezTo>
                      <a:pt x="2905" y="248"/>
                      <a:pt x="3354" y="236"/>
                      <a:pt x="3803" y="213"/>
                    </a:cubicBezTo>
                    <a:cubicBezTo>
                      <a:pt x="4120" y="221"/>
                      <a:pt x="4439" y="225"/>
                      <a:pt x="4759" y="225"/>
                    </a:cubicBezTo>
                    <a:cubicBezTo>
                      <a:pt x="5719" y="225"/>
                      <a:pt x="6688" y="188"/>
                      <a:pt x="7639" y="113"/>
                    </a:cubicBezTo>
                    <a:cubicBezTo>
                      <a:pt x="6688" y="38"/>
                      <a:pt x="5719" y="0"/>
                      <a:pt x="475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3967;p69">
                <a:extLst>
                  <a:ext uri="{FF2B5EF4-FFF2-40B4-BE49-F238E27FC236}">
                    <a16:creationId xmlns:a16="http://schemas.microsoft.com/office/drawing/2014/main" id="{A430FFD0-1CAD-996F-4071-CB9C35C9EE2D}"/>
                  </a:ext>
                </a:extLst>
              </p:cNvPr>
              <p:cNvSpPr/>
              <p:nvPr/>
            </p:nvSpPr>
            <p:spPr>
              <a:xfrm>
                <a:off x="6623835" y="3083202"/>
                <a:ext cx="85142" cy="104736"/>
              </a:xfrm>
              <a:custGeom>
                <a:avLst/>
                <a:gdLst/>
                <a:ahLst/>
                <a:cxnLst/>
                <a:rect l="l" t="t" r="r" b="b"/>
                <a:pathLst>
                  <a:path w="5071" h="6238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734" y="1101"/>
                      <a:pt x="1568" y="2168"/>
                      <a:pt x="2435" y="3202"/>
                    </a:cubicBezTo>
                    <a:cubicBezTo>
                      <a:pt x="3269" y="4237"/>
                      <a:pt x="4137" y="5271"/>
                      <a:pt x="5071" y="6238"/>
                    </a:cubicBezTo>
                    <a:cubicBezTo>
                      <a:pt x="4303" y="5137"/>
                      <a:pt x="3503" y="4070"/>
                      <a:pt x="2602" y="3069"/>
                    </a:cubicBezTo>
                    <a:cubicBezTo>
                      <a:pt x="1802" y="2002"/>
                      <a:pt x="901" y="968"/>
                      <a:pt x="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3968;p69">
                <a:extLst>
                  <a:ext uri="{FF2B5EF4-FFF2-40B4-BE49-F238E27FC236}">
                    <a16:creationId xmlns:a16="http://schemas.microsoft.com/office/drawing/2014/main" id="{A7FFE6CE-DE42-719D-4C8C-B3015CE17B79}"/>
                  </a:ext>
                </a:extLst>
              </p:cNvPr>
              <p:cNvSpPr/>
              <p:nvPr/>
            </p:nvSpPr>
            <p:spPr>
              <a:xfrm>
                <a:off x="6829379" y="2959005"/>
                <a:ext cx="109219" cy="4584"/>
              </a:xfrm>
              <a:custGeom>
                <a:avLst/>
                <a:gdLst/>
                <a:ahLst/>
                <a:cxnLst/>
                <a:rect l="l" t="t" r="r" b="b"/>
                <a:pathLst>
                  <a:path w="6505" h="273" extrusionOk="0">
                    <a:moveTo>
                      <a:pt x="467" y="0"/>
                    </a:moveTo>
                    <a:cubicBezTo>
                      <a:pt x="309" y="0"/>
                      <a:pt x="150" y="9"/>
                      <a:pt x="0" y="25"/>
                    </a:cubicBezTo>
                    <a:cubicBezTo>
                      <a:pt x="301" y="92"/>
                      <a:pt x="601" y="159"/>
                      <a:pt x="934" y="159"/>
                    </a:cubicBezTo>
                    <a:cubicBezTo>
                      <a:pt x="1535" y="225"/>
                      <a:pt x="2335" y="259"/>
                      <a:pt x="3236" y="259"/>
                    </a:cubicBezTo>
                    <a:cubicBezTo>
                      <a:pt x="3510" y="268"/>
                      <a:pt x="3772" y="273"/>
                      <a:pt x="4021" y="273"/>
                    </a:cubicBezTo>
                    <a:cubicBezTo>
                      <a:pt x="4622" y="273"/>
                      <a:pt x="5146" y="249"/>
                      <a:pt x="5571" y="225"/>
                    </a:cubicBezTo>
                    <a:cubicBezTo>
                      <a:pt x="5871" y="225"/>
                      <a:pt x="6205" y="192"/>
                      <a:pt x="6505" y="125"/>
                    </a:cubicBezTo>
                    <a:cubicBezTo>
                      <a:pt x="6293" y="102"/>
                      <a:pt x="6064" y="78"/>
                      <a:pt x="5842" y="78"/>
                    </a:cubicBezTo>
                    <a:cubicBezTo>
                      <a:pt x="5750" y="78"/>
                      <a:pt x="5659" y="82"/>
                      <a:pt x="5571" y="92"/>
                    </a:cubicBezTo>
                    <a:lnTo>
                      <a:pt x="3236" y="59"/>
                    </a:lnTo>
                    <a:lnTo>
                      <a:pt x="934" y="25"/>
                    </a:lnTo>
                    <a:cubicBezTo>
                      <a:pt x="784" y="9"/>
                      <a:pt x="626" y="0"/>
                      <a:pt x="4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3969;p69">
                <a:extLst>
                  <a:ext uri="{FF2B5EF4-FFF2-40B4-BE49-F238E27FC236}">
                    <a16:creationId xmlns:a16="http://schemas.microsoft.com/office/drawing/2014/main" id="{132F8446-7379-D03C-6574-2B56A6946BD6}"/>
                  </a:ext>
                </a:extLst>
              </p:cNvPr>
              <p:cNvSpPr/>
              <p:nvPr/>
            </p:nvSpPr>
            <p:spPr>
              <a:xfrm>
                <a:off x="6746487" y="3084310"/>
                <a:ext cx="23540" cy="9916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5906" extrusionOk="0">
                    <a:moveTo>
                      <a:pt x="634" y="1"/>
                    </a:moveTo>
                    <a:cubicBezTo>
                      <a:pt x="634" y="301"/>
                      <a:pt x="668" y="601"/>
                      <a:pt x="734" y="902"/>
                    </a:cubicBezTo>
                    <a:cubicBezTo>
                      <a:pt x="834" y="1469"/>
                      <a:pt x="968" y="2269"/>
                      <a:pt x="1135" y="3103"/>
                    </a:cubicBezTo>
                    <a:cubicBezTo>
                      <a:pt x="1168" y="3470"/>
                      <a:pt x="1035" y="3870"/>
                      <a:pt x="834" y="4171"/>
                    </a:cubicBezTo>
                    <a:lnTo>
                      <a:pt x="367" y="5071"/>
                    </a:lnTo>
                    <a:cubicBezTo>
                      <a:pt x="201" y="5338"/>
                      <a:pt x="101" y="5605"/>
                      <a:pt x="0" y="5905"/>
                    </a:cubicBezTo>
                    <a:cubicBezTo>
                      <a:pt x="201" y="5672"/>
                      <a:pt x="367" y="5405"/>
                      <a:pt x="501" y="5138"/>
                    </a:cubicBezTo>
                    <a:cubicBezTo>
                      <a:pt x="668" y="4871"/>
                      <a:pt x="834" y="4571"/>
                      <a:pt x="1001" y="4271"/>
                    </a:cubicBezTo>
                    <a:cubicBezTo>
                      <a:pt x="1101" y="4104"/>
                      <a:pt x="1201" y="3937"/>
                      <a:pt x="1268" y="3737"/>
                    </a:cubicBezTo>
                    <a:cubicBezTo>
                      <a:pt x="1368" y="3537"/>
                      <a:pt x="1401" y="3303"/>
                      <a:pt x="1335" y="3070"/>
                    </a:cubicBezTo>
                    <a:cubicBezTo>
                      <a:pt x="1201" y="2202"/>
                      <a:pt x="1035" y="1435"/>
                      <a:pt x="901" y="868"/>
                    </a:cubicBezTo>
                    <a:cubicBezTo>
                      <a:pt x="834" y="568"/>
                      <a:pt x="768" y="268"/>
                      <a:pt x="6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3970;p69">
                <a:extLst>
                  <a:ext uri="{FF2B5EF4-FFF2-40B4-BE49-F238E27FC236}">
                    <a16:creationId xmlns:a16="http://schemas.microsoft.com/office/drawing/2014/main" id="{F3502F3B-C4D8-DEC2-F019-8FD126C3AA49}"/>
                  </a:ext>
                </a:extLst>
              </p:cNvPr>
              <p:cNvSpPr/>
              <p:nvPr/>
            </p:nvSpPr>
            <p:spPr>
              <a:xfrm>
                <a:off x="6355564" y="4199976"/>
                <a:ext cx="240283" cy="112090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6676" extrusionOk="0">
                    <a:moveTo>
                      <a:pt x="14244" y="0"/>
                    </a:moveTo>
                    <a:lnTo>
                      <a:pt x="6538" y="67"/>
                    </a:lnTo>
                    <a:lnTo>
                      <a:pt x="6538" y="4337"/>
                    </a:lnTo>
                    <a:cubicBezTo>
                      <a:pt x="6538" y="4337"/>
                      <a:pt x="0" y="5938"/>
                      <a:pt x="1601" y="6438"/>
                    </a:cubicBezTo>
                    <a:cubicBezTo>
                      <a:pt x="2175" y="6616"/>
                      <a:pt x="3971" y="6676"/>
                      <a:pt x="6040" y="6676"/>
                    </a:cubicBezTo>
                    <a:cubicBezTo>
                      <a:pt x="9027" y="6676"/>
                      <a:pt x="12582" y="6551"/>
                      <a:pt x="13843" y="6472"/>
                    </a:cubicBezTo>
                    <a:lnTo>
                      <a:pt x="14310" y="6438"/>
                    </a:lnTo>
                    <a:lnTo>
                      <a:pt x="1424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3971;p69">
                <a:extLst>
                  <a:ext uri="{FF2B5EF4-FFF2-40B4-BE49-F238E27FC236}">
                    <a16:creationId xmlns:a16="http://schemas.microsoft.com/office/drawing/2014/main" id="{12803F21-6293-98C2-16F5-19B6A0713F7B}"/>
                  </a:ext>
                </a:extLst>
              </p:cNvPr>
              <p:cNvSpPr/>
              <p:nvPr/>
            </p:nvSpPr>
            <p:spPr>
              <a:xfrm>
                <a:off x="6628872" y="4199976"/>
                <a:ext cx="240283" cy="112090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6676" extrusionOk="0">
                    <a:moveTo>
                      <a:pt x="14211" y="0"/>
                    </a:moveTo>
                    <a:lnTo>
                      <a:pt x="6538" y="67"/>
                    </a:lnTo>
                    <a:lnTo>
                      <a:pt x="6538" y="4337"/>
                    </a:lnTo>
                    <a:cubicBezTo>
                      <a:pt x="6538" y="4337"/>
                      <a:pt x="0" y="5938"/>
                      <a:pt x="1568" y="6438"/>
                    </a:cubicBezTo>
                    <a:cubicBezTo>
                      <a:pt x="2155" y="6616"/>
                      <a:pt x="3960" y="6676"/>
                      <a:pt x="6031" y="6676"/>
                    </a:cubicBezTo>
                    <a:cubicBezTo>
                      <a:pt x="9022" y="6676"/>
                      <a:pt x="12569" y="6551"/>
                      <a:pt x="13810" y="6472"/>
                    </a:cubicBezTo>
                    <a:lnTo>
                      <a:pt x="14311" y="6438"/>
                    </a:lnTo>
                    <a:lnTo>
                      <a:pt x="1421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3972;p69">
                <a:extLst>
                  <a:ext uri="{FF2B5EF4-FFF2-40B4-BE49-F238E27FC236}">
                    <a16:creationId xmlns:a16="http://schemas.microsoft.com/office/drawing/2014/main" id="{81D923B7-4D73-D25C-089F-76DBDE7F23A3}"/>
                  </a:ext>
                </a:extLst>
              </p:cNvPr>
              <p:cNvSpPr/>
              <p:nvPr/>
            </p:nvSpPr>
            <p:spPr>
              <a:xfrm>
                <a:off x="6567275" y="3182876"/>
                <a:ext cx="593678" cy="186163"/>
              </a:xfrm>
              <a:custGeom>
                <a:avLst/>
                <a:gdLst/>
                <a:ahLst/>
                <a:cxnLst/>
                <a:rect l="l" t="t" r="r" b="b"/>
                <a:pathLst>
                  <a:path w="35359" h="12028" extrusionOk="0">
                    <a:moveTo>
                      <a:pt x="33191" y="1"/>
                    </a:moveTo>
                    <a:lnTo>
                      <a:pt x="25852" y="134"/>
                    </a:lnTo>
                    <a:cubicBezTo>
                      <a:pt x="25852" y="134"/>
                      <a:pt x="26486" y="3837"/>
                      <a:pt x="26286" y="4804"/>
                    </a:cubicBezTo>
                    <a:cubicBezTo>
                      <a:pt x="26119" y="5671"/>
                      <a:pt x="11942" y="6239"/>
                      <a:pt x="8239" y="6305"/>
                    </a:cubicBezTo>
                    <a:cubicBezTo>
                      <a:pt x="8190" y="6264"/>
                      <a:pt x="8133" y="6252"/>
                      <a:pt x="8071" y="6252"/>
                    </a:cubicBezTo>
                    <a:cubicBezTo>
                      <a:pt x="7965" y="6252"/>
                      <a:pt x="7844" y="6288"/>
                      <a:pt x="7718" y="6288"/>
                    </a:cubicBezTo>
                    <a:cubicBezTo>
                      <a:pt x="7615" y="6288"/>
                      <a:pt x="7508" y="6263"/>
                      <a:pt x="7405" y="6172"/>
                    </a:cubicBezTo>
                    <a:cubicBezTo>
                      <a:pt x="7172" y="5972"/>
                      <a:pt x="6938" y="5705"/>
                      <a:pt x="6772" y="5405"/>
                    </a:cubicBezTo>
                    <a:cubicBezTo>
                      <a:pt x="6572" y="5038"/>
                      <a:pt x="6405" y="4671"/>
                      <a:pt x="6271" y="4270"/>
                    </a:cubicBezTo>
                    <a:cubicBezTo>
                      <a:pt x="6271" y="4049"/>
                      <a:pt x="6089" y="3913"/>
                      <a:pt x="5901" y="3913"/>
                    </a:cubicBezTo>
                    <a:cubicBezTo>
                      <a:pt x="5777" y="3913"/>
                      <a:pt x="5650" y="3971"/>
                      <a:pt x="5571" y="4104"/>
                    </a:cubicBezTo>
                    <a:cubicBezTo>
                      <a:pt x="5437" y="4404"/>
                      <a:pt x="5571" y="5471"/>
                      <a:pt x="6305" y="6472"/>
                    </a:cubicBezTo>
                    <a:cubicBezTo>
                      <a:pt x="6627" y="6949"/>
                      <a:pt x="6412" y="7092"/>
                      <a:pt x="6020" y="7092"/>
                    </a:cubicBezTo>
                    <a:cubicBezTo>
                      <a:pt x="5562" y="7092"/>
                      <a:pt x="4863" y="6896"/>
                      <a:pt x="4503" y="6806"/>
                    </a:cubicBezTo>
                    <a:cubicBezTo>
                      <a:pt x="3912" y="6637"/>
                      <a:pt x="2322" y="6301"/>
                      <a:pt x="1721" y="6301"/>
                    </a:cubicBezTo>
                    <a:cubicBezTo>
                      <a:pt x="1610" y="6301"/>
                      <a:pt x="1532" y="6313"/>
                      <a:pt x="1501" y="6339"/>
                    </a:cubicBezTo>
                    <a:cubicBezTo>
                      <a:pt x="1168" y="6572"/>
                      <a:pt x="1368" y="6972"/>
                      <a:pt x="2035" y="7139"/>
                    </a:cubicBezTo>
                    <a:cubicBezTo>
                      <a:pt x="2735" y="7306"/>
                      <a:pt x="4704" y="7940"/>
                      <a:pt x="4603" y="8307"/>
                    </a:cubicBezTo>
                    <a:cubicBezTo>
                      <a:pt x="4589" y="8356"/>
                      <a:pt x="4503" y="8377"/>
                      <a:pt x="4366" y="8377"/>
                    </a:cubicBezTo>
                    <a:cubicBezTo>
                      <a:pt x="3576" y="8377"/>
                      <a:pt x="1101" y="7673"/>
                      <a:pt x="1101" y="7673"/>
                    </a:cubicBezTo>
                    <a:cubicBezTo>
                      <a:pt x="1101" y="7673"/>
                      <a:pt x="844" y="7550"/>
                      <a:pt x="611" y="7550"/>
                    </a:cubicBezTo>
                    <a:cubicBezTo>
                      <a:pt x="460" y="7550"/>
                      <a:pt x="320" y="7602"/>
                      <a:pt x="267" y="7773"/>
                    </a:cubicBezTo>
                    <a:cubicBezTo>
                      <a:pt x="0" y="8507"/>
                      <a:pt x="3703" y="9274"/>
                      <a:pt x="4070" y="9341"/>
                    </a:cubicBezTo>
                    <a:cubicBezTo>
                      <a:pt x="4285" y="9372"/>
                      <a:pt x="4217" y="9715"/>
                      <a:pt x="3995" y="9715"/>
                    </a:cubicBezTo>
                    <a:cubicBezTo>
                      <a:pt x="3976" y="9715"/>
                      <a:pt x="3957" y="9713"/>
                      <a:pt x="3936" y="9708"/>
                    </a:cubicBezTo>
                    <a:cubicBezTo>
                      <a:pt x="3742" y="9659"/>
                      <a:pt x="2047" y="9134"/>
                      <a:pt x="1035" y="9134"/>
                    </a:cubicBezTo>
                    <a:cubicBezTo>
                      <a:pt x="656" y="9134"/>
                      <a:pt x="373" y="9208"/>
                      <a:pt x="300" y="9407"/>
                    </a:cubicBezTo>
                    <a:cubicBezTo>
                      <a:pt x="100" y="10008"/>
                      <a:pt x="3336" y="10075"/>
                      <a:pt x="3870" y="10642"/>
                    </a:cubicBezTo>
                    <a:cubicBezTo>
                      <a:pt x="4013" y="10794"/>
                      <a:pt x="3901" y="10843"/>
                      <a:pt x="3656" y="10843"/>
                    </a:cubicBezTo>
                    <a:cubicBezTo>
                      <a:pt x="3226" y="10843"/>
                      <a:pt x="2389" y="10693"/>
                      <a:pt x="1819" y="10693"/>
                    </a:cubicBezTo>
                    <a:cubicBezTo>
                      <a:pt x="1509" y="10693"/>
                      <a:pt x="1277" y="10738"/>
                      <a:pt x="1234" y="10875"/>
                    </a:cubicBezTo>
                    <a:cubicBezTo>
                      <a:pt x="1168" y="11109"/>
                      <a:pt x="2435" y="11209"/>
                      <a:pt x="4203" y="11442"/>
                    </a:cubicBezTo>
                    <a:cubicBezTo>
                      <a:pt x="5732" y="11581"/>
                      <a:pt x="7284" y="11651"/>
                      <a:pt x="8821" y="11651"/>
                    </a:cubicBezTo>
                    <a:cubicBezTo>
                      <a:pt x="9128" y="11651"/>
                      <a:pt x="9435" y="11648"/>
                      <a:pt x="9740" y="11642"/>
                    </a:cubicBezTo>
                    <a:cubicBezTo>
                      <a:pt x="12845" y="11816"/>
                      <a:pt x="21774" y="12027"/>
                      <a:pt x="27414" y="12027"/>
                    </a:cubicBezTo>
                    <a:cubicBezTo>
                      <a:pt x="29349" y="12027"/>
                      <a:pt x="30897" y="12002"/>
                      <a:pt x="31689" y="11943"/>
                    </a:cubicBezTo>
                    <a:cubicBezTo>
                      <a:pt x="35359" y="11709"/>
                      <a:pt x="34191" y="6706"/>
                      <a:pt x="34058" y="5571"/>
                    </a:cubicBezTo>
                    <a:cubicBezTo>
                      <a:pt x="33624" y="2169"/>
                      <a:pt x="33191" y="1"/>
                      <a:pt x="33191" y="1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3973;p69">
                <a:extLst>
                  <a:ext uri="{FF2B5EF4-FFF2-40B4-BE49-F238E27FC236}">
                    <a16:creationId xmlns:a16="http://schemas.microsoft.com/office/drawing/2014/main" id="{3EFDF3C1-606B-44BE-D2CE-9E7F0CF2E39B}"/>
                  </a:ext>
                </a:extLst>
              </p:cNvPr>
              <p:cNvSpPr/>
              <p:nvPr/>
            </p:nvSpPr>
            <p:spPr>
              <a:xfrm>
                <a:off x="6446851" y="3466787"/>
                <a:ext cx="443594" cy="794808"/>
              </a:xfrm>
              <a:custGeom>
                <a:avLst/>
                <a:gdLst/>
                <a:ahLst/>
                <a:cxnLst/>
                <a:rect l="l" t="t" r="r" b="b"/>
                <a:pathLst>
                  <a:path w="26420" h="47338" extrusionOk="0">
                    <a:moveTo>
                      <a:pt x="18201" y="0"/>
                    </a:moveTo>
                    <a:cubicBezTo>
                      <a:pt x="14593" y="0"/>
                      <a:pt x="10989" y="177"/>
                      <a:pt x="7406" y="538"/>
                    </a:cubicBezTo>
                    <a:cubicBezTo>
                      <a:pt x="3736" y="1038"/>
                      <a:pt x="1001" y="4107"/>
                      <a:pt x="901" y="7776"/>
                    </a:cubicBezTo>
                    <a:lnTo>
                      <a:pt x="0" y="47338"/>
                    </a:lnTo>
                    <a:lnTo>
                      <a:pt x="9607" y="47338"/>
                    </a:lnTo>
                    <a:lnTo>
                      <a:pt x="11108" y="11879"/>
                    </a:lnTo>
                    <a:lnTo>
                      <a:pt x="18380" y="11846"/>
                    </a:lnTo>
                    <a:lnTo>
                      <a:pt x="26419" y="304"/>
                    </a:lnTo>
                    <a:cubicBezTo>
                      <a:pt x="23683" y="102"/>
                      <a:pt x="20941" y="0"/>
                      <a:pt x="182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3974;p69">
                <a:extLst>
                  <a:ext uri="{FF2B5EF4-FFF2-40B4-BE49-F238E27FC236}">
                    <a16:creationId xmlns:a16="http://schemas.microsoft.com/office/drawing/2014/main" id="{A9B25D85-0457-6CC8-4CCB-093710E5CDA6}"/>
                  </a:ext>
                </a:extLst>
              </p:cNvPr>
              <p:cNvSpPr/>
              <p:nvPr/>
            </p:nvSpPr>
            <p:spPr>
              <a:xfrm>
                <a:off x="6649037" y="3468802"/>
                <a:ext cx="459024" cy="792793"/>
              </a:xfrm>
              <a:custGeom>
                <a:avLst/>
                <a:gdLst/>
                <a:ahLst/>
                <a:cxnLst/>
                <a:rect l="l" t="t" r="r" b="b"/>
                <a:pathLst>
                  <a:path w="27339" h="47218" extrusionOk="0">
                    <a:moveTo>
                      <a:pt x="15138" y="0"/>
                    </a:moveTo>
                    <a:cubicBezTo>
                      <a:pt x="10086" y="0"/>
                      <a:pt x="4957" y="510"/>
                      <a:pt x="3203" y="2386"/>
                    </a:cubicBezTo>
                    <a:cubicBezTo>
                      <a:pt x="0" y="5855"/>
                      <a:pt x="2936" y="47218"/>
                      <a:pt x="2936" y="47218"/>
                    </a:cubicBezTo>
                    <a:lnTo>
                      <a:pt x="13643" y="46717"/>
                    </a:lnTo>
                    <a:lnTo>
                      <a:pt x="13010" y="12626"/>
                    </a:lnTo>
                    <a:lnTo>
                      <a:pt x="13010" y="12626"/>
                    </a:lnTo>
                    <a:cubicBezTo>
                      <a:pt x="13010" y="12626"/>
                      <a:pt x="13255" y="12643"/>
                      <a:pt x="13681" y="12643"/>
                    </a:cubicBezTo>
                    <a:cubicBezTo>
                      <a:pt x="16514" y="12643"/>
                      <a:pt x="27339" y="11912"/>
                      <a:pt x="27020" y="718"/>
                    </a:cubicBezTo>
                    <a:cubicBezTo>
                      <a:pt x="27020" y="718"/>
                      <a:pt x="21134" y="0"/>
                      <a:pt x="151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3975;p69">
                <a:extLst>
                  <a:ext uri="{FF2B5EF4-FFF2-40B4-BE49-F238E27FC236}">
                    <a16:creationId xmlns:a16="http://schemas.microsoft.com/office/drawing/2014/main" id="{657A0CEB-5F7A-0182-0453-164916E7C385}"/>
                  </a:ext>
                </a:extLst>
              </p:cNvPr>
              <p:cNvSpPr/>
              <p:nvPr/>
            </p:nvSpPr>
            <p:spPr>
              <a:xfrm>
                <a:off x="6677043" y="3467963"/>
                <a:ext cx="240837" cy="282845"/>
              </a:xfrm>
              <a:custGeom>
                <a:avLst/>
                <a:gdLst/>
                <a:ahLst/>
                <a:cxnLst/>
                <a:rect l="l" t="t" r="r" b="b"/>
                <a:pathLst>
                  <a:path w="14344" h="16846" extrusionOk="0">
                    <a:moveTo>
                      <a:pt x="13243" y="1"/>
                    </a:moveTo>
                    <a:cubicBezTo>
                      <a:pt x="12542" y="1"/>
                      <a:pt x="11508" y="34"/>
                      <a:pt x="10274" y="101"/>
                    </a:cubicBezTo>
                    <a:cubicBezTo>
                      <a:pt x="9640" y="134"/>
                      <a:pt x="8940" y="167"/>
                      <a:pt x="8206" y="234"/>
                    </a:cubicBezTo>
                    <a:cubicBezTo>
                      <a:pt x="7472" y="301"/>
                      <a:pt x="6672" y="368"/>
                      <a:pt x="5838" y="501"/>
                    </a:cubicBezTo>
                    <a:cubicBezTo>
                      <a:pt x="4970" y="668"/>
                      <a:pt x="4103" y="901"/>
                      <a:pt x="3303" y="1201"/>
                    </a:cubicBezTo>
                    <a:cubicBezTo>
                      <a:pt x="2836" y="1368"/>
                      <a:pt x="2435" y="1568"/>
                      <a:pt x="2035" y="1835"/>
                    </a:cubicBezTo>
                    <a:cubicBezTo>
                      <a:pt x="1635" y="2135"/>
                      <a:pt x="1301" y="2502"/>
                      <a:pt x="1101" y="2969"/>
                    </a:cubicBezTo>
                    <a:cubicBezTo>
                      <a:pt x="701" y="3837"/>
                      <a:pt x="467" y="4737"/>
                      <a:pt x="367" y="5705"/>
                    </a:cubicBezTo>
                    <a:cubicBezTo>
                      <a:pt x="267" y="6572"/>
                      <a:pt x="200" y="7439"/>
                      <a:pt x="200" y="8307"/>
                    </a:cubicBezTo>
                    <a:cubicBezTo>
                      <a:pt x="167" y="9974"/>
                      <a:pt x="134" y="11475"/>
                      <a:pt x="67" y="12743"/>
                    </a:cubicBezTo>
                    <a:cubicBezTo>
                      <a:pt x="34" y="14011"/>
                      <a:pt x="34" y="15045"/>
                      <a:pt x="34" y="15745"/>
                    </a:cubicBezTo>
                    <a:lnTo>
                      <a:pt x="34" y="16546"/>
                    </a:lnTo>
                    <a:cubicBezTo>
                      <a:pt x="0" y="16646"/>
                      <a:pt x="34" y="16746"/>
                      <a:pt x="34" y="16846"/>
                    </a:cubicBezTo>
                    <a:cubicBezTo>
                      <a:pt x="67" y="16746"/>
                      <a:pt x="67" y="16646"/>
                      <a:pt x="67" y="16546"/>
                    </a:cubicBezTo>
                    <a:cubicBezTo>
                      <a:pt x="67" y="16346"/>
                      <a:pt x="100" y="16079"/>
                      <a:pt x="100" y="15745"/>
                    </a:cubicBezTo>
                    <a:cubicBezTo>
                      <a:pt x="134" y="15011"/>
                      <a:pt x="167" y="14011"/>
                      <a:pt x="200" y="12743"/>
                    </a:cubicBezTo>
                    <a:cubicBezTo>
                      <a:pt x="267" y="11509"/>
                      <a:pt x="334" y="10008"/>
                      <a:pt x="400" y="8340"/>
                    </a:cubicBezTo>
                    <a:cubicBezTo>
                      <a:pt x="400" y="7439"/>
                      <a:pt x="467" y="6572"/>
                      <a:pt x="567" y="5738"/>
                    </a:cubicBezTo>
                    <a:cubicBezTo>
                      <a:pt x="667" y="4804"/>
                      <a:pt x="901" y="3903"/>
                      <a:pt x="1268" y="3069"/>
                    </a:cubicBezTo>
                    <a:cubicBezTo>
                      <a:pt x="1701" y="2202"/>
                      <a:pt x="2535" y="1702"/>
                      <a:pt x="3369" y="1402"/>
                    </a:cubicBezTo>
                    <a:cubicBezTo>
                      <a:pt x="4170" y="1101"/>
                      <a:pt x="5004" y="868"/>
                      <a:pt x="5871" y="701"/>
                    </a:cubicBezTo>
                    <a:cubicBezTo>
                      <a:pt x="6672" y="568"/>
                      <a:pt x="7472" y="501"/>
                      <a:pt x="8206" y="434"/>
                    </a:cubicBezTo>
                    <a:lnTo>
                      <a:pt x="10274" y="267"/>
                    </a:lnTo>
                    <a:cubicBezTo>
                      <a:pt x="11508" y="167"/>
                      <a:pt x="12542" y="101"/>
                      <a:pt x="13243" y="101"/>
                    </a:cubicBezTo>
                    <a:lnTo>
                      <a:pt x="14044" y="67"/>
                    </a:lnTo>
                    <a:lnTo>
                      <a:pt x="14344" y="67"/>
                    </a:lnTo>
                    <a:cubicBezTo>
                      <a:pt x="14244" y="34"/>
                      <a:pt x="14144" y="1"/>
                      <a:pt x="140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3976;p69">
                <a:extLst>
                  <a:ext uri="{FF2B5EF4-FFF2-40B4-BE49-F238E27FC236}">
                    <a16:creationId xmlns:a16="http://schemas.microsoft.com/office/drawing/2014/main" id="{481F2723-A9BF-3853-AF1C-A7DFFA24CB6D}"/>
                  </a:ext>
                </a:extLst>
              </p:cNvPr>
              <p:cNvSpPr/>
              <p:nvPr/>
            </p:nvSpPr>
            <p:spPr>
              <a:xfrm>
                <a:off x="6697208" y="4207263"/>
                <a:ext cx="182038" cy="10091"/>
              </a:xfrm>
              <a:custGeom>
                <a:avLst/>
                <a:gdLst/>
                <a:ahLst/>
                <a:cxnLst/>
                <a:rect l="l" t="t" r="r" b="b"/>
                <a:pathLst>
                  <a:path w="10842" h="601" extrusionOk="0">
                    <a:moveTo>
                      <a:pt x="10441" y="0"/>
                    </a:moveTo>
                    <a:cubicBezTo>
                      <a:pt x="10141" y="0"/>
                      <a:pt x="9740" y="33"/>
                      <a:pt x="9273" y="33"/>
                    </a:cubicBezTo>
                    <a:cubicBezTo>
                      <a:pt x="8273" y="67"/>
                      <a:pt x="6905" y="100"/>
                      <a:pt x="5404" y="200"/>
                    </a:cubicBezTo>
                    <a:cubicBezTo>
                      <a:pt x="3903" y="267"/>
                      <a:pt x="2535" y="367"/>
                      <a:pt x="1568" y="434"/>
                    </a:cubicBezTo>
                    <a:cubicBezTo>
                      <a:pt x="1067" y="467"/>
                      <a:pt x="667" y="500"/>
                      <a:pt x="400" y="500"/>
                    </a:cubicBezTo>
                    <a:cubicBezTo>
                      <a:pt x="267" y="500"/>
                      <a:pt x="133" y="534"/>
                      <a:pt x="0" y="567"/>
                    </a:cubicBezTo>
                    <a:cubicBezTo>
                      <a:pt x="133" y="601"/>
                      <a:pt x="267" y="601"/>
                      <a:pt x="400" y="601"/>
                    </a:cubicBezTo>
                    <a:cubicBezTo>
                      <a:pt x="701" y="601"/>
                      <a:pt x="1067" y="567"/>
                      <a:pt x="1568" y="567"/>
                    </a:cubicBezTo>
                    <a:cubicBezTo>
                      <a:pt x="2569" y="534"/>
                      <a:pt x="3936" y="500"/>
                      <a:pt x="5437" y="400"/>
                    </a:cubicBezTo>
                    <a:cubicBezTo>
                      <a:pt x="6905" y="334"/>
                      <a:pt x="8273" y="267"/>
                      <a:pt x="9273" y="200"/>
                    </a:cubicBezTo>
                    <a:cubicBezTo>
                      <a:pt x="9740" y="167"/>
                      <a:pt x="10141" y="134"/>
                      <a:pt x="10441" y="100"/>
                    </a:cubicBezTo>
                    <a:cubicBezTo>
                      <a:pt x="10574" y="100"/>
                      <a:pt x="10708" y="67"/>
                      <a:pt x="10841" y="33"/>
                    </a:cubicBezTo>
                    <a:cubicBezTo>
                      <a:pt x="10708" y="0"/>
                      <a:pt x="10574" y="0"/>
                      <a:pt x="104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3977;p69">
                <a:extLst>
                  <a:ext uri="{FF2B5EF4-FFF2-40B4-BE49-F238E27FC236}">
                    <a16:creationId xmlns:a16="http://schemas.microsoft.com/office/drawing/2014/main" id="{A368EF4D-93FB-9C22-A24D-D659593C5E70}"/>
                  </a:ext>
                </a:extLst>
              </p:cNvPr>
              <p:cNvSpPr/>
              <p:nvPr/>
            </p:nvSpPr>
            <p:spPr>
              <a:xfrm>
                <a:off x="6445172" y="4213979"/>
                <a:ext cx="168035" cy="3929"/>
              </a:xfrm>
              <a:custGeom>
                <a:avLst/>
                <a:gdLst/>
                <a:ahLst/>
                <a:cxnLst/>
                <a:rect l="l" t="t" r="r" b="b"/>
                <a:pathLst>
                  <a:path w="10008" h="234" extrusionOk="0">
                    <a:moveTo>
                      <a:pt x="5004" y="0"/>
                    </a:moveTo>
                    <a:cubicBezTo>
                      <a:pt x="2235" y="0"/>
                      <a:pt x="0" y="67"/>
                      <a:pt x="0" y="100"/>
                    </a:cubicBezTo>
                    <a:cubicBezTo>
                      <a:pt x="0" y="167"/>
                      <a:pt x="2235" y="234"/>
                      <a:pt x="5004" y="234"/>
                    </a:cubicBezTo>
                    <a:cubicBezTo>
                      <a:pt x="7806" y="234"/>
                      <a:pt x="10007" y="167"/>
                      <a:pt x="10007" y="100"/>
                    </a:cubicBezTo>
                    <a:cubicBezTo>
                      <a:pt x="10007" y="34"/>
                      <a:pt x="7773" y="0"/>
                      <a:pt x="500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3978;p69">
                <a:extLst>
                  <a:ext uri="{FF2B5EF4-FFF2-40B4-BE49-F238E27FC236}">
                    <a16:creationId xmlns:a16="http://schemas.microsoft.com/office/drawing/2014/main" id="{52065426-339E-6F35-19BF-547147F33742}"/>
                  </a:ext>
                </a:extLst>
              </p:cNvPr>
              <p:cNvSpPr/>
              <p:nvPr/>
            </p:nvSpPr>
            <p:spPr>
              <a:xfrm>
                <a:off x="6525815" y="3543014"/>
                <a:ext cx="161873" cy="676018"/>
              </a:xfrm>
              <a:custGeom>
                <a:avLst/>
                <a:gdLst/>
                <a:ahLst/>
                <a:cxnLst/>
                <a:rect l="l" t="t" r="r" b="b"/>
                <a:pathLst>
                  <a:path w="9641" h="40263" extrusionOk="0">
                    <a:moveTo>
                      <a:pt x="5671" y="0"/>
                    </a:moveTo>
                    <a:cubicBezTo>
                      <a:pt x="5204" y="34"/>
                      <a:pt x="4771" y="67"/>
                      <a:pt x="4304" y="134"/>
                    </a:cubicBezTo>
                    <a:cubicBezTo>
                      <a:pt x="3803" y="201"/>
                      <a:pt x="3303" y="334"/>
                      <a:pt x="2836" y="568"/>
                    </a:cubicBezTo>
                    <a:cubicBezTo>
                      <a:pt x="2603" y="734"/>
                      <a:pt x="2369" y="934"/>
                      <a:pt x="2269" y="1201"/>
                    </a:cubicBezTo>
                    <a:cubicBezTo>
                      <a:pt x="2136" y="1468"/>
                      <a:pt x="2036" y="1735"/>
                      <a:pt x="1969" y="2002"/>
                    </a:cubicBezTo>
                    <a:cubicBezTo>
                      <a:pt x="1802" y="2602"/>
                      <a:pt x="1669" y="3169"/>
                      <a:pt x="1602" y="3770"/>
                    </a:cubicBezTo>
                    <a:cubicBezTo>
                      <a:pt x="1468" y="5037"/>
                      <a:pt x="1368" y="6372"/>
                      <a:pt x="1268" y="7739"/>
                    </a:cubicBezTo>
                    <a:cubicBezTo>
                      <a:pt x="1035" y="10541"/>
                      <a:pt x="901" y="13644"/>
                      <a:pt x="768" y="16879"/>
                    </a:cubicBezTo>
                    <a:cubicBezTo>
                      <a:pt x="568" y="23317"/>
                      <a:pt x="334" y="29188"/>
                      <a:pt x="201" y="33424"/>
                    </a:cubicBezTo>
                    <a:cubicBezTo>
                      <a:pt x="134" y="35526"/>
                      <a:pt x="67" y="37227"/>
                      <a:pt x="34" y="38428"/>
                    </a:cubicBezTo>
                    <a:cubicBezTo>
                      <a:pt x="1" y="39028"/>
                      <a:pt x="1" y="39462"/>
                      <a:pt x="1" y="39796"/>
                    </a:cubicBezTo>
                    <a:lnTo>
                      <a:pt x="1" y="40163"/>
                    </a:lnTo>
                    <a:cubicBezTo>
                      <a:pt x="34" y="40062"/>
                      <a:pt x="34" y="39962"/>
                      <a:pt x="34" y="39796"/>
                    </a:cubicBezTo>
                    <a:cubicBezTo>
                      <a:pt x="67" y="39462"/>
                      <a:pt x="67" y="39028"/>
                      <a:pt x="101" y="38428"/>
                    </a:cubicBezTo>
                    <a:cubicBezTo>
                      <a:pt x="168" y="37260"/>
                      <a:pt x="234" y="35526"/>
                      <a:pt x="334" y="33424"/>
                    </a:cubicBezTo>
                    <a:cubicBezTo>
                      <a:pt x="501" y="29188"/>
                      <a:pt x="768" y="23350"/>
                      <a:pt x="968" y="16879"/>
                    </a:cubicBezTo>
                    <a:cubicBezTo>
                      <a:pt x="1102" y="13644"/>
                      <a:pt x="1235" y="10575"/>
                      <a:pt x="1435" y="7773"/>
                    </a:cubicBezTo>
                    <a:cubicBezTo>
                      <a:pt x="1535" y="6372"/>
                      <a:pt x="1635" y="5037"/>
                      <a:pt x="1769" y="3803"/>
                    </a:cubicBezTo>
                    <a:cubicBezTo>
                      <a:pt x="1835" y="3203"/>
                      <a:pt x="1969" y="2636"/>
                      <a:pt x="2102" y="2035"/>
                    </a:cubicBezTo>
                    <a:cubicBezTo>
                      <a:pt x="2169" y="1768"/>
                      <a:pt x="2269" y="1502"/>
                      <a:pt x="2369" y="1268"/>
                    </a:cubicBezTo>
                    <a:cubicBezTo>
                      <a:pt x="2503" y="1035"/>
                      <a:pt x="2669" y="834"/>
                      <a:pt x="2903" y="701"/>
                    </a:cubicBezTo>
                    <a:cubicBezTo>
                      <a:pt x="3336" y="467"/>
                      <a:pt x="3803" y="334"/>
                      <a:pt x="4304" y="267"/>
                    </a:cubicBezTo>
                    <a:cubicBezTo>
                      <a:pt x="4737" y="201"/>
                      <a:pt x="5204" y="134"/>
                      <a:pt x="5638" y="134"/>
                    </a:cubicBezTo>
                    <a:cubicBezTo>
                      <a:pt x="5991" y="106"/>
                      <a:pt x="6325" y="95"/>
                      <a:pt x="6639" y="95"/>
                    </a:cubicBezTo>
                    <a:cubicBezTo>
                      <a:pt x="7069" y="95"/>
                      <a:pt x="7460" y="115"/>
                      <a:pt x="7806" y="134"/>
                    </a:cubicBezTo>
                    <a:cubicBezTo>
                      <a:pt x="8407" y="167"/>
                      <a:pt x="8840" y="201"/>
                      <a:pt x="9174" y="234"/>
                    </a:cubicBezTo>
                    <a:lnTo>
                      <a:pt x="9508" y="234"/>
                    </a:lnTo>
                    <a:cubicBezTo>
                      <a:pt x="9524" y="251"/>
                      <a:pt x="9549" y="259"/>
                      <a:pt x="9574" y="259"/>
                    </a:cubicBezTo>
                    <a:cubicBezTo>
                      <a:pt x="9599" y="259"/>
                      <a:pt x="9624" y="251"/>
                      <a:pt x="9641" y="234"/>
                    </a:cubicBezTo>
                    <a:lnTo>
                      <a:pt x="9541" y="234"/>
                    </a:lnTo>
                    <a:lnTo>
                      <a:pt x="9174" y="201"/>
                    </a:lnTo>
                    <a:cubicBezTo>
                      <a:pt x="8874" y="167"/>
                      <a:pt x="8407" y="101"/>
                      <a:pt x="7840" y="67"/>
                    </a:cubicBezTo>
                    <a:cubicBezTo>
                      <a:pt x="7106" y="0"/>
                      <a:pt x="6372" y="0"/>
                      <a:pt x="5671" y="0"/>
                    </a:cubicBezTo>
                    <a:close/>
                    <a:moveTo>
                      <a:pt x="1" y="40163"/>
                    </a:moveTo>
                    <a:cubicBezTo>
                      <a:pt x="1" y="40196"/>
                      <a:pt x="1" y="40229"/>
                      <a:pt x="1" y="40263"/>
                    </a:cubicBezTo>
                    <a:cubicBezTo>
                      <a:pt x="34" y="40229"/>
                      <a:pt x="34" y="40196"/>
                      <a:pt x="1" y="4016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3979;p69">
                <a:extLst>
                  <a:ext uri="{FF2B5EF4-FFF2-40B4-BE49-F238E27FC236}">
                    <a16:creationId xmlns:a16="http://schemas.microsoft.com/office/drawing/2014/main" id="{96ED208A-51C5-F26D-AABB-246B7025109C}"/>
                  </a:ext>
                </a:extLst>
              </p:cNvPr>
              <p:cNvSpPr/>
              <p:nvPr/>
            </p:nvSpPr>
            <p:spPr>
              <a:xfrm>
                <a:off x="6777851" y="3476358"/>
                <a:ext cx="286203" cy="693396"/>
              </a:xfrm>
              <a:custGeom>
                <a:avLst/>
                <a:gdLst/>
                <a:ahLst/>
                <a:cxnLst/>
                <a:rect l="l" t="t" r="r" b="b"/>
                <a:pathLst>
                  <a:path w="17046" h="41298" extrusionOk="0">
                    <a:moveTo>
                      <a:pt x="16979" y="1"/>
                    </a:moveTo>
                    <a:cubicBezTo>
                      <a:pt x="16979" y="68"/>
                      <a:pt x="16979" y="101"/>
                      <a:pt x="16979" y="168"/>
                    </a:cubicBezTo>
                    <a:cubicBezTo>
                      <a:pt x="16979" y="234"/>
                      <a:pt x="16946" y="401"/>
                      <a:pt x="16913" y="568"/>
                    </a:cubicBezTo>
                    <a:cubicBezTo>
                      <a:pt x="16840" y="956"/>
                      <a:pt x="16714" y="1344"/>
                      <a:pt x="16548" y="1719"/>
                    </a:cubicBezTo>
                    <a:lnTo>
                      <a:pt x="16548" y="1719"/>
                    </a:lnTo>
                    <a:cubicBezTo>
                      <a:pt x="16738" y="1354"/>
                      <a:pt x="16870" y="971"/>
                      <a:pt x="16946" y="568"/>
                    </a:cubicBezTo>
                    <a:cubicBezTo>
                      <a:pt x="16979" y="368"/>
                      <a:pt x="17013" y="234"/>
                      <a:pt x="17013" y="134"/>
                    </a:cubicBezTo>
                    <a:cubicBezTo>
                      <a:pt x="17046" y="34"/>
                      <a:pt x="16979" y="1"/>
                      <a:pt x="16979" y="1"/>
                    </a:cubicBezTo>
                    <a:close/>
                    <a:moveTo>
                      <a:pt x="16548" y="1719"/>
                    </a:moveTo>
                    <a:cubicBezTo>
                      <a:pt x="16487" y="1838"/>
                      <a:pt x="16419" y="1954"/>
                      <a:pt x="16345" y="2069"/>
                    </a:cubicBezTo>
                    <a:cubicBezTo>
                      <a:pt x="15578" y="3303"/>
                      <a:pt x="14344" y="4104"/>
                      <a:pt x="12910" y="4304"/>
                    </a:cubicBezTo>
                    <a:cubicBezTo>
                      <a:pt x="12309" y="4337"/>
                      <a:pt x="11709" y="4337"/>
                      <a:pt x="11075" y="4337"/>
                    </a:cubicBezTo>
                    <a:lnTo>
                      <a:pt x="6872" y="4304"/>
                    </a:lnTo>
                    <a:lnTo>
                      <a:pt x="3269" y="4304"/>
                    </a:lnTo>
                    <a:cubicBezTo>
                      <a:pt x="2836" y="4304"/>
                      <a:pt x="2402" y="4437"/>
                      <a:pt x="2002" y="4604"/>
                    </a:cubicBezTo>
                    <a:cubicBezTo>
                      <a:pt x="1168" y="4971"/>
                      <a:pt x="534" y="5672"/>
                      <a:pt x="234" y="6539"/>
                    </a:cubicBezTo>
                    <a:cubicBezTo>
                      <a:pt x="67" y="6973"/>
                      <a:pt x="0" y="7440"/>
                      <a:pt x="0" y="7907"/>
                    </a:cubicBezTo>
                    <a:lnTo>
                      <a:pt x="0" y="9241"/>
                    </a:lnTo>
                    <a:lnTo>
                      <a:pt x="0" y="15012"/>
                    </a:lnTo>
                    <a:cubicBezTo>
                      <a:pt x="34" y="22884"/>
                      <a:pt x="34" y="29989"/>
                      <a:pt x="34" y="35193"/>
                    </a:cubicBezTo>
                    <a:cubicBezTo>
                      <a:pt x="67" y="37761"/>
                      <a:pt x="67" y="39829"/>
                      <a:pt x="67" y="41297"/>
                    </a:cubicBezTo>
                    <a:cubicBezTo>
                      <a:pt x="101" y="39829"/>
                      <a:pt x="101" y="37761"/>
                      <a:pt x="101" y="35193"/>
                    </a:cubicBezTo>
                    <a:cubicBezTo>
                      <a:pt x="134" y="30022"/>
                      <a:pt x="134" y="22884"/>
                      <a:pt x="134" y="15012"/>
                    </a:cubicBezTo>
                    <a:lnTo>
                      <a:pt x="134" y="9241"/>
                    </a:lnTo>
                    <a:lnTo>
                      <a:pt x="134" y="7873"/>
                    </a:lnTo>
                    <a:cubicBezTo>
                      <a:pt x="134" y="7440"/>
                      <a:pt x="201" y="7006"/>
                      <a:pt x="334" y="6572"/>
                    </a:cubicBezTo>
                    <a:cubicBezTo>
                      <a:pt x="634" y="5772"/>
                      <a:pt x="1235" y="5138"/>
                      <a:pt x="2002" y="4771"/>
                    </a:cubicBezTo>
                    <a:cubicBezTo>
                      <a:pt x="2369" y="4604"/>
                      <a:pt x="2769" y="4504"/>
                      <a:pt x="3169" y="4471"/>
                    </a:cubicBezTo>
                    <a:lnTo>
                      <a:pt x="11008" y="4471"/>
                    </a:lnTo>
                    <a:cubicBezTo>
                      <a:pt x="11184" y="4481"/>
                      <a:pt x="11363" y="4485"/>
                      <a:pt x="11543" y="4485"/>
                    </a:cubicBezTo>
                    <a:cubicBezTo>
                      <a:pt x="11977" y="4485"/>
                      <a:pt x="12418" y="4461"/>
                      <a:pt x="12843" y="4437"/>
                    </a:cubicBezTo>
                    <a:cubicBezTo>
                      <a:pt x="14311" y="4237"/>
                      <a:pt x="15578" y="3370"/>
                      <a:pt x="16345" y="2136"/>
                    </a:cubicBezTo>
                    <a:cubicBezTo>
                      <a:pt x="16418" y="1999"/>
                      <a:pt x="16486" y="1860"/>
                      <a:pt x="16548" y="171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3980;p69">
                <a:extLst>
                  <a:ext uri="{FF2B5EF4-FFF2-40B4-BE49-F238E27FC236}">
                    <a16:creationId xmlns:a16="http://schemas.microsoft.com/office/drawing/2014/main" id="{C91A93A8-2774-2B02-AF28-A82B15FC95DF}"/>
                  </a:ext>
                </a:extLst>
              </p:cNvPr>
              <p:cNvSpPr/>
              <p:nvPr/>
            </p:nvSpPr>
            <p:spPr>
              <a:xfrm>
                <a:off x="6865780" y="3632623"/>
                <a:ext cx="5625" cy="55458"/>
              </a:xfrm>
              <a:custGeom>
                <a:avLst/>
                <a:gdLst/>
                <a:ahLst/>
                <a:cxnLst/>
                <a:rect l="l" t="t" r="r" b="b"/>
                <a:pathLst>
                  <a:path w="335" h="3303" extrusionOk="0">
                    <a:moveTo>
                      <a:pt x="234" y="1"/>
                    </a:moveTo>
                    <a:cubicBezTo>
                      <a:pt x="101" y="534"/>
                      <a:pt x="67" y="1101"/>
                      <a:pt x="67" y="1635"/>
                    </a:cubicBezTo>
                    <a:cubicBezTo>
                      <a:pt x="1" y="2202"/>
                      <a:pt x="1" y="2769"/>
                      <a:pt x="67" y="3303"/>
                    </a:cubicBezTo>
                    <a:cubicBezTo>
                      <a:pt x="267" y="2236"/>
                      <a:pt x="334" y="1101"/>
                      <a:pt x="234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3981;p69">
              <a:extLst>
                <a:ext uri="{FF2B5EF4-FFF2-40B4-BE49-F238E27FC236}">
                  <a16:creationId xmlns:a16="http://schemas.microsoft.com/office/drawing/2014/main" id="{4FEDBCF8-3FE4-EE0A-1E84-D20087448797}"/>
                </a:ext>
              </a:extLst>
            </p:cNvPr>
            <p:cNvGrpSpPr/>
            <p:nvPr/>
          </p:nvGrpSpPr>
          <p:grpSpPr>
            <a:xfrm>
              <a:off x="5856529" y="3172377"/>
              <a:ext cx="82355" cy="159069"/>
              <a:chOff x="5856529" y="3172377"/>
              <a:chExt cx="82355" cy="159069"/>
            </a:xfrm>
          </p:grpSpPr>
          <p:sp>
            <p:nvSpPr>
              <p:cNvPr id="162" name="Google Shape;3982;p69">
                <a:extLst>
                  <a:ext uri="{FF2B5EF4-FFF2-40B4-BE49-F238E27FC236}">
                    <a16:creationId xmlns:a16="http://schemas.microsoft.com/office/drawing/2014/main" id="{36BA5331-34A6-EAAA-3C8A-8680253495EC}"/>
                  </a:ext>
                </a:extLst>
              </p:cNvPr>
              <p:cNvSpPr/>
              <p:nvPr/>
            </p:nvSpPr>
            <p:spPr>
              <a:xfrm>
                <a:off x="5860458" y="3172377"/>
                <a:ext cx="15699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935" h="3670" extrusionOk="0">
                    <a:moveTo>
                      <a:pt x="334" y="0"/>
                    </a:moveTo>
                    <a:cubicBezTo>
                      <a:pt x="0" y="0"/>
                      <a:pt x="434" y="3670"/>
                      <a:pt x="434" y="3670"/>
                    </a:cubicBezTo>
                    <a:lnTo>
                      <a:pt x="934" y="3670"/>
                    </a:lnTo>
                    <a:cubicBezTo>
                      <a:pt x="934" y="3670"/>
                      <a:pt x="701" y="0"/>
                      <a:pt x="3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3983;p69">
                <a:extLst>
                  <a:ext uri="{FF2B5EF4-FFF2-40B4-BE49-F238E27FC236}">
                    <a16:creationId xmlns:a16="http://schemas.microsoft.com/office/drawing/2014/main" id="{8CAE31FE-ECBA-1F55-CBEE-6D3292EAC6D5}"/>
                  </a:ext>
                </a:extLst>
              </p:cNvPr>
              <p:cNvSpPr/>
              <p:nvPr/>
            </p:nvSpPr>
            <p:spPr>
              <a:xfrm>
                <a:off x="5880623" y="3172377"/>
                <a:ext cx="15699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935" h="3670" extrusionOk="0">
                    <a:moveTo>
                      <a:pt x="367" y="0"/>
                    </a:moveTo>
                    <a:cubicBezTo>
                      <a:pt x="0" y="0"/>
                      <a:pt x="434" y="3670"/>
                      <a:pt x="434" y="3670"/>
                    </a:cubicBezTo>
                    <a:lnTo>
                      <a:pt x="934" y="3670"/>
                    </a:lnTo>
                    <a:cubicBezTo>
                      <a:pt x="934" y="3670"/>
                      <a:pt x="734" y="0"/>
                      <a:pt x="367" y="0"/>
                    </a:cubicBezTo>
                    <a:close/>
                  </a:path>
                </a:pathLst>
              </a:custGeom>
              <a:solidFill>
                <a:srgbClr val="FF72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3984;p69">
                <a:extLst>
                  <a:ext uri="{FF2B5EF4-FFF2-40B4-BE49-F238E27FC236}">
                    <a16:creationId xmlns:a16="http://schemas.microsoft.com/office/drawing/2014/main" id="{ABBC8BC6-CC5A-6088-5474-E41D9FDD56C9}"/>
                  </a:ext>
                </a:extLst>
              </p:cNvPr>
              <p:cNvSpPr/>
              <p:nvPr/>
            </p:nvSpPr>
            <p:spPr>
              <a:xfrm>
                <a:off x="5880623" y="3172377"/>
                <a:ext cx="15699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935" h="3670" extrusionOk="0">
                    <a:moveTo>
                      <a:pt x="367" y="0"/>
                    </a:moveTo>
                    <a:cubicBezTo>
                      <a:pt x="0" y="0"/>
                      <a:pt x="434" y="3670"/>
                      <a:pt x="434" y="3670"/>
                    </a:cubicBezTo>
                    <a:lnTo>
                      <a:pt x="934" y="3670"/>
                    </a:lnTo>
                    <a:cubicBezTo>
                      <a:pt x="934" y="3670"/>
                      <a:pt x="734" y="0"/>
                      <a:pt x="3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3985;p69">
                <a:extLst>
                  <a:ext uri="{FF2B5EF4-FFF2-40B4-BE49-F238E27FC236}">
                    <a16:creationId xmlns:a16="http://schemas.microsoft.com/office/drawing/2014/main" id="{6B8B1C96-3FB9-2835-4510-FF938821C684}"/>
                  </a:ext>
                </a:extLst>
              </p:cNvPr>
              <p:cNvSpPr/>
              <p:nvPr/>
            </p:nvSpPr>
            <p:spPr>
              <a:xfrm>
                <a:off x="5911416" y="3172377"/>
                <a:ext cx="15699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935" h="3670" extrusionOk="0">
                    <a:moveTo>
                      <a:pt x="368" y="0"/>
                    </a:moveTo>
                    <a:cubicBezTo>
                      <a:pt x="1" y="0"/>
                      <a:pt x="435" y="3670"/>
                      <a:pt x="435" y="3670"/>
                    </a:cubicBezTo>
                    <a:lnTo>
                      <a:pt x="935" y="3670"/>
                    </a:lnTo>
                    <a:cubicBezTo>
                      <a:pt x="935" y="3670"/>
                      <a:pt x="735" y="0"/>
                      <a:pt x="3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3986;p69">
                <a:extLst>
                  <a:ext uri="{FF2B5EF4-FFF2-40B4-BE49-F238E27FC236}">
                    <a16:creationId xmlns:a16="http://schemas.microsoft.com/office/drawing/2014/main" id="{02A0FEE8-3D9F-4691-B1FD-152350DBD4DA}"/>
                  </a:ext>
                </a:extLst>
              </p:cNvPr>
              <p:cNvSpPr/>
              <p:nvPr/>
            </p:nvSpPr>
            <p:spPr>
              <a:xfrm>
                <a:off x="5899109" y="3175735"/>
                <a:ext cx="14020" cy="62744"/>
              </a:xfrm>
              <a:custGeom>
                <a:avLst/>
                <a:gdLst/>
                <a:ahLst/>
                <a:cxnLst/>
                <a:rect l="l" t="t" r="r" b="b"/>
                <a:pathLst>
                  <a:path w="835" h="3737" extrusionOk="0">
                    <a:moveTo>
                      <a:pt x="462" y="0"/>
                    </a:moveTo>
                    <a:cubicBezTo>
                      <a:pt x="100" y="0"/>
                      <a:pt x="100" y="3670"/>
                      <a:pt x="100" y="3670"/>
                    </a:cubicBezTo>
                    <a:lnTo>
                      <a:pt x="0" y="3670"/>
                    </a:lnTo>
                    <a:lnTo>
                      <a:pt x="601" y="3736"/>
                    </a:lnTo>
                    <a:cubicBezTo>
                      <a:pt x="601" y="3736"/>
                      <a:pt x="834" y="67"/>
                      <a:pt x="467" y="0"/>
                    </a:cubicBezTo>
                    <a:cubicBezTo>
                      <a:pt x="465" y="0"/>
                      <a:pt x="464" y="0"/>
                      <a:pt x="4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3987;p69">
                <a:extLst>
                  <a:ext uri="{FF2B5EF4-FFF2-40B4-BE49-F238E27FC236}">
                    <a16:creationId xmlns:a16="http://schemas.microsoft.com/office/drawing/2014/main" id="{772874E5-526A-AE70-1245-75A95630CD93}"/>
                  </a:ext>
                </a:extLst>
              </p:cNvPr>
              <p:cNvSpPr/>
              <p:nvPr/>
            </p:nvSpPr>
            <p:spPr>
              <a:xfrm>
                <a:off x="5874461" y="3172377"/>
                <a:ext cx="15699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935" h="3670" extrusionOk="0">
                    <a:moveTo>
                      <a:pt x="367" y="0"/>
                    </a:moveTo>
                    <a:cubicBezTo>
                      <a:pt x="0" y="0"/>
                      <a:pt x="467" y="3670"/>
                      <a:pt x="467" y="3670"/>
                    </a:cubicBezTo>
                    <a:lnTo>
                      <a:pt x="934" y="3670"/>
                    </a:lnTo>
                    <a:cubicBezTo>
                      <a:pt x="934" y="3670"/>
                      <a:pt x="734" y="0"/>
                      <a:pt x="367" y="0"/>
                    </a:cubicBezTo>
                    <a:close/>
                  </a:path>
                </a:pathLst>
              </a:custGeom>
              <a:solidFill>
                <a:srgbClr val="FF72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3988;p69">
                <a:extLst>
                  <a:ext uri="{FF2B5EF4-FFF2-40B4-BE49-F238E27FC236}">
                    <a16:creationId xmlns:a16="http://schemas.microsoft.com/office/drawing/2014/main" id="{3D6A8E68-A7F8-DA3E-4B75-B74A952E5498}"/>
                  </a:ext>
                </a:extLst>
              </p:cNvPr>
              <p:cNvSpPr/>
              <p:nvPr/>
            </p:nvSpPr>
            <p:spPr>
              <a:xfrm>
                <a:off x="5874461" y="3172377"/>
                <a:ext cx="15699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935" h="3670" extrusionOk="0">
                    <a:moveTo>
                      <a:pt x="367" y="0"/>
                    </a:moveTo>
                    <a:cubicBezTo>
                      <a:pt x="0" y="0"/>
                      <a:pt x="467" y="3670"/>
                      <a:pt x="467" y="3670"/>
                    </a:cubicBezTo>
                    <a:lnTo>
                      <a:pt x="934" y="3670"/>
                    </a:lnTo>
                    <a:cubicBezTo>
                      <a:pt x="934" y="3670"/>
                      <a:pt x="734" y="0"/>
                      <a:pt x="3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3989;p69">
                <a:extLst>
                  <a:ext uri="{FF2B5EF4-FFF2-40B4-BE49-F238E27FC236}">
                    <a16:creationId xmlns:a16="http://schemas.microsoft.com/office/drawing/2014/main" id="{2422DFD7-5947-BB80-6856-F13659DE6B5C}"/>
                  </a:ext>
                </a:extLst>
              </p:cNvPr>
              <p:cNvSpPr/>
              <p:nvPr/>
            </p:nvSpPr>
            <p:spPr>
              <a:xfrm>
                <a:off x="5856529" y="3233980"/>
                <a:ext cx="82355" cy="97466"/>
              </a:xfrm>
              <a:custGeom>
                <a:avLst/>
                <a:gdLst/>
                <a:ahLst/>
                <a:cxnLst/>
                <a:rect l="l" t="t" r="r" b="b"/>
                <a:pathLst>
                  <a:path w="4905" h="5805" extrusionOk="0">
                    <a:moveTo>
                      <a:pt x="1" y="1"/>
                    </a:moveTo>
                    <a:lnTo>
                      <a:pt x="601" y="5805"/>
                    </a:lnTo>
                    <a:lnTo>
                      <a:pt x="4904" y="5805"/>
                    </a:lnTo>
                    <a:lnTo>
                      <a:pt x="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1" name="Google Shape;3990;p69">
              <a:extLst>
                <a:ext uri="{FF2B5EF4-FFF2-40B4-BE49-F238E27FC236}">
                  <a16:creationId xmlns:a16="http://schemas.microsoft.com/office/drawing/2014/main" id="{BFCB18D7-17FE-1A3F-D89E-4B6D204E15CE}"/>
                </a:ext>
              </a:extLst>
            </p:cNvPr>
            <p:cNvSpPr/>
            <p:nvPr/>
          </p:nvSpPr>
          <p:spPr>
            <a:xfrm>
              <a:off x="5797730" y="3330754"/>
              <a:ext cx="1822478" cy="978458"/>
            </a:xfrm>
            <a:custGeom>
              <a:avLst/>
              <a:gdLst/>
              <a:ahLst/>
              <a:cxnLst/>
              <a:rect l="l" t="t" r="r" b="b"/>
              <a:pathLst>
                <a:path w="108545" h="58276" extrusionOk="0">
                  <a:moveTo>
                    <a:pt x="0" y="0"/>
                  </a:moveTo>
                  <a:lnTo>
                    <a:pt x="0" y="2869"/>
                  </a:lnTo>
                  <a:lnTo>
                    <a:pt x="5805" y="2869"/>
                  </a:lnTo>
                  <a:lnTo>
                    <a:pt x="2802" y="58175"/>
                  </a:lnTo>
                  <a:lnTo>
                    <a:pt x="4470" y="58175"/>
                  </a:lnTo>
                  <a:lnTo>
                    <a:pt x="7472" y="2869"/>
                  </a:lnTo>
                  <a:lnTo>
                    <a:pt x="102640" y="2869"/>
                  </a:lnTo>
                  <a:lnTo>
                    <a:pt x="105176" y="58175"/>
                  </a:lnTo>
                  <a:lnTo>
                    <a:pt x="107010" y="58275"/>
                  </a:lnTo>
                  <a:lnTo>
                    <a:pt x="104275" y="2869"/>
                  </a:lnTo>
                  <a:lnTo>
                    <a:pt x="108545" y="2869"/>
                  </a:lnTo>
                  <a:lnTo>
                    <a:pt x="1085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2" name="Google Shape;3991;p69">
              <a:extLst>
                <a:ext uri="{FF2B5EF4-FFF2-40B4-BE49-F238E27FC236}">
                  <a16:creationId xmlns:a16="http://schemas.microsoft.com/office/drawing/2014/main" id="{EA8DBECB-85C5-133D-9657-CC36B7A3BC11}"/>
                </a:ext>
              </a:extLst>
            </p:cNvPr>
            <p:cNvGrpSpPr/>
            <p:nvPr/>
          </p:nvGrpSpPr>
          <p:grpSpPr>
            <a:xfrm>
              <a:off x="6394768" y="3035396"/>
              <a:ext cx="558402" cy="295739"/>
              <a:chOff x="6394768" y="3035396"/>
              <a:chExt cx="558402" cy="295739"/>
            </a:xfrm>
          </p:grpSpPr>
          <p:sp>
            <p:nvSpPr>
              <p:cNvPr id="160" name="Google Shape;3992;p69">
                <a:extLst>
                  <a:ext uri="{FF2B5EF4-FFF2-40B4-BE49-F238E27FC236}">
                    <a16:creationId xmlns:a16="http://schemas.microsoft.com/office/drawing/2014/main" id="{3B7694B3-1878-AFEF-9C25-921E7417900E}"/>
                  </a:ext>
                </a:extLst>
              </p:cNvPr>
              <p:cNvSpPr/>
              <p:nvPr/>
            </p:nvSpPr>
            <p:spPr>
              <a:xfrm>
                <a:off x="6394768" y="3035396"/>
                <a:ext cx="558402" cy="295739"/>
              </a:xfrm>
              <a:custGeom>
                <a:avLst/>
                <a:gdLst/>
                <a:ahLst/>
                <a:cxnLst/>
                <a:rect l="l" t="t" r="r" b="b"/>
                <a:pathLst>
                  <a:path w="33258" h="17614" extrusionOk="0">
                    <a:moveTo>
                      <a:pt x="0" y="0"/>
                    </a:moveTo>
                    <a:lnTo>
                      <a:pt x="6004" y="17613"/>
                    </a:lnTo>
                    <a:lnTo>
                      <a:pt x="33257" y="17613"/>
                    </a:lnTo>
                    <a:lnTo>
                      <a:pt x="33057" y="16679"/>
                    </a:lnTo>
                    <a:lnTo>
                      <a:pt x="22049" y="16345"/>
                    </a:lnTo>
                    <a:lnTo>
                      <a:pt x="169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3993;p69">
                <a:extLst>
                  <a:ext uri="{FF2B5EF4-FFF2-40B4-BE49-F238E27FC236}">
                    <a16:creationId xmlns:a16="http://schemas.microsoft.com/office/drawing/2014/main" id="{EAC602F1-7B03-A54D-9C2D-FB3EC31521F9}"/>
                  </a:ext>
                </a:extLst>
              </p:cNvPr>
              <p:cNvSpPr/>
              <p:nvPr/>
            </p:nvSpPr>
            <p:spPr>
              <a:xfrm>
                <a:off x="6559983" y="3156519"/>
                <a:ext cx="40346" cy="44678"/>
              </a:xfrm>
              <a:custGeom>
                <a:avLst/>
                <a:gdLst/>
                <a:ahLst/>
                <a:cxnLst/>
                <a:rect l="l" t="t" r="r" b="b"/>
                <a:pathLst>
                  <a:path w="2403" h="2661" extrusionOk="0">
                    <a:moveTo>
                      <a:pt x="1075" y="1"/>
                    </a:moveTo>
                    <a:cubicBezTo>
                      <a:pt x="1006" y="1"/>
                      <a:pt x="936" y="9"/>
                      <a:pt x="868" y="25"/>
                    </a:cubicBezTo>
                    <a:cubicBezTo>
                      <a:pt x="334" y="158"/>
                      <a:pt x="1" y="892"/>
                      <a:pt x="201" y="1593"/>
                    </a:cubicBezTo>
                    <a:cubicBezTo>
                      <a:pt x="345" y="2226"/>
                      <a:pt x="812" y="2661"/>
                      <a:pt x="1301" y="2661"/>
                    </a:cubicBezTo>
                    <a:cubicBezTo>
                      <a:pt x="1379" y="2661"/>
                      <a:pt x="1457" y="2650"/>
                      <a:pt x="1535" y="2627"/>
                    </a:cubicBezTo>
                    <a:cubicBezTo>
                      <a:pt x="2102" y="2493"/>
                      <a:pt x="2402" y="1793"/>
                      <a:pt x="2235" y="1059"/>
                    </a:cubicBezTo>
                    <a:cubicBezTo>
                      <a:pt x="2060" y="414"/>
                      <a:pt x="1574" y="1"/>
                      <a:pt x="10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" name="Google Shape;3994;p69">
              <a:extLst>
                <a:ext uri="{FF2B5EF4-FFF2-40B4-BE49-F238E27FC236}">
                  <a16:creationId xmlns:a16="http://schemas.microsoft.com/office/drawing/2014/main" id="{5FB66455-2D16-FB82-90EE-EF3122C11FED}"/>
                </a:ext>
              </a:extLst>
            </p:cNvPr>
            <p:cNvGrpSpPr/>
            <p:nvPr/>
          </p:nvGrpSpPr>
          <p:grpSpPr>
            <a:xfrm>
              <a:off x="7294229" y="2988539"/>
              <a:ext cx="199399" cy="340670"/>
              <a:chOff x="7294229" y="2988539"/>
              <a:chExt cx="199399" cy="340670"/>
            </a:xfrm>
          </p:grpSpPr>
          <p:sp>
            <p:nvSpPr>
              <p:cNvPr id="158" name="Google Shape;3995;p69">
                <a:extLst>
                  <a:ext uri="{FF2B5EF4-FFF2-40B4-BE49-F238E27FC236}">
                    <a16:creationId xmlns:a16="http://schemas.microsoft.com/office/drawing/2014/main" id="{FE42CD9D-E23F-E622-0A13-F2C75B32FED2}"/>
                  </a:ext>
                </a:extLst>
              </p:cNvPr>
              <p:cNvSpPr/>
              <p:nvPr/>
            </p:nvSpPr>
            <p:spPr>
              <a:xfrm>
                <a:off x="7294229" y="3223214"/>
                <a:ext cx="199399" cy="105996"/>
              </a:xfrm>
              <a:custGeom>
                <a:avLst/>
                <a:gdLst/>
                <a:ahLst/>
                <a:cxnLst/>
                <a:rect l="l" t="t" r="r" b="b"/>
                <a:pathLst>
                  <a:path w="11876" h="6313" extrusionOk="0">
                    <a:moveTo>
                      <a:pt x="9666" y="1427"/>
                    </a:moveTo>
                    <a:cubicBezTo>
                      <a:pt x="10009" y="1427"/>
                      <a:pt x="10361" y="1505"/>
                      <a:pt x="10642" y="1702"/>
                    </a:cubicBezTo>
                    <a:cubicBezTo>
                      <a:pt x="10842" y="1902"/>
                      <a:pt x="10942" y="2169"/>
                      <a:pt x="10909" y="2436"/>
                    </a:cubicBezTo>
                    <a:cubicBezTo>
                      <a:pt x="10942" y="2769"/>
                      <a:pt x="10842" y="3069"/>
                      <a:pt x="10608" y="3269"/>
                    </a:cubicBezTo>
                    <a:cubicBezTo>
                      <a:pt x="10353" y="3446"/>
                      <a:pt x="10017" y="3507"/>
                      <a:pt x="9688" y="3507"/>
                    </a:cubicBezTo>
                    <a:cubicBezTo>
                      <a:pt x="9459" y="3507"/>
                      <a:pt x="9233" y="3477"/>
                      <a:pt x="9041" y="3436"/>
                    </a:cubicBezTo>
                    <a:cubicBezTo>
                      <a:pt x="9274" y="2802"/>
                      <a:pt x="9407" y="2135"/>
                      <a:pt x="9474" y="1435"/>
                    </a:cubicBezTo>
                    <a:cubicBezTo>
                      <a:pt x="9538" y="1430"/>
                      <a:pt x="9602" y="1427"/>
                      <a:pt x="9666" y="1427"/>
                    </a:cubicBezTo>
                    <a:close/>
                    <a:moveTo>
                      <a:pt x="301" y="0"/>
                    </a:moveTo>
                    <a:cubicBezTo>
                      <a:pt x="301" y="0"/>
                      <a:pt x="1" y="6105"/>
                      <a:pt x="4671" y="6305"/>
                    </a:cubicBezTo>
                    <a:cubicBezTo>
                      <a:pt x="4773" y="6310"/>
                      <a:pt x="4873" y="6312"/>
                      <a:pt x="4971" y="6312"/>
                    </a:cubicBezTo>
                    <a:cubicBezTo>
                      <a:pt x="6856" y="6312"/>
                      <a:pt x="7974" y="5413"/>
                      <a:pt x="8640" y="4304"/>
                    </a:cubicBezTo>
                    <a:cubicBezTo>
                      <a:pt x="8974" y="4370"/>
                      <a:pt x="9341" y="4404"/>
                      <a:pt x="9674" y="4404"/>
                    </a:cubicBezTo>
                    <a:cubicBezTo>
                      <a:pt x="9728" y="4407"/>
                      <a:pt x="9781" y="4409"/>
                      <a:pt x="9833" y="4409"/>
                    </a:cubicBezTo>
                    <a:cubicBezTo>
                      <a:pt x="10307" y="4409"/>
                      <a:pt x="10752" y="4274"/>
                      <a:pt x="11142" y="4003"/>
                    </a:cubicBezTo>
                    <a:cubicBezTo>
                      <a:pt x="11609" y="3636"/>
                      <a:pt x="11876" y="3036"/>
                      <a:pt x="11843" y="2436"/>
                    </a:cubicBezTo>
                    <a:cubicBezTo>
                      <a:pt x="11843" y="1902"/>
                      <a:pt x="11642" y="1368"/>
                      <a:pt x="11242" y="1001"/>
                    </a:cubicBezTo>
                    <a:cubicBezTo>
                      <a:pt x="10814" y="687"/>
                      <a:pt x="10313" y="520"/>
                      <a:pt x="9801" y="520"/>
                    </a:cubicBezTo>
                    <a:cubicBezTo>
                      <a:pt x="9714" y="520"/>
                      <a:pt x="9628" y="525"/>
                      <a:pt x="9541" y="534"/>
                    </a:cubicBezTo>
                    <a:lnTo>
                      <a:pt x="95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3996;p69">
                <a:extLst>
                  <a:ext uri="{FF2B5EF4-FFF2-40B4-BE49-F238E27FC236}">
                    <a16:creationId xmlns:a16="http://schemas.microsoft.com/office/drawing/2014/main" id="{BEFA11BA-2D75-F890-79FC-22AC8F2B141A}"/>
                  </a:ext>
                </a:extLst>
              </p:cNvPr>
              <p:cNvSpPr/>
              <p:nvPr/>
            </p:nvSpPr>
            <p:spPr>
              <a:xfrm>
                <a:off x="7303749" y="2988539"/>
                <a:ext cx="177572" cy="224047"/>
              </a:xfrm>
              <a:custGeom>
                <a:avLst/>
                <a:gdLst/>
                <a:ahLst/>
                <a:cxnLst/>
                <a:rect l="l" t="t" r="r" b="b"/>
                <a:pathLst>
                  <a:path w="10576" h="13344" extrusionOk="0">
                    <a:moveTo>
                      <a:pt x="313" y="13124"/>
                    </a:moveTo>
                    <a:cubicBezTo>
                      <a:pt x="320" y="13142"/>
                      <a:pt x="327" y="13159"/>
                      <a:pt x="334" y="13177"/>
                    </a:cubicBezTo>
                    <a:cubicBezTo>
                      <a:pt x="334" y="13177"/>
                      <a:pt x="334" y="13152"/>
                      <a:pt x="313" y="13124"/>
                    </a:cubicBezTo>
                    <a:close/>
                    <a:moveTo>
                      <a:pt x="5405" y="1"/>
                    </a:moveTo>
                    <a:lnTo>
                      <a:pt x="5205" y="68"/>
                    </a:lnTo>
                    <a:cubicBezTo>
                      <a:pt x="4904" y="168"/>
                      <a:pt x="4671" y="368"/>
                      <a:pt x="4504" y="635"/>
                    </a:cubicBezTo>
                    <a:cubicBezTo>
                      <a:pt x="4337" y="901"/>
                      <a:pt x="4237" y="1202"/>
                      <a:pt x="4204" y="1469"/>
                    </a:cubicBezTo>
                    <a:cubicBezTo>
                      <a:pt x="4170" y="2036"/>
                      <a:pt x="4304" y="2603"/>
                      <a:pt x="4571" y="3136"/>
                    </a:cubicBezTo>
                    <a:cubicBezTo>
                      <a:pt x="4804" y="3603"/>
                      <a:pt x="5104" y="4070"/>
                      <a:pt x="5305" y="4537"/>
                    </a:cubicBezTo>
                    <a:cubicBezTo>
                      <a:pt x="5505" y="4971"/>
                      <a:pt x="5605" y="5471"/>
                      <a:pt x="5571" y="5972"/>
                    </a:cubicBezTo>
                    <a:cubicBezTo>
                      <a:pt x="5505" y="6405"/>
                      <a:pt x="5305" y="6839"/>
                      <a:pt x="4971" y="7173"/>
                    </a:cubicBezTo>
                    <a:cubicBezTo>
                      <a:pt x="4637" y="7473"/>
                      <a:pt x="4271" y="7706"/>
                      <a:pt x="3870" y="7906"/>
                    </a:cubicBezTo>
                    <a:cubicBezTo>
                      <a:pt x="3103" y="8173"/>
                      <a:pt x="2336" y="8507"/>
                      <a:pt x="1635" y="8907"/>
                    </a:cubicBezTo>
                    <a:cubicBezTo>
                      <a:pt x="1035" y="9241"/>
                      <a:pt x="568" y="9774"/>
                      <a:pt x="301" y="10408"/>
                    </a:cubicBezTo>
                    <a:cubicBezTo>
                      <a:pt x="68" y="10909"/>
                      <a:pt x="1" y="11409"/>
                      <a:pt x="1" y="11943"/>
                    </a:cubicBezTo>
                    <a:cubicBezTo>
                      <a:pt x="1" y="12243"/>
                      <a:pt x="68" y="12576"/>
                      <a:pt x="201" y="12877"/>
                    </a:cubicBezTo>
                    <a:cubicBezTo>
                      <a:pt x="201" y="12943"/>
                      <a:pt x="234" y="13043"/>
                      <a:pt x="301" y="13110"/>
                    </a:cubicBezTo>
                    <a:cubicBezTo>
                      <a:pt x="306" y="13115"/>
                      <a:pt x="310" y="13119"/>
                      <a:pt x="313" y="13124"/>
                    </a:cubicBezTo>
                    <a:lnTo>
                      <a:pt x="313" y="13124"/>
                    </a:lnTo>
                    <a:cubicBezTo>
                      <a:pt x="162" y="12738"/>
                      <a:pt x="101" y="12325"/>
                      <a:pt x="101" y="11943"/>
                    </a:cubicBezTo>
                    <a:cubicBezTo>
                      <a:pt x="68" y="11442"/>
                      <a:pt x="201" y="10942"/>
                      <a:pt x="401" y="10475"/>
                    </a:cubicBezTo>
                    <a:cubicBezTo>
                      <a:pt x="668" y="9875"/>
                      <a:pt x="1135" y="9374"/>
                      <a:pt x="1702" y="9041"/>
                    </a:cubicBezTo>
                    <a:cubicBezTo>
                      <a:pt x="2336" y="8640"/>
                      <a:pt x="3136" y="8440"/>
                      <a:pt x="3937" y="8073"/>
                    </a:cubicBezTo>
                    <a:cubicBezTo>
                      <a:pt x="4371" y="7873"/>
                      <a:pt x="4771" y="7606"/>
                      <a:pt x="5104" y="7306"/>
                    </a:cubicBezTo>
                    <a:cubicBezTo>
                      <a:pt x="5471" y="6939"/>
                      <a:pt x="5705" y="6505"/>
                      <a:pt x="5772" y="5972"/>
                    </a:cubicBezTo>
                    <a:cubicBezTo>
                      <a:pt x="5805" y="5471"/>
                      <a:pt x="5705" y="4938"/>
                      <a:pt x="5505" y="4471"/>
                    </a:cubicBezTo>
                    <a:cubicBezTo>
                      <a:pt x="5271" y="3970"/>
                      <a:pt x="5004" y="3503"/>
                      <a:pt x="4771" y="3036"/>
                    </a:cubicBezTo>
                    <a:cubicBezTo>
                      <a:pt x="4504" y="2569"/>
                      <a:pt x="4404" y="2036"/>
                      <a:pt x="4437" y="1502"/>
                    </a:cubicBezTo>
                    <a:cubicBezTo>
                      <a:pt x="4437" y="1037"/>
                      <a:pt x="4690" y="623"/>
                      <a:pt x="5086" y="370"/>
                    </a:cubicBezTo>
                    <a:lnTo>
                      <a:pt x="5086" y="370"/>
                    </a:lnTo>
                    <a:cubicBezTo>
                      <a:pt x="5047" y="636"/>
                      <a:pt x="5086" y="902"/>
                      <a:pt x="5205" y="1168"/>
                    </a:cubicBezTo>
                    <a:cubicBezTo>
                      <a:pt x="5338" y="1435"/>
                      <a:pt x="5505" y="1669"/>
                      <a:pt x="5738" y="1869"/>
                    </a:cubicBezTo>
                    <a:cubicBezTo>
                      <a:pt x="6172" y="2202"/>
                      <a:pt x="6706" y="2469"/>
                      <a:pt x="7239" y="2636"/>
                    </a:cubicBezTo>
                    <a:cubicBezTo>
                      <a:pt x="7740" y="2769"/>
                      <a:pt x="8207" y="2970"/>
                      <a:pt x="8674" y="3270"/>
                    </a:cubicBezTo>
                    <a:cubicBezTo>
                      <a:pt x="9074" y="3537"/>
                      <a:pt x="9408" y="3904"/>
                      <a:pt x="9708" y="4337"/>
                    </a:cubicBezTo>
                    <a:cubicBezTo>
                      <a:pt x="10208" y="5104"/>
                      <a:pt x="10375" y="6072"/>
                      <a:pt x="10175" y="6972"/>
                    </a:cubicBezTo>
                    <a:cubicBezTo>
                      <a:pt x="10041" y="7773"/>
                      <a:pt x="9608" y="8507"/>
                      <a:pt x="9007" y="9041"/>
                    </a:cubicBezTo>
                    <a:cubicBezTo>
                      <a:pt x="8474" y="9474"/>
                      <a:pt x="8040" y="10041"/>
                      <a:pt x="7740" y="10642"/>
                    </a:cubicBezTo>
                    <a:cubicBezTo>
                      <a:pt x="7540" y="11109"/>
                      <a:pt x="7473" y="11642"/>
                      <a:pt x="7606" y="12176"/>
                    </a:cubicBezTo>
                    <a:cubicBezTo>
                      <a:pt x="7640" y="12510"/>
                      <a:pt x="7773" y="12810"/>
                      <a:pt x="7973" y="13077"/>
                    </a:cubicBezTo>
                    <a:cubicBezTo>
                      <a:pt x="8040" y="13177"/>
                      <a:pt x="8107" y="13244"/>
                      <a:pt x="8207" y="13344"/>
                    </a:cubicBezTo>
                    <a:cubicBezTo>
                      <a:pt x="7940" y="12977"/>
                      <a:pt x="7740" y="12576"/>
                      <a:pt x="7673" y="12143"/>
                    </a:cubicBezTo>
                    <a:cubicBezTo>
                      <a:pt x="7573" y="11642"/>
                      <a:pt x="7640" y="11142"/>
                      <a:pt x="7840" y="10675"/>
                    </a:cubicBezTo>
                    <a:cubicBezTo>
                      <a:pt x="8140" y="10075"/>
                      <a:pt x="8607" y="9574"/>
                      <a:pt x="9107" y="9174"/>
                    </a:cubicBezTo>
                    <a:cubicBezTo>
                      <a:pt x="9741" y="8607"/>
                      <a:pt x="10208" y="7840"/>
                      <a:pt x="10375" y="7006"/>
                    </a:cubicBezTo>
                    <a:cubicBezTo>
                      <a:pt x="10575" y="6072"/>
                      <a:pt x="10375" y="5071"/>
                      <a:pt x="9875" y="4237"/>
                    </a:cubicBezTo>
                    <a:cubicBezTo>
                      <a:pt x="9574" y="3770"/>
                      <a:pt x="9207" y="3403"/>
                      <a:pt x="8807" y="3103"/>
                    </a:cubicBezTo>
                    <a:cubicBezTo>
                      <a:pt x="8340" y="2803"/>
                      <a:pt x="7840" y="2569"/>
                      <a:pt x="7306" y="2436"/>
                    </a:cubicBezTo>
                    <a:cubicBezTo>
                      <a:pt x="6806" y="2269"/>
                      <a:pt x="6305" y="2036"/>
                      <a:pt x="5872" y="1702"/>
                    </a:cubicBezTo>
                    <a:cubicBezTo>
                      <a:pt x="5471" y="1368"/>
                      <a:pt x="5238" y="835"/>
                      <a:pt x="5305" y="301"/>
                    </a:cubicBezTo>
                    <a:lnTo>
                      <a:pt x="5338" y="201"/>
                    </a:lnTo>
                    <a:lnTo>
                      <a:pt x="54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" name="Google Shape;3997;p69">
              <a:extLst>
                <a:ext uri="{FF2B5EF4-FFF2-40B4-BE49-F238E27FC236}">
                  <a16:creationId xmlns:a16="http://schemas.microsoft.com/office/drawing/2014/main" id="{2F3F7A70-21C1-7F29-9C35-E32BE3052E4F}"/>
                </a:ext>
              </a:extLst>
            </p:cNvPr>
            <p:cNvGrpSpPr/>
            <p:nvPr/>
          </p:nvGrpSpPr>
          <p:grpSpPr>
            <a:xfrm>
              <a:off x="6009990" y="3009275"/>
              <a:ext cx="288453" cy="322050"/>
              <a:chOff x="6009990" y="3009275"/>
              <a:chExt cx="288453" cy="322050"/>
            </a:xfrm>
          </p:grpSpPr>
          <p:sp>
            <p:nvSpPr>
              <p:cNvPr id="136" name="Google Shape;3998;p69">
                <a:extLst>
                  <a:ext uri="{FF2B5EF4-FFF2-40B4-BE49-F238E27FC236}">
                    <a16:creationId xmlns:a16="http://schemas.microsoft.com/office/drawing/2014/main" id="{2AC29CD0-E700-957A-AE55-21713E832B37}"/>
                  </a:ext>
                </a:extLst>
              </p:cNvPr>
              <p:cNvSpPr/>
              <p:nvPr/>
            </p:nvSpPr>
            <p:spPr>
              <a:xfrm>
                <a:off x="6009990" y="3009275"/>
                <a:ext cx="241408" cy="79535"/>
              </a:xfrm>
              <a:custGeom>
                <a:avLst/>
                <a:gdLst/>
                <a:ahLst/>
                <a:cxnLst/>
                <a:rect l="l" t="t" r="r" b="b"/>
                <a:pathLst>
                  <a:path w="14378" h="4737" extrusionOk="0">
                    <a:moveTo>
                      <a:pt x="1" y="0"/>
                    </a:moveTo>
                    <a:lnTo>
                      <a:pt x="68" y="3970"/>
                    </a:lnTo>
                    <a:lnTo>
                      <a:pt x="14378" y="4737"/>
                    </a:lnTo>
                    <a:lnTo>
                      <a:pt x="13977" y="116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C5C5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3999;p69">
                <a:extLst>
                  <a:ext uri="{FF2B5EF4-FFF2-40B4-BE49-F238E27FC236}">
                    <a16:creationId xmlns:a16="http://schemas.microsoft.com/office/drawing/2014/main" id="{88628166-F03E-EB3A-9BA2-9D76273E6114}"/>
                  </a:ext>
                </a:extLst>
              </p:cNvPr>
              <p:cNvSpPr/>
              <p:nvPr/>
            </p:nvSpPr>
            <p:spPr>
              <a:xfrm>
                <a:off x="6032959" y="3011508"/>
                <a:ext cx="5625" cy="66102"/>
              </a:xfrm>
              <a:custGeom>
                <a:avLst/>
                <a:gdLst/>
                <a:ahLst/>
                <a:cxnLst/>
                <a:rect l="l" t="t" r="r" b="b"/>
                <a:pathLst>
                  <a:path w="335" h="3937" extrusionOk="0">
                    <a:moveTo>
                      <a:pt x="101" y="0"/>
                    </a:moveTo>
                    <a:cubicBezTo>
                      <a:pt x="0" y="634"/>
                      <a:pt x="0" y="1301"/>
                      <a:pt x="67" y="1969"/>
                    </a:cubicBezTo>
                    <a:cubicBezTo>
                      <a:pt x="34" y="2602"/>
                      <a:pt x="101" y="3269"/>
                      <a:pt x="234" y="3937"/>
                    </a:cubicBezTo>
                    <a:cubicBezTo>
                      <a:pt x="334" y="3269"/>
                      <a:pt x="334" y="2602"/>
                      <a:pt x="267" y="1935"/>
                    </a:cubicBezTo>
                    <a:cubicBezTo>
                      <a:pt x="267" y="1301"/>
                      <a:pt x="201" y="634"/>
                      <a:pt x="101" y="0"/>
                    </a:cubicBezTo>
                    <a:close/>
                  </a:path>
                </a:pathLst>
              </a:custGeom>
              <a:solidFill>
                <a:srgbClr val="D4D4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4000;p69">
                <a:extLst>
                  <a:ext uri="{FF2B5EF4-FFF2-40B4-BE49-F238E27FC236}">
                    <a16:creationId xmlns:a16="http://schemas.microsoft.com/office/drawing/2014/main" id="{0DBED9AE-5F6E-7F89-3FA6-EEF82D2C88C1}"/>
                  </a:ext>
                </a:extLst>
              </p:cNvPr>
              <p:cNvSpPr/>
              <p:nvPr/>
            </p:nvSpPr>
            <p:spPr>
              <a:xfrm>
                <a:off x="6043604" y="3012062"/>
                <a:ext cx="5608" cy="65548"/>
              </a:xfrm>
              <a:custGeom>
                <a:avLst/>
                <a:gdLst/>
                <a:ahLst/>
                <a:cxnLst/>
                <a:rect l="l" t="t" r="r" b="b"/>
                <a:pathLst>
                  <a:path w="334" h="3904" extrusionOk="0">
                    <a:moveTo>
                      <a:pt x="134" y="1"/>
                    </a:moveTo>
                    <a:cubicBezTo>
                      <a:pt x="34" y="635"/>
                      <a:pt x="0" y="1302"/>
                      <a:pt x="67" y="1969"/>
                    </a:cubicBezTo>
                    <a:cubicBezTo>
                      <a:pt x="34" y="2603"/>
                      <a:pt x="100" y="3270"/>
                      <a:pt x="200" y="3904"/>
                    </a:cubicBezTo>
                    <a:cubicBezTo>
                      <a:pt x="300" y="3270"/>
                      <a:pt x="334" y="2603"/>
                      <a:pt x="267" y="1969"/>
                    </a:cubicBezTo>
                    <a:cubicBezTo>
                      <a:pt x="300" y="1302"/>
                      <a:pt x="267" y="635"/>
                      <a:pt x="134" y="1"/>
                    </a:cubicBezTo>
                    <a:close/>
                  </a:path>
                </a:pathLst>
              </a:custGeom>
              <a:solidFill>
                <a:srgbClr val="D4D4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4001;p69">
                <a:extLst>
                  <a:ext uri="{FF2B5EF4-FFF2-40B4-BE49-F238E27FC236}">
                    <a16:creationId xmlns:a16="http://schemas.microsoft.com/office/drawing/2014/main" id="{CA4E3BAD-63D6-3F53-1B5F-D7CFCF49F3A1}"/>
                  </a:ext>
                </a:extLst>
              </p:cNvPr>
              <p:cNvSpPr/>
              <p:nvPr/>
            </p:nvSpPr>
            <p:spPr>
              <a:xfrm>
                <a:off x="6067127" y="3041747"/>
                <a:ext cx="130509" cy="10662"/>
              </a:xfrm>
              <a:custGeom>
                <a:avLst/>
                <a:gdLst/>
                <a:ahLst/>
                <a:cxnLst/>
                <a:rect l="l" t="t" r="r" b="b"/>
                <a:pathLst>
                  <a:path w="7773" h="63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435" y="268"/>
                      <a:pt x="5304" y="434"/>
                      <a:pt x="7772" y="635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4002;p69">
                <a:extLst>
                  <a:ext uri="{FF2B5EF4-FFF2-40B4-BE49-F238E27FC236}">
                    <a16:creationId xmlns:a16="http://schemas.microsoft.com/office/drawing/2014/main" id="{4B559C06-702D-91DF-39F4-F5E033BED606}"/>
                  </a:ext>
                </a:extLst>
              </p:cNvPr>
              <p:cNvSpPr/>
              <p:nvPr/>
            </p:nvSpPr>
            <p:spPr>
              <a:xfrm>
                <a:off x="6067127" y="3041193"/>
                <a:ext cx="130509" cy="11451"/>
              </a:xfrm>
              <a:custGeom>
                <a:avLst/>
                <a:gdLst/>
                <a:ahLst/>
                <a:cxnLst/>
                <a:rect l="l" t="t" r="r" b="b"/>
                <a:pathLst>
                  <a:path w="7773" h="682" extrusionOk="0">
                    <a:moveTo>
                      <a:pt x="0" y="0"/>
                    </a:moveTo>
                    <a:cubicBezTo>
                      <a:pt x="367" y="134"/>
                      <a:pt x="734" y="167"/>
                      <a:pt x="1134" y="201"/>
                    </a:cubicBezTo>
                    <a:cubicBezTo>
                      <a:pt x="1835" y="301"/>
                      <a:pt x="2802" y="367"/>
                      <a:pt x="3870" y="467"/>
                    </a:cubicBezTo>
                    <a:cubicBezTo>
                      <a:pt x="4970" y="534"/>
                      <a:pt x="5938" y="601"/>
                      <a:pt x="6638" y="634"/>
                    </a:cubicBezTo>
                    <a:cubicBezTo>
                      <a:pt x="6898" y="658"/>
                      <a:pt x="7174" y="681"/>
                      <a:pt x="7443" y="681"/>
                    </a:cubicBezTo>
                    <a:cubicBezTo>
                      <a:pt x="7555" y="681"/>
                      <a:pt x="7665" y="677"/>
                      <a:pt x="7772" y="668"/>
                    </a:cubicBezTo>
                    <a:cubicBezTo>
                      <a:pt x="7406" y="567"/>
                      <a:pt x="7005" y="501"/>
                      <a:pt x="6638" y="501"/>
                    </a:cubicBezTo>
                    <a:cubicBezTo>
                      <a:pt x="5938" y="401"/>
                      <a:pt x="4970" y="334"/>
                      <a:pt x="3903" y="234"/>
                    </a:cubicBezTo>
                    <a:lnTo>
                      <a:pt x="1134" y="67"/>
                    </a:lnTo>
                    <a:cubicBezTo>
                      <a:pt x="767" y="0"/>
                      <a:pt x="367" y="0"/>
                      <a:pt x="0" y="0"/>
                    </a:cubicBezTo>
                    <a:close/>
                  </a:path>
                </a:pathLst>
              </a:custGeom>
              <a:solidFill>
                <a:srgbClr val="D4D4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4003;p69">
                <a:extLst>
                  <a:ext uri="{FF2B5EF4-FFF2-40B4-BE49-F238E27FC236}">
                    <a16:creationId xmlns:a16="http://schemas.microsoft.com/office/drawing/2014/main" id="{0C8E269B-0B5F-5C06-FC0D-7CD04E1D65E8}"/>
                  </a:ext>
                </a:extLst>
              </p:cNvPr>
              <p:cNvSpPr/>
              <p:nvPr/>
            </p:nvSpPr>
            <p:spPr>
              <a:xfrm>
                <a:off x="6210497" y="3026636"/>
                <a:ext cx="5625" cy="59941"/>
              </a:xfrm>
              <a:custGeom>
                <a:avLst/>
                <a:gdLst/>
                <a:ahLst/>
                <a:cxnLst/>
                <a:rect l="l" t="t" r="r" b="b"/>
                <a:pathLst>
                  <a:path w="335" h="3570" extrusionOk="0">
                    <a:moveTo>
                      <a:pt x="67" y="0"/>
                    </a:moveTo>
                    <a:lnTo>
                      <a:pt x="67" y="0"/>
                    </a:lnTo>
                    <a:cubicBezTo>
                      <a:pt x="1" y="1201"/>
                      <a:pt x="67" y="2402"/>
                      <a:pt x="268" y="3569"/>
                    </a:cubicBezTo>
                    <a:cubicBezTo>
                      <a:pt x="334" y="2368"/>
                      <a:pt x="268" y="1201"/>
                      <a:pt x="67" y="0"/>
                    </a:cubicBezTo>
                    <a:close/>
                  </a:path>
                </a:pathLst>
              </a:custGeom>
              <a:solidFill>
                <a:srgbClr val="D4D4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4004;p69">
                <a:extLst>
                  <a:ext uri="{FF2B5EF4-FFF2-40B4-BE49-F238E27FC236}">
                    <a16:creationId xmlns:a16="http://schemas.microsoft.com/office/drawing/2014/main" id="{40DCBBD8-E507-F2A0-8F30-1936353AC719}"/>
                  </a:ext>
                </a:extLst>
              </p:cNvPr>
              <p:cNvSpPr/>
              <p:nvPr/>
            </p:nvSpPr>
            <p:spPr>
              <a:xfrm>
                <a:off x="6222821" y="3027190"/>
                <a:ext cx="7304" cy="60511"/>
              </a:xfrm>
              <a:custGeom>
                <a:avLst/>
                <a:gdLst/>
                <a:ahLst/>
                <a:cxnLst/>
                <a:rect l="l" t="t" r="r" b="b"/>
                <a:pathLst>
                  <a:path w="435" h="3604" extrusionOk="0">
                    <a:moveTo>
                      <a:pt x="67" y="0"/>
                    </a:moveTo>
                    <a:lnTo>
                      <a:pt x="67" y="0"/>
                    </a:lnTo>
                    <a:cubicBezTo>
                      <a:pt x="1" y="601"/>
                      <a:pt x="34" y="1201"/>
                      <a:pt x="134" y="1802"/>
                    </a:cubicBezTo>
                    <a:cubicBezTo>
                      <a:pt x="134" y="2402"/>
                      <a:pt x="234" y="3003"/>
                      <a:pt x="401" y="3603"/>
                    </a:cubicBezTo>
                    <a:cubicBezTo>
                      <a:pt x="434" y="3003"/>
                      <a:pt x="434" y="2369"/>
                      <a:pt x="334" y="1802"/>
                    </a:cubicBezTo>
                    <a:cubicBezTo>
                      <a:pt x="301" y="1201"/>
                      <a:pt x="201" y="601"/>
                      <a:pt x="67" y="0"/>
                    </a:cubicBezTo>
                    <a:close/>
                  </a:path>
                </a:pathLst>
              </a:custGeom>
              <a:solidFill>
                <a:srgbClr val="D4D4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4005;p69">
                <a:extLst>
                  <a:ext uri="{FF2B5EF4-FFF2-40B4-BE49-F238E27FC236}">
                    <a16:creationId xmlns:a16="http://schemas.microsoft.com/office/drawing/2014/main" id="{714614EF-4BBC-A01F-6D78-CA6D9185DCB4}"/>
                  </a:ext>
                </a:extLst>
              </p:cNvPr>
              <p:cNvSpPr/>
              <p:nvPr/>
            </p:nvSpPr>
            <p:spPr>
              <a:xfrm>
                <a:off x="6101849" y="3056321"/>
                <a:ext cx="66102" cy="3929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234" extrusionOk="0">
                    <a:moveTo>
                      <a:pt x="0" y="0"/>
                    </a:moveTo>
                    <a:cubicBezTo>
                      <a:pt x="1535" y="100"/>
                      <a:pt x="2702" y="200"/>
                      <a:pt x="3937" y="23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4006;p69">
                <a:extLst>
                  <a:ext uri="{FF2B5EF4-FFF2-40B4-BE49-F238E27FC236}">
                    <a16:creationId xmlns:a16="http://schemas.microsoft.com/office/drawing/2014/main" id="{BA6E6BC8-022E-22C4-5B2A-7AF5D641A219}"/>
                  </a:ext>
                </a:extLst>
              </p:cNvPr>
              <p:cNvSpPr/>
              <p:nvPr/>
            </p:nvSpPr>
            <p:spPr>
              <a:xfrm>
                <a:off x="6101849" y="3055464"/>
                <a:ext cx="66102" cy="5625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35" extrusionOk="0">
                    <a:moveTo>
                      <a:pt x="997" y="1"/>
                    </a:moveTo>
                    <a:cubicBezTo>
                      <a:pt x="668" y="1"/>
                      <a:pt x="334" y="18"/>
                      <a:pt x="0" y="51"/>
                    </a:cubicBezTo>
                    <a:cubicBezTo>
                      <a:pt x="634" y="184"/>
                      <a:pt x="1301" y="251"/>
                      <a:pt x="1968" y="285"/>
                    </a:cubicBezTo>
                    <a:cubicBezTo>
                      <a:pt x="2302" y="318"/>
                      <a:pt x="2627" y="335"/>
                      <a:pt x="2952" y="335"/>
                    </a:cubicBezTo>
                    <a:cubicBezTo>
                      <a:pt x="3278" y="335"/>
                      <a:pt x="3603" y="318"/>
                      <a:pt x="3937" y="285"/>
                    </a:cubicBezTo>
                    <a:cubicBezTo>
                      <a:pt x="3303" y="118"/>
                      <a:pt x="2636" y="51"/>
                      <a:pt x="1968" y="51"/>
                    </a:cubicBezTo>
                    <a:cubicBezTo>
                      <a:pt x="1652" y="18"/>
                      <a:pt x="1326" y="1"/>
                      <a:pt x="997" y="1"/>
                    </a:cubicBezTo>
                    <a:close/>
                  </a:path>
                </a:pathLst>
              </a:custGeom>
              <a:solidFill>
                <a:srgbClr val="D4D4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4007;p69">
                <a:extLst>
                  <a:ext uri="{FF2B5EF4-FFF2-40B4-BE49-F238E27FC236}">
                    <a16:creationId xmlns:a16="http://schemas.microsoft.com/office/drawing/2014/main" id="{B9F65D64-A4D9-8093-7F9C-70A3828DAFA8}"/>
                  </a:ext>
                </a:extLst>
              </p:cNvPr>
              <p:cNvSpPr/>
              <p:nvPr/>
            </p:nvSpPr>
            <p:spPr>
              <a:xfrm>
                <a:off x="6050320" y="3264652"/>
                <a:ext cx="248124" cy="66673"/>
              </a:xfrm>
              <a:custGeom>
                <a:avLst/>
                <a:gdLst/>
                <a:ahLst/>
                <a:cxnLst/>
                <a:rect l="l" t="t" r="r" b="b"/>
                <a:pathLst>
                  <a:path w="14778" h="3971" extrusionOk="0">
                    <a:moveTo>
                      <a:pt x="1" y="1"/>
                    </a:moveTo>
                    <a:lnTo>
                      <a:pt x="367" y="3970"/>
                    </a:lnTo>
                    <a:lnTo>
                      <a:pt x="14778" y="3937"/>
                    </a:lnTo>
                    <a:lnTo>
                      <a:pt x="14011" y="3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72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4008;p69">
                <a:extLst>
                  <a:ext uri="{FF2B5EF4-FFF2-40B4-BE49-F238E27FC236}">
                    <a16:creationId xmlns:a16="http://schemas.microsoft.com/office/drawing/2014/main" id="{9CD58B93-362D-E169-5868-7AC2C79C19AC}"/>
                  </a:ext>
                </a:extLst>
              </p:cNvPr>
              <p:cNvSpPr/>
              <p:nvPr/>
            </p:nvSpPr>
            <p:spPr>
              <a:xfrm>
                <a:off x="6050320" y="3264652"/>
                <a:ext cx="248124" cy="66673"/>
              </a:xfrm>
              <a:custGeom>
                <a:avLst/>
                <a:gdLst/>
                <a:ahLst/>
                <a:cxnLst/>
                <a:rect l="l" t="t" r="r" b="b"/>
                <a:pathLst>
                  <a:path w="14778" h="3971" extrusionOk="0">
                    <a:moveTo>
                      <a:pt x="1" y="1"/>
                    </a:moveTo>
                    <a:lnTo>
                      <a:pt x="367" y="3970"/>
                    </a:lnTo>
                    <a:lnTo>
                      <a:pt x="14778" y="3937"/>
                    </a:lnTo>
                    <a:lnTo>
                      <a:pt x="14011" y="3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4009;p69">
                <a:extLst>
                  <a:ext uri="{FF2B5EF4-FFF2-40B4-BE49-F238E27FC236}">
                    <a16:creationId xmlns:a16="http://schemas.microsoft.com/office/drawing/2014/main" id="{CF451082-16DC-EE94-140E-B120BE25B2A4}"/>
                  </a:ext>
                </a:extLst>
              </p:cNvPr>
              <p:cNvSpPr/>
              <p:nvPr/>
            </p:nvSpPr>
            <p:spPr>
              <a:xfrm>
                <a:off x="6103528" y="3290425"/>
                <a:ext cx="147316" cy="12341"/>
              </a:xfrm>
              <a:custGeom>
                <a:avLst/>
                <a:gdLst/>
                <a:ahLst/>
                <a:cxnLst/>
                <a:rect l="l" t="t" r="r" b="b"/>
                <a:pathLst>
                  <a:path w="8774" h="735" extrusionOk="0">
                    <a:moveTo>
                      <a:pt x="34" y="0"/>
                    </a:moveTo>
                    <a:lnTo>
                      <a:pt x="0" y="734"/>
                    </a:lnTo>
                    <a:lnTo>
                      <a:pt x="8773" y="734"/>
                    </a:lnTo>
                    <a:lnTo>
                      <a:pt x="8773" y="34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4010;p69">
                <a:extLst>
                  <a:ext uri="{FF2B5EF4-FFF2-40B4-BE49-F238E27FC236}">
                    <a16:creationId xmlns:a16="http://schemas.microsoft.com/office/drawing/2014/main" id="{40700527-B727-F0AE-C276-37DD829A1159}"/>
                  </a:ext>
                </a:extLst>
              </p:cNvPr>
              <p:cNvSpPr/>
              <p:nvPr/>
            </p:nvSpPr>
            <p:spPr>
              <a:xfrm>
                <a:off x="6017831" y="3203603"/>
                <a:ext cx="246445" cy="66673"/>
              </a:xfrm>
              <a:custGeom>
                <a:avLst/>
                <a:gdLst/>
                <a:ahLst/>
                <a:cxnLst/>
                <a:rect l="l" t="t" r="r" b="b"/>
                <a:pathLst>
                  <a:path w="14678" h="3971" extrusionOk="0">
                    <a:moveTo>
                      <a:pt x="1" y="1"/>
                    </a:moveTo>
                    <a:lnTo>
                      <a:pt x="334" y="3970"/>
                    </a:lnTo>
                    <a:lnTo>
                      <a:pt x="14678" y="3704"/>
                    </a:lnTo>
                    <a:lnTo>
                      <a:pt x="14011" y="16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C5C5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4011;p69">
                <a:extLst>
                  <a:ext uri="{FF2B5EF4-FFF2-40B4-BE49-F238E27FC236}">
                    <a16:creationId xmlns:a16="http://schemas.microsoft.com/office/drawing/2014/main" id="{07DAAFB3-CD82-D1EF-90D3-03D939E6FB6B}"/>
                  </a:ext>
                </a:extLst>
              </p:cNvPr>
              <p:cNvSpPr/>
              <p:nvPr/>
            </p:nvSpPr>
            <p:spPr>
              <a:xfrm>
                <a:off x="6018402" y="3212569"/>
                <a:ext cx="232442" cy="44829"/>
              </a:xfrm>
              <a:custGeom>
                <a:avLst/>
                <a:gdLst/>
                <a:ahLst/>
                <a:cxnLst/>
                <a:rect l="l" t="t" r="r" b="b"/>
                <a:pathLst>
                  <a:path w="13844" h="2670" extrusionOk="0">
                    <a:moveTo>
                      <a:pt x="0" y="1"/>
                    </a:moveTo>
                    <a:lnTo>
                      <a:pt x="234" y="2669"/>
                    </a:lnTo>
                    <a:lnTo>
                      <a:pt x="13843" y="2536"/>
                    </a:lnTo>
                    <a:lnTo>
                      <a:pt x="13410" y="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4012;p69">
                <a:extLst>
                  <a:ext uri="{FF2B5EF4-FFF2-40B4-BE49-F238E27FC236}">
                    <a16:creationId xmlns:a16="http://schemas.microsoft.com/office/drawing/2014/main" id="{2FB7956D-D1C2-6966-3B93-68BF4AB45199}"/>
                  </a:ext>
                </a:extLst>
              </p:cNvPr>
              <p:cNvSpPr/>
              <p:nvPr/>
            </p:nvSpPr>
            <p:spPr>
              <a:xfrm>
                <a:off x="6021760" y="3228251"/>
                <a:ext cx="210044" cy="5054"/>
              </a:xfrm>
              <a:custGeom>
                <a:avLst/>
                <a:gdLst/>
                <a:ahLst/>
                <a:cxnLst/>
                <a:rect l="l" t="t" r="r" b="b"/>
                <a:pathLst>
                  <a:path w="12510" h="301" extrusionOk="0">
                    <a:moveTo>
                      <a:pt x="467" y="1"/>
                    </a:moveTo>
                    <a:cubicBezTo>
                      <a:pt x="334" y="1"/>
                      <a:pt x="167" y="1"/>
                      <a:pt x="0" y="34"/>
                    </a:cubicBezTo>
                    <a:cubicBezTo>
                      <a:pt x="118" y="58"/>
                      <a:pt x="236" y="81"/>
                      <a:pt x="342" y="81"/>
                    </a:cubicBezTo>
                    <a:cubicBezTo>
                      <a:pt x="386" y="81"/>
                      <a:pt x="428" y="77"/>
                      <a:pt x="467" y="67"/>
                    </a:cubicBezTo>
                    <a:lnTo>
                      <a:pt x="1835" y="134"/>
                    </a:lnTo>
                    <a:cubicBezTo>
                      <a:pt x="2969" y="167"/>
                      <a:pt x="4537" y="201"/>
                      <a:pt x="6238" y="234"/>
                    </a:cubicBezTo>
                    <a:cubicBezTo>
                      <a:pt x="7973" y="301"/>
                      <a:pt x="9540" y="301"/>
                      <a:pt x="10675" y="301"/>
                    </a:cubicBezTo>
                    <a:lnTo>
                      <a:pt x="12009" y="301"/>
                    </a:lnTo>
                    <a:cubicBezTo>
                      <a:pt x="12176" y="301"/>
                      <a:pt x="12342" y="301"/>
                      <a:pt x="12509" y="268"/>
                    </a:cubicBezTo>
                    <a:cubicBezTo>
                      <a:pt x="12342" y="234"/>
                      <a:pt x="12176" y="201"/>
                      <a:pt x="12009" y="201"/>
                    </a:cubicBezTo>
                    <a:lnTo>
                      <a:pt x="10675" y="167"/>
                    </a:lnTo>
                    <a:cubicBezTo>
                      <a:pt x="9540" y="101"/>
                      <a:pt x="7973" y="101"/>
                      <a:pt x="6238" y="34"/>
                    </a:cubicBezTo>
                    <a:cubicBezTo>
                      <a:pt x="4537" y="1"/>
                      <a:pt x="2969" y="1"/>
                      <a:pt x="1835" y="1"/>
                    </a:cubicBezTo>
                    <a:close/>
                  </a:path>
                </a:pathLst>
              </a:custGeom>
              <a:solidFill>
                <a:srgbClr val="C5C5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4013;p69">
                <a:extLst>
                  <a:ext uri="{FF2B5EF4-FFF2-40B4-BE49-F238E27FC236}">
                    <a16:creationId xmlns:a16="http://schemas.microsoft.com/office/drawing/2014/main" id="{98CBC695-4779-EF26-E8BB-9308F0DB77A1}"/>
                  </a:ext>
                </a:extLst>
              </p:cNvPr>
              <p:cNvSpPr/>
              <p:nvPr/>
            </p:nvSpPr>
            <p:spPr>
              <a:xfrm>
                <a:off x="6020081" y="3237771"/>
                <a:ext cx="211723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12610" h="268" extrusionOk="0">
                    <a:moveTo>
                      <a:pt x="10775" y="1"/>
                    </a:moveTo>
                    <a:cubicBezTo>
                      <a:pt x="9607" y="1"/>
                      <a:pt x="8039" y="1"/>
                      <a:pt x="6305" y="34"/>
                    </a:cubicBezTo>
                    <a:cubicBezTo>
                      <a:pt x="4570" y="67"/>
                      <a:pt x="2969" y="101"/>
                      <a:pt x="1835" y="134"/>
                    </a:cubicBezTo>
                    <a:lnTo>
                      <a:pt x="501" y="168"/>
                    </a:lnTo>
                    <a:cubicBezTo>
                      <a:pt x="334" y="168"/>
                      <a:pt x="167" y="201"/>
                      <a:pt x="0" y="234"/>
                    </a:cubicBezTo>
                    <a:cubicBezTo>
                      <a:pt x="167" y="268"/>
                      <a:pt x="334" y="268"/>
                      <a:pt x="501" y="268"/>
                    </a:cubicBezTo>
                    <a:lnTo>
                      <a:pt x="1835" y="268"/>
                    </a:lnTo>
                    <a:cubicBezTo>
                      <a:pt x="2969" y="268"/>
                      <a:pt x="4570" y="268"/>
                      <a:pt x="6305" y="234"/>
                    </a:cubicBezTo>
                    <a:cubicBezTo>
                      <a:pt x="8039" y="201"/>
                      <a:pt x="9607" y="168"/>
                      <a:pt x="10775" y="134"/>
                    </a:cubicBezTo>
                    <a:lnTo>
                      <a:pt x="12109" y="67"/>
                    </a:lnTo>
                    <a:cubicBezTo>
                      <a:pt x="12276" y="67"/>
                      <a:pt x="12442" y="67"/>
                      <a:pt x="12609" y="34"/>
                    </a:cubicBezTo>
                    <a:cubicBezTo>
                      <a:pt x="12442" y="1"/>
                      <a:pt x="12276" y="1"/>
                      <a:pt x="12109" y="1"/>
                    </a:cubicBezTo>
                    <a:close/>
                  </a:path>
                </a:pathLst>
              </a:custGeom>
              <a:solidFill>
                <a:srgbClr val="C5C5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4014;p69">
                <a:extLst>
                  <a:ext uri="{FF2B5EF4-FFF2-40B4-BE49-F238E27FC236}">
                    <a16:creationId xmlns:a16="http://schemas.microsoft.com/office/drawing/2014/main" id="{2FA643AA-BBF0-7851-BD5F-F337DE74D2D0}"/>
                  </a:ext>
                </a:extLst>
              </p:cNvPr>
              <p:cNvSpPr/>
              <p:nvPr/>
            </p:nvSpPr>
            <p:spPr>
              <a:xfrm>
                <a:off x="6022314" y="3139767"/>
                <a:ext cx="245336" cy="66657"/>
              </a:xfrm>
              <a:custGeom>
                <a:avLst/>
                <a:gdLst/>
                <a:ahLst/>
                <a:cxnLst/>
                <a:rect l="l" t="t" r="r" b="b"/>
                <a:pathLst>
                  <a:path w="14612" h="3970" extrusionOk="0">
                    <a:moveTo>
                      <a:pt x="1" y="0"/>
                    </a:moveTo>
                    <a:lnTo>
                      <a:pt x="268" y="3970"/>
                    </a:lnTo>
                    <a:lnTo>
                      <a:pt x="14611" y="3970"/>
                    </a:lnTo>
                    <a:lnTo>
                      <a:pt x="14011" y="43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4015;p69">
                <a:extLst>
                  <a:ext uri="{FF2B5EF4-FFF2-40B4-BE49-F238E27FC236}">
                    <a16:creationId xmlns:a16="http://schemas.microsoft.com/office/drawing/2014/main" id="{66AA4DC3-3969-06DC-3213-CF7B9B7B9B3E}"/>
                  </a:ext>
                </a:extLst>
              </p:cNvPr>
              <p:cNvSpPr/>
              <p:nvPr/>
            </p:nvSpPr>
            <p:spPr>
              <a:xfrm>
                <a:off x="6031834" y="3149287"/>
                <a:ext cx="233567" cy="48742"/>
              </a:xfrm>
              <a:custGeom>
                <a:avLst/>
                <a:gdLst/>
                <a:ahLst/>
                <a:cxnLst/>
                <a:rect l="l" t="t" r="r" b="b"/>
                <a:pathLst>
                  <a:path w="13911" h="2903" extrusionOk="0">
                    <a:moveTo>
                      <a:pt x="1" y="0"/>
                    </a:moveTo>
                    <a:lnTo>
                      <a:pt x="268" y="2902"/>
                    </a:lnTo>
                    <a:lnTo>
                      <a:pt x="13911" y="2736"/>
                    </a:lnTo>
                    <a:lnTo>
                      <a:pt x="13510" y="23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4016;p69">
                <a:extLst>
                  <a:ext uri="{FF2B5EF4-FFF2-40B4-BE49-F238E27FC236}">
                    <a16:creationId xmlns:a16="http://schemas.microsoft.com/office/drawing/2014/main" id="{BD362540-17FC-A114-6015-81FE2A4EF417}"/>
                  </a:ext>
                </a:extLst>
              </p:cNvPr>
              <p:cNvSpPr/>
              <p:nvPr/>
            </p:nvSpPr>
            <p:spPr>
              <a:xfrm>
                <a:off x="6031280" y="3074236"/>
                <a:ext cx="242532" cy="75068"/>
              </a:xfrm>
              <a:custGeom>
                <a:avLst/>
                <a:gdLst/>
                <a:ahLst/>
                <a:cxnLst/>
                <a:rect l="l" t="t" r="r" b="b"/>
                <a:pathLst>
                  <a:path w="14445" h="4471" extrusionOk="0">
                    <a:moveTo>
                      <a:pt x="0" y="0"/>
                    </a:moveTo>
                    <a:lnTo>
                      <a:pt x="134" y="3970"/>
                    </a:lnTo>
                    <a:lnTo>
                      <a:pt x="14444" y="4470"/>
                    </a:lnTo>
                    <a:lnTo>
                      <a:pt x="13977" y="9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4017;p69">
                <a:extLst>
                  <a:ext uri="{FF2B5EF4-FFF2-40B4-BE49-F238E27FC236}">
                    <a16:creationId xmlns:a16="http://schemas.microsoft.com/office/drawing/2014/main" id="{0ED4F563-0094-FF27-7E29-A1AAEF188D1A}"/>
                  </a:ext>
                </a:extLst>
              </p:cNvPr>
              <p:cNvSpPr/>
              <p:nvPr/>
            </p:nvSpPr>
            <p:spPr>
              <a:xfrm>
                <a:off x="6080559" y="3092151"/>
                <a:ext cx="147887" cy="20753"/>
              </a:xfrm>
              <a:custGeom>
                <a:avLst/>
                <a:gdLst/>
                <a:ahLst/>
                <a:cxnLst/>
                <a:rect l="l" t="t" r="r" b="b"/>
                <a:pathLst>
                  <a:path w="8808" h="1236" extrusionOk="0">
                    <a:moveTo>
                      <a:pt x="34" y="1"/>
                    </a:moveTo>
                    <a:lnTo>
                      <a:pt x="1" y="701"/>
                    </a:lnTo>
                    <a:lnTo>
                      <a:pt x="8774" y="1235"/>
                    </a:lnTo>
                    <a:lnTo>
                      <a:pt x="8807" y="535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4018;p69">
                <a:extLst>
                  <a:ext uri="{FF2B5EF4-FFF2-40B4-BE49-F238E27FC236}">
                    <a16:creationId xmlns:a16="http://schemas.microsoft.com/office/drawing/2014/main" id="{25D9F41F-F2B5-C840-D877-9FD5805CD416}"/>
                  </a:ext>
                </a:extLst>
              </p:cNvPr>
              <p:cNvSpPr/>
              <p:nvPr/>
            </p:nvSpPr>
            <p:spPr>
              <a:xfrm>
                <a:off x="6032405" y="3169452"/>
                <a:ext cx="228513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10" h="201" extrusionOk="0">
                    <a:moveTo>
                      <a:pt x="6805" y="0"/>
                    </a:moveTo>
                    <a:cubicBezTo>
                      <a:pt x="4904" y="0"/>
                      <a:pt x="3236" y="0"/>
                      <a:pt x="2002" y="34"/>
                    </a:cubicBezTo>
                    <a:lnTo>
                      <a:pt x="534" y="100"/>
                    </a:lnTo>
                    <a:cubicBezTo>
                      <a:pt x="485" y="90"/>
                      <a:pt x="433" y="86"/>
                      <a:pt x="380" y="86"/>
                    </a:cubicBezTo>
                    <a:cubicBezTo>
                      <a:pt x="253" y="86"/>
                      <a:pt x="118" y="110"/>
                      <a:pt x="0" y="134"/>
                    </a:cubicBezTo>
                    <a:cubicBezTo>
                      <a:pt x="167" y="167"/>
                      <a:pt x="367" y="167"/>
                      <a:pt x="534" y="167"/>
                    </a:cubicBezTo>
                    <a:lnTo>
                      <a:pt x="2002" y="200"/>
                    </a:lnTo>
                    <a:lnTo>
                      <a:pt x="6805" y="200"/>
                    </a:lnTo>
                    <a:cubicBezTo>
                      <a:pt x="8706" y="200"/>
                      <a:pt x="10374" y="167"/>
                      <a:pt x="11642" y="134"/>
                    </a:cubicBezTo>
                    <a:lnTo>
                      <a:pt x="13076" y="100"/>
                    </a:lnTo>
                    <a:cubicBezTo>
                      <a:pt x="13276" y="100"/>
                      <a:pt x="13443" y="100"/>
                      <a:pt x="13610" y="67"/>
                    </a:cubicBezTo>
                    <a:cubicBezTo>
                      <a:pt x="13492" y="43"/>
                      <a:pt x="13374" y="20"/>
                      <a:pt x="13244" y="20"/>
                    </a:cubicBezTo>
                    <a:cubicBezTo>
                      <a:pt x="13190" y="20"/>
                      <a:pt x="13135" y="24"/>
                      <a:pt x="13076" y="34"/>
                    </a:cubicBezTo>
                    <a:lnTo>
                      <a:pt x="11642" y="0"/>
                    </a:lnTo>
                    <a:close/>
                  </a:path>
                </a:pathLst>
              </a:custGeom>
              <a:solidFill>
                <a:srgbClr val="D4D4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4019;p69">
                <a:extLst>
                  <a:ext uri="{FF2B5EF4-FFF2-40B4-BE49-F238E27FC236}">
                    <a16:creationId xmlns:a16="http://schemas.microsoft.com/office/drawing/2014/main" id="{73E17C61-8992-2FF7-3826-F75B0CC08B06}"/>
                  </a:ext>
                </a:extLst>
              </p:cNvPr>
              <p:cNvSpPr/>
              <p:nvPr/>
            </p:nvSpPr>
            <p:spPr>
              <a:xfrm>
                <a:off x="6033513" y="3179291"/>
                <a:ext cx="230209" cy="4735"/>
              </a:xfrm>
              <a:custGeom>
                <a:avLst/>
                <a:gdLst/>
                <a:ahLst/>
                <a:cxnLst/>
                <a:rect l="l" t="t" r="r" b="b"/>
                <a:pathLst>
                  <a:path w="13711" h="282" extrusionOk="0">
                    <a:moveTo>
                      <a:pt x="381" y="1"/>
                    </a:moveTo>
                    <a:cubicBezTo>
                      <a:pt x="253" y="1"/>
                      <a:pt x="119" y="24"/>
                      <a:pt x="1" y="48"/>
                    </a:cubicBezTo>
                    <a:cubicBezTo>
                      <a:pt x="168" y="81"/>
                      <a:pt x="368" y="81"/>
                      <a:pt x="535" y="81"/>
                    </a:cubicBezTo>
                    <a:lnTo>
                      <a:pt x="2002" y="148"/>
                    </a:lnTo>
                    <a:cubicBezTo>
                      <a:pt x="3236" y="181"/>
                      <a:pt x="4971" y="215"/>
                      <a:pt x="6839" y="248"/>
                    </a:cubicBezTo>
                    <a:cubicBezTo>
                      <a:pt x="8740" y="281"/>
                      <a:pt x="10442" y="281"/>
                      <a:pt x="11709" y="281"/>
                    </a:cubicBezTo>
                    <a:lnTo>
                      <a:pt x="13177" y="281"/>
                    </a:lnTo>
                    <a:cubicBezTo>
                      <a:pt x="13344" y="281"/>
                      <a:pt x="13544" y="281"/>
                      <a:pt x="13711" y="248"/>
                    </a:cubicBezTo>
                    <a:cubicBezTo>
                      <a:pt x="13544" y="215"/>
                      <a:pt x="13344" y="181"/>
                      <a:pt x="13177" y="181"/>
                    </a:cubicBezTo>
                    <a:lnTo>
                      <a:pt x="11709" y="148"/>
                    </a:lnTo>
                    <a:cubicBezTo>
                      <a:pt x="10475" y="115"/>
                      <a:pt x="8740" y="81"/>
                      <a:pt x="6872" y="48"/>
                    </a:cubicBezTo>
                    <a:cubicBezTo>
                      <a:pt x="4971" y="15"/>
                      <a:pt x="3270" y="15"/>
                      <a:pt x="2002" y="15"/>
                    </a:cubicBezTo>
                    <a:lnTo>
                      <a:pt x="535" y="15"/>
                    </a:lnTo>
                    <a:cubicBezTo>
                      <a:pt x="486" y="5"/>
                      <a:pt x="434" y="1"/>
                      <a:pt x="381" y="1"/>
                    </a:cubicBezTo>
                    <a:close/>
                  </a:path>
                </a:pathLst>
              </a:custGeom>
              <a:solidFill>
                <a:srgbClr val="D4D4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52451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264">
            <a:extLst>
              <a:ext uri="{FF2B5EF4-FFF2-40B4-BE49-F238E27FC236}">
                <a16:creationId xmlns:a16="http://schemas.microsoft.com/office/drawing/2014/main" id="{A9B0C93C-4650-317D-27F0-E9EDD2BD77CA}"/>
              </a:ext>
            </a:extLst>
          </p:cNvPr>
          <p:cNvSpPr/>
          <p:nvPr/>
        </p:nvSpPr>
        <p:spPr>
          <a:xfrm flipV="1">
            <a:off x="2098511" y="2229561"/>
            <a:ext cx="4100660" cy="567167"/>
          </a:xfrm>
          <a:prstGeom prst="roundRect">
            <a:avLst>
              <a:gd name="adj" fmla="val 50000"/>
            </a:avLst>
          </a:prstGeom>
          <a:solidFill>
            <a:srgbClr val="CED9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10">
            <a:extLst>
              <a:ext uri="{FF2B5EF4-FFF2-40B4-BE49-F238E27FC236}">
                <a16:creationId xmlns:a16="http://schemas.microsoft.com/office/drawing/2014/main" id="{A91D87F1-193C-D747-BAFF-FCBC2ADA42AB}"/>
              </a:ext>
            </a:extLst>
          </p:cNvPr>
          <p:cNvSpPr/>
          <p:nvPr/>
        </p:nvSpPr>
        <p:spPr>
          <a:xfrm>
            <a:off x="-355601" y="-117120"/>
            <a:ext cx="5213599" cy="1193726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Google Shape;702;p38">
            <a:extLst>
              <a:ext uri="{FF2B5EF4-FFF2-40B4-BE49-F238E27FC236}">
                <a16:creationId xmlns:a16="http://schemas.microsoft.com/office/drawing/2014/main" id="{02E402C1-E31E-F202-02AE-F524CD1A91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82400" y="-45794"/>
            <a:ext cx="5213600" cy="112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4000" dirty="0">
                <a:solidFill>
                  <a:srgbClr val="6084B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Gestion projet </a:t>
            </a:r>
            <a:endParaRPr sz="4000" dirty="0">
              <a:solidFill>
                <a:srgbClr val="6084BC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812AFB1-213A-E609-7218-41343514B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237" y="3235181"/>
            <a:ext cx="7539723" cy="3051232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0E149EDA-E8F4-1E02-9BC7-9FD2BFC28F9A}"/>
              </a:ext>
            </a:extLst>
          </p:cNvPr>
          <p:cNvSpPr txBox="1"/>
          <p:nvPr/>
        </p:nvSpPr>
        <p:spPr>
          <a:xfrm>
            <a:off x="1677439" y="1344178"/>
            <a:ext cx="9823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alibri" panose="020F0502020204030204" pitchFamily="34" charset="0"/>
              </a:rPr>
              <a:t>Afin de réaliser l’application dans un temps précis et mieux gérer notre projet, deux méthodes ont été utilisées :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58C9C15-22E5-29BA-E642-FE6CEF9379D4}"/>
              </a:ext>
            </a:extLst>
          </p:cNvPr>
          <p:cNvSpPr txBox="1"/>
          <p:nvPr/>
        </p:nvSpPr>
        <p:spPr>
          <a:xfrm>
            <a:off x="2311551" y="2304328"/>
            <a:ext cx="351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alibri" panose="020F0502020204030204" pitchFamily="34" charset="0"/>
              </a:rPr>
              <a:t>Première méthode : </a:t>
            </a:r>
            <a:r>
              <a:rPr lang="fr-FR" b="1" dirty="0">
                <a:latin typeface="Calibri" panose="020F0502020204030204" pitchFamily="34" charset="0"/>
              </a:rPr>
              <a:t>Gantt projet </a:t>
            </a:r>
          </a:p>
        </p:txBody>
      </p:sp>
      <p:sp>
        <p:nvSpPr>
          <p:cNvPr id="17" name="Rectangle: Rounded Corners 264">
            <a:extLst>
              <a:ext uri="{FF2B5EF4-FFF2-40B4-BE49-F238E27FC236}">
                <a16:creationId xmlns:a16="http://schemas.microsoft.com/office/drawing/2014/main" id="{E40D6DA2-C053-BAFF-74EE-98034EAECC03}"/>
              </a:ext>
            </a:extLst>
          </p:cNvPr>
          <p:cNvSpPr/>
          <p:nvPr/>
        </p:nvSpPr>
        <p:spPr>
          <a:xfrm flipV="1">
            <a:off x="6708218" y="2210875"/>
            <a:ext cx="3598177" cy="567167"/>
          </a:xfrm>
          <a:prstGeom prst="roundRect">
            <a:avLst>
              <a:gd name="adj" fmla="val 50000"/>
            </a:avLst>
          </a:prstGeom>
          <a:solidFill>
            <a:srgbClr val="CED9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oogle Shape;2395;p66">
            <a:extLst>
              <a:ext uri="{FF2B5EF4-FFF2-40B4-BE49-F238E27FC236}">
                <a16:creationId xmlns:a16="http://schemas.microsoft.com/office/drawing/2014/main" id="{1DD6765E-292A-8F00-A785-892ED9647866}"/>
              </a:ext>
            </a:extLst>
          </p:cNvPr>
          <p:cNvGrpSpPr/>
          <p:nvPr/>
        </p:nvGrpSpPr>
        <p:grpSpPr>
          <a:xfrm rot="948172">
            <a:off x="1146934" y="1368178"/>
            <a:ext cx="357124" cy="584754"/>
            <a:chOff x="2549100" y="2313375"/>
            <a:chExt cx="917450" cy="1554625"/>
          </a:xfrm>
        </p:grpSpPr>
        <p:sp>
          <p:nvSpPr>
            <p:cNvPr id="19" name="Google Shape;2396;p66">
              <a:extLst>
                <a:ext uri="{FF2B5EF4-FFF2-40B4-BE49-F238E27FC236}">
                  <a16:creationId xmlns:a16="http://schemas.microsoft.com/office/drawing/2014/main" id="{B2E72E0C-CC16-BC0E-D27C-C49A94952F2F}"/>
                </a:ext>
              </a:extLst>
            </p:cNvPr>
            <p:cNvSpPr/>
            <p:nvPr/>
          </p:nvSpPr>
          <p:spPr>
            <a:xfrm>
              <a:off x="2549100" y="2313375"/>
              <a:ext cx="917450" cy="1554625"/>
            </a:xfrm>
            <a:custGeom>
              <a:avLst/>
              <a:gdLst/>
              <a:ahLst/>
              <a:cxnLst/>
              <a:rect l="l" t="t" r="r" b="b"/>
              <a:pathLst>
                <a:path w="36698" h="62185" extrusionOk="0">
                  <a:moveTo>
                    <a:pt x="25992" y="1"/>
                  </a:moveTo>
                  <a:cubicBezTo>
                    <a:pt x="25915" y="1"/>
                    <a:pt x="25837" y="9"/>
                    <a:pt x="25757" y="27"/>
                  </a:cubicBezTo>
                  <a:cubicBezTo>
                    <a:pt x="23110" y="630"/>
                    <a:pt x="20790" y="2478"/>
                    <a:pt x="19698" y="5193"/>
                  </a:cubicBezTo>
                  <a:cubicBezTo>
                    <a:pt x="18698" y="7679"/>
                    <a:pt x="18981" y="10421"/>
                    <a:pt x="20234" y="12635"/>
                  </a:cubicBezTo>
                  <a:cubicBezTo>
                    <a:pt x="21187" y="14318"/>
                    <a:pt x="21377" y="16326"/>
                    <a:pt x="20644" y="18116"/>
                  </a:cubicBezTo>
                  <a:lnTo>
                    <a:pt x="10885" y="41924"/>
                  </a:lnTo>
                  <a:cubicBezTo>
                    <a:pt x="10148" y="43723"/>
                    <a:pt x="8590" y="45021"/>
                    <a:pt x="6719" y="45547"/>
                  </a:cubicBezTo>
                  <a:cubicBezTo>
                    <a:pt x="4268" y="46236"/>
                    <a:pt x="2149" y="48002"/>
                    <a:pt x="1108" y="50541"/>
                  </a:cubicBezTo>
                  <a:cubicBezTo>
                    <a:pt x="1" y="53242"/>
                    <a:pt x="373" y="56181"/>
                    <a:pt x="1847" y="58460"/>
                  </a:cubicBezTo>
                  <a:cubicBezTo>
                    <a:pt x="2041" y="58760"/>
                    <a:pt x="2353" y="58903"/>
                    <a:pt x="2667" y="58903"/>
                  </a:cubicBezTo>
                  <a:cubicBezTo>
                    <a:pt x="3057" y="58903"/>
                    <a:pt x="3449" y="58682"/>
                    <a:pt x="3618" y="58269"/>
                  </a:cubicBezTo>
                  <a:lnTo>
                    <a:pt x="6356" y="51588"/>
                  </a:lnTo>
                  <a:cubicBezTo>
                    <a:pt x="6574" y="51568"/>
                    <a:pt x="6793" y="51558"/>
                    <a:pt x="7010" y="51558"/>
                  </a:cubicBezTo>
                  <a:cubicBezTo>
                    <a:pt x="9118" y="51558"/>
                    <a:pt x="11132" y="52484"/>
                    <a:pt x="12506" y="54109"/>
                  </a:cubicBezTo>
                  <a:lnTo>
                    <a:pt x="9768" y="60789"/>
                  </a:lnTo>
                  <a:cubicBezTo>
                    <a:pt x="9487" y="61477"/>
                    <a:pt x="10012" y="62185"/>
                    <a:pt x="10707" y="62185"/>
                  </a:cubicBezTo>
                  <a:cubicBezTo>
                    <a:pt x="10783" y="62185"/>
                    <a:pt x="10861" y="62176"/>
                    <a:pt x="10941" y="62158"/>
                  </a:cubicBezTo>
                  <a:cubicBezTo>
                    <a:pt x="13589" y="61555"/>
                    <a:pt x="15910" y="59708"/>
                    <a:pt x="17002" y="56992"/>
                  </a:cubicBezTo>
                  <a:cubicBezTo>
                    <a:pt x="18001" y="54507"/>
                    <a:pt x="17718" y="51765"/>
                    <a:pt x="16466" y="49552"/>
                  </a:cubicBezTo>
                  <a:cubicBezTo>
                    <a:pt x="15512" y="47867"/>
                    <a:pt x="15321" y="45859"/>
                    <a:pt x="16055" y="44069"/>
                  </a:cubicBezTo>
                  <a:lnTo>
                    <a:pt x="25814" y="20262"/>
                  </a:lnTo>
                  <a:cubicBezTo>
                    <a:pt x="26552" y="18463"/>
                    <a:pt x="28108" y="17165"/>
                    <a:pt x="29981" y="16638"/>
                  </a:cubicBezTo>
                  <a:cubicBezTo>
                    <a:pt x="32431" y="15949"/>
                    <a:pt x="34551" y="14183"/>
                    <a:pt x="35590" y="11644"/>
                  </a:cubicBezTo>
                  <a:cubicBezTo>
                    <a:pt x="36697" y="8943"/>
                    <a:pt x="36327" y="6005"/>
                    <a:pt x="34852" y="3727"/>
                  </a:cubicBezTo>
                  <a:cubicBezTo>
                    <a:pt x="34657" y="3426"/>
                    <a:pt x="34345" y="3283"/>
                    <a:pt x="34031" y="3283"/>
                  </a:cubicBezTo>
                  <a:cubicBezTo>
                    <a:pt x="33642" y="3283"/>
                    <a:pt x="33251" y="3504"/>
                    <a:pt x="33082" y="3916"/>
                  </a:cubicBezTo>
                  <a:lnTo>
                    <a:pt x="30342" y="10597"/>
                  </a:lnTo>
                  <a:cubicBezTo>
                    <a:pt x="30125" y="10617"/>
                    <a:pt x="29907" y="10627"/>
                    <a:pt x="29691" y="10627"/>
                  </a:cubicBezTo>
                  <a:cubicBezTo>
                    <a:pt x="27583" y="10627"/>
                    <a:pt x="25568" y="9702"/>
                    <a:pt x="24193" y="8076"/>
                  </a:cubicBezTo>
                  <a:lnTo>
                    <a:pt x="26931" y="1397"/>
                  </a:lnTo>
                  <a:cubicBezTo>
                    <a:pt x="27213" y="710"/>
                    <a:pt x="26687" y="1"/>
                    <a:pt x="259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397;p66">
              <a:extLst>
                <a:ext uri="{FF2B5EF4-FFF2-40B4-BE49-F238E27FC236}">
                  <a16:creationId xmlns:a16="http://schemas.microsoft.com/office/drawing/2014/main" id="{6EEFD4B9-33F3-2EAE-37A3-4593C034C435}"/>
                </a:ext>
              </a:extLst>
            </p:cNvPr>
            <p:cNvSpPr/>
            <p:nvPr/>
          </p:nvSpPr>
          <p:spPr>
            <a:xfrm>
              <a:off x="3076250" y="2333750"/>
              <a:ext cx="113275" cy="84650"/>
            </a:xfrm>
            <a:custGeom>
              <a:avLst/>
              <a:gdLst/>
              <a:ahLst/>
              <a:cxnLst/>
              <a:rect l="l" t="t" r="r" b="b"/>
              <a:pathLst>
                <a:path w="4531" h="3386" fill="none" extrusionOk="0">
                  <a:moveTo>
                    <a:pt x="1" y="3385"/>
                  </a:moveTo>
                  <a:cubicBezTo>
                    <a:pt x="940" y="1684"/>
                    <a:pt x="2634" y="418"/>
                    <a:pt x="4530" y="1"/>
                  </a:cubicBezTo>
                </a:path>
              </a:pathLst>
            </a:custGeom>
            <a:noFill/>
            <a:ln w="69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E3EAC316-34AD-569C-8306-CE0BE40A6254}"/>
              </a:ext>
            </a:extLst>
          </p:cNvPr>
          <p:cNvSpPr txBox="1"/>
          <p:nvPr/>
        </p:nvSpPr>
        <p:spPr>
          <a:xfrm>
            <a:off x="7157391" y="2304328"/>
            <a:ext cx="3426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alibri" panose="020F0502020204030204" pitchFamily="34" charset="0"/>
              </a:rPr>
              <a:t>Deuxième méthode : </a:t>
            </a:r>
            <a:r>
              <a:rPr lang="fr-FR" b="1" dirty="0">
                <a:latin typeface="Calibri" panose="020F0502020204030204" pitchFamily="34" charset="0"/>
              </a:rPr>
              <a:t>Trello</a:t>
            </a:r>
          </a:p>
        </p:txBody>
      </p:sp>
      <p:grpSp>
        <p:nvGrpSpPr>
          <p:cNvPr id="22" name="Group 250">
            <a:extLst>
              <a:ext uri="{FF2B5EF4-FFF2-40B4-BE49-F238E27FC236}">
                <a16:creationId xmlns:a16="http://schemas.microsoft.com/office/drawing/2014/main" id="{AAC5D5EF-F643-06E7-871F-0B30F9525A2B}"/>
              </a:ext>
            </a:extLst>
          </p:cNvPr>
          <p:cNvGrpSpPr/>
          <p:nvPr/>
        </p:nvGrpSpPr>
        <p:grpSpPr>
          <a:xfrm>
            <a:off x="5817442" y="2367511"/>
            <a:ext cx="1281167" cy="262148"/>
            <a:chOff x="621396" y="4794002"/>
            <a:chExt cx="2546819" cy="265106"/>
          </a:xfrm>
          <a:solidFill>
            <a:srgbClr val="A0A6FA"/>
          </a:solidFill>
        </p:grpSpPr>
        <p:cxnSp>
          <p:nvCxnSpPr>
            <p:cNvPr id="23" name="Straight Connector 209">
              <a:extLst>
                <a:ext uri="{FF2B5EF4-FFF2-40B4-BE49-F238E27FC236}">
                  <a16:creationId xmlns:a16="http://schemas.microsoft.com/office/drawing/2014/main" id="{9DFCCCC9-A417-9823-A62F-A27C207778EB}"/>
                </a:ext>
              </a:extLst>
            </p:cNvPr>
            <p:cNvCxnSpPr>
              <a:cxnSpLocks/>
            </p:cNvCxnSpPr>
            <p:nvPr/>
          </p:nvCxnSpPr>
          <p:spPr>
            <a:xfrm>
              <a:off x="1247127" y="4926555"/>
              <a:ext cx="1295359" cy="0"/>
            </a:xfrm>
            <a:prstGeom prst="line">
              <a:avLst/>
            </a:prstGeom>
            <a:grpFill/>
            <a:ln w="63500" cap="rnd">
              <a:solidFill>
                <a:srgbClr val="CED9EA"/>
              </a:solidFill>
              <a:prstDash val="sysDot"/>
              <a:headEnd type="non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91">
              <a:extLst>
                <a:ext uri="{FF2B5EF4-FFF2-40B4-BE49-F238E27FC236}">
                  <a16:creationId xmlns:a16="http://schemas.microsoft.com/office/drawing/2014/main" id="{9427FEBE-6CAD-21B8-3D54-134289FE1B1D}"/>
                </a:ext>
              </a:extLst>
            </p:cNvPr>
            <p:cNvGrpSpPr/>
            <p:nvPr/>
          </p:nvGrpSpPr>
          <p:grpSpPr>
            <a:xfrm>
              <a:off x="621396" y="4794002"/>
              <a:ext cx="497582" cy="265106"/>
              <a:chOff x="613235" y="5007307"/>
              <a:chExt cx="855214" cy="455649"/>
            </a:xfrm>
            <a:grpFill/>
          </p:grpSpPr>
          <p:sp>
            <p:nvSpPr>
              <p:cNvPr id="28" name="Arrow: Chevron 210">
                <a:extLst>
                  <a:ext uri="{FF2B5EF4-FFF2-40B4-BE49-F238E27FC236}">
                    <a16:creationId xmlns:a16="http://schemas.microsoft.com/office/drawing/2014/main" id="{84914723-3E7B-C605-33DC-B544CEB5236C}"/>
                  </a:ext>
                </a:extLst>
              </p:cNvPr>
              <p:cNvSpPr/>
              <p:nvPr/>
            </p:nvSpPr>
            <p:spPr>
              <a:xfrm flipH="1">
                <a:off x="986732" y="5007307"/>
                <a:ext cx="481717" cy="455649"/>
              </a:xfrm>
              <a:prstGeom prst="chevron">
                <a:avLst/>
              </a:prstGeom>
              <a:solidFill>
                <a:srgbClr val="6F8FC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Arrow: Chevron 211">
                <a:extLst>
                  <a:ext uri="{FF2B5EF4-FFF2-40B4-BE49-F238E27FC236}">
                    <a16:creationId xmlns:a16="http://schemas.microsoft.com/office/drawing/2014/main" id="{D640F0B5-EB11-7EB5-81B0-61DF5F4A9D6C}"/>
                  </a:ext>
                </a:extLst>
              </p:cNvPr>
              <p:cNvSpPr/>
              <p:nvPr/>
            </p:nvSpPr>
            <p:spPr>
              <a:xfrm flipH="1">
                <a:off x="613235" y="5007307"/>
                <a:ext cx="481717" cy="455649"/>
              </a:xfrm>
              <a:prstGeom prst="chevron">
                <a:avLst/>
              </a:prstGeom>
              <a:solidFill>
                <a:srgbClr val="6F8FC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" name="Group 215">
              <a:extLst>
                <a:ext uri="{FF2B5EF4-FFF2-40B4-BE49-F238E27FC236}">
                  <a16:creationId xmlns:a16="http://schemas.microsoft.com/office/drawing/2014/main" id="{67768B1A-742B-297F-69DB-E29D52636474}"/>
                </a:ext>
              </a:extLst>
            </p:cNvPr>
            <p:cNvGrpSpPr/>
            <p:nvPr/>
          </p:nvGrpSpPr>
          <p:grpSpPr>
            <a:xfrm flipH="1">
              <a:off x="2670634" y="4794002"/>
              <a:ext cx="497581" cy="265106"/>
              <a:chOff x="1401341" y="5007307"/>
              <a:chExt cx="855213" cy="455649"/>
            </a:xfrm>
            <a:grpFill/>
          </p:grpSpPr>
          <p:sp>
            <p:nvSpPr>
              <p:cNvPr id="26" name="Arrow: Chevron 216">
                <a:extLst>
                  <a:ext uri="{FF2B5EF4-FFF2-40B4-BE49-F238E27FC236}">
                    <a16:creationId xmlns:a16="http://schemas.microsoft.com/office/drawing/2014/main" id="{5D964576-F2B0-E40F-A8E7-E64B7C3D9277}"/>
                  </a:ext>
                </a:extLst>
              </p:cNvPr>
              <p:cNvSpPr/>
              <p:nvPr/>
            </p:nvSpPr>
            <p:spPr>
              <a:xfrm flipH="1">
                <a:off x="1774838" y="5007307"/>
                <a:ext cx="481716" cy="455649"/>
              </a:xfrm>
              <a:prstGeom prst="chevron">
                <a:avLst/>
              </a:prstGeom>
              <a:solidFill>
                <a:srgbClr val="6F8FC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Arrow: Chevron 217">
                <a:extLst>
                  <a:ext uri="{FF2B5EF4-FFF2-40B4-BE49-F238E27FC236}">
                    <a16:creationId xmlns:a16="http://schemas.microsoft.com/office/drawing/2014/main" id="{8CB14256-5C2C-6E8C-D381-BA1BAE688C96}"/>
                  </a:ext>
                </a:extLst>
              </p:cNvPr>
              <p:cNvSpPr/>
              <p:nvPr/>
            </p:nvSpPr>
            <p:spPr>
              <a:xfrm flipH="1">
                <a:off x="1401341" y="5007307"/>
                <a:ext cx="481717" cy="455649"/>
              </a:xfrm>
              <a:prstGeom prst="chevron">
                <a:avLst/>
              </a:prstGeom>
              <a:solidFill>
                <a:srgbClr val="6F8FC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42950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10">
            <a:extLst>
              <a:ext uri="{FF2B5EF4-FFF2-40B4-BE49-F238E27FC236}">
                <a16:creationId xmlns:a16="http://schemas.microsoft.com/office/drawing/2014/main" id="{96B1CA19-E829-0EA9-2879-5E4900769439}"/>
              </a:ext>
            </a:extLst>
          </p:cNvPr>
          <p:cNvSpPr/>
          <p:nvPr/>
        </p:nvSpPr>
        <p:spPr>
          <a:xfrm>
            <a:off x="-355600" y="-117120"/>
            <a:ext cx="5466080" cy="1193726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oogle Shape;702;p38">
            <a:extLst>
              <a:ext uri="{FF2B5EF4-FFF2-40B4-BE49-F238E27FC236}">
                <a16:creationId xmlns:a16="http://schemas.microsoft.com/office/drawing/2014/main" id="{453FE3DA-D624-15E8-E824-88125EC0E64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82400" y="-45794"/>
            <a:ext cx="5213600" cy="112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4000" dirty="0">
                <a:solidFill>
                  <a:srgbClr val="6084B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Design Thinking </a:t>
            </a:r>
            <a:endParaRPr sz="4000" dirty="0">
              <a:solidFill>
                <a:srgbClr val="6084BC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A21F2C15-5FD7-6ACB-2059-4385B65D1166}"/>
              </a:ext>
            </a:extLst>
          </p:cNvPr>
          <p:cNvGrpSpPr/>
          <p:nvPr/>
        </p:nvGrpSpPr>
        <p:grpSpPr>
          <a:xfrm>
            <a:off x="1302629" y="1650339"/>
            <a:ext cx="9266231" cy="2430593"/>
            <a:chOff x="1462884" y="2489205"/>
            <a:chExt cx="9266231" cy="2430593"/>
          </a:xfrm>
        </p:grpSpPr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0FC7E1E9-8564-DBEF-9DB6-BA6CD98E95CD}"/>
                </a:ext>
              </a:extLst>
            </p:cNvPr>
            <p:cNvGrpSpPr/>
            <p:nvPr/>
          </p:nvGrpSpPr>
          <p:grpSpPr>
            <a:xfrm>
              <a:off x="1462884" y="2489205"/>
              <a:ext cx="9266231" cy="1691962"/>
              <a:chOff x="1355507" y="2593188"/>
              <a:chExt cx="9266231" cy="1691962"/>
            </a:xfrm>
          </p:grpSpPr>
          <p:sp>
            <p:nvSpPr>
              <p:cNvPr id="7" name="Teardrop 27">
                <a:extLst>
                  <a:ext uri="{FF2B5EF4-FFF2-40B4-BE49-F238E27FC236}">
                    <a16:creationId xmlns:a16="http://schemas.microsoft.com/office/drawing/2014/main" id="{D81A0EC7-FA31-AAF9-7985-41A6CAC59214}"/>
                  </a:ext>
                </a:extLst>
              </p:cNvPr>
              <p:cNvSpPr/>
              <p:nvPr/>
            </p:nvSpPr>
            <p:spPr>
              <a:xfrm rot="2700000">
                <a:off x="8929776" y="2593188"/>
                <a:ext cx="1691962" cy="1691962"/>
              </a:xfrm>
              <a:prstGeom prst="teardrop">
                <a:avLst/>
              </a:prstGeom>
              <a:solidFill>
                <a:srgbClr val="BECCE4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Oval 28">
                <a:extLst>
                  <a:ext uri="{FF2B5EF4-FFF2-40B4-BE49-F238E27FC236}">
                    <a16:creationId xmlns:a16="http://schemas.microsoft.com/office/drawing/2014/main" id="{15677681-D94B-40A0-C391-1982D000B2E9}"/>
                  </a:ext>
                </a:extLst>
              </p:cNvPr>
              <p:cNvSpPr/>
              <p:nvPr/>
            </p:nvSpPr>
            <p:spPr>
              <a:xfrm>
                <a:off x="9015546" y="2676069"/>
                <a:ext cx="1511966" cy="1511966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9" name="Teardrop 27">
                <a:extLst>
                  <a:ext uri="{FF2B5EF4-FFF2-40B4-BE49-F238E27FC236}">
                    <a16:creationId xmlns:a16="http://schemas.microsoft.com/office/drawing/2014/main" id="{2679912E-4C7A-7D4A-F19E-47C137588ED8}"/>
                  </a:ext>
                </a:extLst>
              </p:cNvPr>
              <p:cNvSpPr/>
              <p:nvPr/>
            </p:nvSpPr>
            <p:spPr>
              <a:xfrm rot="2700000">
                <a:off x="7073541" y="2593188"/>
                <a:ext cx="1691962" cy="1691962"/>
              </a:xfrm>
              <a:prstGeom prst="teardrop">
                <a:avLst/>
              </a:prstGeom>
              <a:solidFill>
                <a:srgbClr val="92AAD2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Oval 28">
                <a:extLst>
                  <a:ext uri="{FF2B5EF4-FFF2-40B4-BE49-F238E27FC236}">
                    <a16:creationId xmlns:a16="http://schemas.microsoft.com/office/drawing/2014/main" id="{D7F8DDA9-9446-64A6-08B8-AA3831F924FB}"/>
                  </a:ext>
                </a:extLst>
              </p:cNvPr>
              <p:cNvSpPr/>
              <p:nvPr/>
            </p:nvSpPr>
            <p:spPr>
              <a:xfrm>
                <a:off x="7159311" y="2676069"/>
                <a:ext cx="1511966" cy="1511966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3" name="Teardrop 29">
                <a:extLst>
                  <a:ext uri="{FF2B5EF4-FFF2-40B4-BE49-F238E27FC236}">
                    <a16:creationId xmlns:a16="http://schemas.microsoft.com/office/drawing/2014/main" id="{3728370F-E212-66BE-3FF8-14FDA9C02B1A}"/>
                  </a:ext>
                </a:extLst>
              </p:cNvPr>
              <p:cNvSpPr/>
              <p:nvPr/>
            </p:nvSpPr>
            <p:spPr>
              <a:xfrm rot="2700000">
                <a:off x="5167530" y="2593188"/>
                <a:ext cx="1691962" cy="1691962"/>
              </a:xfrm>
              <a:prstGeom prst="teardrop">
                <a:avLst/>
              </a:prstGeom>
              <a:solidFill>
                <a:srgbClr val="2D456D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Oval 30">
                <a:extLst>
                  <a:ext uri="{FF2B5EF4-FFF2-40B4-BE49-F238E27FC236}">
                    <a16:creationId xmlns:a16="http://schemas.microsoft.com/office/drawing/2014/main" id="{7635E621-71F1-1999-7ED9-4398EFFA6D94}"/>
                  </a:ext>
                </a:extLst>
              </p:cNvPr>
              <p:cNvSpPr/>
              <p:nvPr/>
            </p:nvSpPr>
            <p:spPr>
              <a:xfrm>
                <a:off x="5253300" y="2676069"/>
                <a:ext cx="1511966" cy="1511966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6" name="Teardrop 31">
                <a:extLst>
                  <a:ext uri="{FF2B5EF4-FFF2-40B4-BE49-F238E27FC236}">
                    <a16:creationId xmlns:a16="http://schemas.microsoft.com/office/drawing/2014/main" id="{3F22DBF7-B867-5C68-ED3C-23AAFBFBF34A}"/>
                  </a:ext>
                </a:extLst>
              </p:cNvPr>
              <p:cNvSpPr/>
              <p:nvPr/>
            </p:nvSpPr>
            <p:spPr>
              <a:xfrm rot="2700000">
                <a:off x="3261518" y="2593188"/>
                <a:ext cx="1691962" cy="1691962"/>
              </a:xfrm>
              <a:prstGeom prst="teardrop">
                <a:avLst/>
              </a:prstGeom>
              <a:solidFill>
                <a:srgbClr val="4A71B0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Oval 32">
                <a:extLst>
                  <a:ext uri="{FF2B5EF4-FFF2-40B4-BE49-F238E27FC236}">
                    <a16:creationId xmlns:a16="http://schemas.microsoft.com/office/drawing/2014/main" id="{087BC75C-C1DE-20A6-A868-152CAFB98935}"/>
                  </a:ext>
                </a:extLst>
              </p:cNvPr>
              <p:cNvSpPr/>
              <p:nvPr/>
            </p:nvSpPr>
            <p:spPr>
              <a:xfrm>
                <a:off x="3347289" y="2676069"/>
                <a:ext cx="1511966" cy="1511966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9" name="Teardrop 33">
                <a:extLst>
                  <a:ext uri="{FF2B5EF4-FFF2-40B4-BE49-F238E27FC236}">
                    <a16:creationId xmlns:a16="http://schemas.microsoft.com/office/drawing/2014/main" id="{D1AEAFE0-2E26-9EBD-9516-9C78DF0BCDE3}"/>
                  </a:ext>
                </a:extLst>
              </p:cNvPr>
              <p:cNvSpPr/>
              <p:nvPr/>
            </p:nvSpPr>
            <p:spPr>
              <a:xfrm rot="2700000">
                <a:off x="1355507" y="2593188"/>
                <a:ext cx="1691962" cy="1691962"/>
              </a:xfrm>
              <a:prstGeom prst="teardrop">
                <a:avLst/>
              </a:prstGeom>
              <a:solidFill>
                <a:srgbClr val="6F8FC3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Oval 34">
                <a:extLst>
                  <a:ext uri="{FF2B5EF4-FFF2-40B4-BE49-F238E27FC236}">
                    <a16:creationId xmlns:a16="http://schemas.microsoft.com/office/drawing/2014/main" id="{C3D3FDBC-9EBE-6519-39A0-70A1DAC2AB4E}"/>
                  </a:ext>
                </a:extLst>
              </p:cNvPr>
              <p:cNvSpPr/>
              <p:nvPr/>
            </p:nvSpPr>
            <p:spPr>
              <a:xfrm>
                <a:off x="1441278" y="2676069"/>
                <a:ext cx="1511966" cy="1511966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AE85591-CEF2-66AD-E48A-3D6742E318CE}"/>
                </a:ext>
              </a:extLst>
            </p:cNvPr>
            <p:cNvSpPr/>
            <p:nvPr/>
          </p:nvSpPr>
          <p:spPr>
            <a:xfrm>
              <a:off x="9519092" y="4273466"/>
              <a:ext cx="75052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3600" dirty="0">
                  <a:solidFill>
                    <a:srgbClr val="000000"/>
                  </a:solidFill>
                  <a:latin typeface="Aharoni" panose="02010803020104030203" pitchFamily="2" charset="-79"/>
                  <a:ea typeface="Calibri" panose="020F0502020204030204" pitchFamily="34" charset="0"/>
                  <a:cs typeface="Aharoni" panose="02010803020104030203" pitchFamily="2" charset="-79"/>
                </a:rPr>
                <a:t>T</a:t>
              </a:r>
              <a:r>
                <a:rPr lang="fr-FR" sz="2000" dirty="0">
                  <a:solidFill>
                    <a:srgbClr val="000000"/>
                  </a:solidFill>
                  <a:latin typeface="Aharoni" panose="02010803020104030203" pitchFamily="2" charset="-79"/>
                  <a:ea typeface="Calibri" panose="020F0502020204030204" pitchFamily="34" charset="0"/>
                  <a:cs typeface="Aharoni" panose="02010803020104030203" pitchFamily="2" charset="-79"/>
                </a:rPr>
                <a:t>est</a:t>
              </a:r>
              <a:endParaRPr lang="fr-FR" sz="20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295B34B-08D1-F4E3-7460-3FAECA964402}"/>
                </a:ext>
              </a:extLst>
            </p:cNvPr>
            <p:cNvSpPr/>
            <p:nvPr/>
          </p:nvSpPr>
          <p:spPr>
            <a:xfrm>
              <a:off x="5607808" y="4273466"/>
              <a:ext cx="125707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3600" dirty="0">
                  <a:solidFill>
                    <a:srgbClr val="000000"/>
                  </a:solidFill>
                  <a:latin typeface="Aharoni" panose="02010803020104030203" pitchFamily="2" charset="-79"/>
                  <a:ea typeface="Calibri" panose="020F0502020204030204" pitchFamily="34" charset="0"/>
                  <a:cs typeface="Aharoni" panose="02010803020104030203" pitchFamily="2" charset="-79"/>
                </a:rPr>
                <a:t>I</a:t>
              </a:r>
              <a:r>
                <a:rPr lang="fr-FR" sz="2000" dirty="0">
                  <a:solidFill>
                    <a:srgbClr val="000000"/>
                  </a:solidFill>
                  <a:latin typeface="Aharoni" panose="02010803020104030203" pitchFamily="2" charset="-79"/>
                  <a:ea typeface="Calibri" panose="020F0502020204030204" pitchFamily="34" charset="0"/>
                  <a:cs typeface="Aharoni" panose="02010803020104030203" pitchFamily="2" charset="-79"/>
                </a:rPr>
                <a:t>déation</a:t>
              </a:r>
              <a:endParaRPr lang="fr-FR" sz="20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3E77042-597F-2FF0-76DF-0A130B8ED2E2}"/>
                </a:ext>
              </a:extLst>
            </p:cNvPr>
            <p:cNvSpPr/>
            <p:nvPr/>
          </p:nvSpPr>
          <p:spPr>
            <a:xfrm>
              <a:off x="7482408" y="4273467"/>
              <a:ext cx="151676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3600" dirty="0">
                  <a:solidFill>
                    <a:srgbClr val="000000"/>
                  </a:solidFill>
                  <a:latin typeface="Aharoni" panose="02010803020104030203" pitchFamily="2" charset="-79"/>
                  <a:ea typeface="Calibri" panose="020F0502020204030204" pitchFamily="34" charset="0"/>
                  <a:cs typeface="Aharoni" panose="02010803020104030203" pitchFamily="2" charset="-79"/>
                </a:rPr>
                <a:t>P</a:t>
              </a:r>
              <a:r>
                <a:rPr lang="fr-FR" sz="2000" dirty="0">
                  <a:solidFill>
                    <a:srgbClr val="000000"/>
                  </a:solidFill>
                  <a:latin typeface="Aharoni" panose="02010803020104030203" pitchFamily="2" charset="-79"/>
                  <a:ea typeface="Calibri" panose="020F0502020204030204" pitchFamily="34" charset="0"/>
                  <a:cs typeface="Aharoni" panose="02010803020104030203" pitchFamily="2" charset="-79"/>
                </a:rPr>
                <a:t>rototype</a:t>
              </a:r>
              <a:endParaRPr lang="fr-FR" sz="20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AD4B11F-7DBC-7AE7-9270-8BF78C93A2A5}"/>
                </a:ext>
              </a:extLst>
            </p:cNvPr>
            <p:cNvSpPr/>
            <p:nvPr/>
          </p:nvSpPr>
          <p:spPr>
            <a:xfrm>
              <a:off x="3733779" y="4273466"/>
              <a:ext cx="113524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3600" dirty="0">
                  <a:solidFill>
                    <a:srgbClr val="000000"/>
                  </a:solidFill>
                  <a:latin typeface="Aharoni" panose="02010803020104030203" pitchFamily="2" charset="-79"/>
                  <a:ea typeface="Calibri" panose="020F0502020204030204" pitchFamily="34" charset="0"/>
                  <a:cs typeface="Aharoni" panose="02010803020104030203" pitchFamily="2" charset="-79"/>
                </a:rPr>
                <a:t>D</a:t>
              </a:r>
              <a:r>
                <a:rPr lang="fr-FR" sz="2000" dirty="0">
                  <a:solidFill>
                    <a:srgbClr val="000000"/>
                  </a:solidFill>
                  <a:latin typeface="Aharoni" panose="02010803020104030203" pitchFamily="2" charset="-79"/>
                  <a:ea typeface="Calibri" panose="020F0502020204030204" pitchFamily="34" charset="0"/>
                  <a:cs typeface="Aharoni" panose="02010803020104030203" pitchFamily="2" charset="-79"/>
                </a:rPr>
                <a:t>éfinir</a:t>
              </a:r>
              <a:endParaRPr lang="fr-FR" sz="20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A9E8699-B53E-28C4-8E95-208F97E5AA54}"/>
                </a:ext>
              </a:extLst>
            </p:cNvPr>
            <p:cNvSpPr/>
            <p:nvPr/>
          </p:nvSpPr>
          <p:spPr>
            <a:xfrm>
              <a:off x="1639406" y="4264497"/>
              <a:ext cx="140455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3600" dirty="0">
                  <a:solidFill>
                    <a:srgbClr val="000000"/>
                  </a:solidFill>
                  <a:latin typeface="Aharoni" panose="02010803020104030203" pitchFamily="2" charset="-79"/>
                  <a:ea typeface="Calibri" panose="020F0502020204030204" pitchFamily="34" charset="0"/>
                  <a:cs typeface="Aharoni" panose="02010803020104030203" pitchFamily="2" charset="-79"/>
                </a:rPr>
                <a:t>E</a:t>
              </a:r>
              <a:r>
                <a:rPr lang="fr-FR" sz="2000" dirty="0">
                  <a:solidFill>
                    <a:srgbClr val="000000"/>
                  </a:solidFill>
                  <a:latin typeface="Aharoni" panose="02010803020104030203" pitchFamily="2" charset="-79"/>
                  <a:ea typeface="Calibri" panose="020F0502020204030204" pitchFamily="34" charset="0"/>
                  <a:cs typeface="Aharoni" panose="02010803020104030203" pitchFamily="2" charset="-79"/>
                </a:rPr>
                <a:t>mpathie</a:t>
              </a:r>
              <a:endParaRPr lang="fr-FR" sz="20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28" name="Google Shape;8196;p82">
              <a:extLst>
                <a:ext uri="{FF2B5EF4-FFF2-40B4-BE49-F238E27FC236}">
                  <a16:creationId xmlns:a16="http://schemas.microsoft.com/office/drawing/2014/main" id="{7802D756-AB2A-D8FB-4275-E013482DBDF8}"/>
                </a:ext>
              </a:extLst>
            </p:cNvPr>
            <p:cNvGrpSpPr/>
            <p:nvPr/>
          </p:nvGrpSpPr>
          <p:grpSpPr>
            <a:xfrm>
              <a:off x="1937153" y="3110357"/>
              <a:ext cx="388544" cy="347927"/>
              <a:chOff x="5757913" y="3227047"/>
              <a:chExt cx="388544" cy="347927"/>
            </a:xfrm>
          </p:grpSpPr>
          <p:sp>
            <p:nvSpPr>
              <p:cNvPr id="29" name="Google Shape;8197;p82">
                <a:extLst>
                  <a:ext uri="{FF2B5EF4-FFF2-40B4-BE49-F238E27FC236}">
                    <a16:creationId xmlns:a16="http://schemas.microsoft.com/office/drawing/2014/main" id="{21F45FB8-7005-4C5B-96EF-B598F948B3D5}"/>
                  </a:ext>
                </a:extLst>
              </p:cNvPr>
              <p:cNvSpPr/>
              <p:nvPr/>
            </p:nvSpPr>
            <p:spPr>
              <a:xfrm>
                <a:off x="5757913" y="3227047"/>
                <a:ext cx="388544" cy="347927"/>
              </a:xfrm>
              <a:custGeom>
                <a:avLst/>
                <a:gdLst/>
                <a:ahLst/>
                <a:cxnLst/>
                <a:rect l="l" t="t" r="r" b="b"/>
                <a:pathLst>
                  <a:path w="14789" h="13243" extrusionOk="0">
                    <a:moveTo>
                      <a:pt x="4050" y="0"/>
                    </a:moveTo>
                    <a:cubicBezTo>
                      <a:pt x="3523" y="0"/>
                      <a:pt x="2993" y="103"/>
                      <a:pt x="2490" y="314"/>
                    </a:cubicBezTo>
                    <a:cubicBezTo>
                      <a:pt x="978" y="952"/>
                      <a:pt x="0" y="2436"/>
                      <a:pt x="14" y="4073"/>
                    </a:cubicBezTo>
                    <a:cubicBezTo>
                      <a:pt x="14" y="8283"/>
                      <a:pt x="5431" y="12105"/>
                      <a:pt x="6985" y="13118"/>
                    </a:cubicBezTo>
                    <a:cubicBezTo>
                      <a:pt x="7110" y="13201"/>
                      <a:pt x="7254" y="13243"/>
                      <a:pt x="7398" y="13243"/>
                    </a:cubicBezTo>
                    <a:cubicBezTo>
                      <a:pt x="7542" y="13243"/>
                      <a:pt x="7686" y="13201"/>
                      <a:pt x="7810" y="13118"/>
                    </a:cubicBezTo>
                    <a:cubicBezTo>
                      <a:pt x="9364" y="12105"/>
                      <a:pt x="14781" y="8283"/>
                      <a:pt x="14781" y="4073"/>
                    </a:cubicBezTo>
                    <a:cubicBezTo>
                      <a:pt x="14788" y="1833"/>
                      <a:pt x="12971" y="8"/>
                      <a:pt x="10731" y="1"/>
                    </a:cubicBezTo>
                    <a:cubicBezTo>
                      <a:pt x="9662" y="1"/>
                      <a:pt x="8643" y="424"/>
                      <a:pt x="7887" y="1174"/>
                    </a:cubicBezTo>
                    <a:cubicBezTo>
                      <a:pt x="7752" y="1309"/>
                      <a:pt x="7575" y="1376"/>
                      <a:pt x="7397" y="1376"/>
                    </a:cubicBezTo>
                    <a:cubicBezTo>
                      <a:pt x="7219" y="1376"/>
                      <a:pt x="7041" y="1309"/>
                      <a:pt x="6902" y="1174"/>
                    </a:cubicBezTo>
                    <a:cubicBezTo>
                      <a:pt x="6131" y="407"/>
                      <a:pt x="5098" y="0"/>
                      <a:pt x="4050" y="0"/>
                    </a:cubicBez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" name="Google Shape;8198;p82">
                <a:extLst>
                  <a:ext uri="{FF2B5EF4-FFF2-40B4-BE49-F238E27FC236}">
                    <a16:creationId xmlns:a16="http://schemas.microsoft.com/office/drawing/2014/main" id="{8EDECFE6-E7BD-3F49-D7E9-9AFEB9903204}"/>
                  </a:ext>
                </a:extLst>
              </p:cNvPr>
              <p:cNvSpPr/>
              <p:nvPr/>
            </p:nvSpPr>
            <p:spPr>
              <a:xfrm>
                <a:off x="5758097" y="3227074"/>
                <a:ext cx="194101" cy="347743"/>
              </a:xfrm>
              <a:custGeom>
                <a:avLst/>
                <a:gdLst/>
                <a:ahLst/>
                <a:cxnLst/>
                <a:rect l="l" t="t" r="r" b="b"/>
                <a:pathLst>
                  <a:path w="7388" h="13236" extrusionOk="0">
                    <a:moveTo>
                      <a:pt x="4058" y="0"/>
                    </a:moveTo>
                    <a:cubicBezTo>
                      <a:pt x="1811" y="7"/>
                      <a:pt x="0" y="1832"/>
                      <a:pt x="7" y="4072"/>
                    </a:cubicBezTo>
                    <a:cubicBezTo>
                      <a:pt x="7" y="8282"/>
                      <a:pt x="5424" y="12104"/>
                      <a:pt x="6978" y="13117"/>
                    </a:cubicBezTo>
                    <a:cubicBezTo>
                      <a:pt x="7088" y="13188"/>
                      <a:pt x="7223" y="13235"/>
                      <a:pt x="7360" y="13235"/>
                    </a:cubicBezTo>
                    <a:cubicBezTo>
                      <a:pt x="7369" y="13235"/>
                      <a:pt x="7378" y="13235"/>
                      <a:pt x="7387" y="13235"/>
                    </a:cubicBezTo>
                    <a:cubicBezTo>
                      <a:pt x="1859" y="5688"/>
                      <a:pt x="3829" y="1457"/>
                      <a:pt x="5702" y="354"/>
                    </a:cubicBezTo>
                    <a:cubicBezTo>
                      <a:pt x="5182" y="118"/>
                      <a:pt x="4620" y="0"/>
                      <a:pt x="4058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" name="Google Shape;8779;p83">
              <a:extLst>
                <a:ext uri="{FF2B5EF4-FFF2-40B4-BE49-F238E27FC236}">
                  <a16:creationId xmlns:a16="http://schemas.microsoft.com/office/drawing/2014/main" id="{A68425E1-F9CD-4BF5-FD67-49F260FB9AA0}"/>
                </a:ext>
              </a:extLst>
            </p:cNvPr>
            <p:cNvGrpSpPr/>
            <p:nvPr/>
          </p:nvGrpSpPr>
          <p:grpSpPr>
            <a:xfrm>
              <a:off x="2236162" y="3490726"/>
              <a:ext cx="258699" cy="362136"/>
              <a:chOff x="5777767" y="3804826"/>
              <a:chExt cx="258699" cy="362136"/>
            </a:xfrm>
            <a:solidFill>
              <a:schemeClr val="bg2">
                <a:lumMod val="20000"/>
                <a:lumOff val="80000"/>
              </a:schemeClr>
            </a:solidFill>
          </p:grpSpPr>
          <p:sp>
            <p:nvSpPr>
              <p:cNvPr id="32" name="Google Shape;8780;p83">
                <a:extLst>
                  <a:ext uri="{FF2B5EF4-FFF2-40B4-BE49-F238E27FC236}">
                    <a16:creationId xmlns:a16="http://schemas.microsoft.com/office/drawing/2014/main" id="{EBC8A1A5-C1AC-87BD-B44A-895A80F5A846}"/>
                  </a:ext>
                </a:extLst>
              </p:cNvPr>
              <p:cNvSpPr/>
              <p:nvPr/>
            </p:nvSpPr>
            <p:spPr>
              <a:xfrm>
                <a:off x="5777767" y="3804826"/>
                <a:ext cx="258699" cy="362136"/>
              </a:xfrm>
              <a:custGeom>
                <a:avLst/>
                <a:gdLst/>
                <a:ahLst/>
                <a:cxnLst/>
                <a:rect l="l" t="t" r="r" b="b"/>
                <a:pathLst>
                  <a:path w="9874" h="13822" extrusionOk="0">
                    <a:moveTo>
                      <a:pt x="5867" y="0"/>
                    </a:moveTo>
                    <a:cubicBezTo>
                      <a:pt x="5620" y="0"/>
                      <a:pt x="5369" y="28"/>
                      <a:pt x="5119" y="85"/>
                    </a:cubicBezTo>
                    <a:cubicBezTo>
                      <a:pt x="4669" y="200"/>
                      <a:pt x="4238" y="382"/>
                      <a:pt x="3835" y="622"/>
                    </a:cubicBezTo>
                    <a:cubicBezTo>
                      <a:pt x="3528" y="804"/>
                      <a:pt x="3260" y="1043"/>
                      <a:pt x="3039" y="1312"/>
                    </a:cubicBezTo>
                    <a:cubicBezTo>
                      <a:pt x="2685" y="1743"/>
                      <a:pt x="2196" y="2031"/>
                      <a:pt x="1659" y="2136"/>
                    </a:cubicBezTo>
                    <a:cubicBezTo>
                      <a:pt x="1448" y="2174"/>
                      <a:pt x="1266" y="2318"/>
                      <a:pt x="1180" y="2520"/>
                    </a:cubicBezTo>
                    <a:cubicBezTo>
                      <a:pt x="979" y="2980"/>
                      <a:pt x="739" y="3814"/>
                      <a:pt x="1266" y="4427"/>
                    </a:cubicBezTo>
                    <a:cubicBezTo>
                      <a:pt x="2033" y="5328"/>
                      <a:pt x="1" y="6833"/>
                      <a:pt x="1266" y="9095"/>
                    </a:cubicBezTo>
                    <a:cubicBezTo>
                      <a:pt x="1669" y="9804"/>
                      <a:pt x="1410" y="10677"/>
                      <a:pt x="1324" y="11434"/>
                    </a:cubicBezTo>
                    <a:cubicBezTo>
                      <a:pt x="1218" y="12162"/>
                      <a:pt x="1496" y="12891"/>
                      <a:pt x="2062" y="13361"/>
                    </a:cubicBezTo>
                    <a:cubicBezTo>
                      <a:pt x="2416" y="13659"/>
                      <a:pt x="2870" y="13821"/>
                      <a:pt x="3344" y="13821"/>
                    </a:cubicBezTo>
                    <a:cubicBezTo>
                      <a:pt x="3357" y="13821"/>
                      <a:pt x="3371" y="13821"/>
                      <a:pt x="3384" y="13821"/>
                    </a:cubicBezTo>
                    <a:cubicBezTo>
                      <a:pt x="4103" y="13802"/>
                      <a:pt x="4774" y="13437"/>
                      <a:pt x="5196" y="12853"/>
                    </a:cubicBezTo>
                    <a:lnTo>
                      <a:pt x="5963" y="11769"/>
                    </a:lnTo>
                    <a:lnTo>
                      <a:pt x="5944" y="11769"/>
                    </a:lnTo>
                    <a:lnTo>
                      <a:pt x="6509" y="11012"/>
                    </a:lnTo>
                    <a:lnTo>
                      <a:pt x="7497" y="9622"/>
                    </a:lnTo>
                    <a:cubicBezTo>
                      <a:pt x="9471" y="6574"/>
                      <a:pt x="9874" y="4053"/>
                      <a:pt x="8925" y="1973"/>
                    </a:cubicBezTo>
                    <a:cubicBezTo>
                      <a:pt x="8370" y="750"/>
                      <a:pt x="7160" y="0"/>
                      <a:pt x="586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8781;p83">
                <a:extLst>
                  <a:ext uri="{FF2B5EF4-FFF2-40B4-BE49-F238E27FC236}">
                    <a16:creationId xmlns:a16="http://schemas.microsoft.com/office/drawing/2014/main" id="{E629211F-C9F2-5E2B-E4B3-556F054B1469}"/>
                  </a:ext>
                </a:extLst>
              </p:cNvPr>
              <p:cNvSpPr/>
              <p:nvPr/>
            </p:nvSpPr>
            <p:spPr>
              <a:xfrm>
                <a:off x="5820211" y="3822852"/>
                <a:ext cx="216255" cy="34408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3133" extrusionOk="0">
                    <a:moveTo>
                      <a:pt x="6270" y="1"/>
                    </a:moveTo>
                    <a:cubicBezTo>
                      <a:pt x="6433" y="202"/>
                      <a:pt x="6567" y="432"/>
                      <a:pt x="6672" y="672"/>
                    </a:cubicBezTo>
                    <a:cubicBezTo>
                      <a:pt x="7612" y="2742"/>
                      <a:pt x="7199" y="5263"/>
                      <a:pt x="5234" y="8292"/>
                    </a:cubicBezTo>
                    <a:lnTo>
                      <a:pt x="4247" y="9682"/>
                    </a:lnTo>
                    <a:lnTo>
                      <a:pt x="3682" y="10449"/>
                    </a:lnTo>
                    <a:lnTo>
                      <a:pt x="3701" y="10449"/>
                    </a:lnTo>
                    <a:lnTo>
                      <a:pt x="2934" y="11513"/>
                    </a:lnTo>
                    <a:cubicBezTo>
                      <a:pt x="2512" y="12117"/>
                      <a:pt x="1822" y="12481"/>
                      <a:pt x="1074" y="12490"/>
                    </a:cubicBezTo>
                    <a:cubicBezTo>
                      <a:pt x="700" y="12490"/>
                      <a:pt x="317" y="12385"/>
                      <a:pt x="1" y="12184"/>
                    </a:cubicBezTo>
                    <a:lnTo>
                      <a:pt x="1" y="12184"/>
                    </a:lnTo>
                    <a:cubicBezTo>
                      <a:pt x="116" y="12366"/>
                      <a:pt x="260" y="12529"/>
                      <a:pt x="432" y="12673"/>
                    </a:cubicBezTo>
                    <a:cubicBezTo>
                      <a:pt x="796" y="12970"/>
                      <a:pt x="1247" y="13133"/>
                      <a:pt x="1717" y="13133"/>
                    </a:cubicBezTo>
                    <a:cubicBezTo>
                      <a:pt x="2455" y="13123"/>
                      <a:pt x="3145" y="12759"/>
                      <a:pt x="3576" y="12155"/>
                    </a:cubicBezTo>
                    <a:lnTo>
                      <a:pt x="4333" y="11091"/>
                    </a:lnTo>
                    <a:lnTo>
                      <a:pt x="4314" y="11091"/>
                    </a:lnTo>
                    <a:lnTo>
                      <a:pt x="4880" y="10324"/>
                    </a:lnTo>
                    <a:lnTo>
                      <a:pt x="5877" y="8944"/>
                    </a:lnTo>
                    <a:cubicBezTo>
                      <a:pt x="7842" y="5905"/>
                      <a:pt x="8254" y="3384"/>
                      <a:pt x="7314" y="1314"/>
                    </a:cubicBezTo>
                    <a:cubicBezTo>
                      <a:pt x="7084" y="796"/>
                      <a:pt x="6720" y="346"/>
                      <a:pt x="627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8782;p83">
                <a:extLst>
                  <a:ext uri="{FF2B5EF4-FFF2-40B4-BE49-F238E27FC236}">
                    <a16:creationId xmlns:a16="http://schemas.microsoft.com/office/drawing/2014/main" id="{A35CDDE2-A53E-744C-F8DD-252B5F5C54A6}"/>
                  </a:ext>
                </a:extLst>
              </p:cNvPr>
              <p:cNvSpPr/>
              <p:nvPr/>
            </p:nvSpPr>
            <p:spPr>
              <a:xfrm>
                <a:off x="5841067" y="3853427"/>
                <a:ext cx="154973" cy="205775"/>
              </a:xfrm>
              <a:custGeom>
                <a:avLst/>
                <a:gdLst/>
                <a:ahLst/>
                <a:cxnLst/>
                <a:rect l="l" t="t" r="r" b="b"/>
                <a:pathLst>
                  <a:path w="5915" h="7854" extrusionOk="0">
                    <a:moveTo>
                      <a:pt x="2982" y="0"/>
                    </a:moveTo>
                    <a:cubicBezTo>
                      <a:pt x="2860" y="0"/>
                      <a:pt x="2738" y="7"/>
                      <a:pt x="2617" y="22"/>
                    </a:cubicBezTo>
                    <a:cubicBezTo>
                      <a:pt x="2128" y="32"/>
                      <a:pt x="1965" y="224"/>
                      <a:pt x="1965" y="224"/>
                    </a:cubicBezTo>
                    <a:cubicBezTo>
                      <a:pt x="1515" y="463"/>
                      <a:pt x="1199" y="895"/>
                      <a:pt x="1103" y="1383"/>
                    </a:cubicBezTo>
                    <a:cubicBezTo>
                      <a:pt x="1064" y="1585"/>
                      <a:pt x="1045" y="1786"/>
                      <a:pt x="1036" y="1987"/>
                    </a:cubicBezTo>
                    <a:cubicBezTo>
                      <a:pt x="1026" y="2831"/>
                      <a:pt x="1429" y="3636"/>
                      <a:pt x="2119" y="4125"/>
                    </a:cubicBezTo>
                    <a:lnTo>
                      <a:pt x="2560" y="4432"/>
                    </a:lnTo>
                    <a:cubicBezTo>
                      <a:pt x="2646" y="4489"/>
                      <a:pt x="2713" y="4585"/>
                      <a:pt x="2732" y="4700"/>
                    </a:cubicBezTo>
                    <a:cubicBezTo>
                      <a:pt x="2771" y="4834"/>
                      <a:pt x="2742" y="4988"/>
                      <a:pt x="2656" y="5103"/>
                    </a:cubicBezTo>
                    <a:cubicBezTo>
                      <a:pt x="2566" y="5209"/>
                      <a:pt x="2441" y="5263"/>
                      <a:pt x="2314" y="5263"/>
                    </a:cubicBezTo>
                    <a:cubicBezTo>
                      <a:pt x="2223" y="5263"/>
                      <a:pt x="2132" y="5235"/>
                      <a:pt x="2052" y="5179"/>
                    </a:cubicBezTo>
                    <a:lnTo>
                      <a:pt x="882" y="4355"/>
                    </a:lnTo>
                    <a:cubicBezTo>
                      <a:pt x="852" y="4332"/>
                      <a:pt x="819" y="4322"/>
                      <a:pt x="786" y="4322"/>
                    </a:cubicBezTo>
                    <a:cubicBezTo>
                      <a:pt x="694" y="4322"/>
                      <a:pt x="609" y="4402"/>
                      <a:pt x="623" y="4508"/>
                    </a:cubicBezTo>
                    <a:cubicBezTo>
                      <a:pt x="729" y="5333"/>
                      <a:pt x="671" y="6061"/>
                      <a:pt x="413" y="6684"/>
                    </a:cubicBezTo>
                    <a:lnTo>
                      <a:pt x="115" y="7326"/>
                    </a:lnTo>
                    <a:cubicBezTo>
                      <a:pt x="0" y="7566"/>
                      <a:pt x="182" y="7844"/>
                      <a:pt x="451" y="7854"/>
                    </a:cubicBezTo>
                    <a:cubicBezTo>
                      <a:pt x="681" y="7834"/>
                      <a:pt x="901" y="7719"/>
                      <a:pt x="1036" y="7537"/>
                    </a:cubicBezTo>
                    <a:lnTo>
                      <a:pt x="1361" y="7048"/>
                    </a:lnTo>
                    <a:cubicBezTo>
                      <a:pt x="3911" y="6358"/>
                      <a:pt x="4390" y="4441"/>
                      <a:pt x="3633" y="1805"/>
                    </a:cubicBezTo>
                    <a:cubicBezTo>
                      <a:pt x="3585" y="1652"/>
                      <a:pt x="3643" y="1489"/>
                      <a:pt x="3777" y="1412"/>
                    </a:cubicBezTo>
                    <a:cubicBezTo>
                      <a:pt x="3832" y="1385"/>
                      <a:pt x="3891" y="1372"/>
                      <a:pt x="3950" y="1372"/>
                    </a:cubicBezTo>
                    <a:cubicBezTo>
                      <a:pt x="4036" y="1372"/>
                      <a:pt x="4121" y="1399"/>
                      <a:pt x="4189" y="1451"/>
                    </a:cubicBezTo>
                    <a:cubicBezTo>
                      <a:pt x="4208" y="1470"/>
                      <a:pt x="4228" y="1479"/>
                      <a:pt x="4247" y="1498"/>
                    </a:cubicBezTo>
                    <a:cubicBezTo>
                      <a:pt x="4946" y="2936"/>
                      <a:pt x="5071" y="4259"/>
                      <a:pt x="4429" y="5793"/>
                    </a:cubicBezTo>
                    <a:cubicBezTo>
                      <a:pt x="4390" y="5902"/>
                      <a:pt x="4476" y="5989"/>
                      <a:pt x="4566" y="5989"/>
                    </a:cubicBezTo>
                    <a:cubicBezTo>
                      <a:pt x="4611" y="5989"/>
                      <a:pt x="4656" y="5968"/>
                      <a:pt x="4688" y="5917"/>
                    </a:cubicBezTo>
                    <a:cubicBezTo>
                      <a:pt x="5608" y="4422"/>
                      <a:pt x="5915" y="2975"/>
                      <a:pt x="5454" y="1604"/>
                    </a:cubicBezTo>
                    <a:cubicBezTo>
                      <a:pt x="5253" y="1010"/>
                      <a:pt x="4803" y="521"/>
                      <a:pt x="4228" y="262"/>
                    </a:cubicBezTo>
                    <a:cubicBezTo>
                      <a:pt x="3832" y="90"/>
                      <a:pt x="3408" y="0"/>
                      <a:pt x="2982" y="0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" name="Google Shape;9470;p83">
              <a:extLst>
                <a:ext uri="{FF2B5EF4-FFF2-40B4-BE49-F238E27FC236}">
                  <a16:creationId xmlns:a16="http://schemas.microsoft.com/office/drawing/2014/main" id="{E92C1BAD-7510-17A3-4B57-0391B27B60AE}"/>
                </a:ext>
              </a:extLst>
            </p:cNvPr>
            <p:cNvGrpSpPr/>
            <p:nvPr/>
          </p:nvGrpSpPr>
          <p:grpSpPr>
            <a:xfrm>
              <a:off x="3947661" y="3077581"/>
              <a:ext cx="603165" cy="574889"/>
              <a:chOff x="3943638" y="3815072"/>
              <a:chExt cx="357933" cy="342676"/>
            </a:xfrm>
          </p:grpSpPr>
          <p:sp>
            <p:nvSpPr>
              <p:cNvPr id="36" name="Google Shape;9471;p83">
                <a:extLst>
                  <a:ext uri="{FF2B5EF4-FFF2-40B4-BE49-F238E27FC236}">
                    <a16:creationId xmlns:a16="http://schemas.microsoft.com/office/drawing/2014/main" id="{1C8FB007-9AC7-19EA-18E9-3EB05B9F3157}"/>
                  </a:ext>
                </a:extLst>
              </p:cNvPr>
              <p:cNvSpPr/>
              <p:nvPr/>
            </p:nvSpPr>
            <p:spPr>
              <a:xfrm>
                <a:off x="4136918" y="3996389"/>
                <a:ext cx="87215" cy="87514"/>
              </a:xfrm>
              <a:custGeom>
                <a:avLst/>
                <a:gdLst/>
                <a:ahLst/>
                <a:cxnLst/>
                <a:rect l="l" t="t" r="r" b="b"/>
                <a:pathLst>
                  <a:path w="5825" h="5845" extrusionOk="0">
                    <a:moveTo>
                      <a:pt x="1073" y="0"/>
                    </a:moveTo>
                    <a:lnTo>
                      <a:pt x="1" y="1072"/>
                    </a:lnTo>
                    <a:lnTo>
                      <a:pt x="4752" y="5845"/>
                    </a:lnTo>
                    <a:lnTo>
                      <a:pt x="5824" y="4752"/>
                    </a:lnTo>
                    <a:lnTo>
                      <a:pt x="1073" y="0"/>
                    </a:lnTo>
                    <a:close/>
                  </a:path>
                </a:pathLst>
              </a:custGeom>
              <a:solidFill>
                <a:srgbClr val="E4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9472;p83">
                <a:extLst>
                  <a:ext uri="{FF2B5EF4-FFF2-40B4-BE49-F238E27FC236}">
                    <a16:creationId xmlns:a16="http://schemas.microsoft.com/office/drawing/2014/main" id="{DC8AFEF9-0592-D23C-78DC-B383C94B5992}"/>
                  </a:ext>
                </a:extLst>
              </p:cNvPr>
              <p:cNvSpPr/>
              <p:nvPr/>
            </p:nvSpPr>
            <p:spPr>
              <a:xfrm>
                <a:off x="4173750" y="4034240"/>
                <a:ext cx="127820" cy="123508"/>
              </a:xfrm>
              <a:custGeom>
                <a:avLst/>
                <a:gdLst/>
                <a:ahLst/>
                <a:cxnLst/>
                <a:rect l="l" t="t" r="r" b="b"/>
                <a:pathLst>
                  <a:path w="8537" h="8249" extrusionOk="0">
                    <a:moveTo>
                      <a:pt x="1790" y="0"/>
                    </a:moveTo>
                    <a:cubicBezTo>
                      <a:pt x="1628" y="0"/>
                      <a:pt x="1467" y="63"/>
                      <a:pt x="1346" y="184"/>
                    </a:cubicBezTo>
                    <a:lnTo>
                      <a:pt x="253" y="1299"/>
                    </a:lnTo>
                    <a:cubicBezTo>
                      <a:pt x="0" y="1530"/>
                      <a:pt x="0" y="1908"/>
                      <a:pt x="211" y="2161"/>
                    </a:cubicBezTo>
                    <a:lnTo>
                      <a:pt x="4983" y="7606"/>
                    </a:lnTo>
                    <a:cubicBezTo>
                      <a:pt x="5355" y="8032"/>
                      <a:pt x="5874" y="8248"/>
                      <a:pt x="6396" y="8248"/>
                    </a:cubicBezTo>
                    <a:cubicBezTo>
                      <a:pt x="6879" y="8248"/>
                      <a:pt x="7364" y="8064"/>
                      <a:pt x="7737" y="7690"/>
                    </a:cubicBezTo>
                    <a:lnTo>
                      <a:pt x="7758" y="7690"/>
                    </a:lnTo>
                    <a:cubicBezTo>
                      <a:pt x="8536" y="6912"/>
                      <a:pt x="8494" y="5651"/>
                      <a:pt x="7653" y="4936"/>
                    </a:cubicBezTo>
                    <a:lnTo>
                      <a:pt x="2208" y="163"/>
                    </a:lnTo>
                    <a:cubicBezTo>
                      <a:pt x="2087" y="53"/>
                      <a:pt x="1938" y="0"/>
                      <a:pt x="1790" y="0"/>
                    </a:cubicBezTo>
                    <a:close/>
                  </a:path>
                </a:pathLst>
              </a:custGeom>
              <a:solidFill>
                <a:srgbClr val="A2B5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9473;p83">
                <a:extLst>
                  <a:ext uri="{FF2B5EF4-FFF2-40B4-BE49-F238E27FC236}">
                    <a16:creationId xmlns:a16="http://schemas.microsoft.com/office/drawing/2014/main" id="{E3CF16C8-1991-5C2E-50C3-EBDD174F64EA}"/>
                  </a:ext>
                </a:extLst>
              </p:cNvPr>
              <p:cNvSpPr/>
              <p:nvPr/>
            </p:nvSpPr>
            <p:spPr>
              <a:xfrm>
                <a:off x="4173750" y="4042969"/>
                <a:ext cx="122460" cy="114779"/>
              </a:xfrm>
              <a:custGeom>
                <a:avLst/>
                <a:gdLst/>
                <a:ahLst/>
                <a:cxnLst/>
                <a:rect l="l" t="t" r="r" b="b"/>
                <a:pathLst>
                  <a:path w="8179" h="7666" extrusionOk="0">
                    <a:moveTo>
                      <a:pt x="967" y="1"/>
                    </a:moveTo>
                    <a:lnTo>
                      <a:pt x="253" y="716"/>
                    </a:lnTo>
                    <a:cubicBezTo>
                      <a:pt x="0" y="947"/>
                      <a:pt x="0" y="1325"/>
                      <a:pt x="211" y="1578"/>
                    </a:cubicBezTo>
                    <a:lnTo>
                      <a:pt x="4983" y="7023"/>
                    </a:lnTo>
                    <a:cubicBezTo>
                      <a:pt x="5366" y="7449"/>
                      <a:pt x="5884" y="7665"/>
                      <a:pt x="6404" y="7665"/>
                    </a:cubicBezTo>
                    <a:cubicBezTo>
                      <a:pt x="6883" y="7665"/>
                      <a:pt x="7364" y="7481"/>
                      <a:pt x="7737" y="7107"/>
                    </a:cubicBezTo>
                    <a:cubicBezTo>
                      <a:pt x="7927" y="6918"/>
                      <a:pt x="8095" y="6666"/>
                      <a:pt x="8179" y="6413"/>
                    </a:cubicBezTo>
                    <a:lnTo>
                      <a:pt x="8179" y="6413"/>
                    </a:lnTo>
                    <a:cubicBezTo>
                      <a:pt x="7964" y="6493"/>
                      <a:pt x="7742" y="6532"/>
                      <a:pt x="7523" y="6532"/>
                    </a:cubicBezTo>
                    <a:cubicBezTo>
                      <a:pt x="6991" y="6532"/>
                      <a:pt x="6476" y="6304"/>
                      <a:pt x="6118" y="5888"/>
                    </a:cubicBezTo>
                    <a:lnTo>
                      <a:pt x="967" y="1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9474;p83">
                <a:extLst>
                  <a:ext uri="{FF2B5EF4-FFF2-40B4-BE49-F238E27FC236}">
                    <a16:creationId xmlns:a16="http://schemas.microsoft.com/office/drawing/2014/main" id="{1EEA542B-3BE4-1CED-1BF6-89D732D1A460}"/>
                  </a:ext>
                </a:extLst>
              </p:cNvPr>
              <p:cNvSpPr/>
              <p:nvPr/>
            </p:nvSpPr>
            <p:spPr>
              <a:xfrm>
                <a:off x="3943638" y="3815072"/>
                <a:ext cx="268846" cy="245235"/>
              </a:xfrm>
              <a:custGeom>
                <a:avLst/>
                <a:gdLst/>
                <a:ahLst/>
                <a:cxnLst/>
                <a:rect l="l" t="t" r="r" b="b"/>
                <a:pathLst>
                  <a:path w="17956" h="16379" extrusionOk="0">
                    <a:moveTo>
                      <a:pt x="8978" y="0"/>
                    </a:moveTo>
                    <a:cubicBezTo>
                      <a:pt x="6886" y="0"/>
                      <a:pt x="4794" y="799"/>
                      <a:pt x="3196" y="2397"/>
                    </a:cubicBezTo>
                    <a:cubicBezTo>
                      <a:pt x="1" y="5593"/>
                      <a:pt x="1" y="10786"/>
                      <a:pt x="3196" y="13981"/>
                    </a:cubicBezTo>
                    <a:cubicBezTo>
                      <a:pt x="4794" y="15579"/>
                      <a:pt x="6886" y="16378"/>
                      <a:pt x="8978" y="16378"/>
                    </a:cubicBezTo>
                    <a:cubicBezTo>
                      <a:pt x="11070" y="16378"/>
                      <a:pt x="13162" y="15579"/>
                      <a:pt x="14760" y="13981"/>
                    </a:cubicBezTo>
                    <a:cubicBezTo>
                      <a:pt x="17955" y="10786"/>
                      <a:pt x="17955" y="5593"/>
                      <a:pt x="14760" y="2397"/>
                    </a:cubicBezTo>
                    <a:cubicBezTo>
                      <a:pt x="13162" y="799"/>
                      <a:pt x="11070" y="0"/>
                      <a:pt x="897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9475;p83">
                <a:extLst>
                  <a:ext uri="{FF2B5EF4-FFF2-40B4-BE49-F238E27FC236}">
                    <a16:creationId xmlns:a16="http://schemas.microsoft.com/office/drawing/2014/main" id="{C5801D3C-8C04-1F98-73C6-495343F9664C}"/>
                  </a:ext>
                </a:extLst>
              </p:cNvPr>
              <p:cNvSpPr/>
              <p:nvPr/>
            </p:nvSpPr>
            <p:spPr>
              <a:xfrm>
                <a:off x="3974795" y="3843715"/>
                <a:ext cx="206516" cy="187860"/>
              </a:xfrm>
              <a:custGeom>
                <a:avLst/>
                <a:gdLst/>
                <a:ahLst/>
                <a:cxnLst/>
                <a:rect l="l" t="t" r="r" b="b"/>
                <a:pathLst>
                  <a:path w="13793" h="12547" extrusionOk="0">
                    <a:moveTo>
                      <a:pt x="6897" y="0"/>
                    </a:moveTo>
                    <a:cubicBezTo>
                      <a:pt x="5294" y="0"/>
                      <a:pt x="3691" y="610"/>
                      <a:pt x="2461" y="1829"/>
                    </a:cubicBezTo>
                    <a:cubicBezTo>
                      <a:pt x="1" y="4289"/>
                      <a:pt x="1" y="8263"/>
                      <a:pt x="2461" y="10702"/>
                    </a:cubicBezTo>
                    <a:cubicBezTo>
                      <a:pt x="3691" y="11932"/>
                      <a:pt x="5294" y="12547"/>
                      <a:pt x="6897" y="12547"/>
                    </a:cubicBezTo>
                    <a:cubicBezTo>
                      <a:pt x="8500" y="12547"/>
                      <a:pt x="10103" y="11932"/>
                      <a:pt x="11333" y="10702"/>
                    </a:cubicBezTo>
                    <a:cubicBezTo>
                      <a:pt x="13793" y="8263"/>
                      <a:pt x="13793" y="4289"/>
                      <a:pt x="11333" y="1829"/>
                    </a:cubicBezTo>
                    <a:cubicBezTo>
                      <a:pt x="10103" y="610"/>
                      <a:pt x="8500" y="0"/>
                      <a:pt x="6897" y="0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9476;p83">
                <a:extLst>
                  <a:ext uri="{FF2B5EF4-FFF2-40B4-BE49-F238E27FC236}">
                    <a16:creationId xmlns:a16="http://schemas.microsoft.com/office/drawing/2014/main" id="{8E095BA7-407D-D0E7-CF34-0AD9429D171D}"/>
                  </a:ext>
                </a:extLst>
              </p:cNvPr>
              <p:cNvSpPr/>
              <p:nvPr/>
            </p:nvSpPr>
            <p:spPr>
              <a:xfrm>
                <a:off x="3973538" y="3863538"/>
                <a:ext cx="178817" cy="167857"/>
              </a:xfrm>
              <a:custGeom>
                <a:avLst/>
                <a:gdLst/>
                <a:ahLst/>
                <a:cxnLst/>
                <a:rect l="l" t="t" r="r" b="b"/>
                <a:pathLst>
                  <a:path w="11943" h="11211" extrusionOk="0">
                    <a:moveTo>
                      <a:pt x="3134" y="1"/>
                    </a:moveTo>
                    <a:cubicBezTo>
                      <a:pt x="2923" y="148"/>
                      <a:pt x="2734" y="337"/>
                      <a:pt x="2545" y="527"/>
                    </a:cubicBezTo>
                    <a:cubicBezTo>
                      <a:pt x="1" y="3070"/>
                      <a:pt x="148" y="7254"/>
                      <a:pt x="2860" y="9651"/>
                    </a:cubicBezTo>
                    <a:cubicBezTo>
                      <a:pt x="4056" y="10699"/>
                      <a:pt x="5530" y="11211"/>
                      <a:pt x="6995" y="11211"/>
                    </a:cubicBezTo>
                    <a:cubicBezTo>
                      <a:pt x="8853" y="11211"/>
                      <a:pt x="10697" y="10388"/>
                      <a:pt x="11943" y="8789"/>
                    </a:cubicBezTo>
                    <a:lnTo>
                      <a:pt x="11943" y="8789"/>
                    </a:lnTo>
                    <a:cubicBezTo>
                      <a:pt x="10805" y="9668"/>
                      <a:pt x="9455" y="10100"/>
                      <a:pt x="8111" y="10100"/>
                    </a:cubicBezTo>
                    <a:cubicBezTo>
                      <a:pt x="6499" y="10100"/>
                      <a:pt x="4896" y="9479"/>
                      <a:pt x="3680" y="8263"/>
                    </a:cubicBezTo>
                    <a:cubicBezTo>
                      <a:pt x="1452" y="6035"/>
                      <a:pt x="1220" y="2482"/>
                      <a:pt x="3134" y="1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" name="Google Shape;9477;p83">
                <a:extLst>
                  <a:ext uri="{FF2B5EF4-FFF2-40B4-BE49-F238E27FC236}">
                    <a16:creationId xmlns:a16="http://schemas.microsoft.com/office/drawing/2014/main" id="{D1B12194-CE2E-C618-2B09-64022E8ECF5A}"/>
                  </a:ext>
                </a:extLst>
              </p:cNvPr>
              <p:cNvSpPr/>
              <p:nvPr/>
            </p:nvSpPr>
            <p:spPr>
              <a:xfrm>
                <a:off x="4028008" y="3869842"/>
                <a:ext cx="102202" cy="29017"/>
              </a:xfrm>
              <a:custGeom>
                <a:avLst/>
                <a:gdLst/>
                <a:ahLst/>
                <a:cxnLst/>
                <a:rect l="l" t="t" r="r" b="b"/>
                <a:pathLst>
                  <a:path w="6826" h="1938" extrusionOk="0">
                    <a:moveTo>
                      <a:pt x="3332" y="0"/>
                    </a:moveTo>
                    <a:cubicBezTo>
                      <a:pt x="2171" y="0"/>
                      <a:pt x="1009" y="442"/>
                      <a:pt x="126" y="1325"/>
                    </a:cubicBezTo>
                    <a:cubicBezTo>
                      <a:pt x="0" y="1451"/>
                      <a:pt x="0" y="1661"/>
                      <a:pt x="126" y="1808"/>
                    </a:cubicBezTo>
                    <a:cubicBezTo>
                      <a:pt x="189" y="1872"/>
                      <a:pt x="273" y="1903"/>
                      <a:pt x="360" y="1903"/>
                    </a:cubicBezTo>
                    <a:cubicBezTo>
                      <a:pt x="447" y="1903"/>
                      <a:pt x="536" y="1872"/>
                      <a:pt x="610" y="1808"/>
                    </a:cubicBezTo>
                    <a:cubicBezTo>
                      <a:pt x="1356" y="1052"/>
                      <a:pt x="2344" y="673"/>
                      <a:pt x="3332" y="673"/>
                    </a:cubicBezTo>
                    <a:cubicBezTo>
                      <a:pt x="4321" y="673"/>
                      <a:pt x="5309" y="1052"/>
                      <a:pt x="6055" y="1808"/>
                    </a:cubicBezTo>
                    <a:cubicBezTo>
                      <a:pt x="6131" y="1900"/>
                      <a:pt x="6220" y="1937"/>
                      <a:pt x="6307" y="1937"/>
                    </a:cubicBezTo>
                    <a:cubicBezTo>
                      <a:pt x="6580" y="1937"/>
                      <a:pt x="6826" y="1564"/>
                      <a:pt x="6539" y="1325"/>
                    </a:cubicBezTo>
                    <a:cubicBezTo>
                      <a:pt x="5656" y="442"/>
                      <a:pt x="4494" y="0"/>
                      <a:pt x="3332" y="0"/>
                    </a:cubicBezTo>
                    <a:close/>
                  </a:path>
                </a:pathLst>
              </a:custGeom>
              <a:solidFill>
                <a:srgbClr val="F8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9478;p83">
                <a:extLst>
                  <a:ext uri="{FF2B5EF4-FFF2-40B4-BE49-F238E27FC236}">
                    <a16:creationId xmlns:a16="http://schemas.microsoft.com/office/drawing/2014/main" id="{EC56A458-A7DB-4D85-585D-D4626514085B}"/>
                  </a:ext>
                </a:extLst>
              </p:cNvPr>
              <p:cNvSpPr/>
              <p:nvPr/>
            </p:nvSpPr>
            <p:spPr>
              <a:xfrm>
                <a:off x="4173750" y="4034240"/>
                <a:ext cx="51640" cy="50936"/>
              </a:xfrm>
              <a:custGeom>
                <a:avLst/>
                <a:gdLst/>
                <a:ahLst/>
                <a:cxnLst/>
                <a:rect l="l" t="t" r="r" b="b"/>
                <a:pathLst>
                  <a:path w="3449" h="3402" extrusionOk="0">
                    <a:moveTo>
                      <a:pt x="1790" y="0"/>
                    </a:moveTo>
                    <a:cubicBezTo>
                      <a:pt x="1628" y="0"/>
                      <a:pt x="1467" y="63"/>
                      <a:pt x="1346" y="184"/>
                    </a:cubicBezTo>
                    <a:lnTo>
                      <a:pt x="253" y="1299"/>
                    </a:lnTo>
                    <a:cubicBezTo>
                      <a:pt x="0" y="1530"/>
                      <a:pt x="0" y="1908"/>
                      <a:pt x="211" y="2140"/>
                    </a:cubicBezTo>
                    <a:lnTo>
                      <a:pt x="1304" y="3401"/>
                    </a:lnTo>
                    <a:lnTo>
                      <a:pt x="3448" y="1257"/>
                    </a:lnTo>
                    <a:lnTo>
                      <a:pt x="2208" y="163"/>
                    </a:lnTo>
                    <a:cubicBezTo>
                      <a:pt x="2087" y="53"/>
                      <a:pt x="1938" y="0"/>
                      <a:pt x="1790" y="0"/>
                    </a:cubicBezTo>
                    <a:close/>
                  </a:path>
                </a:pathLst>
              </a:custGeom>
              <a:solidFill>
                <a:srgbClr val="CBD6D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9479;p83">
                <a:extLst>
                  <a:ext uri="{FF2B5EF4-FFF2-40B4-BE49-F238E27FC236}">
                    <a16:creationId xmlns:a16="http://schemas.microsoft.com/office/drawing/2014/main" id="{7DA86F4B-9164-7CB3-D8DD-FA708C1FA5C9}"/>
                  </a:ext>
                </a:extLst>
              </p:cNvPr>
              <p:cNvSpPr/>
              <p:nvPr/>
            </p:nvSpPr>
            <p:spPr>
              <a:xfrm>
                <a:off x="4173750" y="4042969"/>
                <a:ext cx="36533" cy="42207"/>
              </a:xfrm>
              <a:custGeom>
                <a:avLst/>
                <a:gdLst/>
                <a:ahLst/>
                <a:cxnLst/>
                <a:rect l="l" t="t" r="r" b="b"/>
                <a:pathLst>
                  <a:path w="2440" h="2819" extrusionOk="0">
                    <a:moveTo>
                      <a:pt x="967" y="1"/>
                    </a:moveTo>
                    <a:lnTo>
                      <a:pt x="253" y="716"/>
                    </a:lnTo>
                    <a:cubicBezTo>
                      <a:pt x="0" y="947"/>
                      <a:pt x="0" y="1325"/>
                      <a:pt x="211" y="1578"/>
                    </a:cubicBezTo>
                    <a:lnTo>
                      <a:pt x="1304" y="2818"/>
                    </a:lnTo>
                    <a:lnTo>
                      <a:pt x="2439" y="1662"/>
                    </a:lnTo>
                    <a:lnTo>
                      <a:pt x="967" y="1"/>
                    </a:lnTo>
                    <a:close/>
                  </a:path>
                </a:pathLst>
              </a:custGeom>
              <a:solidFill>
                <a:srgbClr val="BECB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" name="Google Shape;9638;p83">
              <a:extLst>
                <a:ext uri="{FF2B5EF4-FFF2-40B4-BE49-F238E27FC236}">
                  <a16:creationId xmlns:a16="http://schemas.microsoft.com/office/drawing/2014/main" id="{62B5973A-C466-696E-9F55-D55FE8D7A5BF}"/>
                </a:ext>
              </a:extLst>
            </p:cNvPr>
            <p:cNvGrpSpPr/>
            <p:nvPr/>
          </p:nvGrpSpPr>
          <p:grpSpPr>
            <a:xfrm>
              <a:off x="5839560" y="2942469"/>
              <a:ext cx="582605" cy="718343"/>
              <a:chOff x="3082075" y="2871805"/>
              <a:chExt cx="318884" cy="379807"/>
            </a:xfrm>
          </p:grpSpPr>
          <p:sp>
            <p:nvSpPr>
              <p:cNvPr id="46" name="Google Shape;9639;p83">
                <a:extLst>
                  <a:ext uri="{FF2B5EF4-FFF2-40B4-BE49-F238E27FC236}">
                    <a16:creationId xmlns:a16="http://schemas.microsoft.com/office/drawing/2014/main" id="{07573398-68CB-F239-82D8-CA4F8AB50453}"/>
                  </a:ext>
                </a:extLst>
              </p:cNvPr>
              <p:cNvSpPr/>
              <p:nvPr/>
            </p:nvSpPr>
            <p:spPr>
              <a:xfrm>
                <a:off x="3105357" y="2915584"/>
                <a:ext cx="248708" cy="281887"/>
              </a:xfrm>
              <a:custGeom>
                <a:avLst/>
                <a:gdLst/>
                <a:ahLst/>
                <a:cxnLst/>
                <a:rect l="l" t="t" r="r" b="b"/>
                <a:pathLst>
                  <a:path w="16611" h="18827" extrusionOk="0">
                    <a:moveTo>
                      <a:pt x="9109" y="1"/>
                    </a:moveTo>
                    <a:cubicBezTo>
                      <a:pt x="8179" y="1"/>
                      <a:pt x="7225" y="177"/>
                      <a:pt x="6287" y="556"/>
                    </a:cubicBezTo>
                    <a:cubicBezTo>
                      <a:pt x="1346" y="2553"/>
                      <a:pt x="1" y="8903"/>
                      <a:pt x="3722" y="12729"/>
                    </a:cubicBezTo>
                    <a:cubicBezTo>
                      <a:pt x="4899" y="13928"/>
                      <a:pt x="5551" y="15547"/>
                      <a:pt x="5551" y="17228"/>
                    </a:cubicBezTo>
                    <a:lnTo>
                      <a:pt x="8032" y="18826"/>
                    </a:lnTo>
                    <a:lnTo>
                      <a:pt x="12636" y="17228"/>
                    </a:lnTo>
                    <a:cubicBezTo>
                      <a:pt x="12636" y="15547"/>
                      <a:pt x="13309" y="13928"/>
                      <a:pt x="14487" y="12750"/>
                    </a:cubicBezTo>
                    <a:cubicBezTo>
                      <a:pt x="15832" y="11342"/>
                      <a:pt x="16610" y="9470"/>
                      <a:pt x="16610" y="7515"/>
                    </a:cubicBezTo>
                    <a:cubicBezTo>
                      <a:pt x="16610" y="3206"/>
                      <a:pt x="13078" y="1"/>
                      <a:pt x="9109" y="1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7" name="Google Shape;9640;p83">
                <a:extLst>
                  <a:ext uri="{FF2B5EF4-FFF2-40B4-BE49-F238E27FC236}">
                    <a16:creationId xmlns:a16="http://schemas.microsoft.com/office/drawing/2014/main" id="{74028B80-B340-64CA-7B56-3A4C942FBCA4}"/>
                  </a:ext>
                </a:extLst>
              </p:cNvPr>
              <p:cNvSpPr/>
              <p:nvPr/>
            </p:nvSpPr>
            <p:spPr>
              <a:xfrm>
                <a:off x="3210180" y="2990956"/>
                <a:ext cx="62974" cy="68005"/>
              </a:xfrm>
              <a:custGeom>
                <a:avLst/>
                <a:gdLst/>
                <a:ahLst/>
                <a:cxnLst/>
                <a:rect l="l" t="t" r="r" b="b"/>
                <a:pathLst>
                  <a:path w="4206" h="4542" extrusionOk="0">
                    <a:moveTo>
                      <a:pt x="2103" y="0"/>
                    </a:moveTo>
                    <a:cubicBezTo>
                      <a:pt x="1760" y="0"/>
                      <a:pt x="1416" y="530"/>
                      <a:pt x="1125" y="530"/>
                    </a:cubicBezTo>
                    <a:cubicBezTo>
                      <a:pt x="1079" y="530"/>
                      <a:pt x="1033" y="516"/>
                      <a:pt x="989" y="484"/>
                    </a:cubicBezTo>
                    <a:lnTo>
                      <a:pt x="1" y="1977"/>
                    </a:lnTo>
                    <a:cubicBezTo>
                      <a:pt x="674" y="2271"/>
                      <a:pt x="1389" y="4542"/>
                      <a:pt x="2103" y="4542"/>
                    </a:cubicBezTo>
                    <a:cubicBezTo>
                      <a:pt x="2818" y="4542"/>
                      <a:pt x="3533" y="2271"/>
                      <a:pt x="4206" y="1977"/>
                    </a:cubicBezTo>
                    <a:lnTo>
                      <a:pt x="3218" y="484"/>
                    </a:lnTo>
                    <a:cubicBezTo>
                      <a:pt x="3174" y="516"/>
                      <a:pt x="3129" y="530"/>
                      <a:pt x="3082" y="530"/>
                    </a:cubicBezTo>
                    <a:cubicBezTo>
                      <a:pt x="2796" y="530"/>
                      <a:pt x="2465" y="0"/>
                      <a:pt x="2103" y="0"/>
                    </a:cubicBezTo>
                    <a:close/>
                  </a:path>
                </a:pathLst>
              </a:custGeom>
              <a:solidFill>
                <a:srgbClr val="EBEF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9641;p83">
                <a:extLst>
                  <a:ext uri="{FF2B5EF4-FFF2-40B4-BE49-F238E27FC236}">
                    <a16:creationId xmlns:a16="http://schemas.microsoft.com/office/drawing/2014/main" id="{47E63678-A550-5A64-0D37-D772A95A084A}"/>
                  </a:ext>
                </a:extLst>
              </p:cNvPr>
              <p:cNvSpPr/>
              <p:nvPr/>
            </p:nvSpPr>
            <p:spPr>
              <a:xfrm>
                <a:off x="3241667" y="3020542"/>
                <a:ext cx="31487" cy="163709"/>
              </a:xfrm>
              <a:custGeom>
                <a:avLst/>
                <a:gdLst/>
                <a:ahLst/>
                <a:cxnLst/>
                <a:rect l="l" t="t" r="r" b="b"/>
                <a:pathLst>
                  <a:path w="2103" h="10934" extrusionOk="0">
                    <a:moveTo>
                      <a:pt x="2103" y="1"/>
                    </a:moveTo>
                    <a:cubicBezTo>
                      <a:pt x="1556" y="232"/>
                      <a:pt x="967" y="379"/>
                      <a:pt x="358" y="421"/>
                    </a:cubicBezTo>
                    <a:lnTo>
                      <a:pt x="0" y="421"/>
                    </a:lnTo>
                    <a:lnTo>
                      <a:pt x="0" y="10933"/>
                    </a:lnTo>
                    <a:lnTo>
                      <a:pt x="2103" y="10933"/>
                    </a:lnTo>
                    <a:lnTo>
                      <a:pt x="2103" y="1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9642;p83">
                <a:extLst>
                  <a:ext uri="{FF2B5EF4-FFF2-40B4-BE49-F238E27FC236}">
                    <a16:creationId xmlns:a16="http://schemas.microsoft.com/office/drawing/2014/main" id="{41764FF5-B25E-1E52-D747-CE729ECB8D06}"/>
                  </a:ext>
                </a:extLst>
              </p:cNvPr>
              <p:cNvSpPr/>
              <p:nvPr/>
            </p:nvSpPr>
            <p:spPr>
              <a:xfrm>
                <a:off x="3210180" y="3020542"/>
                <a:ext cx="31502" cy="163709"/>
              </a:xfrm>
              <a:custGeom>
                <a:avLst/>
                <a:gdLst/>
                <a:ahLst/>
                <a:cxnLst/>
                <a:rect l="l" t="t" r="r" b="b"/>
                <a:pathLst>
                  <a:path w="2104" h="10934" extrusionOk="0">
                    <a:moveTo>
                      <a:pt x="1" y="1"/>
                    </a:moveTo>
                    <a:lnTo>
                      <a:pt x="1" y="10933"/>
                    </a:lnTo>
                    <a:lnTo>
                      <a:pt x="2103" y="10933"/>
                    </a:lnTo>
                    <a:lnTo>
                      <a:pt x="2103" y="421"/>
                    </a:lnTo>
                    <a:lnTo>
                      <a:pt x="1746" y="421"/>
                    </a:lnTo>
                    <a:cubicBezTo>
                      <a:pt x="1136" y="379"/>
                      <a:pt x="548" y="232"/>
                      <a:pt x="1" y="1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9643;p83">
                <a:extLst>
                  <a:ext uri="{FF2B5EF4-FFF2-40B4-BE49-F238E27FC236}">
                    <a16:creationId xmlns:a16="http://schemas.microsoft.com/office/drawing/2014/main" id="{0988324C-3F6C-D6E1-F987-6055D7E2DDD0}"/>
                  </a:ext>
                </a:extLst>
              </p:cNvPr>
              <p:cNvSpPr/>
              <p:nvPr/>
            </p:nvSpPr>
            <p:spPr>
              <a:xfrm>
                <a:off x="3236307" y="3026845"/>
                <a:ext cx="10720" cy="157406"/>
              </a:xfrm>
              <a:custGeom>
                <a:avLst/>
                <a:gdLst/>
                <a:ahLst/>
                <a:cxnLst/>
                <a:rect l="l" t="t" r="r" b="b"/>
                <a:pathLst>
                  <a:path w="716" h="10513" extrusionOk="0">
                    <a:moveTo>
                      <a:pt x="1" y="0"/>
                    </a:moveTo>
                    <a:lnTo>
                      <a:pt x="1" y="10512"/>
                    </a:lnTo>
                    <a:lnTo>
                      <a:pt x="716" y="10512"/>
                    </a:lnTo>
                    <a:lnTo>
                      <a:pt x="716" y="0"/>
                    </a:lnTo>
                    <a:close/>
                  </a:path>
                </a:pathLst>
              </a:custGeom>
              <a:solidFill>
                <a:srgbClr val="5F75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9644;p83">
                <a:extLst>
                  <a:ext uri="{FF2B5EF4-FFF2-40B4-BE49-F238E27FC236}">
                    <a16:creationId xmlns:a16="http://schemas.microsoft.com/office/drawing/2014/main" id="{4CE490A0-132A-65D4-E176-BC5C92147239}"/>
                  </a:ext>
                </a:extLst>
              </p:cNvPr>
              <p:cNvSpPr/>
              <p:nvPr/>
            </p:nvSpPr>
            <p:spPr>
              <a:xfrm>
                <a:off x="3224673" y="2973318"/>
                <a:ext cx="33688" cy="3008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009" extrusionOk="0">
                    <a:moveTo>
                      <a:pt x="1135" y="1"/>
                    </a:moveTo>
                    <a:lnTo>
                      <a:pt x="0" y="1662"/>
                    </a:lnTo>
                    <a:cubicBezTo>
                      <a:pt x="336" y="1893"/>
                      <a:pt x="731" y="2009"/>
                      <a:pt x="1125" y="2009"/>
                    </a:cubicBezTo>
                    <a:cubicBezTo>
                      <a:pt x="1519" y="2009"/>
                      <a:pt x="1913" y="1893"/>
                      <a:pt x="2250" y="1662"/>
                    </a:cubicBezTo>
                    <a:lnTo>
                      <a:pt x="1135" y="1"/>
                    </a:lnTo>
                    <a:close/>
                  </a:path>
                </a:pathLst>
              </a:custGeom>
              <a:solidFill>
                <a:srgbClr val="6084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9645;p83">
                <a:extLst>
                  <a:ext uri="{FF2B5EF4-FFF2-40B4-BE49-F238E27FC236}">
                    <a16:creationId xmlns:a16="http://schemas.microsoft.com/office/drawing/2014/main" id="{896C829D-C8BB-8450-2180-A291F5A30E11}"/>
                  </a:ext>
                </a:extLst>
              </p:cNvPr>
              <p:cNvSpPr/>
              <p:nvPr/>
            </p:nvSpPr>
            <p:spPr>
              <a:xfrm>
                <a:off x="3255651" y="2935558"/>
                <a:ext cx="81720" cy="99477"/>
              </a:xfrm>
              <a:custGeom>
                <a:avLst/>
                <a:gdLst/>
                <a:ahLst/>
                <a:cxnLst/>
                <a:rect l="l" t="t" r="r" b="b"/>
                <a:pathLst>
                  <a:path w="5458" h="6644" extrusionOk="0">
                    <a:moveTo>
                      <a:pt x="669" y="0"/>
                    </a:moveTo>
                    <a:cubicBezTo>
                      <a:pt x="183" y="0"/>
                      <a:pt x="1" y="771"/>
                      <a:pt x="559" y="925"/>
                    </a:cubicBezTo>
                    <a:cubicBezTo>
                      <a:pt x="2893" y="1598"/>
                      <a:pt x="4512" y="3742"/>
                      <a:pt x="4533" y="6181"/>
                    </a:cubicBezTo>
                    <a:cubicBezTo>
                      <a:pt x="4533" y="6433"/>
                      <a:pt x="4743" y="6644"/>
                      <a:pt x="4995" y="6644"/>
                    </a:cubicBezTo>
                    <a:cubicBezTo>
                      <a:pt x="5248" y="6644"/>
                      <a:pt x="5458" y="6433"/>
                      <a:pt x="5458" y="6181"/>
                    </a:cubicBezTo>
                    <a:cubicBezTo>
                      <a:pt x="5458" y="3322"/>
                      <a:pt x="3566" y="820"/>
                      <a:pt x="811" y="21"/>
                    </a:cubicBezTo>
                    <a:cubicBezTo>
                      <a:pt x="762" y="7"/>
                      <a:pt x="714" y="0"/>
                      <a:pt x="6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9646;p83">
                <a:extLst>
                  <a:ext uri="{FF2B5EF4-FFF2-40B4-BE49-F238E27FC236}">
                    <a16:creationId xmlns:a16="http://schemas.microsoft.com/office/drawing/2014/main" id="{577BB570-E2EA-87DA-34C8-55ADC0A49BB1}"/>
                  </a:ext>
                </a:extLst>
              </p:cNvPr>
              <p:cNvSpPr/>
              <p:nvPr/>
            </p:nvSpPr>
            <p:spPr>
              <a:xfrm>
                <a:off x="3230752" y="2932399"/>
                <a:ext cx="25304" cy="13880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927" extrusionOk="0">
                    <a:moveTo>
                      <a:pt x="624" y="1"/>
                    </a:moveTo>
                    <a:cubicBezTo>
                      <a:pt x="0" y="1"/>
                      <a:pt x="14" y="926"/>
                      <a:pt x="625" y="926"/>
                    </a:cubicBezTo>
                    <a:cubicBezTo>
                      <a:pt x="631" y="926"/>
                      <a:pt x="638" y="926"/>
                      <a:pt x="645" y="926"/>
                    </a:cubicBezTo>
                    <a:lnTo>
                      <a:pt x="1045" y="926"/>
                    </a:lnTo>
                    <a:cubicBezTo>
                      <a:pt x="1052" y="926"/>
                      <a:pt x="1059" y="926"/>
                      <a:pt x="1065" y="926"/>
                    </a:cubicBezTo>
                    <a:cubicBezTo>
                      <a:pt x="1676" y="926"/>
                      <a:pt x="1690" y="1"/>
                      <a:pt x="106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9647;p83">
                <a:extLst>
                  <a:ext uri="{FF2B5EF4-FFF2-40B4-BE49-F238E27FC236}">
                    <a16:creationId xmlns:a16="http://schemas.microsoft.com/office/drawing/2014/main" id="{E10B7672-7541-2D6B-756F-5F39FA7DA9AC}"/>
                  </a:ext>
                </a:extLst>
              </p:cNvPr>
              <p:cNvSpPr/>
              <p:nvPr/>
            </p:nvSpPr>
            <p:spPr>
              <a:xfrm>
                <a:off x="3374817" y="3024629"/>
                <a:ext cx="26142" cy="10091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674" extrusionOk="0">
                    <a:moveTo>
                      <a:pt x="463" y="1"/>
                    </a:moveTo>
                    <a:cubicBezTo>
                      <a:pt x="1" y="1"/>
                      <a:pt x="1" y="674"/>
                      <a:pt x="463" y="674"/>
                    </a:cubicBezTo>
                    <a:lnTo>
                      <a:pt x="1283" y="674"/>
                    </a:lnTo>
                    <a:cubicBezTo>
                      <a:pt x="1746" y="674"/>
                      <a:pt x="1746" y="1"/>
                      <a:pt x="1283" y="1"/>
                    </a:cubicBezTo>
                    <a:close/>
                  </a:path>
                </a:pathLst>
              </a:custGeom>
              <a:solidFill>
                <a:srgbClr val="FFFF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9648;p83">
                <a:extLst>
                  <a:ext uri="{FF2B5EF4-FFF2-40B4-BE49-F238E27FC236}">
                    <a16:creationId xmlns:a16="http://schemas.microsoft.com/office/drawing/2014/main" id="{4611BAE3-31B8-EF93-14F3-C85976DFB6DA}"/>
                  </a:ext>
                </a:extLst>
              </p:cNvPr>
              <p:cNvSpPr/>
              <p:nvPr/>
            </p:nvSpPr>
            <p:spPr>
              <a:xfrm>
                <a:off x="3082075" y="3024629"/>
                <a:ext cx="26142" cy="10091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674" extrusionOk="0">
                    <a:moveTo>
                      <a:pt x="463" y="1"/>
                    </a:moveTo>
                    <a:cubicBezTo>
                      <a:pt x="0" y="1"/>
                      <a:pt x="0" y="674"/>
                      <a:pt x="463" y="674"/>
                    </a:cubicBezTo>
                    <a:lnTo>
                      <a:pt x="1283" y="674"/>
                    </a:lnTo>
                    <a:cubicBezTo>
                      <a:pt x="1745" y="674"/>
                      <a:pt x="1745" y="1"/>
                      <a:pt x="1283" y="1"/>
                    </a:cubicBezTo>
                    <a:close/>
                  </a:path>
                </a:pathLst>
              </a:custGeom>
              <a:solidFill>
                <a:srgbClr val="FFFF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9649;p83">
                <a:extLst>
                  <a:ext uri="{FF2B5EF4-FFF2-40B4-BE49-F238E27FC236}">
                    <a16:creationId xmlns:a16="http://schemas.microsoft.com/office/drawing/2014/main" id="{3A9853FA-A566-4747-70F9-0B17C666F2A6}"/>
                  </a:ext>
                </a:extLst>
              </p:cNvPr>
              <p:cNvSpPr/>
              <p:nvPr/>
            </p:nvSpPr>
            <p:spPr>
              <a:xfrm>
                <a:off x="3355623" y="2948000"/>
                <a:ext cx="25528" cy="16844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125" extrusionOk="0">
                    <a:moveTo>
                      <a:pt x="1209" y="1"/>
                    </a:moveTo>
                    <a:cubicBezTo>
                      <a:pt x="1153" y="1"/>
                      <a:pt x="1092" y="16"/>
                      <a:pt x="1030" y="52"/>
                    </a:cubicBezTo>
                    <a:lnTo>
                      <a:pt x="316" y="473"/>
                    </a:lnTo>
                    <a:cubicBezTo>
                      <a:pt x="0" y="641"/>
                      <a:pt x="126" y="1124"/>
                      <a:pt x="484" y="1124"/>
                    </a:cubicBezTo>
                    <a:cubicBezTo>
                      <a:pt x="547" y="1103"/>
                      <a:pt x="610" y="1103"/>
                      <a:pt x="673" y="1061"/>
                    </a:cubicBezTo>
                    <a:lnTo>
                      <a:pt x="1367" y="662"/>
                    </a:lnTo>
                    <a:cubicBezTo>
                      <a:pt x="1704" y="466"/>
                      <a:pt x="1516" y="1"/>
                      <a:pt x="1209" y="1"/>
                    </a:cubicBezTo>
                    <a:close/>
                  </a:path>
                </a:pathLst>
              </a:custGeom>
              <a:solidFill>
                <a:srgbClr val="FFFF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9650;p83">
                <a:extLst>
                  <a:ext uri="{FF2B5EF4-FFF2-40B4-BE49-F238E27FC236}">
                    <a16:creationId xmlns:a16="http://schemas.microsoft.com/office/drawing/2014/main" id="{F44B715F-B6F6-31F7-0EB0-F5F8EA1C7FAF}"/>
                  </a:ext>
                </a:extLst>
              </p:cNvPr>
              <p:cNvSpPr/>
              <p:nvPr/>
            </p:nvSpPr>
            <p:spPr>
              <a:xfrm>
                <a:off x="3102213" y="3094371"/>
                <a:ext cx="25528" cy="16844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125" extrusionOk="0">
                    <a:moveTo>
                      <a:pt x="1190" y="1"/>
                    </a:moveTo>
                    <a:cubicBezTo>
                      <a:pt x="1132" y="1"/>
                      <a:pt x="1072" y="17"/>
                      <a:pt x="1010" y="52"/>
                    </a:cubicBezTo>
                    <a:lnTo>
                      <a:pt x="316" y="473"/>
                    </a:lnTo>
                    <a:cubicBezTo>
                      <a:pt x="1" y="641"/>
                      <a:pt x="127" y="1125"/>
                      <a:pt x="484" y="1125"/>
                    </a:cubicBezTo>
                    <a:cubicBezTo>
                      <a:pt x="547" y="1104"/>
                      <a:pt x="610" y="1104"/>
                      <a:pt x="652" y="1062"/>
                    </a:cubicBezTo>
                    <a:lnTo>
                      <a:pt x="1367" y="662"/>
                    </a:lnTo>
                    <a:cubicBezTo>
                      <a:pt x="1705" y="467"/>
                      <a:pt x="1502" y="1"/>
                      <a:pt x="1190" y="1"/>
                    </a:cubicBezTo>
                    <a:close/>
                  </a:path>
                </a:pathLst>
              </a:custGeom>
              <a:solidFill>
                <a:srgbClr val="FFFF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9651;p83">
                <a:extLst>
                  <a:ext uri="{FF2B5EF4-FFF2-40B4-BE49-F238E27FC236}">
                    <a16:creationId xmlns:a16="http://schemas.microsoft.com/office/drawing/2014/main" id="{E85FECA0-84B1-9AAC-4E31-DB881741A2BD}"/>
                  </a:ext>
                </a:extLst>
              </p:cNvPr>
              <p:cNvSpPr/>
              <p:nvPr/>
            </p:nvSpPr>
            <p:spPr>
              <a:xfrm>
                <a:off x="3305001" y="2892257"/>
                <a:ext cx="19629" cy="20976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1401" extrusionOk="0">
                    <a:moveTo>
                      <a:pt x="855" y="0"/>
                    </a:moveTo>
                    <a:cubicBezTo>
                      <a:pt x="747" y="0"/>
                      <a:pt x="637" y="53"/>
                      <a:pt x="564" y="180"/>
                    </a:cubicBezTo>
                    <a:lnTo>
                      <a:pt x="143" y="874"/>
                    </a:lnTo>
                    <a:cubicBezTo>
                      <a:pt x="1" y="1098"/>
                      <a:pt x="154" y="1400"/>
                      <a:pt x="412" y="1400"/>
                    </a:cubicBezTo>
                    <a:cubicBezTo>
                      <a:pt x="420" y="1400"/>
                      <a:pt x="429" y="1400"/>
                      <a:pt x="438" y="1399"/>
                    </a:cubicBezTo>
                    <a:cubicBezTo>
                      <a:pt x="564" y="1399"/>
                      <a:pt x="690" y="1336"/>
                      <a:pt x="753" y="1231"/>
                    </a:cubicBezTo>
                    <a:lnTo>
                      <a:pt x="1153" y="516"/>
                    </a:lnTo>
                    <a:cubicBezTo>
                      <a:pt x="1310" y="244"/>
                      <a:pt x="1086" y="0"/>
                      <a:pt x="855" y="0"/>
                    </a:cubicBezTo>
                    <a:close/>
                  </a:path>
                </a:pathLst>
              </a:custGeom>
              <a:solidFill>
                <a:srgbClr val="FFFF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9652;p83">
                <a:extLst>
                  <a:ext uri="{FF2B5EF4-FFF2-40B4-BE49-F238E27FC236}">
                    <a16:creationId xmlns:a16="http://schemas.microsoft.com/office/drawing/2014/main" id="{17F4123C-08BF-EE42-1C7D-6240B7DCB2DF}"/>
                  </a:ext>
                </a:extLst>
              </p:cNvPr>
              <p:cNvSpPr/>
              <p:nvPr/>
            </p:nvSpPr>
            <p:spPr>
              <a:xfrm>
                <a:off x="3236307" y="2871805"/>
                <a:ext cx="10406" cy="22833"/>
              </a:xfrm>
              <a:custGeom>
                <a:avLst/>
                <a:gdLst/>
                <a:ahLst/>
                <a:cxnLst/>
                <a:rect l="l" t="t" r="r" b="b"/>
                <a:pathLst>
                  <a:path w="695" h="1525" extrusionOk="0">
                    <a:moveTo>
                      <a:pt x="348" y="1"/>
                    </a:moveTo>
                    <a:cubicBezTo>
                      <a:pt x="174" y="1"/>
                      <a:pt x="1" y="116"/>
                      <a:pt x="1" y="347"/>
                    </a:cubicBezTo>
                    <a:lnTo>
                      <a:pt x="1" y="1167"/>
                    </a:lnTo>
                    <a:cubicBezTo>
                      <a:pt x="1" y="1357"/>
                      <a:pt x="169" y="1525"/>
                      <a:pt x="358" y="1525"/>
                    </a:cubicBezTo>
                    <a:cubicBezTo>
                      <a:pt x="548" y="1525"/>
                      <a:pt x="695" y="1357"/>
                      <a:pt x="695" y="1167"/>
                    </a:cubicBezTo>
                    <a:lnTo>
                      <a:pt x="695" y="347"/>
                    </a:lnTo>
                    <a:cubicBezTo>
                      <a:pt x="695" y="116"/>
                      <a:pt x="521" y="1"/>
                      <a:pt x="348" y="1"/>
                    </a:cubicBezTo>
                    <a:close/>
                  </a:path>
                </a:pathLst>
              </a:custGeom>
              <a:solidFill>
                <a:srgbClr val="FFFF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9653;p83">
                <a:extLst>
                  <a:ext uri="{FF2B5EF4-FFF2-40B4-BE49-F238E27FC236}">
                    <a16:creationId xmlns:a16="http://schemas.microsoft.com/office/drawing/2014/main" id="{FF765C97-E3D4-20C6-77F0-6AF1FBA9A661}"/>
                  </a:ext>
                </a:extLst>
              </p:cNvPr>
              <p:cNvSpPr/>
              <p:nvPr/>
            </p:nvSpPr>
            <p:spPr>
              <a:xfrm>
                <a:off x="3158405" y="2892257"/>
                <a:ext cx="19689" cy="21276"/>
              </a:xfrm>
              <a:custGeom>
                <a:avLst/>
                <a:gdLst/>
                <a:ahLst/>
                <a:cxnLst/>
                <a:rect l="l" t="t" r="r" b="b"/>
                <a:pathLst>
                  <a:path w="1315" h="1421" extrusionOk="0">
                    <a:moveTo>
                      <a:pt x="456" y="0"/>
                    </a:moveTo>
                    <a:cubicBezTo>
                      <a:pt x="224" y="0"/>
                      <a:pt x="0" y="244"/>
                      <a:pt x="158" y="516"/>
                    </a:cubicBezTo>
                    <a:lnTo>
                      <a:pt x="579" y="1231"/>
                    </a:lnTo>
                    <a:cubicBezTo>
                      <a:pt x="621" y="1336"/>
                      <a:pt x="747" y="1399"/>
                      <a:pt x="873" y="1399"/>
                    </a:cubicBezTo>
                    <a:lnTo>
                      <a:pt x="873" y="1420"/>
                    </a:lnTo>
                    <a:cubicBezTo>
                      <a:pt x="1146" y="1420"/>
                      <a:pt x="1314" y="1126"/>
                      <a:pt x="1188" y="895"/>
                    </a:cubicBezTo>
                    <a:lnTo>
                      <a:pt x="747" y="180"/>
                    </a:lnTo>
                    <a:cubicBezTo>
                      <a:pt x="673" y="53"/>
                      <a:pt x="564" y="0"/>
                      <a:pt x="456" y="0"/>
                    </a:cubicBezTo>
                    <a:close/>
                  </a:path>
                </a:pathLst>
              </a:custGeom>
              <a:solidFill>
                <a:srgbClr val="FFFF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9654;p83">
                <a:extLst>
                  <a:ext uri="{FF2B5EF4-FFF2-40B4-BE49-F238E27FC236}">
                    <a16:creationId xmlns:a16="http://schemas.microsoft.com/office/drawing/2014/main" id="{5597784A-0BC4-C53C-1E10-A669C65D3476}"/>
                  </a:ext>
                </a:extLst>
              </p:cNvPr>
              <p:cNvSpPr/>
              <p:nvPr/>
            </p:nvSpPr>
            <p:spPr>
              <a:xfrm>
                <a:off x="3101884" y="2948000"/>
                <a:ext cx="25528" cy="16844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125" extrusionOk="0">
                    <a:moveTo>
                      <a:pt x="496" y="1"/>
                    </a:moveTo>
                    <a:cubicBezTo>
                      <a:pt x="188" y="1"/>
                      <a:pt x="0" y="466"/>
                      <a:pt x="338" y="662"/>
                    </a:cubicBezTo>
                    <a:lnTo>
                      <a:pt x="1053" y="1061"/>
                    </a:lnTo>
                    <a:cubicBezTo>
                      <a:pt x="1095" y="1103"/>
                      <a:pt x="1158" y="1103"/>
                      <a:pt x="1221" y="1124"/>
                    </a:cubicBezTo>
                    <a:cubicBezTo>
                      <a:pt x="1578" y="1124"/>
                      <a:pt x="1705" y="641"/>
                      <a:pt x="1389" y="473"/>
                    </a:cubicBezTo>
                    <a:lnTo>
                      <a:pt x="674" y="52"/>
                    </a:lnTo>
                    <a:cubicBezTo>
                      <a:pt x="612" y="16"/>
                      <a:pt x="552" y="1"/>
                      <a:pt x="496" y="1"/>
                    </a:cubicBezTo>
                    <a:close/>
                  </a:path>
                </a:pathLst>
              </a:custGeom>
              <a:solidFill>
                <a:srgbClr val="FFFF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9655;p83">
                <a:extLst>
                  <a:ext uri="{FF2B5EF4-FFF2-40B4-BE49-F238E27FC236}">
                    <a16:creationId xmlns:a16="http://schemas.microsoft.com/office/drawing/2014/main" id="{4C1ABBA8-3130-E7A6-6ED2-5F2666CB04BB}"/>
                  </a:ext>
                </a:extLst>
              </p:cNvPr>
              <p:cNvSpPr/>
              <p:nvPr/>
            </p:nvSpPr>
            <p:spPr>
              <a:xfrm>
                <a:off x="3355278" y="3094371"/>
                <a:ext cx="25543" cy="16844"/>
              </a:xfrm>
              <a:custGeom>
                <a:avLst/>
                <a:gdLst/>
                <a:ahLst/>
                <a:cxnLst/>
                <a:rect l="l" t="t" r="r" b="b"/>
                <a:pathLst>
                  <a:path w="1706" h="1125" extrusionOk="0">
                    <a:moveTo>
                      <a:pt x="516" y="1"/>
                    </a:moveTo>
                    <a:cubicBezTo>
                      <a:pt x="204" y="1"/>
                      <a:pt x="1" y="467"/>
                      <a:pt x="339" y="662"/>
                    </a:cubicBezTo>
                    <a:lnTo>
                      <a:pt x="1053" y="1062"/>
                    </a:lnTo>
                    <a:cubicBezTo>
                      <a:pt x="1116" y="1104"/>
                      <a:pt x="1158" y="1104"/>
                      <a:pt x="1222" y="1125"/>
                    </a:cubicBezTo>
                    <a:cubicBezTo>
                      <a:pt x="1579" y="1125"/>
                      <a:pt x="1705" y="641"/>
                      <a:pt x="1411" y="473"/>
                    </a:cubicBezTo>
                    <a:lnTo>
                      <a:pt x="696" y="52"/>
                    </a:lnTo>
                    <a:cubicBezTo>
                      <a:pt x="634" y="17"/>
                      <a:pt x="573" y="1"/>
                      <a:pt x="516" y="1"/>
                    </a:cubicBezTo>
                    <a:close/>
                  </a:path>
                </a:pathLst>
              </a:custGeom>
              <a:solidFill>
                <a:srgbClr val="FFFF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9656;p83">
                <a:extLst>
                  <a:ext uri="{FF2B5EF4-FFF2-40B4-BE49-F238E27FC236}">
                    <a16:creationId xmlns:a16="http://schemas.microsoft.com/office/drawing/2014/main" id="{32FA6E28-893C-5245-0F01-54439BF082F0}"/>
                  </a:ext>
                </a:extLst>
              </p:cNvPr>
              <p:cNvSpPr/>
              <p:nvPr/>
            </p:nvSpPr>
            <p:spPr>
              <a:xfrm>
                <a:off x="3223401" y="3230187"/>
                <a:ext cx="36533" cy="21426"/>
              </a:xfrm>
              <a:custGeom>
                <a:avLst/>
                <a:gdLst/>
                <a:ahLst/>
                <a:cxnLst/>
                <a:rect l="l" t="t" r="r" b="b"/>
                <a:pathLst>
                  <a:path w="2440" h="1431" extrusionOk="0">
                    <a:moveTo>
                      <a:pt x="1" y="1"/>
                    </a:moveTo>
                    <a:lnTo>
                      <a:pt x="1" y="569"/>
                    </a:lnTo>
                    <a:cubicBezTo>
                      <a:pt x="1" y="1031"/>
                      <a:pt x="379" y="1431"/>
                      <a:pt x="863" y="1431"/>
                    </a:cubicBezTo>
                    <a:lnTo>
                      <a:pt x="1578" y="1431"/>
                    </a:lnTo>
                    <a:cubicBezTo>
                      <a:pt x="2040" y="1431"/>
                      <a:pt x="2440" y="1031"/>
                      <a:pt x="2440" y="569"/>
                    </a:cubicBezTo>
                    <a:lnTo>
                      <a:pt x="2440" y="1"/>
                    </a:lnTo>
                    <a:cubicBezTo>
                      <a:pt x="2208" y="43"/>
                      <a:pt x="1977" y="85"/>
                      <a:pt x="1746" y="85"/>
                    </a:cubicBezTo>
                    <a:lnTo>
                      <a:pt x="674" y="85"/>
                    </a:lnTo>
                    <a:cubicBezTo>
                      <a:pt x="442" y="85"/>
                      <a:pt x="211" y="43"/>
                      <a:pt x="1" y="1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9657;p83">
                <a:extLst>
                  <a:ext uri="{FF2B5EF4-FFF2-40B4-BE49-F238E27FC236}">
                    <a16:creationId xmlns:a16="http://schemas.microsoft.com/office/drawing/2014/main" id="{A9A412EC-A8EE-C3C7-D0F2-417F9279D2DB}"/>
                  </a:ext>
                </a:extLst>
              </p:cNvPr>
              <p:cNvSpPr/>
              <p:nvPr/>
            </p:nvSpPr>
            <p:spPr>
              <a:xfrm>
                <a:off x="3188470" y="3173531"/>
                <a:ext cx="106095" cy="61088"/>
              </a:xfrm>
              <a:custGeom>
                <a:avLst/>
                <a:gdLst/>
                <a:ahLst/>
                <a:cxnLst/>
                <a:rect l="l" t="t" r="r" b="b"/>
                <a:pathLst>
                  <a:path w="7086" h="4080" extrusionOk="0">
                    <a:moveTo>
                      <a:pt x="0" y="0"/>
                    </a:moveTo>
                    <a:lnTo>
                      <a:pt x="0" y="1073"/>
                    </a:lnTo>
                    <a:lnTo>
                      <a:pt x="0" y="1178"/>
                    </a:lnTo>
                    <a:cubicBezTo>
                      <a:pt x="0" y="1325"/>
                      <a:pt x="21" y="1472"/>
                      <a:pt x="63" y="1640"/>
                    </a:cubicBezTo>
                    <a:cubicBezTo>
                      <a:pt x="84" y="1788"/>
                      <a:pt x="126" y="1956"/>
                      <a:pt x="189" y="2103"/>
                    </a:cubicBezTo>
                    <a:cubicBezTo>
                      <a:pt x="610" y="3301"/>
                      <a:pt x="1745" y="4079"/>
                      <a:pt x="3007" y="4079"/>
                    </a:cubicBezTo>
                    <a:lnTo>
                      <a:pt x="4079" y="4079"/>
                    </a:lnTo>
                    <a:cubicBezTo>
                      <a:pt x="5340" y="4079"/>
                      <a:pt x="6476" y="3301"/>
                      <a:pt x="6896" y="2103"/>
                    </a:cubicBezTo>
                    <a:cubicBezTo>
                      <a:pt x="6959" y="1956"/>
                      <a:pt x="7001" y="1788"/>
                      <a:pt x="7022" y="1640"/>
                    </a:cubicBezTo>
                    <a:cubicBezTo>
                      <a:pt x="7064" y="1472"/>
                      <a:pt x="7085" y="1325"/>
                      <a:pt x="7085" y="1178"/>
                    </a:cubicBezTo>
                    <a:lnTo>
                      <a:pt x="7085" y="1073"/>
                    </a:lnTo>
                    <a:lnTo>
                      <a:pt x="7085" y="0"/>
                    </a:lnTo>
                    <a:close/>
                  </a:path>
                </a:pathLst>
              </a:custGeom>
              <a:solidFill>
                <a:srgbClr val="E2E8E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9658;p83">
                <a:extLst>
                  <a:ext uri="{FF2B5EF4-FFF2-40B4-BE49-F238E27FC236}">
                    <a16:creationId xmlns:a16="http://schemas.microsoft.com/office/drawing/2014/main" id="{56F25233-1635-9523-B919-CFA461C88E9B}"/>
                  </a:ext>
                </a:extLst>
              </p:cNvPr>
              <p:cNvSpPr/>
              <p:nvPr/>
            </p:nvSpPr>
            <p:spPr>
              <a:xfrm>
                <a:off x="3188470" y="3191153"/>
                <a:ext cx="106095" cy="13865"/>
              </a:xfrm>
              <a:custGeom>
                <a:avLst/>
                <a:gdLst/>
                <a:ahLst/>
                <a:cxnLst/>
                <a:rect l="l" t="t" r="r" b="b"/>
                <a:pathLst>
                  <a:path w="7086" h="926" extrusionOk="0">
                    <a:moveTo>
                      <a:pt x="0" y="1"/>
                    </a:moveTo>
                    <a:cubicBezTo>
                      <a:pt x="0" y="148"/>
                      <a:pt x="21" y="295"/>
                      <a:pt x="63" y="463"/>
                    </a:cubicBezTo>
                    <a:cubicBezTo>
                      <a:pt x="84" y="611"/>
                      <a:pt x="126" y="779"/>
                      <a:pt x="189" y="926"/>
                    </a:cubicBezTo>
                    <a:lnTo>
                      <a:pt x="6896" y="926"/>
                    </a:lnTo>
                    <a:cubicBezTo>
                      <a:pt x="6959" y="779"/>
                      <a:pt x="7001" y="611"/>
                      <a:pt x="7022" y="463"/>
                    </a:cubicBezTo>
                    <a:cubicBezTo>
                      <a:pt x="7064" y="295"/>
                      <a:pt x="7085" y="148"/>
                      <a:pt x="7085" y="1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17793;p88">
              <a:extLst>
                <a:ext uri="{FF2B5EF4-FFF2-40B4-BE49-F238E27FC236}">
                  <a16:creationId xmlns:a16="http://schemas.microsoft.com/office/drawing/2014/main" id="{1A06FCDB-2F76-55E4-845C-D4F83A1BAFB7}"/>
                </a:ext>
              </a:extLst>
            </p:cNvPr>
            <p:cNvGrpSpPr/>
            <p:nvPr/>
          </p:nvGrpSpPr>
          <p:grpSpPr>
            <a:xfrm>
              <a:off x="9881786" y="2964061"/>
              <a:ext cx="532636" cy="715947"/>
              <a:chOff x="1424125" y="1515680"/>
              <a:chExt cx="246762" cy="347139"/>
            </a:xfrm>
          </p:grpSpPr>
          <p:sp>
            <p:nvSpPr>
              <p:cNvPr id="68" name="Google Shape;17794;p88">
                <a:extLst>
                  <a:ext uri="{FF2B5EF4-FFF2-40B4-BE49-F238E27FC236}">
                    <a16:creationId xmlns:a16="http://schemas.microsoft.com/office/drawing/2014/main" id="{19169DC3-C7C4-4400-5D37-AD7791464105}"/>
                  </a:ext>
                </a:extLst>
              </p:cNvPr>
              <p:cNvSpPr/>
              <p:nvPr/>
            </p:nvSpPr>
            <p:spPr>
              <a:xfrm>
                <a:off x="1424125" y="1537727"/>
                <a:ext cx="246762" cy="325092"/>
              </a:xfrm>
              <a:custGeom>
                <a:avLst/>
                <a:gdLst/>
                <a:ahLst/>
                <a:cxnLst/>
                <a:rect l="l" t="t" r="r" b="b"/>
                <a:pathLst>
                  <a:path w="9413" h="12401" extrusionOk="0">
                    <a:moveTo>
                      <a:pt x="636" y="1"/>
                    </a:moveTo>
                    <a:cubicBezTo>
                      <a:pt x="289" y="1"/>
                      <a:pt x="1" y="289"/>
                      <a:pt x="1" y="636"/>
                    </a:cubicBezTo>
                    <a:lnTo>
                      <a:pt x="1" y="11751"/>
                    </a:lnTo>
                    <a:cubicBezTo>
                      <a:pt x="1" y="12112"/>
                      <a:pt x="289" y="12401"/>
                      <a:pt x="636" y="12401"/>
                    </a:cubicBezTo>
                    <a:lnTo>
                      <a:pt x="8763" y="12401"/>
                    </a:lnTo>
                    <a:cubicBezTo>
                      <a:pt x="9109" y="12401"/>
                      <a:pt x="9398" y="12112"/>
                      <a:pt x="9398" y="11751"/>
                    </a:cubicBezTo>
                    <a:lnTo>
                      <a:pt x="9398" y="650"/>
                    </a:lnTo>
                    <a:cubicBezTo>
                      <a:pt x="9413" y="289"/>
                      <a:pt x="9109" y="1"/>
                      <a:pt x="8749" y="1"/>
                    </a:cubicBezTo>
                    <a:lnTo>
                      <a:pt x="5342" y="1"/>
                    </a:lnTo>
                    <a:cubicBezTo>
                      <a:pt x="5342" y="426"/>
                      <a:pt x="5021" y="639"/>
                      <a:pt x="4699" y="639"/>
                    </a:cubicBezTo>
                    <a:cubicBezTo>
                      <a:pt x="4378" y="639"/>
                      <a:pt x="4057" y="426"/>
                      <a:pt x="4057" y="1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7795;p88">
                <a:extLst>
                  <a:ext uri="{FF2B5EF4-FFF2-40B4-BE49-F238E27FC236}">
                    <a16:creationId xmlns:a16="http://schemas.microsoft.com/office/drawing/2014/main" id="{C408EC46-D7A4-D766-9EB7-8378CDAAEC31}"/>
                  </a:ext>
                </a:extLst>
              </p:cNvPr>
              <p:cNvSpPr/>
              <p:nvPr/>
            </p:nvSpPr>
            <p:spPr>
              <a:xfrm>
                <a:off x="1435109" y="1537727"/>
                <a:ext cx="224060" cy="302757"/>
              </a:xfrm>
              <a:custGeom>
                <a:avLst/>
                <a:gdLst/>
                <a:ahLst/>
                <a:cxnLst/>
                <a:rect l="l" t="t" r="r" b="b"/>
                <a:pathLst>
                  <a:path w="8547" h="11549" extrusionOk="0">
                    <a:moveTo>
                      <a:pt x="1935" y="1"/>
                    </a:moveTo>
                    <a:lnTo>
                      <a:pt x="1935" y="217"/>
                    </a:lnTo>
                    <a:cubicBezTo>
                      <a:pt x="1935" y="347"/>
                      <a:pt x="1834" y="434"/>
                      <a:pt x="1718" y="434"/>
                    </a:cubicBezTo>
                    <a:lnTo>
                      <a:pt x="433" y="434"/>
                    </a:lnTo>
                    <a:cubicBezTo>
                      <a:pt x="202" y="434"/>
                      <a:pt x="15" y="621"/>
                      <a:pt x="15" y="867"/>
                    </a:cubicBezTo>
                    <a:lnTo>
                      <a:pt x="15" y="11116"/>
                    </a:lnTo>
                    <a:cubicBezTo>
                      <a:pt x="0" y="11347"/>
                      <a:pt x="202" y="11549"/>
                      <a:pt x="433" y="11549"/>
                    </a:cubicBezTo>
                    <a:lnTo>
                      <a:pt x="8127" y="11549"/>
                    </a:lnTo>
                    <a:cubicBezTo>
                      <a:pt x="8358" y="11549"/>
                      <a:pt x="8546" y="11361"/>
                      <a:pt x="8546" y="11116"/>
                    </a:cubicBezTo>
                    <a:lnTo>
                      <a:pt x="8546" y="867"/>
                    </a:lnTo>
                    <a:cubicBezTo>
                      <a:pt x="8546" y="621"/>
                      <a:pt x="8358" y="434"/>
                      <a:pt x="8127" y="434"/>
                    </a:cubicBezTo>
                    <a:lnTo>
                      <a:pt x="6843" y="434"/>
                    </a:lnTo>
                    <a:cubicBezTo>
                      <a:pt x="6727" y="434"/>
                      <a:pt x="6626" y="347"/>
                      <a:pt x="6626" y="217"/>
                    </a:cubicBezTo>
                    <a:lnTo>
                      <a:pt x="6626" y="1"/>
                    </a:lnTo>
                    <a:lnTo>
                      <a:pt x="4923" y="1"/>
                    </a:lnTo>
                    <a:cubicBezTo>
                      <a:pt x="4923" y="426"/>
                      <a:pt x="4602" y="639"/>
                      <a:pt x="4280" y="639"/>
                    </a:cubicBezTo>
                    <a:cubicBezTo>
                      <a:pt x="3959" y="639"/>
                      <a:pt x="3638" y="426"/>
                      <a:pt x="3638" y="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17796;p88">
                <a:extLst>
                  <a:ext uri="{FF2B5EF4-FFF2-40B4-BE49-F238E27FC236}">
                    <a16:creationId xmlns:a16="http://schemas.microsoft.com/office/drawing/2014/main" id="{0F02E975-EA9B-33BC-5DCF-B36765414EA0}"/>
                  </a:ext>
                </a:extLst>
              </p:cNvPr>
              <p:cNvSpPr/>
              <p:nvPr/>
            </p:nvSpPr>
            <p:spPr>
              <a:xfrm>
                <a:off x="1446460" y="1560429"/>
                <a:ext cx="201724" cy="268704"/>
              </a:xfrm>
              <a:custGeom>
                <a:avLst/>
                <a:gdLst/>
                <a:ahLst/>
                <a:cxnLst/>
                <a:rect l="l" t="t" r="r" b="b"/>
                <a:pathLst>
                  <a:path w="7695" h="10250" extrusionOk="0">
                    <a:moveTo>
                      <a:pt x="217" y="1"/>
                    </a:moveTo>
                    <a:cubicBezTo>
                      <a:pt x="101" y="1"/>
                      <a:pt x="0" y="102"/>
                      <a:pt x="0" y="217"/>
                    </a:cubicBezTo>
                    <a:lnTo>
                      <a:pt x="0" y="10033"/>
                    </a:lnTo>
                    <a:cubicBezTo>
                      <a:pt x="0" y="10149"/>
                      <a:pt x="101" y="10250"/>
                      <a:pt x="217" y="10250"/>
                    </a:cubicBezTo>
                    <a:lnTo>
                      <a:pt x="7478" y="10250"/>
                    </a:lnTo>
                    <a:cubicBezTo>
                      <a:pt x="7593" y="10250"/>
                      <a:pt x="7694" y="10149"/>
                      <a:pt x="7694" y="10033"/>
                    </a:cubicBezTo>
                    <a:lnTo>
                      <a:pt x="7694" y="217"/>
                    </a:lnTo>
                    <a:cubicBezTo>
                      <a:pt x="7694" y="102"/>
                      <a:pt x="7593" y="1"/>
                      <a:pt x="747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17797;p88">
                <a:extLst>
                  <a:ext uri="{FF2B5EF4-FFF2-40B4-BE49-F238E27FC236}">
                    <a16:creationId xmlns:a16="http://schemas.microsoft.com/office/drawing/2014/main" id="{E7DACA9C-F413-0C7C-AA05-1EAD87ED96CE}"/>
                  </a:ext>
                </a:extLst>
              </p:cNvPr>
              <p:cNvSpPr/>
              <p:nvPr/>
            </p:nvSpPr>
            <p:spPr>
              <a:xfrm>
                <a:off x="1496792" y="1515680"/>
                <a:ext cx="100692" cy="50464"/>
              </a:xfrm>
              <a:custGeom>
                <a:avLst/>
                <a:gdLst/>
                <a:ahLst/>
                <a:cxnLst/>
                <a:rect l="l" t="t" r="r" b="b"/>
                <a:pathLst>
                  <a:path w="3841" h="1925" extrusionOk="0">
                    <a:moveTo>
                      <a:pt x="1922" y="527"/>
                    </a:moveTo>
                    <a:cubicBezTo>
                      <a:pt x="2085" y="527"/>
                      <a:pt x="2243" y="649"/>
                      <a:pt x="2252" y="842"/>
                    </a:cubicBezTo>
                    <a:cubicBezTo>
                      <a:pt x="2252" y="1013"/>
                      <a:pt x="2112" y="1170"/>
                      <a:pt x="1927" y="1173"/>
                    </a:cubicBezTo>
                    <a:lnTo>
                      <a:pt x="1927" y="1173"/>
                    </a:lnTo>
                    <a:cubicBezTo>
                      <a:pt x="1644" y="1168"/>
                      <a:pt x="1503" y="825"/>
                      <a:pt x="1689" y="625"/>
                    </a:cubicBezTo>
                    <a:cubicBezTo>
                      <a:pt x="1757" y="558"/>
                      <a:pt x="1840" y="527"/>
                      <a:pt x="1922" y="527"/>
                    </a:cubicBezTo>
                    <a:close/>
                    <a:moveTo>
                      <a:pt x="1926" y="1"/>
                    </a:moveTo>
                    <a:cubicBezTo>
                      <a:pt x="1639" y="1"/>
                      <a:pt x="1350" y="141"/>
                      <a:pt x="1184" y="423"/>
                    </a:cubicBezTo>
                    <a:lnTo>
                      <a:pt x="433" y="423"/>
                    </a:lnTo>
                    <a:cubicBezTo>
                      <a:pt x="202" y="423"/>
                      <a:pt x="15" y="611"/>
                      <a:pt x="0" y="842"/>
                    </a:cubicBezTo>
                    <a:lnTo>
                      <a:pt x="0" y="1693"/>
                    </a:lnTo>
                    <a:cubicBezTo>
                      <a:pt x="0" y="1823"/>
                      <a:pt x="87" y="1924"/>
                      <a:pt x="217" y="1924"/>
                    </a:cubicBezTo>
                    <a:lnTo>
                      <a:pt x="3638" y="1924"/>
                    </a:lnTo>
                    <a:cubicBezTo>
                      <a:pt x="3754" y="1924"/>
                      <a:pt x="3840" y="1823"/>
                      <a:pt x="3840" y="1708"/>
                    </a:cubicBezTo>
                    <a:lnTo>
                      <a:pt x="3840" y="842"/>
                    </a:lnTo>
                    <a:cubicBezTo>
                      <a:pt x="3840" y="611"/>
                      <a:pt x="3652" y="423"/>
                      <a:pt x="3422" y="423"/>
                    </a:cubicBezTo>
                    <a:lnTo>
                      <a:pt x="2656" y="423"/>
                    </a:lnTo>
                    <a:cubicBezTo>
                      <a:pt x="2498" y="141"/>
                      <a:pt x="2213" y="1"/>
                      <a:pt x="1926" y="1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2" name="Google Shape;17798;p88">
                <a:extLst>
                  <a:ext uri="{FF2B5EF4-FFF2-40B4-BE49-F238E27FC236}">
                    <a16:creationId xmlns:a16="http://schemas.microsoft.com/office/drawing/2014/main" id="{9C7DC5BA-37EA-98BC-90A1-79A6E1D4AF66}"/>
                  </a:ext>
                </a:extLst>
              </p:cNvPr>
              <p:cNvSpPr/>
              <p:nvPr/>
            </p:nvSpPr>
            <p:spPr>
              <a:xfrm>
                <a:off x="1477498" y="1669431"/>
                <a:ext cx="28024" cy="28024"/>
              </a:xfrm>
              <a:custGeom>
                <a:avLst/>
                <a:gdLst/>
                <a:ahLst/>
                <a:cxnLst/>
                <a:rect l="l" t="t" r="r" b="b"/>
                <a:pathLst>
                  <a:path w="1069" h="1069" extrusionOk="0">
                    <a:moveTo>
                      <a:pt x="534" y="0"/>
                    </a:moveTo>
                    <a:cubicBezTo>
                      <a:pt x="231" y="0"/>
                      <a:pt x="0" y="245"/>
                      <a:pt x="0" y="534"/>
                    </a:cubicBezTo>
                    <a:cubicBezTo>
                      <a:pt x="0" y="837"/>
                      <a:pt x="231" y="1068"/>
                      <a:pt x="534" y="1068"/>
                    </a:cubicBezTo>
                    <a:cubicBezTo>
                      <a:pt x="823" y="1068"/>
                      <a:pt x="1068" y="837"/>
                      <a:pt x="1068" y="534"/>
                    </a:cubicBezTo>
                    <a:cubicBezTo>
                      <a:pt x="1068" y="245"/>
                      <a:pt x="823" y="0"/>
                      <a:pt x="534" y="0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17799;p88">
                <a:extLst>
                  <a:ext uri="{FF2B5EF4-FFF2-40B4-BE49-F238E27FC236}">
                    <a16:creationId xmlns:a16="http://schemas.microsoft.com/office/drawing/2014/main" id="{97542D16-5614-1296-79D9-DC21A34B1BB9}"/>
                  </a:ext>
                </a:extLst>
              </p:cNvPr>
              <p:cNvSpPr/>
              <p:nvPr/>
            </p:nvSpPr>
            <p:spPr>
              <a:xfrm>
                <a:off x="1477498" y="1719738"/>
                <a:ext cx="28024" cy="28050"/>
              </a:xfrm>
              <a:custGeom>
                <a:avLst/>
                <a:gdLst/>
                <a:ahLst/>
                <a:cxnLst/>
                <a:rect l="l" t="t" r="r" b="b"/>
                <a:pathLst>
                  <a:path w="1069" h="1070" extrusionOk="0">
                    <a:moveTo>
                      <a:pt x="534" y="1"/>
                    </a:moveTo>
                    <a:cubicBezTo>
                      <a:pt x="231" y="1"/>
                      <a:pt x="0" y="246"/>
                      <a:pt x="0" y="535"/>
                    </a:cubicBezTo>
                    <a:cubicBezTo>
                      <a:pt x="0" y="838"/>
                      <a:pt x="231" y="1069"/>
                      <a:pt x="534" y="1069"/>
                    </a:cubicBezTo>
                    <a:cubicBezTo>
                      <a:pt x="823" y="1069"/>
                      <a:pt x="1068" y="838"/>
                      <a:pt x="1068" y="535"/>
                    </a:cubicBezTo>
                    <a:cubicBezTo>
                      <a:pt x="1068" y="246"/>
                      <a:pt x="823" y="1"/>
                      <a:pt x="534" y="1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17800;p88">
                <a:extLst>
                  <a:ext uri="{FF2B5EF4-FFF2-40B4-BE49-F238E27FC236}">
                    <a16:creationId xmlns:a16="http://schemas.microsoft.com/office/drawing/2014/main" id="{B2BBAF69-4C90-3CE0-7226-E586152D2990}"/>
                  </a:ext>
                </a:extLst>
              </p:cNvPr>
              <p:cNvSpPr/>
              <p:nvPr/>
            </p:nvSpPr>
            <p:spPr>
              <a:xfrm>
                <a:off x="1477498" y="1770071"/>
                <a:ext cx="28024" cy="28050"/>
              </a:xfrm>
              <a:custGeom>
                <a:avLst/>
                <a:gdLst/>
                <a:ahLst/>
                <a:cxnLst/>
                <a:rect l="l" t="t" r="r" b="b"/>
                <a:pathLst>
                  <a:path w="1069" h="1070" extrusionOk="0">
                    <a:moveTo>
                      <a:pt x="534" y="1"/>
                    </a:moveTo>
                    <a:cubicBezTo>
                      <a:pt x="231" y="1"/>
                      <a:pt x="0" y="246"/>
                      <a:pt x="0" y="535"/>
                    </a:cubicBezTo>
                    <a:cubicBezTo>
                      <a:pt x="0" y="838"/>
                      <a:pt x="231" y="1069"/>
                      <a:pt x="534" y="1069"/>
                    </a:cubicBezTo>
                    <a:cubicBezTo>
                      <a:pt x="823" y="1069"/>
                      <a:pt x="1068" y="838"/>
                      <a:pt x="1068" y="535"/>
                    </a:cubicBezTo>
                    <a:cubicBezTo>
                      <a:pt x="1068" y="246"/>
                      <a:pt x="823" y="1"/>
                      <a:pt x="534" y="1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17801;p88">
                <a:extLst>
                  <a:ext uri="{FF2B5EF4-FFF2-40B4-BE49-F238E27FC236}">
                    <a16:creationId xmlns:a16="http://schemas.microsoft.com/office/drawing/2014/main" id="{8CA365EF-D4F1-A5E2-610A-C74BDDBE69EC}"/>
                  </a:ext>
                </a:extLst>
              </p:cNvPr>
              <p:cNvSpPr/>
              <p:nvPr/>
            </p:nvSpPr>
            <p:spPr>
              <a:xfrm>
                <a:off x="1517607" y="1666784"/>
                <a:ext cx="65118" cy="10984"/>
              </a:xfrm>
              <a:custGeom>
                <a:avLst/>
                <a:gdLst/>
                <a:ahLst/>
                <a:cxnLst/>
                <a:rect l="l" t="t" r="r" b="b"/>
                <a:pathLst>
                  <a:path w="2484" h="419" extrusionOk="0">
                    <a:moveTo>
                      <a:pt x="275" y="0"/>
                    </a:moveTo>
                    <a:cubicBezTo>
                      <a:pt x="0" y="0"/>
                      <a:pt x="0" y="419"/>
                      <a:pt x="275" y="419"/>
                    </a:cubicBezTo>
                    <a:lnTo>
                      <a:pt x="2194" y="419"/>
                    </a:lnTo>
                    <a:cubicBezTo>
                      <a:pt x="2483" y="419"/>
                      <a:pt x="2483" y="0"/>
                      <a:pt x="21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17802;p88">
                <a:extLst>
                  <a:ext uri="{FF2B5EF4-FFF2-40B4-BE49-F238E27FC236}">
                    <a16:creationId xmlns:a16="http://schemas.microsoft.com/office/drawing/2014/main" id="{53475FCF-E166-D50F-1778-0A4D4DBB23EC}"/>
                  </a:ext>
                </a:extLst>
              </p:cNvPr>
              <p:cNvSpPr/>
              <p:nvPr/>
            </p:nvSpPr>
            <p:spPr>
              <a:xfrm>
                <a:off x="1517607" y="1689093"/>
                <a:ext cx="104467" cy="11377"/>
              </a:xfrm>
              <a:custGeom>
                <a:avLst/>
                <a:gdLst/>
                <a:ahLst/>
                <a:cxnLst/>
                <a:rect l="l" t="t" r="r" b="b"/>
                <a:pathLst>
                  <a:path w="3985" h="434" extrusionOk="0">
                    <a:moveTo>
                      <a:pt x="275" y="1"/>
                    </a:moveTo>
                    <a:cubicBezTo>
                      <a:pt x="0" y="1"/>
                      <a:pt x="0" y="434"/>
                      <a:pt x="275" y="434"/>
                    </a:cubicBezTo>
                    <a:lnTo>
                      <a:pt x="3696" y="434"/>
                    </a:lnTo>
                    <a:cubicBezTo>
                      <a:pt x="3984" y="434"/>
                      <a:pt x="3984" y="1"/>
                      <a:pt x="3696" y="1"/>
                    </a:cubicBezTo>
                    <a:close/>
                  </a:path>
                </a:pathLst>
              </a:custGeom>
              <a:solidFill>
                <a:srgbClr val="E9ED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17803;p88">
                <a:extLst>
                  <a:ext uri="{FF2B5EF4-FFF2-40B4-BE49-F238E27FC236}">
                    <a16:creationId xmlns:a16="http://schemas.microsoft.com/office/drawing/2014/main" id="{11F38C6E-76F1-7896-8A39-BB5967307F67}"/>
                  </a:ext>
                </a:extLst>
              </p:cNvPr>
              <p:cNvSpPr/>
              <p:nvPr/>
            </p:nvSpPr>
            <p:spPr>
              <a:xfrm>
                <a:off x="1517607" y="1717090"/>
                <a:ext cx="65118" cy="11377"/>
              </a:xfrm>
              <a:custGeom>
                <a:avLst/>
                <a:gdLst/>
                <a:ahLst/>
                <a:cxnLst/>
                <a:rect l="l" t="t" r="r" b="b"/>
                <a:pathLst>
                  <a:path w="2484" h="434" extrusionOk="0">
                    <a:moveTo>
                      <a:pt x="275" y="1"/>
                    </a:moveTo>
                    <a:cubicBezTo>
                      <a:pt x="0" y="1"/>
                      <a:pt x="0" y="434"/>
                      <a:pt x="275" y="434"/>
                    </a:cubicBezTo>
                    <a:lnTo>
                      <a:pt x="2194" y="434"/>
                    </a:lnTo>
                    <a:cubicBezTo>
                      <a:pt x="2483" y="434"/>
                      <a:pt x="2483" y="1"/>
                      <a:pt x="21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17804;p88">
                <a:extLst>
                  <a:ext uri="{FF2B5EF4-FFF2-40B4-BE49-F238E27FC236}">
                    <a16:creationId xmlns:a16="http://schemas.microsoft.com/office/drawing/2014/main" id="{1AD609FC-00A0-0D21-3DDB-47E136726376}"/>
                  </a:ext>
                </a:extLst>
              </p:cNvPr>
              <p:cNvSpPr/>
              <p:nvPr/>
            </p:nvSpPr>
            <p:spPr>
              <a:xfrm>
                <a:off x="1517607" y="1739425"/>
                <a:ext cx="104467" cy="11377"/>
              </a:xfrm>
              <a:custGeom>
                <a:avLst/>
                <a:gdLst/>
                <a:ahLst/>
                <a:cxnLst/>
                <a:rect l="l" t="t" r="r" b="b"/>
                <a:pathLst>
                  <a:path w="3985" h="434" extrusionOk="0">
                    <a:moveTo>
                      <a:pt x="275" y="1"/>
                    </a:moveTo>
                    <a:cubicBezTo>
                      <a:pt x="0" y="1"/>
                      <a:pt x="0" y="434"/>
                      <a:pt x="275" y="434"/>
                    </a:cubicBezTo>
                    <a:lnTo>
                      <a:pt x="3696" y="434"/>
                    </a:lnTo>
                    <a:cubicBezTo>
                      <a:pt x="3984" y="434"/>
                      <a:pt x="3984" y="1"/>
                      <a:pt x="3696" y="1"/>
                    </a:cubicBezTo>
                    <a:close/>
                  </a:path>
                </a:pathLst>
              </a:custGeom>
              <a:solidFill>
                <a:srgbClr val="E9ED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17805;p88">
                <a:extLst>
                  <a:ext uri="{FF2B5EF4-FFF2-40B4-BE49-F238E27FC236}">
                    <a16:creationId xmlns:a16="http://schemas.microsoft.com/office/drawing/2014/main" id="{2CCB1A42-B8E8-B502-C686-422199593483}"/>
                  </a:ext>
                </a:extLst>
              </p:cNvPr>
              <p:cNvSpPr/>
              <p:nvPr/>
            </p:nvSpPr>
            <p:spPr>
              <a:xfrm>
                <a:off x="1517607" y="1767423"/>
                <a:ext cx="65118" cy="11377"/>
              </a:xfrm>
              <a:custGeom>
                <a:avLst/>
                <a:gdLst/>
                <a:ahLst/>
                <a:cxnLst/>
                <a:rect l="l" t="t" r="r" b="b"/>
                <a:pathLst>
                  <a:path w="2484" h="434" extrusionOk="0">
                    <a:moveTo>
                      <a:pt x="275" y="1"/>
                    </a:moveTo>
                    <a:cubicBezTo>
                      <a:pt x="0" y="1"/>
                      <a:pt x="0" y="434"/>
                      <a:pt x="275" y="434"/>
                    </a:cubicBezTo>
                    <a:lnTo>
                      <a:pt x="2194" y="434"/>
                    </a:lnTo>
                    <a:cubicBezTo>
                      <a:pt x="2483" y="434"/>
                      <a:pt x="2483" y="1"/>
                      <a:pt x="21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17806;p88">
                <a:extLst>
                  <a:ext uri="{FF2B5EF4-FFF2-40B4-BE49-F238E27FC236}">
                    <a16:creationId xmlns:a16="http://schemas.microsoft.com/office/drawing/2014/main" id="{7452B407-DADA-3265-0847-6D965AFC52DB}"/>
                  </a:ext>
                </a:extLst>
              </p:cNvPr>
              <p:cNvSpPr/>
              <p:nvPr/>
            </p:nvSpPr>
            <p:spPr>
              <a:xfrm>
                <a:off x="1517607" y="1789758"/>
                <a:ext cx="104467" cy="11377"/>
              </a:xfrm>
              <a:custGeom>
                <a:avLst/>
                <a:gdLst/>
                <a:ahLst/>
                <a:cxnLst/>
                <a:rect l="l" t="t" r="r" b="b"/>
                <a:pathLst>
                  <a:path w="3985" h="434" extrusionOk="0">
                    <a:moveTo>
                      <a:pt x="275" y="0"/>
                    </a:moveTo>
                    <a:cubicBezTo>
                      <a:pt x="0" y="0"/>
                      <a:pt x="0" y="434"/>
                      <a:pt x="275" y="434"/>
                    </a:cubicBezTo>
                    <a:lnTo>
                      <a:pt x="3696" y="434"/>
                    </a:lnTo>
                    <a:cubicBezTo>
                      <a:pt x="3984" y="434"/>
                      <a:pt x="3984" y="0"/>
                      <a:pt x="3696" y="0"/>
                    </a:cubicBezTo>
                    <a:close/>
                  </a:path>
                </a:pathLst>
              </a:custGeom>
              <a:solidFill>
                <a:srgbClr val="E9ED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17807;p88">
                <a:extLst>
                  <a:ext uri="{FF2B5EF4-FFF2-40B4-BE49-F238E27FC236}">
                    <a16:creationId xmlns:a16="http://schemas.microsoft.com/office/drawing/2014/main" id="{C1873578-87A9-87E8-A8C0-1691EB332B78}"/>
                  </a:ext>
                </a:extLst>
              </p:cNvPr>
              <p:cNvSpPr/>
              <p:nvPr/>
            </p:nvSpPr>
            <p:spPr>
              <a:xfrm>
                <a:off x="1517607" y="1582765"/>
                <a:ext cx="98778" cy="11377"/>
              </a:xfrm>
              <a:custGeom>
                <a:avLst/>
                <a:gdLst/>
                <a:ahLst/>
                <a:cxnLst/>
                <a:rect l="l" t="t" r="r" b="b"/>
                <a:pathLst>
                  <a:path w="3768" h="434" extrusionOk="0">
                    <a:moveTo>
                      <a:pt x="275" y="0"/>
                    </a:moveTo>
                    <a:cubicBezTo>
                      <a:pt x="0" y="0"/>
                      <a:pt x="0" y="433"/>
                      <a:pt x="275" y="433"/>
                    </a:cubicBezTo>
                    <a:lnTo>
                      <a:pt x="3479" y="433"/>
                    </a:lnTo>
                    <a:cubicBezTo>
                      <a:pt x="3768" y="433"/>
                      <a:pt x="3768" y="0"/>
                      <a:pt x="347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17808;p88">
                <a:extLst>
                  <a:ext uri="{FF2B5EF4-FFF2-40B4-BE49-F238E27FC236}">
                    <a16:creationId xmlns:a16="http://schemas.microsoft.com/office/drawing/2014/main" id="{FB2C27F8-554A-81D1-3E6C-9A81F9FE4687}"/>
                  </a:ext>
                </a:extLst>
              </p:cNvPr>
              <p:cNvSpPr/>
              <p:nvPr/>
            </p:nvSpPr>
            <p:spPr>
              <a:xfrm>
                <a:off x="1472570" y="1633097"/>
                <a:ext cx="149504" cy="11377"/>
              </a:xfrm>
              <a:custGeom>
                <a:avLst/>
                <a:gdLst/>
                <a:ahLst/>
                <a:cxnLst/>
                <a:rect l="l" t="t" r="r" b="b"/>
                <a:pathLst>
                  <a:path w="5703" h="434" extrusionOk="0">
                    <a:moveTo>
                      <a:pt x="289" y="0"/>
                    </a:moveTo>
                    <a:cubicBezTo>
                      <a:pt x="0" y="0"/>
                      <a:pt x="0" y="433"/>
                      <a:pt x="289" y="433"/>
                    </a:cubicBezTo>
                    <a:lnTo>
                      <a:pt x="5414" y="433"/>
                    </a:lnTo>
                    <a:cubicBezTo>
                      <a:pt x="5702" y="433"/>
                      <a:pt x="5702" y="0"/>
                      <a:pt x="5414" y="0"/>
                    </a:cubicBezTo>
                    <a:close/>
                  </a:path>
                </a:pathLst>
              </a:custGeom>
              <a:solidFill>
                <a:srgbClr val="E9ED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17809;p88">
                <a:extLst>
                  <a:ext uri="{FF2B5EF4-FFF2-40B4-BE49-F238E27FC236}">
                    <a16:creationId xmlns:a16="http://schemas.microsoft.com/office/drawing/2014/main" id="{927123B6-EFC9-2282-368E-EBAB41DEA0CA}"/>
                  </a:ext>
                </a:extLst>
              </p:cNvPr>
              <p:cNvSpPr/>
              <p:nvPr/>
            </p:nvSpPr>
            <p:spPr>
              <a:xfrm>
                <a:off x="1517607" y="1605100"/>
                <a:ext cx="26136" cy="11377"/>
              </a:xfrm>
              <a:custGeom>
                <a:avLst/>
                <a:gdLst/>
                <a:ahLst/>
                <a:cxnLst/>
                <a:rect l="l" t="t" r="r" b="b"/>
                <a:pathLst>
                  <a:path w="997" h="434" extrusionOk="0">
                    <a:moveTo>
                      <a:pt x="275" y="0"/>
                    </a:moveTo>
                    <a:cubicBezTo>
                      <a:pt x="0" y="0"/>
                      <a:pt x="0" y="433"/>
                      <a:pt x="275" y="433"/>
                    </a:cubicBezTo>
                    <a:lnTo>
                      <a:pt x="708" y="433"/>
                    </a:lnTo>
                    <a:cubicBezTo>
                      <a:pt x="996" y="433"/>
                      <a:pt x="996" y="0"/>
                      <a:pt x="708" y="0"/>
                    </a:cubicBezTo>
                    <a:close/>
                  </a:path>
                </a:pathLst>
              </a:custGeom>
              <a:solidFill>
                <a:srgbClr val="7288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17810;p88">
                <a:extLst>
                  <a:ext uri="{FF2B5EF4-FFF2-40B4-BE49-F238E27FC236}">
                    <a16:creationId xmlns:a16="http://schemas.microsoft.com/office/drawing/2014/main" id="{07D8E14E-C031-5796-CC32-31300BB17C24}"/>
                  </a:ext>
                </a:extLst>
              </p:cNvPr>
              <p:cNvSpPr/>
              <p:nvPr/>
            </p:nvSpPr>
            <p:spPr>
              <a:xfrm>
                <a:off x="1550900" y="1605100"/>
                <a:ext cx="37487" cy="11377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434" extrusionOk="0">
                    <a:moveTo>
                      <a:pt x="289" y="0"/>
                    </a:moveTo>
                    <a:cubicBezTo>
                      <a:pt x="1" y="0"/>
                      <a:pt x="1" y="433"/>
                      <a:pt x="289" y="433"/>
                    </a:cubicBezTo>
                    <a:lnTo>
                      <a:pt x="1141" y="433"/>
                    </a:lnTo>
                    <a:cubicBezTo>
                      <a:pt x="1430" y="433"/>
                      <a:pt x="1430" y="0"/>
                      <a:pt x="1141" y="0"/>
                    </a:cubicBezTo>
                    <a:close/>
                  </a:path>
                </a:pathLst>
              </a:custGeom>
              <a:solidFill>
                <a:srgbClr val="BCC9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17811;p88">
                <a:extLst>
                  <a:ext uri="{FF2B5EF4-FFF2-40B4-BE49-F238E27FC236}">
                    <a16:creationId xmlns:a16="http://schemas.microsoft.com/office/drawing/2014/main" id="{CFABAFF0-B5C0-5A2F-2331-A964FA9CCB5E}"/>
                  </a:ext>
                </a:extLst>
              </p:cNvPr>
              <p:cNvSpPr/>
              <p:nvPr/>
            </p:nvSpPr>
            <p:spPr>
              <a:xfrm>
                <a:off x="1474457" y="1582765"/>
                <a:ext cx="33712" cy="33712"/>
              </a:xfrm>
              <a:custGeom>
                <a:avLst/>
                <a:gdLst/>
                <a:ahLst/>
                <a:cxnLst/>
                <a:rect l="l" t="t" r="r" b="b"/>
                <a:pathLst>
                  <a:path w="1286" h="1286" extrusionOk="0">
                    <a:moveTo>
                      <a:pt x="217" y="0"/>
                    </a:moveTo>
                    <a:cubicBezTo>
                      <a:pt x="102" y="0"/>
                      <a:pt x="1" y="101"/>
                      <a:pt x="1" y="217"/>
                    </a:cubicBezTo>
                    <a:lnTo>
                      <a:pt x="1" y="1069"/>
                    </a:lnTo>
                    <a:cubicBezTo>
                      <a:pt x="1" y="1184"/>
                      <a:pt x="102" y="1285"/>
                      <a:pt x="217" y="1285"/>
                    </a:cubicBezTo>
                    <a:lnTo>
                      <a:pt x="1069" y="1285"/>
                    </a:lnTo>
                    <a:cubicBezTo>
                      <a:pt x="1184" y="1285"/>
                      <a:pt x="1285" y="1184"/>
                      <a:pt x="1285" y="1069"/>
                    </a:cubicBezTo>
                    <a:lnTo>
                      <a:pt x="1285" y="217"/>
                    </a:lnTo>
                    <a:cubicBezTo>
                      <a:pt x="1285" y="101"/>
                      <a:pt x="1184" y="0"/>
                      <a:pt x="1069" y="0"/>
                    </a:cubicBez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17812;p88">
                <a:extLst>
                  <a:ext uri="{FF2B5EF4-FFF2-40B4-BE49-F238E27FC236}">
                    <a16:creationId xmlns:a16="http://schemas.microsoft.com/office/drawing/2014/main" id="{D51CDCBE-1F01-316A-4B3E-56ED7F72ECDD}"/>
                  </a:ext>
                </a:extLst>
              </p:cNvPr>
              <p:cNvSpPr/>
              <p:nvPr/>
            </p:nvSpPr>
            <p:spPr>
              <a:xfrm>
                <a:off x="1496792" y="1555134"/>
                <a:ext cx="100692" cy="11010"/>
              </a:xfrm>
              <a:custGeom>
                <a:avLst/>
                <a:gdLst/>
                <a:ahLst/>
                <a:cxnLst/>
                <a:rect l="l" t="t" r="r" b="b"/>
                <a:pathLst>
                  <a:path w="3841" h="420" extrusionOk="0">
                    <a:moveTo>
                      <a:pt x="217" y="1"/>
                    </a:moveTo>
                    <a:cubicBezTo>
                      <a:pt x="101" y="1"/>
                      <a:pt x="0" y="87"/>
                      <a:pt x="0" y="203"/>
                    </a:cubicBezTo>
                    <a:cubicBezTo>
                      <a:pt x="0" y="318"/>
                      <a:pt x="101" y="419"/>
                      <a:pt x="217" y="419"/>
                    </a:cubicBezTo>
                    <a:lnTo>
                      <a:pt x="3638" y="419"/>
                    </a:lnTo>
                    <a:cubicBezTo>
                      <a:pt x="3754" y="419"/>
                      <a:pt x="3840" y="318"/>
                      <a:pt x="3840" y="203"/>
                    </a:cubicBezTo>
                    <a:cubicBezTo>
                      <a:pt x="3840" y="87"/>
                      <a:pt x="3754" y="1"/>
                      <a:pt x="3638" y="1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17813;p88">
                <a:extLst>
                  <a:ext uri="{FF2B5EF4-FFF2-40B4-BE49-F238E27FC236}">
                    <a16:creationId xmlns:a16="http://schemas.microsoft.com/office/drawing/2014/main" id="{D6DB69F6-1BA4-3797-1CF5-C22DE67DE0AA}"/>
                  </a:ext>
                </a:extLst>
              </p:cNvPr>
              <p:cNvSpPr/>
              <p:nvPr/>
            </p:nvSpPr>
            <p:spPr>
              <a:xfrm>
                <a:off x="1482794" y="1591075"/>
                <a:ext cx="17040" cy="17066"/>
              </a:xfrm>
              <a:custGeom>
                <a:avLst/>
                <a:gdLst/>
                <a:ahLst/>
                <a:cxnLst/>
                <a:rect l="l" t="t" r="r" b="b"/>
                <a:pathLst>
                  <a:path w="650" h="651" extrusionOk="0">
                    <a:moveTo>
                      <a:pt x="332" y="1"/>
                    </a:moveTo>
                    <a:cubicBezTo>
                      <a:pt x="145" y="1"/>
                      <a:pt x="0" y="145"/>
                      <a:pt x="0" y="319"/>
                    </a:cubicBezTo>
                    <a:cubicBezTo>
                      <a:pt x="0" y="506"/>
                      <a:pt x="145" y="651"/>
                      <a:pt x="332" y="651"/>
                    </a:cubicBezTo>
                    <a:cubicBezTo>
                      <a:pt x="505" y="651"/>
                      <a:pt x="650" y="506"/>
                      <a:pt x="650" y="319"/>
                    </a:cubicBezTo>
                    <a:cubicBezTo>
                      <a:pt x="650" y="145"/>
                      <a:pt x="505" y="1"/>
                      <a:pt x="332" y="1"/>
                    </a:cubicBezTo>
                    <a:close/>
                  </a:path>
                </a:pathLst>
              </a:custGeom>
              <a:solidFill>
                <a:srgbClr val="A8B9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8" name="Google Shape;12984;p85">
              <a:extLst>
                <a:ext uri="{FF2B5EF4-FFF2-40B4-BE49-F238E27FC236}">
                  <a16:creationId xmlns:a16="http://schemas.microsoft.com/office/drawing/2014/main" id="{0BA1E123-315B-4F00-993D-815692C84050}"/>
                </a:ext>
              </a:extLst>
            </p:cNvPr>
            <p:cNvSpPr/>
            <p:nvPr/>
          </p:nvSpPr>
          <p:spPr>
            <a:xfrm>
              <a:off x="9299935" y="3125634"/>
              <a:ext cx="500990" cy="483805"/>
            </a:xfrm>
            <a:custGeom>
              <a:avLst/>
              <a:gdLst/>
              <a:ahLst/>
              <a:cxnLst/>
              <a:rect l="l" t="t" r="r" b="b"/>
              <a:pathLst>
                <a:path w="11316" h="11211" extrusionOk="0">
                  <a:moveTo>
                    <a:pt x="8125" y="1"/>
                  </a:moveTo>
                  <a:cubicBezTo>
                    <a:pt x="8028" y="1"/>
                    <a:pt x="7931" y="5"/>
                    <a:pt x="7833" y="13"/>
                  </a:cubicBezTo>
                  <a:cubicBezTo>
                    <a:pt x="6355" y="128"/>
                    <a:pt x="4990" y="1511"/>
                    <a:pt x="4895" y="2999"/>
                  </a:cubicBezTo>
                  <a:cubicBezTo>
                    <a:pt x="4866" y="3534"/>
                    <a:pt x="4962" y="4077"/>
                    <a:pt x="5200" y="4564"/>
                  </a:cubicBezTo>
                  <a:lnTo>
                    <a:pt x="478" y="8618"/>
                  </a:lnTo>
                  <a:cubicBezTo>
                    <a:pt x="30" y="9000"/>
                    <a:pt x="1" y="9677"/>
                    <a:pt x="411" y="10097"/>
                  </a:cubicBezTo>
                  <a:lnTo>
                    <a:pt x="1213" y="10908"/>
                  </a:lnTo>
                  <a:cubicBezTo>
                    <a:pt x="1410" y="11110"/>
                    <a:pt x="1671" y="11210"/>
                    <a:pt x="1932" y="11210"/>
                  </a:cubicBezTo>
                  <a:cubicBezTo>
                    <a:pt x="2215" y="11210"/>
                    <a:pt x="2498" y="11093"/>
                    <a:pt x="2701" y="10860"/>
                  </a:cubicBezTo>
                  <a:lnTo>
                    <a:pt x="6793" y="6119"/>
                  </a:lnTo>
                  <a:cubicBezTo>
                    <a:pt x="7194" y="6307"/>
                    <a:pt x="7636" y="6404"/>
                    <a:pt x="8078" y="6404"/>
                  </a:cubicBezTo>
                  <a:cubicBezTo>
                    <a:pt x="8153" y="6404"/>
                    <a:pt x="8227" y="6401"/>
                    <a:pt x="8301" y="6395"/>
                  </a:cubicBezTo>
                  <a:cubicBezTo>
                    <a:pt x="9789" y="6300"/>
                    <a:pt x="11182" y="4936"/>
                    <a:pt x="11287" y="3438"/>
                  </a:cubicBezTo>
                  <a:cubicBezTo>
                    <a:pt x="11315" y="3095"/>
                    <a:pt x="11287" y="2751"/>
                    <a:pt x="11201" y="2427"/>
                  </a:cubicBezTo>
                  <a:cubicBezTo>
                    <a:pt x="11164" y="2281"/>
                    <a:pt x="11035" y="2193"/>
                    <a:pt x="10904" y="2193"/>
                  </a:cubicBezTo>
                  <a:cubicBezTo>
                    <a:pt x="10829" y="2193"/>
                    <a:pt x="10754" y="2222"/>
                    <a:pt x="10695" y="2284"/>
                  </a:cubicBezTo>
                  <a:lnTo>
                    <a:pt x="9341" y="3629"/>
                  </a:lnTo>
                  <a:cubicBezTo>
                    <a:pt x="9193" y="3782"/>
                    <a:pt x="8997" y="3858"/>
                    <a:pt x="8802" y="3858"/>
                  </a:cubicBezTo>
                  <a:cubicBezTo>
                    <a:pt x="8606" y="3858"/>
                    <a:pt x="8410" y="3782"/>
                    <a:pt x="8263" y="3629"/>
                  </a:cubicBezTo>
                  <a:lnTo>
                    <a:pt x="7633" y="3009"/>
                  </a:lnTo>
                  <a:cubicBezTo>
                    <a:pt x="7337" y="2713"/>
                    <a:pt x="7337" y="2227"/>
                    <a:pt x="7633" y="1931"/>
                  </a:cubicBezTo>
                  <a:lnTo>
                    <a:pt x="8969" y="595"/>
                  </a:lnTo>
                  <a:cubicBezTo>
                    <a:pt x="9140" y="424"/>
                    <a:pt x="9054" y="137"/>
                    <a:pt x="8825" y="80"/>
                  </a:cubicBezTo>
                  <a:cubicBezTo>
                    <a:pt x="8596" y="26"/>
                    <a:pt x="8361" y="1"/>
                    <a:pt x="8125" y="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9" name="Google Shape;2601;p69">
              <a:extLst>
                <a:ext uri="{FF2B5EF4-FFF2-40B4-BE49-F238E27FC236}">
                  <a16:creationId xmlns:a16="http://schemas.microsoft.com/office/drawing/2014/main" id="{FF0851AF-9117-7C68-73DB-1BBB55DCDE57}"/>
                </a:ext>
              </a:extLst>
            </p:cNvPr>
            <p:cNvGrpSpPr/>
            <p:nvPr/>
          </p:nvGrpSpPr>
          <p:grpSpPr>
            <a:xfrm>
              <a:off x="7646015" y="2900396"/>
              <a:ext cx="807906" cy="798592"/>
              <a:chOff x="7213578" y="4040930"/>
              <a:chExt cx="354276" cy="377952"/>
            </a:xfrm>
          </p:grpSpPr>
          <p:sp>
            <p:nvSpPr>
              <p:cNvPr id="90" name="Google Shape;2602;p69">
                <a:extLst>
                  <a:ext uri="{FF2B5EF4-FFF2-40B4-BE49-F238E27FC236}">
                    <a16:creationId xmlns:a16="http://schemas.microsoft.com/office/drawing/2014/main" id="{F4E7C528-F8B5-A59B-E06E-138B98347AE0}"/>
                  </a:ext>
                </a:extLst>
              </p:cNvPr>
              <p:cNvSpPr/>
              <p:nvPr/>
            </p:nvSpPr>
            <p:spPr>
              <a:xfrm>
                <a:off x="7391537" y="4049817"/>
                <a:ext cx="106124" cy="112061"/>
              </a:xfrm>
              <a:custGeom>
                <a:avLst/>
                <a:gdLst/>
                <a:ahLst/>
                <a:cxnLst/>
                <a:rect l="l" t="t" r="r" b="b"/>
                <a:pathLst>
                  <a:path w="3940" h="3909" extrusionOk="0">
                    <a:moveTo>
                      <a:pt x="1179" y="0"/>
                    </a:moveTo>
                    <a:lnTo>
                      <a:pt x="0" y="1179"/>
                    </a:lnTo>
                    <a:lnTo>
                      <a:pt x="2730" y="3909"/>
                    </a:lnTo>
                    <a:lnTo>
                      <a:pt x="3940" y="2730"/>
                    </a:lnTo>
                    <a:lnTo>
                      <a:pt x="1179" y="0"/>
                    </a:lnTo>
                    <a:close/>
                  </a:path>
                </a:pathLst>
              </a:custGeom>
              <a:solidFill>
                <a:srgbClr val="F2AA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2603;p69">
                <a:extLst>
                  <a:ext uri="{FF2B5EF4-FFF2-40B4-BE49-F238E27FC236}">
                    <a16:creationId xmlns:a16="http://schemas.microsoft.com/office/drawing/2014/main" id="{B7E6CF02-95B6-9294-D0C7-332D75B0F35C}"/>
                  </a:ext>
                </a:extLst>
              </p:cNvPr>
              <p:cNvSpPr/>
              <p:nvPr/>
            </p:nvSpPr>
            <p:spPr>
              <a:xfrm>
                <a:off x="7455023" y="4117386"/>
                <a:ext cx="42638" cy="44492"/>
              </a:xfrm>
              <a:custGeom>
                <a:avLst/>
                <a:gdLst/>
                <a:ahLst/>
                <a:cxnLst/>
                <a:rect l="l" t="t" r="r" b="b"/>
                <a:pathLst>
                  <a:path w="1583" h="1552" extrusionOk="0">
                    <a:moveTo>
                      <a:pt x="1210" y="1"/>
                    </a:moveTo>
                    <a:lnTo>
                      <a:pt x="1" y="1211"/>
                    </a:lnTo>
                    <a:lnTo>
                      <a:pt x="404" y="1552"/>
                    </a:lnTo>
                    <a:lnTo>
                      <a:pt x="1583" y="373"/>
                    </a:lnTo>
                    <a:lnTo>
                      <a:pt x="1210" y="1"/>
                    </a:lnTo>
                    <a:close/>
                  </a:path>
                </a:pathLst>
              </a:custGeom>
              <a:solidFill>
                <a:srgbClr val="F2AA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2604;p69">
                <a:extLst>
                  <a:ext uri="{FF2B5EF4-FFF2-40B4-BE49-F238E27FC236}">
                    <a16:creationId xmlns:a16="http://schemas.microsoft.com/office/drawing/2014/main" id="{3E390FBF-A2C8-9BC8-E245-9061CB3215B9}"/>
                  </a:ext>
                </a:extLst>
              </p:cNvPr>
              <p:cNvSpPr/>
              <p:nvPr/>
            </p:nvSpPr>
            <p:spPr>
              <a:xfrm>
                <a:off x="7439051" y="4101762"/>
                <a:ext cx="47756" cy="49451"/>
              </a:xfrm>
              <a:custGeom>
                <a:avLst/>
                <a:gdLst/>
                <a:ahLst/>
                <a:cxnLst/>
                <a:rect l="l" t="t" r="r" b="b"/>
                <a:pathLst>
                  <a:path w="1773" h="1725" extrusionOk="0">
                    <a:moveTo>
                      <a:pt x="253" y="1"/>
                    </a:moveTo>
                    <a:cubicBezTo>
                      <a:pt x="111" y="1"/>
                      <a:pt x="1" y="184"/>
                      <a:pt x="97" y="329"/>
                    </a:cubicBezTo>
                    <a:lnTo>
                      <a:pt x="1431" y="1662"/>
                    </a:lnTo>
                    <a:cubicBezTo>
                      <a:pt x="1462" y="1693"/>
                      <a:pt x="1524" y="1693"/>
                      <a:pt x="1555" y="1724"/>
                    </a:cubicBezTo>
                    <a:cubicBezTo>
                      <a:pt x="1617" y="1693"/>
                      <a:pt x="1679" y="1693"/>
                      <a:pt x="1710" y="1662"/>
                    </a:cubicBezTo>
                    <a:cubicBezTo>
                      <a:pt x="1772" y="1569"/>
                      <a:pt x="1772" y="1445"/>
                      <a:pt x="1710" y="1383"/>
                    </a:cubicBezTo>
                    <a:lnTo>
                      <a:pt x="376" y="49"/>
                    </a:lnTo>
                    <a:cubicBezTo>
                      <a:pt x="335" y="15"/>
                      <a:pt x="293" y="1"/>
                      <a:pt x="253" y="1"/>
                    </a:cubicBezTo>
                    <a:close/>
                  </a:path>
                </a:pathLst>
              </a:custGeom>
              <a:solidFill>
                <a:srgbClr val="3C5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2605;p69">
                <a:extLst>
                  <a:ext uri="{FF2B5EF4-FFF2-40B4-BE49-F238E27FC236}">
                    <a16:creationId xmlns:a16="http://schemas.microsoft.com/office/drawing/2014/main" id="{F75C65F1-68D5-9587-458A-E608014EEE81}"/>
                  </a:ext>
                </a:extLst>
              </p:cNvPr>
              <p:cNvSpPr/>
              <p:nvPr/>
            </p:nvSpPr>
            <p:spPr>
              <a:xfrm>
                <a:off x="7235287" y="4326372"/>
                <a:ext cx="173812" cy="69375"/>
              </a:xfrm>
              <a:custGeom>
                <a:avLst/>
                <a:gdLst/>
                <a:ahLst/>
                <a:cxnLst/>
                <a:rect l="l" t="t" r="r" b="b"/>
                <a:pathLst>
                  <a:path w="6453" h="2420" extrusionOk="0">
                    <a:moveTo>
                      <a:pt x="280" y="0"/>
                    </a:moveTo>
                    <a:cubicBezTo>
                      <a:pt x="125" y="0"/>
                      <a:pt x="1" y="124"/>
                      <a:pt x="1" y="248"/>
                    </a:cubicBezTo>
                    <a:lnTo>
                      <a:pt x="1" y="2420"/>
                    </a:lnTo>
                    <a:lnTo>
                      <a:pt x="6453" y="2420"/>
                    </a:lnTo>
                    <a:lnTo>
                      <a:pt x="6453" y="248"/>
                    </a:lnTo>
                    <a:cubicBezTo>
                      <a:pt x="6453" y="124"/>
                      <a:pt x="6328" y="0"/>
                      <a:pt x="6173" y="0"/>
                    </a:cubicBezTo>
                    <a:close/>
                  </a:path>
                </a:pathLst>
              </a:custGeom>
              <a:solidFill>
                <a:srgbClr val="3C5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2606;p69">
                <a:extLst>
                  <a:ext uri="{FF2B5EF4-FFF2-40B4-BE49-F238E27FC236}">
                    <a16:creationId xmlns:a16="http://schemas.microsoft.com/office/drawing/2014/main" id="{1200B670-29ED-82C1-BC25-5B6C258641AB}"/>
                  </a:ext>
                </a:extLst>
              </p:cNvPr>
              <p:cNvSpPr/>
              <p:nvPr/>
            </p:nvSpPr>
            <p:spPr>
              <a:xfrm>
                <a:off x="7286248" y="4157406"/>
                <a:ext cx="71890" cy="168995"/>
              </a:xfrm>
              <a:custGeom>
                <a:avLst/>
                <a:gdLst/>
                <a:ahLst/>
                <a:cxnLst/>
                <a:rect l="l" t="t" r="r" b="b"/>
                <a:pathLst>
                  <a:path w="2669" h="5895" extrusionOk="0">
                    <a:moveTo>
                      <a:pt x="280" y="1"/>
                    </a:moveTo>
                    <a:lnTo>
                      <a:pt x="1" y="5894"/>
                    </a:lnTo>
                    <a:lnTo>
                      <a:pt x="2668" y="5894"/>
                    </a:lnTo>
                    <a:lnTo>
                      <a:pt x="2420" y="1"/>
                    </a:lnTo>
                    <a:close/>
                  </a:path>
                </a:pathLst>
              </a:custGeom>
              <a:solidFill>
                <a:srgbClr val="F2AA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2607;p69">
                <a:extLst>
                  <a:ext uri="{FF2B5EF4-FFF2-40B4-BE49-F238E27FC236}">
                    <a16:creationId xmlns:a16="http://schemas.microsoft.com/office/drawing/2014/main" id="{E48FC171-52F3-C063-6ED8-B150BA7CFEFD}"/>
                  </a:ext>
                </a:extLst>
              </p:cNvPr>
              <p:cNvSpPr/>
              <p:nvPr/>
            </p:nvSpPr>
            <p:spPr>
              <a:xfrm>
                <a:off x="7291258" y="4156517"/>
                <a:ext cx="61035" cy="47158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1645" extrusionOk="0">
                    <a:moveTo>
                      <a:pt x="63" y="1"/>
                    </a:moveTo>
                    <a:lnTo>
                      <a:pt x="1" y="1179"/>
                    </a:lnTo>
                    <a:cubicBezTo>
                      <a:pt x="311" y="1490"/>
                      <a:pt x="722" y="1645"/>
                      <a:pt x="1133" y="1645"/>
                    </a:cubicBezTo>
                    <a:cubicBezTo>
                      <a:pt x="1544" y="1645"/>
                      <a:pt x="1955" y="1490"/>
                      <a:pt x="2265" y="1179"/>
                    </a:cubicBezTo>
                    <a:lnTo>
                      <a:pt x="2203" y="1"/>
                    </a:lnTo>
                    <a:close/>
                  </a:path>
                </a:pathLst>
              </a:custGeom>
              <a:solidFill>
                <a:srgbClr val="F2AA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2608;p69">
                <a:extLst>
                  <a:ext uri="{FF2B5EF4-FFF2-40B4-BE49-F238E27FC236}">
                    <a16:creationId xmlns:a16="http://schemas.microsoft.com/office/drawing/2014/main" id="{CB9DFD86-F89A-19F4-C16B-E642ADB44C1F}"/>
                  </a:ext>
                </a:extLst>
              </p:cNvPr>
              <p:cNvSpPr/>
              <p:nvPr/>
            </p:nvSpPr>
            <p:spPr>
              <a:xfrm>
                <a:off x="7308820" y="4210756"/>
                <a:ext cx="26746" cy="115645"/>
              </a:xfrm>
              <a:custGeom>
                <a:avLst/>
                <a:gdLst/>
                <a:ahLst/>
                <a:cxnLst/>
                <a:rect l="l" t="t" r="r" b="b"/>
                <a:pathLst>
                  <a:path w="993" h="4034" extrusionOk="0">
                    <a:moveTo>
                      <a:pt x="434" y="1"/>
                    </a:moveTo>
                    <a:cubicBezTo>
                      <a:pt x="279" y="1"/>
                      <a:pt x="186" y="125"/>
                      <a:pt x="155" y="249"/>
                    </a:cubicBezTo>
                    <a:lnTo>
                      <a:pt x="0" y="4033"/>
                    </a:lnTo>
                    <a:lnTo>
                      <a:pt x="993" y="4033"/>
                    </a:lnTo>
                    <a:lnTo>
                      <a:pt x="838" y="249"/>
                    </a:lnTo>
                    <a:cubicBezTo>
                      <a:pt x="807" y="125"/>
                      <a:pt x="714" y="1"/>
                      <a:pt x="559" y="1"/>
                    </a:cubicBezTo>
                    <a:close/>
                  </a:path>
                </a:pathLst>
              </a:custGeom>
              <a:solidFill>
                <a:srgbClr val="F2AA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2609;p69">
                <a:extLst>
                  <a:ext uri="{FF2B5EF4-FFF2-40B4-BE49-F238E27FC236}">
                    <a16:creationId xmlns:a16="http://schemas.microsoft.com/office/drawing/2014/main" id="{FF46A68D-2BB3-DF96-ECD3-241D62FCD7F5}"/>
                  </a:ext>
                </a:extLst>
              </p:cNvPr>
              <p:cNvSpPr/>
              <p:nvPr/>
            </p:nvSpPr>
            <p:spPr>
              <a:xfrm>
                <a:off x="7302140" y="4049817"/>
                <a:ext cx="121154" cy="128975"/>
              </a:xfrm>
              <a:custGeom>
                <a:avLst/>
                <a:gdLst/>
                <a:ahLst/>
                <a:cxnLst/>
                <a:rect l="l" t="t" r="r" b="b"/>
                <a:pathLst>
                  <a:path w="4498" h="4499" extrusionOk="0">
                    <a:moveTo>
                      <a:pt x="3009" y="0"/>
                    </a:moveTo>
                    <a:lnTo>
                      <a:pt x="0" y="2978"/>
                    </a:lnTo>
                    <a:lnTo>
                      <a:pt x="1520" y="4498"/>
                    </a:lnTo>
                    <a:lnTo>
                      <a:pt x="4498" y="1520"/>
                    </a:lnTo>
                    <a:lnTo>
                      <a:pt x="3009" y="0"/>
                    </a:lnTo>
                    <a:close/>
                  </a:path>
                </a:pathLst>
              </a:custGeom>
              <a:solidFill>
                <a:srgbClr val="F2AA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2610;p69">
                <a:extLst>
                  <a:ext uri="{FF2B5EF4-FFF2-40B4-BE49-F238E27FC236}">
                    <a16:creationId xmlns:a16="http://schemas.microsoft.com/office/drawing/2014/main" id="{B79973BF-49FD-41B5-5C9B-E61BC17054EC}"/>
                  </a:ext>
                </a:extLst>
              </p:cNvPr>
              <p:cNvSpPr/>
              <p:nvPr/>
            </p:nvSpPr>
            <p:spPr>
              <a:xfrm>
                <a:off x="7359781" y="4049817"/>
                <a:ext cx="63513" cy="67598"/>
              </a:xfrm>
              <a:custGeom>
                <a:avLst/>
                <a:gdLst/>
                <a:ahLst/>
                <a:cxnLst/>
                <a:rect l="l" t="t" r="r" b="b"/>
                <a:pathLst>
                  <a:path w="2358" h="2358" extrusionOk="0">
                    <a:moveTo>
                      <a:pt x="838" y="0"/>
                    </a:moveTo>
                    <a:lnTo>
                      <a:pt x="0" y="838"/>
                    </a:lnTo>
                    <a:cubicBezTo>
                      <a:pt x="31" y="1644"/>
                      <a:pt x="714" y="2296"/>
                      <a:pt x="1520" y="2358"/>
                    </a:cubicBezTo>
                    <a:lnTo>
                      <a:pt x="2358" y="1520"/>
                    </a:lnTo>
                    <a:lnTo>
                      <a:pt x="838" y="0"/>
                    </a:lnTo>
                    <a:close/>
                  </a:path>
                </a:pathLst>
              </a:custGeom>
              <a:solidFill>
                <a:srgbClr val="F2AA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2611;p69">
                <a:extLst>
                  <a:ext uri="{FF2B5EF4-FFF2-40B4-BE49-F238E27FC236}">
                    <a16:creationId xmlns:a16="http://schemas.microsoft.com/office/drawing/2014/main" id="{DA218C3D-1409-4AF3-5474-1769B5F07077}"/>
                  </a:ext>
                </a:extLst>
              </p:cNvPr>
              <p:cNvSpPr/>
              <p:nvPr/>
            </p:nvSpPr>
            <p:spPr>
              <a:xfrm>
                <a:off x="7302140" y="4111165"/>
                <a:ext cx="63513" cy="67627"/>
              </a:xfrm>
              <a:custGeom>
                <a:avLst/>
                <a:gdLst/>
                <a:ahLst/>
                <a:cxnLst/>
                <a:rect l="l" t="t" r="r" b="b"/>
                <a:pathLst>
                  <a:path w="2358" h="2359" extrusionOk="0">
                    <a:moveTo>
                      <a:pt x="838" y="1"/>
                    </a:moveTo>
                    <a:lnTo>
                      <a:pt x="0" y="838"/>
                    </a:lnTo>
                    <a:lnTo>
                      <a:pt x="1489" y="2358"/>
                    </a:lnTo>
                    <a:lnTo>
                      <a:pt x="2358" y="1521"/>
                    </a:lnTo>
                    <a:cubicBezTo>
                      <a:pt x="2295" y="714"/>
                      <a:pt x="1644" y="63"/>
                      <a:pt x="838" y="1"/>
                    </a:cubicBezTo>
                    <a:close/>
                  </a:path>
                </a:pathLst>
              </a:custGeom>
              <a:solidFill>
                <a:srgbClr val="F2AA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2612;p69">
                <a:extLst>
                  <a:ext uri="{FF2B5EF4-FFF2-40B4-BE49-F238E27FC236}">
                    <a16:creationId xmlns:a16="http://schemas.microsoft.com/office/drawing/2014/main" id="{3A4BF12A-1A73-4991-9543-BA580E8C9A07}"/>
                  </a:ext>
                </a:extLst>
              </p:cNvPr>
              <p:cNvSpPr/>
              <p:nvPr/>
            </p:nvSpPr>
            <p:spPr>
              <a:xfrm>
                <a:off x="7235287" y="4381500"/>
                <a:ext cx="173812" cy="13359"/>
              </a:xfrm>
              <a:custGeom>
                <a:avLst/>
                <a:gdLst/>
                <a:ahLst/>
                <a:cxnLst/>
                <a:rect l="l" t="t" r="r" b="b"/>
                <a:pathLst>
                  <a:path w="6453" h="466" extrusionOk="0">
                    <a:moveTo>
                      <a:pt x="1" y="0"/>
                    </a:moveTo>
                    <a:lnTo>
                      <a:pt x="1" y="466"/>
                    </a:lnTo>
                    <a:lnTo>
                      <a:pt x="6453" y="466"/>
                    </a:lnTo>
                    <a:lnTo>
                      <a:pt x="6453" y="0"/>
                    </a:lnTo>
                    <a:close/>
                  </a:path>
                </a:pathLst>
              </a:custGeom>
              <a:solidFill>
                <a:srgbClr val="3C5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2613;p69">
                <a:extLst>
                  <a:ext uri="{FF2B5EF4-FFF2-40B4-BE49-F238E27FC236}">
                    <a16:creationId xmlns:a16="http://schemas.microsoft.com/office/drawing/2014/main" id="{8CECE43B-A2FF-59B8-0952-A38191FC36FC}"/>
                  </a:ext>
                </a:extLst>
              </p:cNvPr>
              <p:cNvSpPr/>
              <p:nvPr/>
            </p:nvSpPr>
            <p:spPr>
              <a:xfrm>
                <a:off x="7213578" y="4395719"/>
                <a:ext cx="217258" cy="23163"/>
              </a:xfrm>
              <a:custGeom>
                <a:avLst/>
                <a:gdLst/>
                <a:ahLst/>
                <a:cxnLst/>
                <a:rect l="l" t="t" r="r" b="b"/>
                <a:pathLst>
                  <a:path w="8066" h="808" extrusionOk="0">
                    <a:moveTo>
                      <a:pt x="279" y="1"/>
                    </a:moveTo>
                    <a:cubicBezTo>
                      <a:pt x="124" y="1"/>
                      <a:pt x="0" y="94"/>
                      <a:pt x="0" y="249"/>
                    </a:cubicBezTo>
                    <a:lnTo>
                      <a:pt x="0" y="528"/>
                    </a:lnTo>
                    <a:cubicBezTo>
                      <a:pt x="0" y="683"/>
                      <a:pt x="124" y="807"/>
                      <a:pt x="279" y="807"/>
                    </a:cubicBezTo>
                    <a:lnTo>
                      <a:pt x="7786" y="807"/>
                    </a:lnTo>
                    <a:cubicBezTo>
                      <a:pt x="7941" y="807"/>
                      <a:pt x="8065" y="683"/>
                      <a:pt x="8065" y="528"/>
                    </a:cubicBezTo>
                    <a:lnTo>
                      <a:pt x="8065" y="249"/>
                    </a:lnTo>
                    <a:cubicBezTo>
                      <a:pt x="8065" y="94"/>
                      <a:pt x="7941" y="1"/>
                      <a:pt x="7786" y="1"/>
                    </a:cubicBezTo>
                    <a:close/>
                  </a:path>
                </a:pathLst>
              </a:custGeom>
              <a:solidFill>
                <a:srgbClr val="3C5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2614;p69">
                <a:extLst>
                  <a:ext uri="{FF2B5EF4-FFF2-40B4-BE49-F238E27FC236}">
                    <a16:creationId xmlns:a16="http://schemas.microsoft.com/office/drawing/2014/main" id="{2CEEE4FF-15C2-C628-F2BF-856999447102}"/>
                  </a:ext>
                </a:extLst>
              </p:cNvPr>
              <p:cNvSpPr/>
              <p:nvPr/>
            </p:nvSpPr>
            <p:spPr>
              <a:xfrm>
                <a:off x="7409072" y="4395719"/>
                <a:ext cx="21763" cy="23163"/>
              </a:xfrm>
              <a:custGeom>
                <a:avLst/>
                <a:gdLst/>
                <a:ahLst/>
                <a:cxnLst/>
                <a:rect l="l" t="t" r="r" b="b"/>
                <a:pathLst>
                  <a:path w="808" h="808" extrusionOk="0">
                    <a:moveTo>
                      <a:pt x="1" y="1"/>
                    </a:moveTo>
                    <a:lnTo>
                      <a:pt x="1" y="807"/>
                    </a:lnTo>
                    <a:lnTo>
                      <a:pt x="528" y="807"/>
                    </a:lnTo>
                    <a:cubicBezTo>
                      <a:pt x="683" y="807"/>
                      <a:pt x="807" y="683"/>
                      <a:pt x="807" y="528"/>
                    </a:cubicBezTo>
                    <a:lnTo>
                      <a:pt x="807" y="249"/>
                    </a:lnTo>
                    <a:cubicBezTo>
                      <a:pt x="807" y="94"/>
                      <a:pt x="683" y="1"/>
                      <a:pt x="528" y="1"/>
                    </a:cubicBezTo>
                    <a:close/>
                  </a:path>
                </a:pathLst>
              </a:custGeom>
              <a:solidFill>
                <a:srgbClr val="3C5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2615;p69">
                <a:extLst>
                  <a:ext uri="{FF2B5EF4-FFF2-40B4-BE49-F238E27FC236}">
                    <a16:creationId xmlns:a16="http://schemas.microsoft.com/office/drawing/2014/main" id="{3C388FFB-5B1A-9861-F55E-D3C6FD2C6A89}"/>
                  </a:ext>
                </a:extLst>
              </p:cNvPr>
              <p:cNvSpPr/>
              <p:nvPr/>
            </p:nvSpPr>
            <p:spPr>
              <a:xfrm>
                <a:off x="7283743" y="4125384"/>
                <a:ext cx="70220" cy="64215"/>
              </a:xfrm>
              <a:custGeom>
                <a:avLst/>
                <a:gdLst/>
                <a:ahLst/>
                <a:cxnLst/>
                <a:rect l="l" t="t" r="r" b="b"/>
                <a:pathLst>
                  <a:path w="2607" h="2240" extrusionOk="0">
                    <a:moveTo>
                      <a:pt x="1490" y="1"/>
                    </a:moveTo>
                    <a:cubicBezTo>
                      <a:pt x="497" y="1"/>
                      <a:pt x="1" y="1211"/>
                      <a:pt x="683" y="1924"/>
                    </a:cubicBezTo>
                    <a:cubicBezTo>
                      <a:pt x="911" y="2142"/>
                      <a:pt x="1189" y="2240"/>
                      <a:pt x="1462" y="2240"/>
                    </a:cubicBezTo>
                    <a:cubicBezTo>
                      <a:pt x="2045" y="2240"/>
                      <a:pt x="2606" y="1794"/>
                      <a:pt x="2606" y="1118"/>
                    </a:cubicBezTo>
                    <a:cubicBezTo>
                      <a:pt x="2606" y="497"/>
                      <a:pt x="2110" y="1"/>
                      <a:pt x="149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2616;p69">
                <a:extLst>
                  <a:ext uri="{FF2B5EF4-FFF2-40B4-BE49-F238E27FC236}">
                    <a16:creationId xmlns:a16="http://schemas.microsoft.com/office/drawing/2014/main" id="{0E80F744-A464-2A7B-55F1-8BD29C51AE2C}"/>
                  </a:ext>
                </a:extLst>
              </p:cNvPr>
              <p:cNvSpPr/>
              <p:nvPr/>
            </p:nvSpPr>
            <p:spPr>
              <a:xfrm>
                <a:off x="7311325" y="4146082"/>
                <a:ext cx="24241" cy="24683"/>
              </a:xfrm>
              <a:custGeom>
                <a:avLst/>
                <a:gdLst/>
                <a:ahLst/>
                <a:cxnLst/>
                <a:rect l="l" t="t" r="r" b="b"/>
                <a:pathLst>
                  <a:path w="900" h="861" extrusionOk="0">
                    <a:moveTo>
                      <a:pt x="462" y="0"/>
                    </a:moveTo>
                    <a:cubicBezTo>
                      <a:pt x="264" y="0"/>
                      <a:pt x="62" y="132"/>
                      <a:pt x="31" y="396"/>
                    </a:cubicBezTo>
                    <a:cubicBezTo>
                      <a:pt x="0" y="706"/>
                      <a:pt x="225" y="861"/>
                      <a:pt x="450" y="861"/>
                    </a:cubicBezTo>
                    <a:cubicBezTo>
                      <a:pt x="675" y="861"/>
                      <a:pt x="900" y="706"/>
                      <a:pt x="869" y="396"/>
                    </a:cubicBezTo>
                    <a:cubicBezTo>
                      <a:pt x="853" y="132"/>
                      <a:pt x="659" y="0"/>
                      <a:pt x="462" y="0"/>
                    </a:cubicBezTo>
                    <a:close/>
                  </a:path>
                </a:pathLst>
              </a:custGeom>
              <a:solidFill>
                <a:srgbClr val="3C5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2617;p69">
                <a:extLst>
                  <a:ext uri="{FF2B5EF4-FFF2-40B4-BE49-F238E27FC236}">
                    <a16:creationId xmlns:a16="http://schemas.microsoft.com/office/drawing/2014/main" id="{EBC5A07F-85C7-EC49-E53D-A74A3169EC06}"/>
                  </a:ext>
                </a:extLst>
              </p:cNvPr>
              <p:cNvSpPr/>
              <p:nvPr/>
            </p:nvSpPr>
            <p:spPr>
              <a:xfrm>
                <a:off x="7360616" y="4040930"/>
                <a:ext cx="73559" cy="66337"/>
              </a:xfrm>
              <a:custGeom>
                <a:avLst/>
                <a:gdLst/>
                <a:ahLst/>
                <a:cxnLst/>
                <a:rect l="l" t="t" r="r" b="b"/>
                <a:pathLst>
                  <a:path w="2731" h="2314" extrusionOk="0">
                    <a:moveTo>
                      <a:pt x="1582" y="0"/>
                    </a:moveTo>
                    <a:cubicBezTo>
                      <a:pt x="528" y="0"/>
                      <a:pt x="0" y="1241"/>
                      <a:pt x="745" y="1985"/>
                    </a:cubicBezTo>
                    <a:cubicBezTo>
                      <a:pt x="981" y="2212"/>
                      <a:pt x="1268" y="2314"/>
                      <a:pt x="1549" y="2314"/>
                    </a:cubicBezTo>
                    <a:cubicBezTo>
                      <a:pt x="2153" y="2314"/>
                      <a:pt x="2730" y="1846"/>
                      <a:pt x="2730" y="1148"/>
                    </a:cubicBezTo>
                    <a:cubicBezTo>
                      <a:pt x="2730" y="496"/>
                      <a:pt x="2203" y="0"/>
                      <a:pt x="15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2618;p69">
                <a:extLst>
                  <a:ext uri="{FF2B5EF4-FFF2-40B4-BE49-F238E27FC236}">
                    <a16:creationId xmlns:a16="http://schemas.microsoft.com/office/drawing/2014/main" id="{230827FA-EB2C-4893-8BF6-52EC21D85382}"/>
                  </a:ext>
                </a:extLst>
              </p:cNvPr>
              <p:cNvSpPr/>
              <p:nvPr/>
            </p:nvSpPr>
            <p:spPr>
              <a:xfrm>
                <a:off x="7387362" y="4061370"/>
                <a:ext cx="27581" cy="24998"/>
              </a:xfrm>
              <a:custGeom>
                <a:avLst/>
                <a:gdLst/>
                <a:ahLst/>
                <a:cxnLst/>
                <a:rect l="l" t="t" r="r" b="b"/>
                <a:pathLst>
                  <a:path w="1024" h="872" extrusionOk="0">
                    <a:moveTo>
                      <a:pt x="589" y="1"/>
                    </a:moveTo>
                    <a:cubicBezTo>
                      <a:pt x="186" y="1"/>
                      <a:pt x="0" y="466"/>
                      <a:pt x="279" y="745"/>
                    </a:cubicBezTo>
                    <a:cubicBezTo>
                      <a:pt x="367" y="833"/>
                      <a:pt x="474" y="872"/>
                      <a:pt x="579" y="872"/>
                    </a:cubicBezTo>
                    <a:cubicBezTo>
                      <a:pt x="806" y="872"/>
                      <a:pt x="1024" y="690"/>
                      <a:pt x="1024" y="435"/>
                    </a:cubicBezTo>
                    <a:cubicBezTo>
                      <a:pt x="1024" y="187"/>
                      <a:pt x="807" y="1"/>
                      <a:pt x="589" y="1"/>
                    </a:cubicBezTo>
                    <a:close/>
                  </a:path>
                </a:pathLst>
              </a:custGeom>
              <a:solidFill>
                <a:srgbClr val="3C5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2619;p69">
                <a:extLst>
                  <a:ext uri="{FF2B5EF4-FFF2-40B4-BE49-F238E27FC236}">
                    <a16:creationId xmlns:a16="http://schemas.microsoft.com/office/drawing/2014/main" id="{AC82F199-58E1-78A2-59E5-F6594C18B308}"/>
                  </a:ext>
                </a:extLst>
              </p:cNvPr>
              <p:cNvSpPr/>
              <p:nvPr/>
            </p:nvSpPr>
            <p:spPr>
              <a:xfrm>
                <a:off x="7480934" y="4118275"/>
                <a:ext cx="86919" cy="72185"/>
              </a:xfrm>
              <a:custGeom>
                <a:avLst/>
                <a:gdLst/>
                <a:ahLst/>
                <a:cxnLst/>
                <a:rect l="l" t="t" r="r" b="b"/>
                <a:pathLst>
                  <a:path w="3227" h="2518" extrusionOk="0">
                    <a:moveTo>
                      <a:pt x="1086" y="1"/>
                    </a:moveTo>
                    <a:cubicBezTo>
                      <a:pt x="993" y="1"/>
                      <a:pt x="931" y="32"/>
                      <a:pt x="869" y="63"/>
                    </a:cubicBezTo>
                    <a:lnTo>
                      <a:pt x="0" y="931"/>
                    </a:lnTo>
                    <a:lnTo>
                      <a:pt x="1086" y="2017"/>
                    </a:lnTo>
                    <a:lnTo>
                      <a:pt x="1520" y="1552"/>
                    </a:lnTo>
                    <a:cubicBezTo>
                      <a:pt x="1551" y="1521"/>
                      <a:pt x="1590" y="1505"/>
                      <a:pt x="1633" y="1505"/>
                    </a:cubicBezTo>
                    <a:cubicBezTo>
                      <a:pt x="1675" y="1505"/>
                      <a:pt x="1722" y="1521"/>
                      <a:pt x="1768" y="1552"/>
                    </a:cubicBezTo>
                    <a:lnTo>
                      <a:pt x="2668" y="2451"/>
                    </a:lnTo>
                    <a:cubicBezTo>
                      <a:pt x="2713" y="2497"/>
                      <a:pt x="2767" y="2517"/>
                      <a:pt x="2819" y="2517"/>
                    </a:cubicBezTo>
                    <a:cubicBezTo>
                      <a:pt x="2908" y="2517"/>
                      <a:pt x="2989" y="2456"/>
                      <a:pt x="3009" y="2358"/>
                    </a:cubicBezTo>
                    <a:lnTo>
                      <a:pt x="3195" y="1676"/>
                    </a:lnTo>
                    <a:cubicBezTo>
                      <a:pt x="3226" y="1583"/>
                      <a:pt x="3195" y="1459"/>
                      <a:pt x="3133" y="1397"/>
                    </a:cubicBezTo>
                    <a:lnTo>
                      <a:pt x="1861" y="156"/>
                    </a:lnTo>
                    <a:cubicBezTo>
                      <a:pt x="1830" y="94"/>
                      <a:pt x="1768" y="63"/>
                      <a:pt x="1706" y="63"/>
                    </a:cubicBezTo>
                    <a:lnTo>
                      <a:pt x="1086" y="1"/>
                    </a:lnTo>
                    <a:close/>
                  </a:path>
                </a:pathLst>
              </a:custGeom>
              <a:solidFill>
                <a:srgbClr val="3C5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2620;p69">
                <a:extLst>
                  <a:ext uri="{FF2B5EF4-FFF2-40B4-BE49-F238E27FC236}">
                    <a16:creationId xmlns:a16="http://schemas.microsoft.com/office/drawing/2014/main" id="{4A0CE534-D23D-BA94-0670-B325F9903E15}"/>
                  </a:ext>
                </a:extLst>
              </p:cNvPr>
              <p:cNvSpPr/>
              <p:nvPr/>
            </p:nvSpPr>
            <p:spPr>
              <a:xfrm>
                <a:off x="7455858" y="4138944"/>
                <a:ext cx="69385" cy="97986"/>
              </a:xfrm>
              <a:custGeom>
                <a:avLst/>
                <a:gdLst/>
                <a:ahLst/>
                <a:cxnLst/>
                <a:rect l="l" t="t" r="r" b="b"/>
                <a:pathLst>
                  <a:path w="2576" h="3418" extrusionOk="0">
                    <a:moveTo>
                      <a:pt x="1478" y="1"/>
                    </a:moveTo>
                    <a:cubicBezTo>
                      <a:pt x="1288" y="1"/>
                      <a:pt x="1102" y="71"/>
                      <a:pt x="962" y="210"/>
                    </a:cubicBezTo>
                    <a:lnTo>
                      <a:pt x="931" y="210"/>
                    </a:lnTo>
                    <a:lnTo>
                      <a:pt x="94" y="1079"/>
                    </a:lnTo>
                    <a:cubicBezTo>
                      <a:pt x="32" y="1141"/>
                      <a:pt x="1" y="1203"/>
                      <a:pt x="32" y="1296"/>
                    </a:cubicBezTo>
                    <a:lnTo>
                      <a:pt x="94" y="1916"/>
                    </a:lnTo>
                    <a:cubicBezTo>
                      <a:pt x="94" y="1978"/>
                      <a:pt x="125" y="2040"/>
                      <a:pt x="156" y="2072"/>
                    </a:cubicBezTo>
                    <a:lnTo>
                      <a:pt x="1428" y="3343"/>
                    </a:lnTo>
                    <a:cubicBezTo>
                      <a:pt x="1473" y="3389"/>
                      <a:pt x="1535" y="3418"/>
                      <a:pt x="1601" y="3418"/>
                    </a:cubicBezTo>
                    <a:cubicBezTo>
                      <a:pt x="1626" y="3418"/>
                      <a:pt x="1651" y="3414"/>
                      <a:pt x="1676" y="3405"/>
                    </a:cubicBezTo>
                    <a:lnTo>
                      <a:pt x="2389" y="3219"/>
                    </a:lnTo>
                    <a:cubicBezTo>
                      <a:pt x="2544" y="3188"/>
                      <a:pt x="2575" y="2971"/>
                      <a:pt x="2482" y="2878"/>
                    </a:cubicBezTo>
                    <a:lnTo>
                      <a:pt x="1552" y="1947"/>
                    </a:lnTo>
                    <a:cubicBezTo>
                      <a:pt x="1490" y="1885"/>
                      <a:pt x="1490" y="1792"/>
                      <a:pt x="1552" y="1730"/>
                    </a:cubicBezTo>
                    <a:lnTo>
                      <a:pt x="2017" y="1265"/>
                    </a:lnTo>
                    <a:cubicBezTo>
                      <a:pt x="2327" y="986"/>
                      <a:pt x="2327" y="490"/>
                      <a:pt x="2017" y="210"/>
                    </a:cubicBezTo>
                    <a:cubicBezTo>
                      <a:pt x="1862" y="71"/>
                      <a:pt x="1668" y="1"/>
                      <a:pt x="1478" y="1"/>
                    </a:cubicBezTo>
                    <a:close/>
                  </a:path>
                </a:pathLst>
              </a:custGeom>
              <a:solidFill>
                <a:srgbClr val="3C5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2621;p69">
                <a:extLst>
                  <a:ext uri="{FF2B5EF4-FFF2-40B4-BE49-F238E27FC236}">
                    <a16:creationId xmlns:a16="http://schemas.microsoft.com/office/drawing/2014/main" id="{58179CDB-73F2-375A-691D-A517E0078397}"/>
                  </a:ext>
                </a:extLst>
              </p:cNvPr>
              <p:cNvSpPr/>
              <p:nvPr/>
            </p:nvSpPr>
            <p:spPr>
              <a:xfrm>
                <a:off x="7251987" y="4343257"/>
                <a:ext cx="32618" cy="34716"/>
              </a:xfrm>
              <a:custGeom>
                <a:avLst/>
                <a:gdLst/>
                <a:ahLst/>
                <a:cxnLst/>
                <a:rect l="l" t="t" r="r" b="b"/>
                <a:pathLst>
                  <a:path w="1211" h="1211" extrusionOk="0">
                    <a:moveTo>
                      <a:pt x="187" y="1"/>
                    </a:moveTo>
                    <a:cubicBezTo>
                      <a:pt x="94" y="1"/>
                      <a:pt x="1" y="94"/>
                      <a:pt x="1" y="218"/>
                    </a:cubicBezTo>
                    <a:lnTo>
                      <a:pt x="1" y="1024"/>
                    </a:lnTo>
                    <a:cubicBezTo>
                      <a:pt x="1" y="1117"/>
                      <a:pt x="94" y="1210"/>
                      <a:pt x="187" y="1210"/>
                    </a:cubicBezTo>
                    <a:lnTo>
                      <a:pt x="994" y="1210"/>
                    </a:lnTo>
                    <a:cubicBezTo>
                      <a:pt x="1118" y="1210"/>
                      <a:pt x="1211" y="1117"/>
                      <a:pt x="1211" y="1024"/>
                    </a:cubicBezTo>
                    <a:lnTo>
                      <a:pt x="1211" y="218"/>
                    </a:lnTo>
                    <a:cubicBezTo>
                      <a:pt x="1211" y="94"/>
                      <a:pt x="1118" y="1"/>
                      <a:pt x="994" y="1"/>
                    </a:cubicBezTo>
                    <a:close/>
                  </a:path>
                </a:pathLst>
              </a:custGeom>
              <a:solidFill>
                <a:srgbClr val="F565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2622;p69">
                <a:extLst>
                  <a:ext uri="{FF2B5EF4-FFF2-40B4-BE49-F238E27FC236}">
                    <a16:creationId xmlns:a16="http://schemas.microsoft.com/office/drawing/2014/main" id="{56B2C862-00E9-D6CF-9224-8CA2FDFCBBF6}"/>
                  </a:ext>
                </a:extLst>
              </p:cNvPr>
              <p:cNvSpPr/>
              <p:nvPr/>
            </p:nvSpPr>
            <p:spPr>
              <a:xfrm>
                <a:off x="7381490" y="4344806"/>
                <a:ext cx="10909" cy="33168"/>
              </a:xfrm>
              <a:custGeom>
                <a:avLst/>
                <a:gdLst/>
                <a:ahLst/>
                <a:cxnLst/>
                <a:rect l="l" t="t" r="r" b="b"/>
                <a:pathLst>
                  <a:path w="405" h="1157" extrusionOk="0">
                    <a:moveTo>
                      <a:pt x="214" y="1"/>
                    </a:moveTo>
                    <a:cubicBezTo>
                      <a:pt x="125" y="1"/>
                      <a:pt x="32" y="55"/>
                      <a:pt x="1" y="164"/>
                    </a:cubicBezTo>
                    <a:lnTo>
                      <a:pt x="1" y="970"/>
                    </a:lnTo>
                    <a:cubicBezTo>
                      <a:pt x="1" y="1063"/>
                      <a:pt x="94" y="1156"/>
                      <a:pt x="218" y="1156"/>
                    </a:cubicBezTo>
                    <a:cubicBezTo>
                      <a:pt x="311" y="1156"/>
                      <a:pt x="404" y="1063"/>
                      <a:pt x="404" y="970"/>
                    </a:cubicBezTo>
                    <a:lnTo>
                      <a:pt x="404" y="164"/>
                    </a:lnTo>
                    <a:cubicBezTo>
                      <a:pt x="389" y="55"/>
                      <a:pt x="303" y="1"/>
                      <a:pt x="214" y="1"/>
                    </a:cubicBezTo>
                    <a:close/>
                  </a:path>
                </a:pathLst>
              </a:custGeom>
              <a:solidFill>
                <a:srgbClr val="3C5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2623;p69">
                <a:extLst>
                  <a:ext uri="{FF2B5EF4-FFF2-40B4-BE49-F238E27FC236}">
                    <a16:creationId xmlns:a16="http://schemas.microsoft.com/office/drawing/2014/main" id="{2B2D8246-4BD9-B52E-27F4-560BD9D86303}"/>
                  </a:ext>
                </a:extLst>
              </p:cNvPr>
              <p:cNvSpPr/>
              <p:nvPr/>
            </p:nvSpPr>
            <p:spPr>
              <a:xfrm>
                <a:off x="7292093" y="4343257"/>
                <a:ext cx="32618" cy="34716"/>
              </a:xfrm>
              <a:custGeom>
                <a:avLst/>
                <a:gdLst/>
                <a:ahLst/>
                <a:cxnLst/>
                <a:rect l="l" t="t" r="r" b="b"/>
                <a:pathLst>
                  <a:path w="1211" h="1211" extrusionOk="0">
                    <a:moveTo>
                      <a:pt x="218" y="1"/>
                    </a:moveTo>
                    <a:cubicBezTo>
                      <a:pt x="94" y="1"/>
                      <a:pt x="1" y="94"/>
                      <a:pt x="1" y="218"/>
                    </a:cubicBezTo>
                    <a:lnTo>
                      <a:pt x="1" y="1024"/>
                    </a:lnTo>
                    <a:cubicBezTo>
                      <a:pt x="1" y="1117"/>
                      <a:pt x="94" y="1210"/>
                      <a:pt x="218" y="1210"/>
                    </a:cubicBezTo>
                    <a:lnTo>
                      <a:pt x="1024" y="1210"/>
                    </a:lnTo>
                    <a:cubicBezTo>
                      <a:pt x="1118" y="1210"/>
                      <a:pt x="1211" y="1117"/>
                      <a:pt x="1211" y="1024"/>
                    </a:cubicBezTo>
                    <a:lnTo>
                      <a:pt x="1211" y="218"/>
                    </a:lnTo>
                    <a:cubicBezTo>
                      <a:pt x="1211" y="94"/>
                      <a:pt x="1118" y="1"/>
                      <a:pt x="1024" y="1"/>
                    </a:cubicBezTo>
                    <a:close/>
                  </a:path>
                </a:pathLst>
              </a:custGeom>
              <a:solidFill>
                <a:srgbClr val="DD21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2624;p69">
                <a:extLst>
                  <a:ext uri="{FF2B5EF4-FFF2-40B4-BE49-F238E27FC236}">
                    <a16:creationId xmlns:a16="http://schemas.microsoft.com/office/drawing/2014/main" id="{3E33132E-9DCB-F9CF-A379-E720853DF6EA}"/>
                  </a:ext>
                </a:extLst>
              </p:cNvPr>
              <p:cNvSpPr/>
              <p:nvPr/>
            </p:nvSpPr>
            <p:spPr>
              <a:xfrm>
                <a:off x="7363121" y="4344806"/>
                <a:ext cx="10047" cy="33168"/>
              </a:xfrm>
              <a:custGeom>
                <a:avLst/>
                <a:gdLst/>
                <a:ahLst/>
                <a:cxnLst/>
                <a:rect l="l" t="t" r="r" b="b"/>
                <a:pathLst>
                  <a:path w="373" h="1157" extrusionOk="0">
                    <a:moveTo>
                      <a:pt x="198" y="1"/>
                    </a:moveTo>
                    <a:cubicBezTo>
                      <a:pt x="117" y="1"/>
                      <a:pt x="31" y="55"/>
                      <a:pt x="0" y="164"/>
                    </a:cubicBezTo>
                    <a:lnTo>
                      <a:pt x="0" y="970"/>
                    </a:lnTo>
                    <a:cubicBezTo>
                      <a:pt x="0" y="1063"/>
                      <a:pt x="94" y="1156"/>
                      <a:pt x="187" y="1156"/>
                    </a:cubicBezTo>
                    <a:cubicBezTo>
                      <a:pt x="280" y="1156"/>
                      <a:pt x="373" y="1063"/>
                      <a:pt x="373" y="970"/>
                    </a:cubicBezTo>
                    <a:lnTo>
                      <a:pt x="373" y="164"/>
                    </a:lnTo>
                    <a:cubicBezTo>
                      <a:pt x="357" y="55"/>
                      <a:pt x="280" y="1"/>
                      <a:pt x="198" y="1"/>
                    </a:cubicBezTo>
                    <a:close/>
                  </a:path>
                </a:pathLst>
              </a:custGeom>
              <a:solidFill>
                <a:srgbClr val="3C5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2625;p69">
                <a:extLst>
                  <a:ext uri="{FF2B5EF4-FFF2-40B4-BE49-F238E27FC236}">
                    <a16:creationId xmlns:a16="http://schemas.microsoft.com/office/drawing/2014/main" id="{FDC00011-5E2B-8081-02F5-02F9D1C50074}"/>
                  </a:ext>
                </a:extLst>
              </p:cNvPr>
              <p:cNvSpPr/>
              <p:nvPr/>
            </p:nvSpPr>
            <p:spPr>
              <a:xfrm>
                <a:off x="7343916" y="4344806"/>
                <a:ext cx="10882" cy="33168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157" extrusionOk="0">
                    <a:moveTo>
                      <a:pt x="202" y="1"/>
                    </a:moveTo>
                    <a:cubicBezTo>
                      <a:pt x="116" y="1"/>
                      <a:pt x="31" y="55"/>
                      <a:pt x="0" y="164"/>
                    </a:cubicBezTo>
                    <a:lnTo>
                      <a:pt x="0" y="970"/>
                    </a:lnTo>
                    <a:cubicBezTo>
                      <a:pt x="0" y="1063"/>
                      <a:pt x="93" y="1156"/>
                      <a:pt x="217" y="1156"/>
                    </a:cubicBezTo>
                    <a:cubicBezTo>
                      <a:pt x="310" y="1156"/>
                      <a:pt x="403" y="1063"/>
                      <a:pt x="403" y="970"/>
                    </a:cubicBezTo>
                    <a:lnTo>
                      <a:pt x="403" y="164"/>
                    </a:lnTo>
                    <a:cubicBezTo>
                      <a:pt x="372" y="55"/>
                      <a:pt x="287" y="1"/>
                      <a:pt x="202" y="1"/>
                    </a:cubicBezTo>
                    <a:close/>
                  </a:path>
                </a:pathLst>
              </a:custGeom>
              <a:solidFill>
                <a:srgbClr val="3C5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2626;p69">
                <a:extLst>
                  <a:ext uri="{FF2B5EF4-FFF2-40B4-BE49-F238E27FC236}">
                    <a16:creationId xmlns:a16="http://schemas.microsoft.com/office/drawing/2014/main" id="{F130ED46-3D55-A37F-0FE9-CFC6774A12E5}"/>
                  </a:ext>
                </a:extLst>
              </p:cNvPr>
              <p:cNvSpPr/>
              <p:nvPr/>
            </p:nvSpPr>
            <p:spPr>
              <a:xfrm>
                <a:off x="7485944" y="4152963"/>
                <a:ext cx="16727" cy="15050"/>
              </a:xfrm>
              <a:custGeom>
                <a:avLst/>
                <a:gdLst/>
                <a:ahLst/>
                <a:cxnLst/>
                <a:rect l="l" t="t" r="r" b="b"/>
                <a:pathLst>
                  <a:path w="621" h="525" extrusionOk="0">
                    <a:moveTo>
                      <a:pt x="373" y="1"/>
                    </a:moveTo>
                    <a:cubicBezTo>
                      <a:pt x="124" y="1"/>
                      <a:pt x="0" y="280"/>
                      <a:pt x="155" y="435"/>
                    </a:cubicBezTo>
                    <a:cubicBezTo>
                      <a:pt x="217" y="497"/>
                      <a:pt x="290" y="524"/>
                      <a:pt x="359" y="524"/>
                    </a:cubicBezTo>
                    <a:cubicBezTo>
                      <a:pt x="497" y="524"/>
                      <a:pt x="621" y="414"/>
                      <a:pt x="621" y="249"/>
                    </a:cubicBezTo>
                    <a:cubicBezTo>
                      <a:pt x="621" y="94"/>
                      <a:pt x="497" y="1"/>
                      <a:pt x="373" y="1"/>
                    </a:cubicBezTo>
                    <a:close/>
                  </a:path>
                </a:pathLst>
              </a:custGeom>
              <a:solidFill>
                <a:srgbClr val="3C5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5" name="Google Shape;18488;p87">
              <a:extLst>
                <a:ext uri="{FF2B5EF4-FFF2-40B4-BE49-F238E27FC236}">
                  <a16:creationId xmlns:a16="http://schemas.microsoft.com/office/drawing/2014/main" id="{C2823DEC-4582-68A4-D7F4-55ACC88A13ED}"/>
                </a:ext>
              </a:extLst>
            </p:cNvPr>
            <p:cNvGrpSpPr/>
            <p:nvPr/>
          </p:nvGrpSpPr>
          <p:grpSpPr>
            <a:xfrm>
              <a:off x="2388327" y="3130495"/>
              <a:ext cx="364441" cy="256225"/>
              <a:chOff x="7042995" y="2489463"/>
              <a:chExt cx="364441" cy="256225"/>
            </a:xfrm>
          </p:grpSpPr>
          <p:sp>
            <p:nvSpPr>
              <p:cNvPr id="116" name="Google Shape;18489;p87">
                <a:extLst>
                  <a:ext uri="{FF2B5EF4-FFF2-40B4-BE49-F238E27FC236}">
                    <a16:creationId xmlns:a16="http://schemas.microsoft.com/office/drawing/2014/main" id="{3197BC53-B13B-2711-2E53-E9DB638C9DEC}"/>
                  </a:ext>
                </a:extLst>
              </p:cNvPr>
              <p:cNvSpPr/>
              <p:nvPr/>
            </p:nvSpPr>
            <p:spPr>
              <a:xfrm>
                <a:off x="7042995" y="2526164"/>
                <a:ext cx="364441" cy="219524"/>
              </a:xfrm>
              <a:custGeom>
                <a:avLst/>
                <a:gdLst/>
                <a:ahLst/>
                <a:cxnLst/>
                <a:rect l="l" t="t" r="r" b="b"/>
                <a:pathLst>
                  <a:path w="13902" h="8374" extrusionOk="0">
                    <a:moveTo>
                      <a:pt x="6944" y="1"/>
                    </a:moveTo>
                    <a:cubicBezTo>
                      <a:pt x="6121" y="1"/>
                      <a:pt x="4880" y="535"/>
                      <a:pt x="3263" y="1574"/>
                    </a:cubicBezTo>
                    <a:cubicBezTo>
                      <a:pt x="2224" y="2267"/>
                      <a:pt x="1213" y="3003"/>
                      <a:pt x="246" y="3797"/>
                    </a:cubicBezTo>
                    <a:cubicBezTo>
                      <a:pt x="0" y="3999"/>
                      <a:pt x="0" y="4375"/>
                      <a:pt x="246" y="4577"/>
                    </a:cubicBezTo>
                    <a:cubicBezTo>
                      <a:pt x="1213" y="5371"/>
                      <a:pt x="2224" y="6107"/>
                      <a:pt x="3263" y="6800"/>
                    </a:cubicBezTo>
                    <a:cubicBezTo>
                      <a:pt x="4880" y="7839"/>
                      <a:pt x="6121" y="8373"/>
                      <a:pt x="6944" y="8373"/>
                    </a:cubicBezTo>
                    <a:cubicBezTo>
                      <a:pt x="7781" y="8373"/>
                      <a:pt x="9023" y="7839"/>
                      <a:pt x="10639" y="6800"/>
                    </a:cubicBezTo>
                    <a:cubicBezTo>
                      <a:pt x="11679" y="6107"/>
                      <a:pt x="12689" y="5371"/>
                      <a:pt x="13656" y="4591"/>
                    </a:cubicBezTo>
                    <a:cubicBezTo>
                      <a:pt x="13902" y="4375"/>
                      <a:pt x="13902" y="3999"/>
                      <a:pt x="13656" y="3797"/>
                    </a:cubicBezTo>
                    <a:cubicBezTo>
                      <a:pt x="12689" y="3003"/>
                      <a:pt x="11679" y="2267"/>
                      <a:pt x="10639" y="1574"/>
                    </a:cubicBezTo>
                    <a:cubicBezTo>
                      <a:pt x="9023" y="535"/>
                      <a:pt x="7781" y="1"/>
                      <a:pt x="6944" y="1"/>
                    </a:cubicBezTo>
                    <a:close/>
                  </a:path>
                </a:pathLst>
              </a:custGeom>
              <a:solidFill>
                <a:srgbClr val="F7DE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8490;p87">
                <a:extLst>
                  <a:ext uri="{FF2B5EF4-FFF2-40B4-BE49-F238E27FC236}">
                    <a16:creationId xmlns:a16="http://schemas.microsoft.com/office/drawing/2014/main" id="{AF8D2D68-6A52-7834-D0E2-0B2E805F6C10}"/>
                  </a:ext>
                </a:extLst>
              </p:cNvPr>
              <p:cNvSpPr/>
              <p:nvPr/>
            </p:nvSpPr>
            <p:spPr>
              <a:xfrm>
                <a:off x="7042995" y="2526164"/>
                <a:ext cx="200204" cy="219524"/>
              </a:xfrm>
              <a:custGeom>
                <a:avLst/>
                <a:gdLst/>
                <a:ahLst/>
                <a:cxnLst/>
                <a:rect l="l" t="t" r="r" b="b"/>
                <a:pathLst>
                  <a:path w="7637" h="8374" extrusionOk="0">
                    <a:moveTo>
                      <a:pt x="6958" y="1"/>
                    </a:moveTo>
                    <a:cubicBezTo>
                      <a:pt x="6121" y="1"/>
                      <a:pt x="4880" y="535"/>
                      <a:pt x="3263" y="1574"/>
                    </a:cubicBezTo>
                    <a:cubicBezTo>
                      <a:pt x="2224" y="2267"/>
                      <a:pt x="1213" y="3003"/>
                      <a:pt x="246" y="3797"/>
                    </a:cubicBezTo>
                    <a:cubicBezTo>
                      <a:pt x="0" y="3999"/>
                      <a:pt x="0" y="4375"/>
                      <a:pt x="246" y="4591"/>
                    </a:cubicBezTo>
                    <a:cubicBezTo>
                      <a:pt x="1213" y="5371"/>
                      <a:pt x="2224" y="6107"/>
                      <a:pt x="3263" y="6800"/>
                    </a:cubicBezTo>
                    <a:cubicBezTo>
                      <a:pt x="4894" y="7854"/>
                      <a:pt x="6121" y="8373"/>
                      <a:pt x="6944" y="8373"/>
                    </a:cubicBezTo>
                    <a:cubicBezTo>
                      <a:pt x="7189" y="8373"/>
                      <a:pt x="7420" y="8344"/>
                      <a:pt x="7637" y="8272"/>
                    </a:cubicBezTo>
                    <a:cubicBezTo>
                      <a:pt x="6872" y="8085"/>
                      <a:pt x="5861" y="7594"/>
                      <a:pt x="4649" y="6800"/>
                    </a:cubicBezTo>
                    <a:cubicBezTo>
                      <a:pt x="3609" y="6107"/>
                      <a:pt x="2599" y="5371"/>
                      <a:pt x="1632" y="4577"/>
                    </a:cubicBezTo>
                    <a:cubicBezTo>
                      <a:pt x="1386" y="4375"/>
                      <a:pt x="1386" y="3999"/>
                      <a:pt x="1632" y="3797"/>
                    </a:cubicBezTo>
                    <a:cubicBezTo>
                      <a:pt x="2599" y="3003"/>
                      <a:pt x="3609" y="2267"/>
                      <a:pt x="4649" y="1574"/>
                    </a:cubicBezTo>
                    <a:cubicBezTo>
                      <a:pt x="5861" y="795"/>
                      <a:pt x="6872" y="304"/>
                      <a:pt x="7637" y="102"/>
                    </a:cubicBezTo>
                    <a:cubicBezTo>
                      <a:pt x="7420" y="44"/>
                      <a:pt x="7189" y="1"/>
                      <a:pt x="6958" y="1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8491;p87">
                <a:extLst>
                  <a:ext uri="{FF2B5EF4-FFF2-40B4-BE49-F238E27FC236}">
                    <a16:creationId xmlns:a16="http://schemas.microsoft.com/office/drawing/2014/main" id="{225D0CAE-CE62-ED03-CD2C-6FC0C202C429}"/>
                  </a:ext>
                </a:extLst>
              </p:cNvPr>
              <p:cNvSpPr/>
              <p:nvPr/>
            </p:nvSpPr>
            <p:spPr>
              <a:xfrm>
                <a:off x="7120198" y="2557255"/>
                <a:ext cx="183557" cy="157395"/>
              </a:xfrm>
              <a:custGeom>
                <a:avLst/>
                <a:gdLst/>
                <a:ahLst/>
                <a:cxnLst/>
                <a:rect l="l" t="t" r="r" b="b"/>
                <a:pathLst>
                  <a:path w="7002" h="6004" extrusionOk="0">
                    <a:moveTo>
                      <a:pt x="3981" y="1"/>
                    </a:moveTo>
                    <a:cubicBezTo>
                      <a:pt x="3246" y="1"/>
                      <a:pt x="2498" y="273"/>
                      <a:pt x="1891" y="879"/>
                    </a:cubicBezTo>
                    <a:cubicBezTo>
                      <a:pt x="0" y="2770"/>
                      <a:pt x="1328" y="6004"/>
                      <a:pt x="3999" y="6004"/>
                    </a:cubicBezTo>
                    <a:cubicBezTo>
                      <a:pt x="5659" y="6004"/>
                      <a:pt x="7002" y="4661"/>
                      <a:pt x="7002" y="3001"/>
                    </a:cubicBezTo>
                    <a:cubicBezTo>
                      <a:pt x="7002" y="1193"/>
                      <a:pt x="5520" y="1"/>
                      <a:pt x="3981" y="1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8492;p87">
                <a:extLst>
                  <a:ext uri="{FF2B5EF4-FFF2-40B4-BE49-F238E27FC236}">
                    <a16:creationId xmlns:a16="http://schemas.microsoft.com/office/drawing/2014/main" id="{EF712B10-1090-B9C8-A7F8-CFA37629CF4B}"/>
                  </a:ext>
                </a:extLst>
              </p:cNvPr>
              <p:cNvSpPr/>
              <p:nvPr/>
            </p:nvSpPr>
            <p:spPr>
              <a:xfrm>
                <a:off x="7146308" y="2557622"/>
                <a:ext cx="93876" cy="157002"/>
              </a:xfrm>
              <a:custGeom>
                <a:avLst/>
                <a:gdLst/>
                <a:ahLst/>
                <a:cxnLst/>
                <a:rect l="l" t="t" r="r" b="b"/>
                <a:pathLst>
                  <a:path w="3581" h="5989" extrusionOk="0">
                    <a:moveTo>
                      <a:pt x="2996" y="0"/>
                    </a:moveTo>
                    <a:cubicBezTo>
                      <a:pt x="1374" y="0"/>
                      <a:pt x="0" y="1309"/>
                      <a:pt x="0" y="2987"/>
                    </a:cubicBezTo>
                    <a:cubicBezTo>
                      <a:pt x="0" y="4678"/>
                      <a:pt x="1374" y="5988"/>
                      <a:pt x="2996" y="5988"/>
                    </a:cubicBezTo>
                    <a:cubicBezTo>
                      <a:pt x="3188" y="5988"/>
                      <a:pt x="3383" y="5970"/>
                      <a:pt x="3580" y="5932"/>
                    </a:cubicBezTo>
                    <a:cubicBezTo>
                      <a:pt x="2166" y="5658"/>
                      <a:pt x="1155" y="4416"/>
                      <a:pt x="1155" y="2987"/>
                    </a:cubicBezTo>
                    <a:cubicBezTo>
                      <a:pt x="1155" y="1558"/>
                      <a:pt x="2166" y="331"/>
                      <a:pt x="3580" y="57"/>
                    </a:cubicBezTo>
                    <a:cubicBezTo>
                      <a:pt x="3383" y="18"/>
                      <a:pt x="3188" y="0"/>
                      <a:pt x="2996" y="0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8493;p87">
                <a:extLst>
                  <a:ext uri="{FF2B5EF4-FFF2-40B4-BE49-F238E27FC236}">
                    <a16:creationId xmlns:a16="http://schemas.microsoft.com/office/drawing/2014/main" id="{A0264990-DFD7-144A-2A6C-847F39B0979A}"/>
                  </a:ext>
                </a:extLst>
              </p:cNvPr>
              <p:cNvSpPr/>
              <p:nvPr/>
            </p:nvSpPr>
            <p:spPr>
              <a:xfrm>
                <a:off x="7172025" y="2596236"/>
                <a:ext cx="92749" cy="79431"/>
              </a:xfrm>
              <a:custGeom>
                <a:avLst/>
                <a:gdLst/>
                <a:ahLst/>
                <a:cxnLst/>
                <a:rect l="l" t="t" r="r" b="b"/>
                <a:pathLst>
                  <a:path w="3538" h="3030" extrusionOk="0">
                    <a:moveTo>
                      <a:pt x="2011" y="1"/>
                    </a:moveTo>
                    <a:cubicBezTo>
                      <a:pt x="1640" y="1"/>
                      <a:pt x="1261" y="138"/>
                      <a:pt x="954" y="446"/>
                    </a:cubicBezTo>
                    <a:cubicBezTo>
                      <a:pt x="1" y="1398"/>
                      <a:pt x="679" y="3030"/>
                      <a:pt x="2022" y="3030"/>
                    </a:cubicBezTo>
                    <a:cubicBezTo>
                      <a:pt x="2859" y="3030"/>
                      <a:pt x="3538" y="2351"/>
                      <a:pt x="3538" y="1514"/>
                    </a:cubicBezTo>
                    <a:cubicBezTo>
                      <a:pt x="3538" y="605"/>
                      <a:pt x="2790" y="1"/>
                      <a:pt x="2011" y="1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1" name="Google Shape;18494;p87">
                <a:extLst>
                  <a:ext uri="{FF2B5EF4-FFF2-40B4-BE49-F238E27FC236}">
                    <a16:creationId xmlns:a16="http://schemas.microsoft.com/office/drawing/2014/main" id="{D9CF08B9-2764-0DFC-F300-5D6064DE3685}"/>
                  </a:ext>
                </a:extLst>
              </p:cNvPr>
              <p:cNvSpPr/>
              <p:nvPr/>
            </p:nvSpPr>
            <p:spPr>
              <a:xfrm>
                <a:off x="7185290" y="2596420"/>
                <a:ext cx="55261" cy="79143"/>
              </a:xfrm>
              <a:custGeom>
                <a:avLst/>
                <a:gdLst/>
                <a:ahLst/>
                <a:cxnLst/>
                <a:rect l="l" t="t" r="r" b="b"/>
                <a:pathLst>
                  <a:path w="2108" h="3019" extrusionOk="0">
                    <a:moveTo>
                      <a:pt x="1516" y="1"/>
                    </a:moveTo>
                    <a:cubicBezTo>
                      <a:pt x="717" y="1"/>
                      <a:pt x="0" y="637"/>
                      <a:pt x="0" y="1507"/>
                    </a:cubicBezTo>
                    <a:cubicBezTo>
                      <a:pt x="0" y="2374"/>
                      <a:pt x="713" y="3019"/>
                      <a:pt x="1509" y="3019"/>
                    </a:cubicBezTo>
                    <a:cubicBezTo>
                      <a:pt x="1706" y="3019"/>
                      <a:pt x="1909" y="2979"/>
                      <a:pt x="2108" y="2893"/>
                    </a:cubicBezTo>
                    <a:cubicBezTo>
                      <a:pt x="1545" y="2662"/>
                      <a:pt x="1184" y="2113"/>
                      <a:pt x="1184" y="1507"/>
                    </a:cubicBezTo>
                    <a:cubicBezTo>
                      <a:pt x="1184" y="901"/>
                      <a:pt x="1545" y="352"/>
                      <a:pt x="2108" y="121"/>
                    </a:cubicBezTo>
                    <a:cubicBezTo>
                      <a:pt x="1912" y="39"/>
                      <a:pt x="1711" y="1"/>
                      <a:pt x="1516" y="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8495;p87">
                <a:extLst>
                  <a:ext uri="{FF2B5EF4-FFF2-40B4-BE49-F238E27FC236}">
                    <a16:creationId xmlns:a16="http://schemas.microsoft.com/office/drawing/2014/main" id="{B7A6F223-5F3A-B298-C377-080B3890A2EA}"/>
                  </a:ext>
                </a:extLst>
              </p:cNvPr>
              <p:cNvSpPr/>
              <p:nvPr/>
            </p:nvSpPr>
            <p:spPr>
              <a:xfrm>
                <a:off x="7338360" y="2541159"/>
                <a:ext cx="35574" cy="24747"/>
              </a:xfrm>
              <a:custGeom>
                <a:avLst/>
                <a:gdLst/>
                <a:ahLst/>
                <a:cxnLst/>
                <a:rect l="l" t="t" r="r" b="b"/>
                <a:pathLst>
                  <a:path w="1357" h="944" extrusionOk="0">
                    <a:moveTo>
                      <a:pt x="308" y="1"/>
                    </a:moveTo>
                    <a:cubicBezTo>
                      <a:pt x="121" y="1"/>
                      <a:pt x="0" y="266"/>
                      <a:pt x="181" y="410"/>
                    </a:cubicBezTo>
                    <a:lnTo>
                      <a:pt x="181" y="396"/>
                    </a:lnTo>
                    <a:cubicBezTo>
                      <a:pt x="426" y="555"/>
                      <a:pt x="672" y="728"/>
                      <a:pt x="917" y="901"/>
                    </a:cubicBezTo>
                    <a:cubicBezTo>
                      <a:pt x="949" y="931"/>
                      <a:pt x="984" y="944"/>
                      <a:pt x="1020" y="944"/>
                    </a:cubicBezTo>
                    <a:cubicBezTo>
                      <a:pt x="1189" y="944"/>
                      <a:pt x="1356" y="648"/>
                      <a:pt x="1177" y="540"/>
                    </a:cubicBezTo>
                    <a:cubicBezTo>
                      <a:pt x="917" y="367"/>
                      <a:pt x="672" y="179"/>
                      <a:pt x="426" y="35"/>
                    </a:cubicBezTo>
                    <a:cubicBezTo>
                      <a:pt x="386" y="11"/>
                      <a:pt x="346" y="1"/>
                      <a:pt x="308" y="1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8496;p87">
                <a:extLst>
                  <a:ext uri="{FF2B5EF4-FFF2-40B4-BE49-F238E27FC236}">
                    <a16:creationId xmlns:a16="http://schemas.microsoft.com/office/drawing/2014/main" id="{97339661-39C5-14A0-4109-8F898CCB9465}"/>
                  </a:ext>
                </a:extLst>
              </p:cNvPr>
              <p:cNvSpPr/>
              <p:nvPr/>
            </p:nvSpPr>
            <p:spPr>
              <a:xfrm>
                <a:off x="7106567" y="2489463"/>
                <a:ext cx="221648" cy="56415"/>
              </a:xfrm>
              <a:custGeom>
                <a:avLst/>
                <a:gdLst/>
                <a:ahLst/>
                <a:cxnLst/>
                <a:rect l="l" t="t" r="r" b="b"/>
                <a:pathLst>
                  <a:path w="8455" h="2152" extrusionOk="0">
                    <a:moveTo>
                      <a:pt x="4519" y="0"/>
                    </a:moveTo>
                    <a:cubicBezTo>
                      <a:pt x="3436" y="0"/>
                      <a:pt x="2007" y="563"/>
                      <a:pt x="188" y="1733"/>
                    </a:cubicBezTo>
                    <a:cubicBezTo>
                      <a:pt x="1" y="1848"/>
                      <a:pt x="87" y="2137"/>
                      <a:pt x="318" y="2137"/>
                    </a:cubicBezTo>
                    <a:lnTo>
                      <a:pt x="304" y="2151"/>
                    </a:lnTo>
                    <a:cubicBezTo>
                      <a:pt x="347" y="2151"/>
                      <a:pt x="390" y="2137"/>
                      <a:pt x="434" y="2108"/>
                    </a:cubicBezTo>
                    <a:cubicBezTo>
                      <a:pt x="2180" y="997"/>
                      <a:pt x="3523" y="448"/>
                      <a:pt x="4519" y="448"/>
                    </a:cubicBezTo>
                    <a:cubicBezTo>
                      <a:pt x="5414" y="448"/>
                      <a:pt x="6540" y="867"/>
                      <a:pt x="7983" y="1718"/>
                    </a:cubicBezTo>
                    <a:cubicBezTo>
                      <a:pt x="8027" y="1747"/>
                      <a:pt x="8070" y="1760"/>
                      <a:pt x="8111" y="1760"/>
                    </a:cubicBezTo>
                    <a:cubicBezTo>
                      <a:pt x="8315" y="1760"/>
                      <a:pt x="8455" y="1449"/>
                      <a:pt x="8214" y="1329"/>
                    </a:cubicBezTo>
                    <a:cubicBezTo>
                      <a:pt x="6699" y="434"/>
                      <a:pt x="5486" y="0"/>
                      <a:pt x="4519" y="0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8497;p87">
                <a:extLst>
                  <a:ext uri="{FF2B5EF4-FFF2-40B4-BE49-F238E27FC236}">
                    <a16:creationId xmlns:a16="http://schemas.microsoft.com/office/drawing/2014/main" id="{0E4EFC48-8366-451D-DA24-5DED2C7A9EA1}"/>
                  </a:ext>
                </a:extLst>
              </p:cNvPr>
              <p:cNvSpPr/>
              <p:nvPr/>
            </p:nvSpPr>
            <p:spPr>
              <a:xfrm>
                <a:off x="7234863" y="2598884"/>
                <a:ext cx="32192" cy="27211"/>
              </a:xfrm>
              <a:custGeom>
                <a:avLst/>
                <a:gdLst/>
                <a:ahLst/>
                <a:cxnLst/>
                <a:rect l="l" t="t" r="r" b="b"/>
                <a:pathLst>
                  <a:path w="1228" h="1038" extrusionOk="0">
                    <a:moveTo>
                      <a:pt x="524" y="0"/>
                    </a:moveTo>
                    <a:cubicBezTo>
                      <a:pt x="256" y="0"/>
                      <a:pt x="0" y="207"/>
                      <a:pt x="0" y="518"/>
                    </a:cubicBezTo>
                    <a:cubicBezTo>
                      <a:pt x="0" y="807"/>
                      <a:pt x="231" y="1038"/>
                      <a:pt x="520" y="1038"/>
                    </a:cubicBezTo>
                    <a:cubicBezTo>
                      <a:pt x="996" y="1038"/>
                      <a:pt x="1227" y="475"/>
                      <a:pt x="895" y="157"/>
                    </a:cubicBezTo>
                    <a:cubicBezTo>
                      <a:pt x="787" y="49"/>
                      <a:pt x="654" y="0"/>
                      <a:pt x="524" y="0"/>
                    </a:cubicBezTo>
                    <a:close/>
                  </a:path>
                </a:pathLst>
              </a:custGeom>
              <a:solidFill>
                <a:srgbClr val="E9ED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6" name="ZoneTexte 125">
            <a:extLst>
              <a:ext uri="{FF2B5EF4-FFF2-40B4-BE49-F238E27FC236}">
                <a16:creationId xmlns:a16="http://schemas.microsoft.com/office/drawing/2014/main" id="{CB85A23B-F529-4C47-8F10-A730AA056A2C}"/>
              </a:ext>
            </a:extLst>
          </p:cNvPr>
          <p:cNvSpPr txBox="1"/>
          <p:nvPr/>
        </p:nvSpPr>
        <p:spPr>
          <a:xfrm>
            <a:off x="1422346" y="4068203"/>
            <a:ext cx="20083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</a:rPr>
              <a:t>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 mettre à la place du consommateur et d’essayer de comprendre ses besoins</a:t>
            </a:r>
            <a:endParaRPr lang="fr-FR" dirty="0"/>
          </a:p>
        </p:txBody>
      </p:sp>
      <p:sp>
        <p:nvSpPr>
          <p:cNvPr id="128" name="ZoneTexte 127">
            <a:extLst>
              <a:ext uri="{FF2B5EF4-FFF2-40B4-BE49-F238E27FC236}">
                <a16:creationId xmlns:a16="http://schemas.microsoft.com/office/drawing/2014/main" id="{6B071C00-2F45-0F2B-13CD-6FCAFBE5DDE5}"/>
              </a:ext>
            </a:extLst>
          </p:cNvPr>
          <p:cNvSpPr txBox="1"/>
          <p:nvPr/>
        </p:nvSpPr>
        <p:spPr>
          <a:xfrm>
            <a:off x="3552965" y="4068203"/>
            <a:ext cx="164745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</a:t>
            </a:r>
            <a:r>
              <a:rPr lang="fr-F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omprendre la problématique sur laquelle on travaille</a:t>
            </a:r>
            <a:endParaRPr lang="fr-FR" dirty="0"/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965C1709-363A-0F3D-07E7-4EC2801C2296}"/>
              </a:ext>
            </a:extLst>
          </p:cNvPr>
          <p:cNvSpPr txBox="1"/>
          <p:nvPr/>
        </p:nvSpPr>
        <p:spPr>
          <a:xfrm>
            <a:off x="5365544" y="4071962"/>
            <a:ext cx="19007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G</a:t>
            </a:r>
            <a:r>
              <a:rPr lang="fr-F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énérer des idées (brainstorming) et de les tester auprès de l’utilisateur final</a:t>
            </a:r>
            <a:endParaRPr lang="fr-FR" dirty="0"/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E58BE615-C773-5A98-7E2E-9FA2DB84C49A}"/>
              </a:ext>
            </a:extLst>
          </p:cNvPr>
          <p:cNvSpPr txBox="1"/>
          <p:nvPr/>
        </p:nvSpPr>
        <p:spPr>
          <a:xfrm>
            <a:off x="7307664" y="4071962"/>
            <a:ext cx="206586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</a:t>
            </a:r>
            <a:r>
              <a:rPr lang="fr-F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roiser les idées, 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fr-F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 les affiner, de commencer à élaborer les premiers brouillons du projet</a:t>
            </a:r>
            <a:endParaRPr lang="fr-FR" dirty="0"/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8C68342F-5315-6FB9-5E68-9B0B3EAE3466}"/>
              </a:ext>
            </a:extLst>
          </p:cNvPr>
          <p:cNvSpPr txBox="1"/>
          <p:nvPr/>
        </p:nvSpPr>
        <p:spPr>
          <a:xfrm>
            <a:off x="9358837" y="4068203"/>
            <a:ext cx="206586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Te</a:t>
            </a:r>
            <a:r>
              <a:rPr lang="fr-F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ster le projet</a:t>
            </a: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et </a:t>
            </a:r>
            <a:r>
              <a:rPr lang="fr-F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affiner les solutions proposées grâce au retour des utilisateurs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9122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2883;p63">
            <a:extLst>
              <a:ext uri="{FF2B5EF4-FFF2-40B4-BE49-F238E27FC236}">
                <a16:creationId xmlns:a16="http://schemas.microsoft.com/office/drawing/2014/main" id="{CDBF885B-1C96-ECA4-E63F-CED51E4BC330}"/>
              </a:ext>
            </a:extLst>
          </p:cNvPr>
          <p:cNvSpPr/>
          <p:nvPr/>
        </p:nvSpPr>
        <p:spPr>
          <a:xfrm>
            <a:off x="9131292" y="4392605"/>
            <a:ext cx="1933500" cy="936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2" name="Google Shape;702;p38"/>
          <p:cNvSpPr txBox="1">
            <a:spLocks noGrp="1"/>
          </p:cNvSpPr>
          <p:nvPr>
            <p:ph type="title"/>
          </p:nvPr>
        </p:nvSpPr>
        <p:spPr>
          <a:xfrm>
            <a:off x="1202401" y="3825768"/>
            <a:ext cx="8185307" cy="112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5400" dirty="0">
                <a:solidFill>
                  <a:srgbClr val="6084B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Réalisation de l’application</a:t>
            </a:r>
            <a:endParaRPr sz="5400" dirty="0">
              <a:solidFill>
                <a:srgbClr val="6084BC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03" name="Google Shape;703;p38"/>
          <p:cNvSpPr txBox="1">
            <a:spLocks noGrp="1"/>
          </p:cNvSpPr>
          <p:nvPr>
            <p:ph type="title" idx="2"/>
          </p:nvPr>
        </p:nvSpPr>
        <p:spPr>
          <a:xfrm>
            <a:off x="1192136" y="2264477"/>
            <a:ext cx="5213600" cy="112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7200" dirty="0">
                <a:latin typeface="Arial Black" panose="020B0A04020102020204" pitchFamily="34" charset="0"/>
              </a:rPr>
              <a:t>03</a:t>
            </a:r>
            <a:endParaRPr sz="9600" dirty="0">
              <a:latin typeface="Arial Black" panose="020B0A04020102020204" pitchFamily="34" charset="0"/>
            </a:endParaRPr>
          </a:p>
        </p:txBody>
      </p:sp>
      <p:sp>
        <p:nvSpPr>
          <p:cNvPr id="713" name="Google Shape;713;p38"/>
          <p:cNvSpPr/>
          <p:nvPr/>
        </p:nvSpPr>
        <p:spPr>
          <a:xfrm rot="2774206">
            <a:off x="2284607" y="5822795"/>
            <a:ext cx="95088" cy="81208"/>
          </a:xfrm>
          <a:custGeom>
            <a:avLst/>
            <a:gdLst/>
            <a:ahLst/>
            <a:cxnLst/>
            <a:rect l="l" t="t" r="r" b="b"/>
            <a:pathLst>
              <a:path w="596" h="509" extrusionOk="0">
                <a:moveTo>
                  <a:pt x="257" y="1"/>
                </a:moveTo>
                <a:cubicBezTo>
                  <a:pt x="126" y="1"/>
                  <a:pt x="1" y="102"/>
                  <a:pt x="1" y="254"/>
                </a:cubicBezTo>
                <a:cubicBezTo>
                  <a:pt x="2" y="395"/>
                  <a:pt x="115" y="508"/>
                  <a:pt x="255" y="508"/>
                </a:cubicBezTo>
                <a:cubicBezTo>
                  <a:pt x="481" y="508"/>
                  <a:pt x="595" y="235"/>
                  <a:pt x="435" y="76"/>
                </a:cubicBezTo>
                <a:cubicBezTo>
                  <a:pt x="383" y="24"/>
                  <a:pt x="320" y="1"/>
                  <a:pt x="25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14" name="Google Shape;714;p38"/>
          <p:cNvSpPr/>
          <p:nvPr/>
        </p:nvSpPr>
        <p:spPr>
          <a:xfrm rot="97">
            <a:off x="2626801" y="665171"/>
            <a:ext cx="248464" cy="261229"/>
          </a:xfrm>
          <a:custGeom>
            <a:avLst/>
            <a:gdLst/>
            <a:ahLst/>
            <a:cxnLst/>
            <a:rect l="l" t="t" r="r" b="b"/>
            <a:pathLst>
              <a:path w="2102" h="2210" extrusionOk="0">
                <a:moveTo>
                  <a:pt x="1299" y="1"/>
                </a:moveTo>
                <a:lnTo>
                  <a:pt x="761" y="553"/>
                </a:lnTo>
                <a:lnTo>
                  <a:pt x="0" y="422"/>
                </a:lnTo>
                <a:lnTo>
                  <a:pt x="360" y="1105"/>
                </a:lnTo>
                <a:lnTo>
                  <a:pt x="0" y="1787"/>
                </a:lnTo>
                <a:lnTo>
                  <a:pt x="761" y="1658"/>
                </a:lnTo>
                <a:lnTo>
                  <a:pt x="1299" y="2210"/>
                </a:lnTo>
                <a:lnTo>
                  <a:pt x="1409" y="1447"/>
                </a:lnTo>
                <a:lnTo>
                  <a:pt x="2101" y="1105"/>
                </a:lnTo>
                <a:lnTo>
                  <a:pt x="1409" y="764"/>
                </a:lnTo>
                <a:lnTo>
                  <a:pt x="1299" y="1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15" name="Google Shape;715;p38"/>
          <p:cNvSpPr/>
          <p:nvPr/>
        </p:nvSpPr>
        <p:spPr>
          <a:xfrm rot="-3312081">
            <a:off x="11142190" y="5721491"/>
            <a:ext cx="245697" cy="283829"/>
          </a:xfrm>
          <a:custGeom>
            <a:avLst/>
            <a:gdLst/>
            <a:ahLst/>
            <a:cxnLst/>
            <a:rect l="l" t="t" r="r" b="b"/>
            <a:pathLst>
              <a:path w="1539" h="1779" extrusionOk="0">
                <a:moveTo>
                  <a:pt x="0" y="1"/>
                </a:moveTo>
                <a:lnTo>
                  <a:pt x="0" y="1778"/>
                </a:lnTo>
                <a:lnTo>
                  <a:pt x="1539" y="889"/>
                </a:lnTo>
                <a:lnTo>
                  <a:pt x="0" y="1"/>
                </a:ln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16" name="Google Shape;716;p38"/>
          <p:cNvSpPr/>
          <p:nvPr/>
        </p:nvSpPr>
        <p:spPr>
          <a:xfrm rot="2774206">
            <a:off x="6127644" y="823388"/>
            <a:ext cx="95088" cy="81208"/>
          </a:xfrm>
          <a:custGeom>
            <a:avLst/>
            <a:gdLst/>
            <a:ahLst/>
            <a:cxnLst/>
            <a:rect l="l" t="t" r="r" b="b"/>
            <a:pathLst>
              <a:path w="596" h="509" extrusionOk="0">
                <a:moveTo>
                  <a:pt x="257" y="1"/>
                </a:moveTo>
                <a:cubicBezTo>
                  <a:pt x="126" y="1"/>
                  <a:pt x="1" y="102"/>
                  <a:pt x="1" y="254"/>
                </a:cubicBezTo>
                <a:cubicBezTo>
                  <a:pt x="2" y="395"/>
                  <a:pt x="115" y="508"/>
                  <a:pt x="255" y="508"/>
                </a:cubicBezTo>
                <a:cubicBezTo>
                  <a:pt x="481" y="508"/>
                  <a:pt x="595" y="235"/>
                  <a:pt x="435" y="76"/>
                </a:cubicBezTo>
                <a:cubicBezTo>
                  <a:pt x="383" y="24"/>
                  <a:pt x="320" y="1"/>
                  <a:pt x="257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17" name="Google Shape;717;p38"/>
          <p:cNvSpPr/>
          <p:nvPr/>
        </p:nvSpPr>
        <p:spPr>
          <a:xfrm>
            <a:off x="3706184" y="-326916"/>
            <a:ext cx="1325200" cy="1325200"/>
          </a:xfrm>
          <a:prstGeom prst="ellipse">
            <a:avLst/>
          </a:prstGeom>
          <a:solidFill>
            <a:srgbClr val="3C5BBF">
              <a:alpha val="129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69" name="Image 68">
            <a:extLst>
              <a:ext uri="{FF2B5EF4-FFF2-40B4-BE49-F238E27FC236}">
                <a16:creationId xmlns:a16="http://schemas.microsoft.com/office/drawing/2014/main" id="{617E8218-8400-E46C-436E-57A565863AB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280" y="2264477"/>
            <a:ext cx="1417462" cy="3213383"/>
          </a:xfrm>
          <a:prstGeom prst="round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70" name="Google Shape;2892;p63">
            <a:extLst>
              <a:ext uri="{FF2B5EF4-FFF2-40B4-BE49-F238E27FC236}">
                <a16:creationId xmlns:a16="http://schemas.microsoft.com/office/drawing/2014/main" id="{569E0914-7549-3A75-DF60-873F5ADB7D9B}"/>
              </a:ext>
            </a:extLst>
          </p:cNvPr>
          <p:cNvGrpSpPr/>
          <p:nvPr/>
        </p:nvGrpSpPr>
        <p:grpSpPr>
          <a:xfrm flipH="1">
            <a:off x="9892053" y="2874626"/>
            <a:ext cx="1313402" cy="2603234"/>
            <a:chOff x="821454" y="2128161"/>
            <a:chExt cx="1313402" cy="2603234"/>
          </a:xfrm>
        </p:grpSpPr>
        <p:sp>
          <p:nvSpPr>
            <p:cNvPr id="71" name="Google Shape;2893;p63">
              <a:extLst>
                <a:ext uri="{FF2B5EF4-FFF2-40B4-BE49-F238E27FC236}">
                  <a16:creationId xmlns:a16="http://schemas.microsoft.com/office/drawing/2014/main" id="{C90F5113-BD2F-D2DD-EDCC-66522F1D2DF3}"/>
                </a:ext>
              </a:extLst>
            </p:cNvPr>
            <p:cNvSpPr/>
            <p:nvPr/>
          </p:nvSpPr>
          <p:spPr>
            <a:xfrm>
              <a:off x="915825" y="3643201"/>
              <a:ext cx="1216464" cy="2594"/>
            </a:xfrm>
            <a:custGeom>
              <a:avLst/>
              <a:gdLst/>
              <a:ahLst/>
              <a:cxnLst/>
              <a:rect l="l" t="t" r="r" b="b"/>
              <a:pathLst>
                <a:path w="57205" h="122" extrusionOk="0">
                  <a:moveTo>
                    <a:pt x="28603" y="0"/>
                  </a:moveTo>
                  <a:lnTo>
                    <a:pt x="6657" y="30"/>
                  </a:lnTo>
                  <a:lnTo>
                    <a:pt x="0" y="61"/>
                  </a:lnTo>
                  <a:lnTo>
                    <a:pt x="6657" y="91"/>
                  </a:lnTo>
                  <a:lnTo>
                    <a:pt x="28603" y="122"/>
                  </a:lnTo>
                  <a:lnTo>
                    <a:pt x="50548" y="91"/>
                  </a:lnTo>
                  <a:lnTo>
                    <a:pt x="57205" y="61"/>
                  </a:lnTo>
                  <a:lnTo>
                    <a:pt x="50548" y="30"/>
                  </a:lnTo>
                  <a:lnTo>
                    <a:pt x="2860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2894;p63">
              <a:extLst>
                <a:ext uri="{FF2B5EF4-FFF2-40B4-BE49-F238E27FC236}">
                  <a16:creationId xmlns:a16="http://schemas.microsoft.com/office/drawing/2014/main" id="{E2C6E0F9-BC72-2EEF-E0D7-7F3276892C15}"/>
                </a:ext>
              </a:extLst>
            </p:cNvPr>
            <p:cNvGrpSpPr/>
            <p:nvPr/>
          </p:nvGrpSpPr>
          <p:grpSpPr>
            <a:xfrm>
              <a:off x="821454" y="2128161"/>
              <a:ext cx="1313402" cy="2603234"/>
              <a:chOff x="821454" y="2128161"/>
              <a:chExt cx="1313402" cy="2603234"/>
            </a:xfrm>
          </p:grpSpPr>
          <p:sp>
            <p:nvSpPr>
              <p:cNvPr id="73" name="Google Shape;2895;p63">
                <a:extLst>
                  <a:ext uri="{FF2B5EF4-FFF2-40B4-BE49-F238E27FC236}">
                    <a16:creationId xmlns:a16="http://schemas.microsoft.com/office/drawing/2014/main" id="{20303F3A-CD08-F7BB-A5BA-7A69843C7E8E}"/>
                  </a:ext>
                </a:extLst>
              </p:cNvPr>
              <p:cNvSpPr/>
              <p:nvPr/>
            </p:nvSpPr>
            <p:spPr>
              <a:xfrm>
                <a:off x="1141397" y="2592233"/>
                <a:ext cx="516463" cy="829952"/>
              </a:xfrm>
              <a:custGeom>
                <a:avLst/>
                <a:gdLst/>
                <a:ahLst/>
                <a:cxnLst/>
                <a:rect l="l" t="t" r="r" b="b"/>
                <a:pathLst>
                  <a:path w="24287" h="39029" extrusionOk="0">
                    <a:moveTo>
                      <a:pt x="16657" y="1"/>
                    </a:moveTo>
                    <a:lnTo>
                      <a:pt x="8359" y="1125"/>
                    </a:lnTo>
                    <a:lnTo>
                      <a:pt x="0" y="5654"/>
                    </a:lnTo>
                    <a:lnTo>
                      <a:pt x="2979" y="18238"/>
                    </a:lnTo>
                    <a:lnTo>
                      <a:pt x="2128" y="39029"/>
                    </a:lnTo>
                    <a:lnTo>
                      <a:pt x="23587" y="37874"/>
                    </a:lnTo>
                    <a:lnTo>
                      <a:pt x="24286" y="28937"/>
                    </a:lnTo>
                    <a:lnTo>
                      <a:pt x="16657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2896;p63">
                <a:extLst>
                  <a:ext uri="{FF2B5EF4-FFF2-40B4-BE49-F238E27FC236}">
                    <a16:creationId xmlns:a16="http://schemas.microsoft.com/office/drawing/2014/main" id="{50BB6A00-45CA-B6A6-391A-3767803E4242}"/>
                  </a:ext>
                </a:extLst>
              </p:cNvPr>
              <p:cNvSpPr/>
              <p:nvPr/>
            </p:nvSpPr>
            <p:spPr>
              <a:xfrm>
                <a:off x="1173060" y="2226593"/>
                <a:ext cx="306407" cy="492306"/>
              </a:xfrm>
              <a:custGeom>
                <a:avLst/>
                <a:gdLst/>
                <a:ahLst/>
                <a:cxnLst/>
                <a:rect l="l" t="t" r="r" b="b"/>
                <a:pathLst>
                  <a:path w="14409" h="23151" extrusionOk="0">
                    <a:moveTo>
                      <a:pt x="6245" y="0"/>
                    </a:moveTo>
                    <a:cubicBezTo>
                      <a:pt x="4090" y="0"/>
                      <a:pt x="1937" y="541"/>
                      <a:pt x="1" y="1633"/>
                    </a:cubicBezTo>
                    <a:cubicBezTo>
                      <a:pt x="1" y="1633"/>
                      <a:pt x="244" y="10144"/>
                      <a:pt x="669" y="13822"/>
                    </a:cubicBezTo>
                    <a:cubicBezTo>
                      <a:pt x="1095" y="17500"/>
                      <a:pt x="4834" y="17682"/>
                      <a:pt x="4834" y="17682"/>
                    </a:cubicBezTo>
                    <a:lnTo>
                      <a:pt x="4986" y="19020"/>
                    </a:lnTo>
                    <a:cubicBezTo>
                      <a:pt x="5269" y="21403"/>
                      <a:pt x="7274" y="23150"/>
                      <a:pt x="9616" y="23150"/>
                    </a:cubicBezTo>
                    <a:cubicBezTo>
                      <a:pt x="9783" y="23150"/>
                      <a:pt x="9952" y="23141"/>
                      <a:pt x="10122" y="23123"/>
                    </a:cubicBezTo>
                    <a:cubicBezTo>
                      <a:pt x="12584" y="22880"/>
                      <a:pt x="14408" y="20752"/>
                      <a:pt x="14287" y="18290"/>
                    </a:cubicBezTo>
                    <a:lnTo>
                      <a:pt x="13618" y="2302"/>
                    </a:lnTo>
                    <a:lnTo>
                      <a:pt x="13010" y="1907"/>
                    </a:lnTo>
                    <a:cubicBezTo>
                      <a:pt x="10936" y="640"/>
                      <a:pt x="8589" y="0"/>
                      <a:pt x="6245" y="0"/>
                    </a:cubicBez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2897;p63">
                <a:extLst>
                  <a:ext uri="{FF2B5EF4-FFF2-40B4-BE49-F238E27FC236}">
                    <a16:creationId xmlns:a16="http://schemas.microsoft.com/office/drawing/2014/main" id="{18087DA3-9CE6-26BB-EB4C-2C79FCE8EDE7}"/>
                  </a:ext>
                </a:extLst>
              </p:cNvPr>
              <p:cNvSpPr/>
              <p:nvPr/>
            </p:nvSpPr>
            <p:spPr>
              <a:xfrm>
                <a:off x="1275830" y="2561868"/>
                <a:ext cx="98925" cy="60116"/>
              </a:xfrm>
              <a:custGeom>
                <a:avLst/>
                <a:gdLst/>
                <a:ahLst/>
                <a:cxnLst/>
                <a:rect l="l" t="t" r="r" b="b"/>
                <a:pathLst>
                  <a:path w="4652" h="2827" extrusionOk="0">
                    <a:moveTo>
                      <a:pt x="4651" y="0"/>
                    </a:moveTo>
                    <a:lnTo>
                      <a:pt x="4651" y="0"/>
                    </a:lnTo>
                    <a:cubicBezTo>
                      <a:pt x="3314" y="1064"/>
                      <a:pt x="1703" y="1733"/>
                      <a:pt x="1" y="1885"/>
                    </a:cubicBezTo>
                    <a:lnTo>
                      <a:pt x="92" y="2827"/>
                    </a:lnTo>
                    <a:cubicBezTo>
                      <a:pt x="3800" y="2766"/>
                      <a:pt x="4651" y="0"/>
                      <a:pt x="4651" y="0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2898;p63">
                <a:extLst>
                  <a:ext uri="{FF2B5EF4-FFF2-40B4-BE49-F238E27FC236}">
                    <a16:creationId xmlns:a16="http://schemas.microsoft.com/office/drawing/2014/main" id="{173132A3-8466-E9AD-ADF0-D7774CE5783F}"/>
                  </a:ext>
                </a:extLst>
              </p:cNvPr>
              <p:cNvSpPr/>
              <p:nvPr/>
            </p:nvSpPr>
            <p:spPr>
              <a:xfrm>
                <a:off x="1460681" y="2352520"/>
                <a:ext cx="59117" cy="83146"/>
              </a:xfrm>
              <a:custGeom>
                <a:avLst/>
                <a:gdLst/>
                <a:ahLst/>
                <a:cxnLst/>
                <a:rect l="l" t="t" r="r" b="b"/>
                <a:pathLst>
                  <a:path w="2780" h="3910" extrusionOk="0">
                    <a:moveTo>
                      <a:pt x="1053" y="0"/>
                    </a:moveTo>
                    <a:cubicBezTo>
                      <a:pt x="508" y="0"/>
                      <a:pt x="27" y="196"/>
                      <a:pt x="1" y="210"/>
                    </a:cubicBezTo>
                    <a:cubicBezTo>
                      <a:pt x="1" y="210"/>
                      <a:pt x="244" y="3766"/>
                      <a:pt x="244" y="3857"/>
                    </a:cubicBezTo>
                    <a:cubicBezTo>
                      <a:pt x="244" y="3873"/>
                      <a:pt x="420" y="3910"/>
                      <a:pt x="677" y="3910"/>
                    </a:cubicBezTo>
                    <a:cubicBezTo>
                      <a:pt x="1404" y="3910"/>
                      <a:pt x="2780" y="3616"/>
                      <a:pt x="2645" y="1730"/>
                    </a:cubicBezTo>
                    <a:cubicBezTo>
                      <a:pt x="2543" y="317"/>
                      <a:pt x="1746" y="0"/>
                      <a:pt x="1053" y="0"/>
                    </a:cubicBez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2899;p63">
                <a:extLst>
                  <a:ext uri="{FF2B5EF4-FFF2-40B4-BE49-F238E27FC236}">
                    <a16:creationId xmlns:a16="http://schemas.microsoft.com/office/drawing/2014/main" id="{5C613C84-9E8F-038D-863F-B4A5EF7C4388}"/>
                  </a:ext>
                </a:extLst>
              </p:cNvPr>
              <p:cNvSpPr/>
              <p:nvPr/>
            </p:nvSpPr>
            <p:spPr>
              <a:xfrm>
                <a:off x="1480712" y="2369893"/>
                <a:ext cx="24604" cy="46996"/>
              </a:xfrm>
              <a:custGeom>
                <a:avLst/>
                <a:gdLst/>
                <a:ahLst/>
                <a:cxnLst/>
                <a:rect l="l" t="t" r="r" b="b"/>
                <a:pathLst>
                  <a:path w="1157" h="2210" extrusionOk="0">
                    <a:moveTo>
                      <a:pt x="396" y="1"/>
                    </a:moveTo>
                    <a:cubicBezTo>
                      <a:pt x="305" y="1"/>
                      <a:pt x="214" y="31"/>
                      <a:pt x="153" y="62"/>
                    </a:cubicBezTo>
                    <a:cubicBezTo>
                      <a:pt x="92" y="122"/>
                      <a:pt x="62" y="183"/>
                      <a:pt x="62" y="244"/>
                    </a:cubicBezTo>
                    <a:cubicBezTo>
                      <a:pt x="62" y="335"/>
                      <a:pt x="123" y="396"/>
                      <a:pt x="123" y="396"/>
                    </a:cubicBezTo>
                    <a:cubicBezTo>
                      <a:pt x="123" y="365"/>
                      <a:pt x="92" y="335"/>
                      <a:pt x="123" y="244"/>
                    </a:cubicBezTo>
                    <a:cubicBezTo>
                      <a:pt x="148" y="169"/>
                      <a:pt x="214" y="114"/>
                      <a:pt x="304" y="114"/>
                    </a:cubicBezTo>
                    <a:cubicBezTo>
                      <a:pt x="324" y="114"/>
                      <a:pt x="344" y="117"/>
                      <a:pt x="366" y="122"/>
                    </a:cubicBezTo>
                    <a:cubicBezTo>
                      <a:pt x="518" y="153"/>
                      <a:pt x="670" y="274"/>
                      <a:pt x="730" y="426"/>
                    </a:cubicBezTo>
                    <a:cubicBezTo>
                      <a:pt x="822" y="609"/>
                      <a:pt x="882" y="821"/>
                      <a:pt x="882" y="1065"/>
                    </a:cubicBezTo>
                    <a:cubicBezTo>
                      <a:pt x="943" y="1429"/>
                      <a:pt x="761" y="1824"/>
                      <a:pt x="457" y="2068"/>
                    </a:cubicBezTo>
                    <a:cubicBezTo>
                      <a:pt x="396" y="2083"/>
                      <a:pt x="343" y="2090"/>
                      <a:pt x="290" y="2090"/>
                    </a:cubicBezTo>
                    <a:cubicBezTo>
                      <a:pt x="237" y="2090"/>
                      <a:pt x="183" y="2083"/>
                      <a:pt x="123" y="2068"/>
                    </a:cubicBezTo>
                    <a:cubicBezTo>
                      <a:pt x="62" y="2037"/>
                      <a:pt x="1" y="2007"/>
                      <a:pt x="1" y="2007"/>
                    </a:cubicBezTo>
                    <a:lnTo>
                      <a:pt x="1" y="2007"/>
                    </a:lnTo>
                    <a:cubicBezTo>
                      <a:pt x="1" y="2007"/>
                      <a:pt x="1" y="2068"/>
                      <a:pt x="123" y="2159"/>
                    </a:cubicBezTo>
                    <a:cubicBezTo>
                      <a:pt x="194" y="2194"/>
                      <a:pt x="275" y="2209"/>
                      <a:pt x="355" y="2209"/>
                    </a:cubicBezTo>
                    <a:cubicBezTo>
                      <a:pt x="412" y="2209"/>
                      <a:pt x="467" y="2202"/>
                      <a:pt x="518" y="2189"/>
                    </a:cubicBezTo>
                    <a:cubicBezTo>
                      <a:pt x="913" y="1946"/>
                      <a:pt x="1156" y="1490"/>
                      <a:pt x="1095" y="1034"/>
                    </a:cubicBezTo>
                    <a:cubicBezTo>
                      <a:pt x="1065" y="791"/>
                      <a:pt x="1004" y="548"/>
                      <a:pt x="882" y="365"/>
                    </a:cubicBezTo>
                    <a:cubicBezTo>
                      <a:pt x="791" y="153"/>
                      <a:pt x="609" y="31"/>
                      <a:pt x="396" y="1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2900;p63">
                <a:extLst>
                  <a:ext uri="{FF2B5EF4-FFF2-40B4-BE49-F238E27FC236}">
                    <a16:creationId xmlns:a16="http://schemas.microsoft.com/office/drawing/2014/main" id="{A0AB125D-1DEC-933F-FD9B-F78411E1431C}"/>
                  </a:ext>
                </a:extLst>
              </p:cNvPr>
              <p:cNvSpPr/>
              <p:nvPr/>
            </p:nvSpPr>
            <p:spPr>
              <a:xfrm>
                <a:off x="1209252" y="2378888"/>
                <a:ext cx="23306" cy="21414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07" extrusionOk="0">
                    <a:moveTo>
                      <a:pt x="570" y="0"/>
                    </a:moveTo>
                    <a:cubicBezTo>
                      <a:pt x="553" y="0"/>
                      <a:pt x="535" y="1"/>
                      <a:pt x="518" y="3"/>
                    </a:cubicBezTo>
                    <a:cubicBezTo>
                      <a:pt x="244" y="3"/>
                      <a:pt x="1" y="246"/>
                      <a:pt x="31" y="520"/>
                    </a:cubicBezTo>
                    <a:cubicBezTo>
                      <a:pt x="62" y="794"/>
                      <a:pt x="305" y="1006"/>
                      <a:pt x="578" y="1006"/>
                    </a:cubicBezTo>
                    <a:cubicBezTo>
                      <a:pt x="882" y="976"/>
                      <a:pt x="1095" y="763"/>
                      <a:pt x="1065" y="459"/>
                    </a:cubicBezTo>
                    <a:cubicBezTo>
                      <a:pt x="1065" y="203"/>
                      <a:pt x="825" y="0"/>
                      <a:pt x="5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2901;p63">
                <a:extLst>
                  <a:ext uri="{FF2B5EF4-FFF2-40B4-BE49-F238E27FC236}">
                    <a16:creationId xmlns:a16="http://schemas.microsoft.com/office/drawing/2014/main" id="{4175B0C1-B990-B1E1-2BB0-C8485E6EE0F1}"/>
                  </a:ext>
                </a:extLst>
              </p:cNvPr>
              <p:cNvSpPr/>
              <p:nvPr/>
            </p:nvSpPr>
            <p:spPr>
              <a:xfrm>
                <a:off x="1198279" y="2356157"/>
                <a:ext cx="45911" cy="13929"/>
              </a:xfrm>
              <a:custGeom>
                <a:avLst/>
                <a:gdLst/>
                <a:ahLst/>
                <a:cxnLst/>
                <a:rect l="l" t="t" r="r" b="b"/>
                <a:pathLst>
                  <a:path w="2159" h="655" extrusionOk="0">
                    <a:moveTo>
                      <a:pt x="1177" y="1"/>
                    </a:moveTo>
                    <a:cubicBezTo>
                      <a:pt x="1128" y="1"/>
                      <a:pt x="1080" y="3"/>
                      <a:pt x="1034" y="8"/>
                    </a:cubicBezTo>
                    <a:cubicBezTo>
                      <a:pt x="730" y="8"/>
                      <a:pt x="456" y="160"/>
                      <a:pt x="213" y="343"/>
                    </a:cubicBezTo>
                    <a:cubicBezTo>
                      <a:pt x="61" y="495"/>
                      <a:pt x="0" y="616"/>
                      <a:pt x="30" y="647"/>
                    </a:cubicBezTo>
                    <a:cubicBezTo>
                      <a:pt x="38" y="652"/>
                      <a:pt x="47" y="654"/>
                      <a:pt x="59" y="654"/>
                    </a:cubicBezTo>
                    <a:cubicBezTo>
                      <a:pt x="183" y="654"/>
                      <a:pt x="532" y="368"/>
                      <a:pt x="1034" y="312"/>
                    </a:cubicBezTo>
                    <a:cubicBezTo>
                      <a:pt x="1072" y="310"/>
                      <a:pt x="1111" y="309"/>
                      <a:pt x="1148" y="309"/>
                    </a:cubicBezTo>
                    <a:cubicBezTo>
                      <a:pt x="1600" y="309"/>
                      <a:pt x="1959" y="445"/>
                      <a:pt x="2066" y="445"/>
                    </a:cubicBezTo>
                    <a:cubicBezTo>
                      <a:pt x="2083" y="445"/>
                      <a:pt x="2094" y="442"/>
                      <a:pt x="2097" y="434"/>
                    </a:cubicBezTo>
                    <a:cubicBezTo>
                      <a:pt x="2158" y="343"/>
                      <a:pt x="2067" y="282"/>
                      <a:pt x="1854" y="160"/>
                    </a:cubicBezTo>
                    <a:cubicBezTo>
                      <a:pt x="1653" y="60"/>
                      <a:pt x="1410" y="1"/>
                      <a:pt x="11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2902;p63">
                <a:extLst>
                  <a:ext uri="{FF2B5EF4-FFF2-40B4-BE49-F238E27FC236}">
                    <a16:creationId xmlns:a16="http://schemas.microsoft.com/office/drawing/2014/main" id="{3BE20AE7-C872-C177-778D-D83BB7E9F7CD}"/>
                  </a:ext>
                </a:extLst>
              </p:cNvPr>
              <p:cNvSpPr/>
              <p:nvPr/>
            </p:nvSpPr>
            <p:spPr>
              <a:xfrm>
                <a:off x="1329480" y="2371190"/>
                <a:ext cx="22647" cy="21414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1007" extrusionOk="0">
                    <a:moveTo>
                      <a:pt x="517" y="1"/>
                    </a:moveTo>
                    <a:cubicBezTo>
                      <a:pt x="213" y="1"/>
                      <a:pt x="0" y="244"/>
                      <a:pt x="0" y="548"/>
                    </a:cubicBezTo>
                    <a:cubicBezTo>
                      <a:pt x="29" y="804"/>
                      <a:pt x="244" y="1006"/>
                      <a:pt x="520" y="1006"/>
                    </a:cubicBezTo>
                    <a:cubicBezTo>
                      <a:pt x="539" y="1006"/>
                      <a:pt x="558" y="1006"/>
                      <a:pt x="578" y="1004"/>
                    </a:cubicBezTo>
                    <a:cubicBezTo>
                      <a:pt x="851" y="1004"/>
                      <a:pt x="1064" y="760"/>
                      <a:pt x="1064" y="487"/>
                    </a:cubicBezTo>
                    <a:cubicBezTo>
                      <a:pt x="1034" y="213"/>
                      <a:pt x="791" y="1"/>
                      <a:pt x="5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2903;p63">
                <a:extLst>
                  <a:ext uri="{FF2B5EF4-FFF2-40B4-BE49-F238E27FC236}">
                    <a16:creationId xmlns:a16="http://schemas.microsoft.com/office/drawing/2014/main" id="{647CF0E8-1D69-EDB7-7DE2-84FE5467236A}"/>
                  </a:ext>
                </a:extLst>
              </p:cNvPr>
              <p:cNvSpPr/>
              <p:nvPr/>
            </p:nvSpPr>
            <p:spPr>
              <a:xfrm>
                <a:off x="1317190" y="2345822"/>
                <a:ext cx="45273" cy="14567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685" extrusionOk="0">
                    <a:moveTo>
                      <a:pt x="1125" y="0"/>
                    </a:moveTo>
                    <a:cubicBezTo>
                      <a:pt x="1075" y="0"/>
                      <a:pt x="1024" y="3"/>
                      <a:pt x="974" y="8"/>
                    </a:cubicBezTo>
                    <a:cubicBezTo>
                      <a:pt x="670" y="38"/>
                      <a:pt x="396" y="160"/>
                      <a:pt x="183" y="342"/>
                    </a:cubicBezTo>
                    <a:cubicBezTo>
                      <a:pt x="31" y="494"/>
                      <a:pt x="1" y="646"/>
                      <a:pt x="1" y="677"/>
                    </a:cubicBezTo>
                    <a:cubicBezTo>
                      <a:pt x="8" y="682"/>
                      <a:pt x="18" y="684"/>
                      <a:pt x="29" y="684"/>
                    </a:cubicBezTo>
                    <a:cubicBezTo>
                      <a:pt x="154" y="684"/>
                      <a:pt x="505" y="398"/>
                      <a:pt x="1034" y="342"/>
                    </a:cubicBezTo>
                    <a:cubicBezTo>
                      <a:pt x="1096" y="336"/>
                      <a:pt x="1157" y="333"/>
                      <a:pt x="1217" y="333"/>
                    </a:cubicBezTo>
                    <a:cubicBezTo>
                      <a:pt x="1596" y="333"/>
                      <a:pt x="1909" y="454"/>
                      <a:pt x="2039" y="454"/>
                    </a:cubicBezTo>
                    <a:cubicBezTo>
                      <a:pt x="2068" y="454"/>
                      <a:pt x="2088" y="448"/>
                      <a:pt x="2098" y="434"/>
                    </a:cubicBezTo>
                    <a:cubicBezTo>
                      <a:pt x="2129" y="373"/>
                      <a:pt x="2037" y="282"/>
                      <a:pt x="1825" y="190"/>
                    </a:cubicBezTo>
                    <a:cubicBezTo>
                      <a:pt x="1622" y="64"/>
                      <a:pt x="1377" y="0"/>
                      <a:pt x="11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2904;p63">
                <a:extLst>
                  <a:ext uri="{FF2B5EF4-FFF2-40B4-BE49-F238E27FC236}">
                    <a16:creationId xmlns:a16="http://schemas.microsoft.com/office/drawing/2014/main" id="{D739C75F-265A-2FD3-4D66-5C8B31C8F7ED}"/>
                  </a:ext>
                </a:extLst>
              </p:cNvPr>
              <p:cNvSpPr/>
              <p:nvPr/>
            </p:nvSpPr>
            <p:spPr>
              <a:xfrm>
                <a:off x="1251270" y="2353073"/>
                <a:ext cx="31685" cy="102646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4827" extrusionOk="0">
                    <a:moveTo>
                      <a:pt x="1274" y="1"/>
                    </a:moveTo>
                    <a:cubicBezTo>
                      <a:pt x="1177" y="1"/>
                      <a:pt x="786" y="1297"/>
                      <a:pt x="365" y="2919"/>
                    </a:cubicBezTo>
                    <a:cubicBezTo>
                      <a:pt x="274" y="3315"/>
                      <a:pt x="183" y="3710"/>
                      <a:pt x="92" y="4044"/>
                    </a:cubicBezTo>
                    <a:cubicBezTo>
                      <a:pt x="1" y="4226"/>
                      <a:pt x="1" y="4439"/>
                      <a:pt x="92" y="4622"/>
                    </a:cubicBezTo>
                    <a:cubicBezTo>
                      <a:pt x="122" y="4713"/>
                      <a:pt x="244" y="4804"/>
                      <a:pt x="335" y="4804"/>
                    </a:cubicBezTo>
                    <a:cubicBezTo>
                      <a:pt x="380" y="4819"/>
                      <a:pt x="426" y="4827"/>
                      <a:pt x="468" y="4827"/>
                    </a:cubicBezTo>
                    <a:cubicBezTo>
                      <a:pt x="510" y="4827"/>
                      <a:pt x="548" y="4819"/>
                      <a:pt x="578" y="4804"/>
                    </a:cubicBezTo>
                    <a:cubicBezTo>
                      <a:pt x="659" y="4812"/>
                      <a:pt x="741" y="4816"/>
                      <a:pt x="822" y="4816"/>
                    </a:cubicBezTo>
                    <a:cubicBezTo>
                      <a:pt x="1045" y="4816"/>
                      <a:pt x="1267" y="4788"/>
                      <a:pt x="1490" y="4743"/>
                    </a:cubicBezTo>
                    <a:cubicBezTo>
                      <a:pt x="1186" y="4682"/>
                      <a:pt x="882" y="4652"/>
                      <a:pt x="578" y="4652"/>
                    </a:cubicBezTo>
                    <a:cubicBezTo>
                      <a:pt x="426" y="4652"/>
                      <a:pt x="274" y="4652"/>
                      <a:pt x="244" y="4561"/>
                    </a:cubicBezTo>
                    <a:cubicBezTo>
                      <a:pt x="213" y="4409"/>
                      <a:pt x="244" y="4257"/>
                      <a:pt x="304" y="4105"/>
                    </a:cubicBezTo>
                    <a:cubicBezTo>
                      <a:pt x="396" y="3740"/>
                      <a:pt x="487" y="3345"/>
                      <a:pt x="608" y="2980"/>
                    </a:cubicBezTo>
                    <a:cubicBezTo>
                      <a:pt x="1034" y="1339"/>
                      <a:pt x="1338" y="1"/>
                      <a:pt x="1277" y="1"/>
                    </a:cubicBezTo>
                    <a:cubicBezTo>
                      <a:pt x="1276" y="1"/>
                      <a:pt x="1275" y="1"/>
                      <a:pt x="12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2905;p63">
                <a:extLst>
                  <a:ext uri="{FF2B5EF4-FFF2-40B4-BE49-F238E27FC236}">
                    <a16:creationId xmlns:a16="http://schemas.microsoft.com/office/drawing/2014/main" id="{F57D09D7-1019-ECC9-000F-EF277572BFE2}"/>
                  </a:ext>
                </a:extLst>
              </p:cNvPr>
              <p:cNvSpPr/>
              <p:nvPr/>
            </p:nvSpPr>
            <p:spPr>
              <a:xfrm>
                <a:off x="1308790" y="2301911"/>
                <a:ext cx="56905" cy="13078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615" extrusionOk="0">
                    <a:moveTo>
                      <a:pt x="1207" y="0"/>
                    </a:moveTo>
                    <a:cubicBezTo>
                      <a:pt x="911" y="0"/>
                      <a:pt x="600" y="87"/>
                      <a:pt x="335" y="219"/>
                    </a:cubicBezTo>
                    <a:cubicBezTo>
                      <a:pt x="122" y="341"/>
                      <a:pt x="1" y="462"/>
                      <a:pt x="31" y="523"/>
                    </a:cubicBezTo>
                    <a:cubicBezTo>
                      <a:pt x="52" y="575"/>
                      <a:pt x="135" y="592"/>
                      <a:pt x="262" y="592"/>
                    </a:cubicBezTo>
                    <a:cubicBezTo>
                      <a:pt x="467" y="592"/>
                      <a:pt x="788" y="549"/>
                      <a:pt x="1149" y="549"/>
                    </a:cubicBezTo>
                    <a:cubicBezTo>
                      <a:pt x="1211" y="549"/>
                      <a:pt x="1274" y="550"/>
                      <a:pt x="1338" y="553"/>
                    </a:cubicBezTo>
                    <a:cubicBezTo>
                      <a:pt x="1755" y="572"/>
                      <a:pt x="2124" y="615"/>
                      <a:pt x="2358" y="615"/>
                    </a:cubicBezTo>
                    <a:cubicBezTo>
                      <a:pt x="2500" y="615"/>
                      <a:pt x="2592" y="599"/>
                      <a:pt x="2615" y="553"/>
                    </a:cubicBezTo>
                    <a:cubicBezTo>
                      <a:pt x="2676" y="493"/>
                      <a:pt x="2554" y="341"/>
                      <a:pt x="2311" y="219"/>
                    </a:cubicBezTo>
                    <a:cubicBezTo>
                      <a:pt x="2007" y="67"/>
                      <a:pt x="1672" y="6"/>
                      <a:pt x="1338" y="6"/>
                    </a:cubicBezTo>
                    <a:cubicBezTo>
                      <a:pt x="1295" y="2"/>
                      <a:pt x="1251" y="0"/>
                      <a:pt x="1207" y="0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2906;p63">
                <a:extLst>
                  <a:ext uri="{FF2B5EF4-FFF2-40B4-BE49-F238E27FC236}">
                    <a16:creationId xmlns:a16="http://schemas.microsoft.com/office/drawing/2014/main" id="{BE7A68AC-8586-E17E-937F-DA8E340101E1}"/>
                  </a:ext>
                </a:extLst>
              </p:cNvPr>
              <p:cNvSpPr/>
              <p:nvPr/>
            </p:nvSpPr>
            <p:spPr>
              <a:xfrm>
                <a:off x="1198917" y="2320262"/>
                <a:ext cx="42041" cy="15630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735" extrusionOk="0">
                    <a:moveTo>
                      <a:pt x="1089" y="0"/>
                    </a:moveTo>
                    <a:cubicBezTo>
                      <a:pt x="764" y="0"/>
                      <a:pt x="450" y="110"/>
                      <a:pt x="213" y="329"/>
                    </a:cubicBezTo>
                    <a:cubicBezTo>
                      <a:pt x="31" y="481"/>
                      <a:pt x="0" y="633"/>
                      <a:pt x="61" y="693"/>
                    </a:cubicBezTo>
                    <a:cubicBezTo>
                      <a:pt x="83" y="723"/>
                      <a:pt x="123" y="734"/>
                      <a:pt x="176" y="734"/>
                    </a:cubicBezTo>
                    <a:cubicBezTo>
                      <a:pt x="346" y="734"/>
                      <a:pt x="657" y="618"/>
                      <a:pt x="1004" y="572"/>
                    </a:cubicBezTo>
                    <a:cubicBezTo>
                      <a:pt x="1459" y="511"/>
                      <a:pt x="1885" y="572"/>
                      <a:pt x="1946" y="420"/>
                    </a:cubicBezTo>
                    <a:cubicBezTo>
                      <a:pt x="1976" y="359"/>
                      <a:pt x="1915" y="237"/>
                      <a:pt x="1733" y="146"/>
                    </a:cubicBezTo>
                    <a:cubicBezTo>
                      <a:pt x="1526" y="49"/>
                      <a:pt x="1305" y="0"/>
                      <a:pt x="1089" y="0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2907;p63">
                <a:extLst>
                  <a:ext uri="{FF2B5EF4-FFF2-40B4-BE49-F238E27FC236}">
                    <a16:creationId xmlns:a16="http://schemas.microsoft.com/office/drawing/2014/main" id="{F21EC1BD-DD95-89D9-E155-F35AB38D838D}"/>
                  </a:ext>
                </a:extLst>
              </p:cNvPr>
              <p:cNvSpPr/>
              <p:nvPr/>
            </p:nvSpPr>
            <p:spPr>
              <a:xfrm>
                <a:off x="1127171" y="2128161"/>
                <a:ext cx="361335" cy="254818"/>
              </a:xfrm>
              <a:custGeom>
                <a:avLst/>
                <a:gdLst/>
                <a:ahLst/>
                <a:cxnLst/>
                <a:rect l="l" t="t" r="r" b="b"/>
                <a:pathLst>
                  <a:path w="16992" h="11983" extrusionOk="0">
                    <a:moveTo>
                      <a:pt x="9616" y="0"/>
                    </a:moveTo>
                    <a:cubicBezTo>
                      <a:pt x="8917" y="0"/>
                      <a:pt x="8208" y="157"/>
                      <a:pt x="7539" y="487"/>
                    </a:cubicBezTo>
                    <a:cubicBezTo>
                      <a:pt x="7022" y="730"/>
                      <a:pt x="6536" y="1095"/>
                      <a:pt x="6019" y="1369"/>
                    </a:cubicBezTo>
                    <a:cubicBezTo>
                      <a:pt x="5578" y="1628"/>
                      <a:pt x="5070" y="1777"/>
                      <a:pt x="4571" y="1777"/>
                    </a:cubicBezTo>
                    <a:cubicBezTo>
                      <a:pt x="4486" y="1777"/>
                      <a:pt x="4401" y="1773"/>
                      <a:pt x="4317" y="1764"/>
                    </a:cubicBezTo>
                    <a:cubicBezTo>
                      <a:pt x="3771" y="1682"/>
                      <a:pt x="3274" y="1355"/>
                      <a:pt x="2738" y="1355"/>
                    </a:cubicBezTo>
                    <a:cubicBezTo>
                      <a:pt x="2677" y="1355"/>
                      <a:pt x="2616" y="1359"/>
                      <a:pt x="2554" y="1369"/>
                    </a:cubicBezTo>
                    <a:cubicBezTo>
                      <a:pt x="1915" y="1521"/>
                      <a:pt x="1551" y="2220"/>
                      <a:pt x="1733" y="2828"/>
                    </a:cubicBezTo>
                    <a:cubicBezTo>
                      <a:pt x="1560" y="2698"/>
                      <a:pt x="1352" y="2629"/>
                      <a:pt x="1143" y="2629"/>
                    </a:cubicBezTo>
                    <a:cubicBezTo>
                      <a:pt x="912" y="2629"/>
                      <a:pt x="678" y="2713"/>
                      <a:pt x="487" y="2888"/>
                    </a:cubicBezTo>
                    <a:cubicBezTo>
                      <a:pt x="153" y="3192"/>
                      <a:pt x="1" y="3679"/>
                      <a:pt x="122" y="4135"/>
                    </a:cubicBezTo>
                    <a:cubicBezTo>
                      <a:pt x="213" y="4621"/>
                      <a:pt x="456" y="5016"/>
                      <a:pt x="821" y="5350"/>
                    </a:cubicBezTo>
                    <a:cubicBezTo>
                      <a:pt x="548" y="5685"/>
                      <a:pt x="517" y="6141"/>
                      <a:pt x="730" y="6536"/>
                    </a:cubicBezTo>
                    <a:cubicBezTo>
                      <a:pt x="912" y="6901"/>
                      <a:pt x="1247" y="7174"/>
                      <a:pt x="1642" y="7357"/>
                    </a:cubicBezTo>
                    <a:cubicBezTo>
                      <a:pt x="1946" y="7508"/>
                      <a:pt x="2311" y="7600"/>
                      <a:pt x="2675" y="7660"/>
                    </a:cubicBezTo>
                    <a:lnTo>
                      <a:pt x="2827" y="7660"/>
                    </a:lnTo>
                    <a:cubicBezTo>
                      <a:pt x="3022" y="7682"/>
                      <a:pt x="3245" y="7694"/>
                      <a:pt x="3489" y="7694"/>
                    </a:cubicBezTo>
                    <a:cubicBezTo>
                      <a:pt x="4617" y="7694"/>
                      <a:pt x="6182" y="7437"/>
                      <a:pt x="7356" y="6688"/>
                    </a:cubicBezTo>
                    <a:cubicBezTo>
                      <a:pt x="9274" y="5426"/>
                      <a:pt x="10477" y="5070"/>
                      <a:pt x="11262" y="5070"/>
                    </a:cubicBezTo>
                    <a:cubicBezTo>
                      <a:pt x="11971" y="5070"/>
                      <a:pt x="12339" y="5360"/>
                      <a:pt x="12584" y="5533"/>
                    </a:cubicBezTo>
                    <a:cubicBezTo>
                      <a:pt x="13101" y="5928"/>
                      <a:pt x="12706" y="8755"/>
                      <a:pt x="14621" y="9271"/>
                    </a:cubicBezTo>
                    <a:cubicBezTo>
                      <a:pt x="14621" y="9271"/>
                      <a:pt x="14563" y="11982"/>
                      <a:pt x="15937" y="11982"/>
                    </a:cubicBezTo>
                    <a:cubicBezTo>
                      <a:pt x="15973" y="11982"/>
                      <a:pt x="16011" y="11981"/>
                      <a:pt x="16049" y="11977"/>
                    </a:cubicBezTo>
                    <a:cubicBezTo>
                      <a:pt x="16901" y="11855"/>
                      <a:pt x="16901" y="9454"/>
                      <a:pt x="16718" y="7448"/>
                    </a:cubicBezTo>
                    <a:cubicBezTo>
                      <a:pt x="16688" y="7387"/>
                      <a:pt x="16688" y="7326"/>
                      <a:pt x="16688" y="7296"/>
                    </a:cubicBezTo>
                    <a:cubicBezTo>
                      <a:pt x="16840" y="6749"/>
                      <a:pt x="16931" y="6171"/>
                      <a:pt x="16931" y="5594"/>
                    </a:cubicBezTo>
                    <a:cubicBezTo>
                      <a:pt x="16992" y="4742"/>
                      <a:pt x="16718" y="3891"/>
                      <a:pt x="16171" y="3253"/>
                    </a:cubicBezTo>
                    <a:cubicBezTo>
                      <a:pt x="15759" y="2776"/>
                      <a:pt x="15177" y="2516"/>
                      <a:pt x="14580" y="2516"/>
                    </a:cubicBezTo>
                    <a:cubicBezTo>
                      <a:pt x="14339" y="2516"/>
                      <a:pt x="14096" y="2558"/>
                      <a:pt x="13861" y="2645"/>
                    </a:cubicBezTo>
                    <a:cubicBezTo>
                      <a:pt x="13036" y="974"/>
                      <a:pt x="11360" y="0"/>
                      <a:pt x="9616" y="0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6" name="Google Shape;2908;p63">
                <a:extLst>
                  <a:ext uri="{FF2B5EF4-FFF2-40B4-BE49-F238E27FC236}">
                    <a16:creationId xmlns:a16="http://schemas.microsoft.com/office/drawing/2014/main" id="{B9EDF5BF-035E-A06C-45AD-0DEB1EA97AE1}"/>
                  </a:ext>
                </a:extLst>
              </p:cNvPr>
              <p:cNvSpPr/>
              <p:nvPr/>
            </p:nvSpPr>
            <p:spPr>
              <a:xfrm>
                <a:off x="1274533" y="2475258"/>
                <a:ext cx="40106" cy="3555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672" extrusionOk="0">
                    <a:moveTo>
                      <a:pt x="1460" y="0"/>
                    </a:moveTo>
                    <a:cubicBezTo>
                      <a:pt x="1338" y="0"/>
                      <a:pt x="1247" y="31"/>
                      <a:pt x="1186" y="91"/>
                    </a:cubicBezTo>
                    <a:lnTo>
                      <a:pt x="1" y="699"/>
                    </a:lnTo>
                    <a:lnTo>
                      <a:pt x="122" y="760"/>
                    </a:lnTo>
                    <a:cubicBezTo>
                      <a:pt x="214" y="1003"/>
                      <a:pt x="335" y="1186"/>
                      <a:pt x="487" y="1368"/>
                    </a:cubicBezTo>
                    <a:cubicBezTo>
                      <a:pt x="639" y="1550"/>
                      <a:pt x="882" y="1672"/>
                      <a:pt x="1125" y="1672"/>
                    </a:cubicBezTo>
                    <a:cubicBezTo>
                      <a:pt x="1399" y="1642"/>
                      <a:pt x="1642" y="1490"/>
                      <a:pt x="1733" y="1246"/>
                    </a:cubicBezTo>
                    <a:cubicBezTo>
                      <a:pt x="1855" y="1003"/>
                      <a:pt x="1885" y="760"/>
                      <a:pt x="1855" y="487"/>
                    </a:cubicBezTo>
                    <a:cubicBezTo>
                      <a:pt x="1825" y="243"/>
                      <a:pt x="1673" y="0"/>
                      <a:pt x="1460" y="0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2909;p63">
                <a:extLst>
                  <a:ext uri="{FF2B5EF4-FFF2-40B4-BE49-F238E27FC236}">
                    <a16:creationId xmlns:a16="http://schemas.microsoft.com/office/drawing/2014/main" id="{17F81307-19AE-7AFE-823C-16D2A86F5CCE}"/>
                  </a:ext>
                </a:extLst>
              </p:cNvPr>
              <p:cNvSpPr/>
              <p:nvPr/>
            </p:nvSpPr>
            <p:spPr>
              <a:xfrm>
                <a:off x="1270663" y="2472664"/>
                <a:ext cx="48505" cy="40999"/>
              </a:xfrm>
              <a:custGeom>
                <a:avLst/>
                <a:gdLst/>
                <a:ahLst/>
                <a:cxnLst/>
                <a:rect l="l" t="t" r="r" b="b"/>
                <a:pathLst>
                  <a:path w="2281" h="1928" extrusionOk="0">
                    <a:moveTo>
                      <a:pt x="1611" y="1"/>
                    </a:moveTo>
                    <a:cubicBezTo>
                      <a:pt x="1520" y="31"/>
                      <a:pt x="1459" y="92"/>
                      <a:pt x="1399" y="122"/>
                    </a:cubicBezTo>
                    <a:lnTo>
                      <a:pt x="1186" y="244"/>
                    </a:lnTo>
                    <a:cubicBezTo>
                      <a:pt x="943" y="365"/>
                      <a:pt x="730" y="487"/>
                      <a:pt x="548" y="609"/>
                    </a:cubicBezTo>
                    <a:cubicBezTo>
                      <a:pt x="335" y="730"/>
                      <a:pt x="152" y="852"/>
                      <a:pt x="0" y="1004"/>
                    </a:cubicBezTo>
                    <a:cubicBezTo>
                      <a:pt x="213" y="943"/>
                      <a:pt x="426" y="852"/>
                      <a:pt x="639" y="730"/>
                    </a:cubicBezTo>
                    <a:lnTo>
                      <a:pt x="1307" y="396"/>
                    </a:lnTo>
                    <a:lnTo>
                      <a:pt x="1490" y="305"/>
                    </a:lnTo>
                    <a:cubicBezTo>
                      <a:pt x="1551" y="274"/>
                      <a:pt x="1611" y="244"/>
                      <a:pt x="1672" y="213"/>
                    </a:cubicBezTo>
                    <a:cubicBezTo>
                      <a:pt x="1697" y="201"/>
                      <a:pt x="1707" y="193"/>
                      <a:pt x="1714" y="193"/>
                    </a:cubicBezTo>
                    <a:cubicBezTo>
                      <a:pt x="1723" y="193"/>
                      <a:pt x="1728" y="208"/>
                      <a:pt x="1763" y="244"/>
                    </a:cubicBezTo>
                    <a:cubicBezTo>
                      <a:pt x="1824" y="274"/>
                      <a:pt x="1855" y="335"/>
                      <a:pt x="1885" y="396"/>
                    </a:cubicBezTo>
                    <a:cubicBezTo>
                      <a:pt x="2037" y="639"/>
                      <a:pt x="2067" y="943"/>
                      <a:pt x="1976" y="1186"/>
                    </a:cubicBezTo>
                    <a:cubicBezTo>
                      <a:pt x="1885" y="1399"/>
                      <a:pt x="1733" y="1581"/>
                      <a:pt x="1520" y="1703"/>
                    </a:cubicBezTo>
                    <a:cubicBezTo>
                      <a:pt x="1307" y="1794"/>
                      <a:pt x="1095" y="1824"/>
                      <a:pt x="882" y="1855"/>
                    </a:cubicBezTo>
                    <a:cubicBezTo>
                      <a:pt x="882" y="1855"/>
                      <a:pt x="943" y="1885"/>
                      <a:pt x="1064" y="1916"/>
                    </a:cubicBezTo>
                    <a:cubicBezTo>
                      <a:pt x="1113" y="1924"/>
                      <a:pt x="1162" y="1927"/>
                      <a:pt x="1210" y="1927"/>
                    </a:cubicBezTo>
                    <a:cubicBezTo>
                      <a:pt x="1342" y="1927"/>
                      <a:pt x="1470" y="1899"/>
                      <a:pt x="1581" y="1855"/>
                    </a:cubicBezTo>
                    <a:cubicBezTo>
                      <a:pt x="1855" y="1764"/>
                      <a:pt x="2037" y="1551"/>
                      <a:pt x="2158" y="1277"/>
                    </a:cubicBezTo>
                    <a:cubicBezTo>
                      <a:pt x="2280" y="973"/>
                      <a:pt x="2250" y="609"/>
                      <a:pt x="2098" y="305"/>
                    </a:cubicBezTo>
                    <a:cubicBezTo>
                      <a:pt x="2037" y="244"/>
                      <a:pt x="1976" y="183"/>
                      <a:pt x="1915" y="92"/>
                    </a:cubicBezTo>
                    <a:cubicBezTo>
                      <a:pt x="1885" y="61"/>
                      <a:pt x="1824" y="31"/>
                      <a:pt x="17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2910;p63">
                <a:extLst>
                  <a:ext uri="{FF2B5EF4-FFF2-40B4-BE49-F238E27FC236}">
                    <a16:creationId xmlns:a16="http://schemas.microsoft.com/office/drawing/2014/main" id="{A639E1CC-7393-E7E4-BDEF-0A43D573BF31}"/>
                  </a:ext>
                </a:extLst>
              </p:cNvPr>
              <p:cNvSpPr/>
              <p:nvPr/>
            </p:nvSpPr>
            <p:spPr>
              <a:xfrm>
                <a:off x="821454" y="4298588"/>
                <a:ext cx="266323" cy="432807"/>
              </a:xfrm>
              <a:custGeom>
                <a:avLst/>
                <a:gdLst/>
                <a:ahLst/>
                <a:cxnLst/>
                <a:rect l="l" t="t" r="r" b="b"/>
                <a:pathLst>
                  <a:path w="12524" h="20353" extrusionOk="0">
                    <a:moveTo>
                      <a:pt x="4833" y="0"/>
                    </a:moveTo>
                    <a:lnTo>
                      <a:pt x="3648" y="10669"/>
                    </a:lnTo>
                    <a:lnTo>
                      <a:pt x="244" y="18845"/>
                    </a:lnTo>
                    <a:cubicBezTo>
                      <a:pt x="0" y="19423"/>
                      <a:pt x="304" y="20092"/>
                      <a:pt x="912" y="20304"/>
                    </a:cubicBezTo>
                    <a:cubicBezTo>
                      <a:pt x="1028" y="20336"/>
                      <a:pt x="1150" y="20353"/>
                      <a:pt x="1273" y="20353"/>
                    </a:cubicBezTo>
                    <a:cubicBezTo>
                      <a:pt x="1505" y="20353"/>
                      <a:pt x="1736" y="20292"/>
                      <a:pt x="1915" y="20152"/>
                    </a:cubicBezTo>
                    <a:cubicBezTo>
                      <a:pt x="3739" y="18815"/>
                      <a:pt x="10487" y="13860"/>
                      <a:pt x="10517" y="13070"/>
                    </a:cubicBezTo>
                    <a:cubicBezTo>
                      <a:pt x="10578" y="12158"/>
                      <a:pt x="12523" y="1885"/>
                      <a:pt x="12523" y="1885"/>
                    </a:cubicBezTo>
                    <a:lnTo>
                      <a:pt x="48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2911;p63">
                <a:extLst>
                  <a:ext uri="{FF2B5EF4-FFF2-40B4-BE49-F238E27FC236}">
                    <a16:creationId xmlns:a16="http://schemas.microsoft.com/office/drawing/2014/main" id="{E6E04D87-A8B0-05AE-2F5A-F1CDE4762C61}"/>
                  </a:ext>
                </a:extLst>
              </p:cNvPr>
              <p:cNvSpPr/>
              <p:nvPr/>
            </p:nvSpPr>
            <p:spPr>
              <a:xfrm>
                <a:off x="1796785" y="4305053"/>
                <a:ext cx="338071" cy="274063"/>
              </a:xfrm>
              <a:custGeom>
                <a:avLst/>
                <a:gdLst/>
                <a:ahLst/>
                <a:cxnLst/>
                <a:rect l="l" t="t" r="r" b="b"/>
                <a:pathLst>
                  <a:path w="15898" h="12888" extrusionOk="0">
                    <a:moveTo>
                      <a:pt x="0" y="0"/>
                    </a:moveTo>
                    <a:lnTo>
                      <a:pt x="0" y="12797"/>
                    </a:lnTo>
                    <a:lnTo>
                      <a:pt x="15897" y="12888"/>
                    </a:lnTo>
                    <a:cubicBezTo>
                      <a:pt x="15806" y="11368"/>
                      <a:pt x="7599" y="8268"/>
                      <a:pt x="7599" y="8268"/>
                    </a:cubicBezTo>
                    <a:lnTo>
                      <a:pt x="7964" y="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2912;p63">
                <a:extLst>
                  <a:ext uri="{FF2B5EF4-FFF2-40B4-BE49-F238E27FC236}">
                    <a16:creationId xmlns:a16="http://schemas.microsoft.com/office/drawing/2014/main" id="{CF8CE871-B9A2-3CCC-79AA-C669558E9BEB}"/>
                  </a:ext>
                </a:extLst>
              </p:cNvPr>
              <p:cNvSpPr/>
              <p:nvPr/>
            </p:nvSpPr>
            <p:spPr>
              <a:xfrm>
                <a:off x="871213" y="3367211"/>
                <a:ext cx="636057" cy="1057466"/>
              </a:xfrm>
              <a:custGeom>
                <a:avLst/>
                <a:gdLst/>
                <a:ahLst/>
                <a:cxnLst/>
                <a:rect l="l" t="t" r="r" b="b"/>
                <a:pathLst>
                  <a:path w="29911" h="49728" extrusionOk="0">
                    <a:moveTo>
                      <a:pt x="28725" y="0"/>
                    </a:moveTo>
                    <a:lnTo>
                      <a:pt x="9575" y="1763"/>
                    </a:lnTo>
                    <a:lnTo>
                      <a:pt x="7721" y="3040"/>
                    </a:lnTo>
                    <a:cubicBezTo>
                      <a:pt x="3436" y="5167"/>
                      <a:pt x="2554" y="7599"/>
                      <a:pt x="2159" y="12949"/>
                    </a:cubicBezTo>
                    <a:lnTo>
                      <a:pt x="1" y="47934"/>
                    </a:lnTo>
                    <a:lnTo>
                      <a:pt x="11034" y="49727"/>
                    </a:lnTo>
                    <a:lnTo>
                      <a:pt x="14956" y="16171"/>
                    </a:lnTo>
                    <a:lnTo>
                      <a:pt x="29910" y="12827"/>
                    </a:lnTo>
                    <a:lnTo>
                      <a:pt x="287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2913;p63">
                <a:extLst>
                  <a:ext uri="{FF2B5EF4-FFF2-40B4-BE49-F238E27FC236}">
                    <a16:creationId xmlns:a16="http://schemas.microsoft.com/office/drawing/2014/main" id="{50C5E6E7-54B8-15D8-FE69-3F0F0A5FEC32}"/>
                  </a:ext>
                </a:extLst>
              </p:cNvPr>
              <p:cNvSpPr/>
              <p:nvPr/>
            </p:nvSpPr>
            <p:spPr>
              <a:xfrm>
                <a:off x="1463276" y="3345224"/>
                <a:ext cx="553953" cy="1026440"/>
              </a:xfrm>
              <a:custGeom>
                <a:avLst/>
                <a:gdLst/>
                <a:ahLst/>
                <a:cxnLst/>
                <a:rect l="l" t="t" r="r" b="b"/>
                <a:pathLst>
                  <a:path w="26050" h="48269" extrusionOk="0">
                    <a:moveTo>
                      <a:pt x="13648" y="1"/>
                    </a:moveTo>
                    <a:lnTo>
                      <a:pt x="882" y="1034"/>
                    </a:lnTo>
                    <a:lnTo>
                      <a:pt x="0" y="14317"/>
                    </a:lnTo>
                    <a:lnTo>
                      <a:pt x="2067" y="13861"/>
                    </a:lnTo>
                    <a:lnTo>
                      <a:pt x="11611" y="17782"/>
                    </a:lnTo>
                    <a:lnTo>
                      <a:pt x="13678" y="48269"/>
                    </a:lnTo>
                    <a:lnTo>
                      <a:pt x="26049" y="46749"/>
                    </a:lnTo>
                    <a:lnTo>
                      <a:pt x="25290" y="13800"/>
                    </a:lnTo>
                    <a:cubicBezTo>
                      <a:pt x="25229" y="11308"/>
                      <a:pt x="24134" y="8998"/>
                      <a:pt x="22250" y="7387"/>
                    </a:cubicBezTo>
                    <a:lnTo>
                      <a:pt x="136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2914;p63">
                <a:extLst>
                  <a:ext uri="{FF2B5EF4-FFF2-40B4-BE49-F238E27FC236}">
                    <a16:creationId xmlns:a16="http://schemas.microsoft.com/office/drawing/2014/main" id="{2EBF1436-27A4-84D1-A129-44357F304E8E}"/>
                  </a:ext>
                </a:extLst>
              </p:cNvPr>
              <p:cNvSpPr/>
              <p:nvPr/>
            </p:nvSpPr>
            <p:spPr>
              <a:xfrm>
                <a:off x="1182118" y="3619278"/>
                <a:ext cx="15523" cy="151258"/>
              </a:xfrm>
              <a:custGeom>
                <a:avLst/>
                <a:gdLst/>
                <a:ahLst/>
                <a:cxnLst/>
                <a:rect l="l" t="t" r="r" b="b"/>
                <a:pathLst>
                  <a:path w="730" h="7113" extrusionOk="0">
                    <a:moveTo>
                      <a:pt x="730" y="0"/>
                    </a:moveTo>
                    <a:cubicBezTo>
                      <a:pt x="517" y="1155"/>
                      <a:pt x="365" y="2341"/>
                      <a:pt x="274" y="3526"/>
                    </a:cubicBezTo>
                    <a:cubicBezTo>
                      <a:pt x="122" y="4712"/>
                      <a:pt x="31" y="5897"/>
                      <a:pt x="0" y="7113"/>
                    </a:cubicBezTo>
                    <a:cubicBezTo>
                      <a:pt x="213" y="5928"/>
                      <a:pt x="365" y="4742"/>
                      <a:pt x="456" y="3557"/>
                    </a:cubicBezTo>
                    <a:cubicBezTo>
                      <a:pt x="638" y="2371"/>
                      <a:pt x="699" y="1186"/>
                      <a:pt x="730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2915;p63">
                <a:extLst>
                  <a:ext uri="{FF2B5EF4-FFF2-40B4-BE49-F238E27FC236}">
                    <a16:creationId xmlns:a16="http://schemas.microsoft.com/office/drawing/2014/main" id="{881FF029-BCDB-AA0F-CAE6-E82101CDA81A}"/>
                  </a:ext>
                </a:extLst>
              </p:cNvPr>
              <p:cNvSpPr/>
              <p:nvPr/>
            </p:nvSpPr>
            <p:spPr>
              <a:xfrm>
                <a:off x="982383" y="3502282"/>
                <a:ext cx="175840" cy="885538"/>
              </a:xfrm>
              <a:custGeom>
                <a:avLst/>
                <a:gdLst/>
                <a:ahLst/>
                <a:cxnLst/>
                <a:rect l="l" t="t" r="r" b="b"/>
                <a:pathLst>
                  <a:path w="8269" h="41643" extrusionOk="0">
                    <a:moveTo>
                      <a:pt x="8269" y="1"/>
                    </a:moveTo>
                    <a:lnTo>
                      <a:pt x="8147" y="62"/>
                    </a:lnTo>
                    <a:lnTo>
                      <a:pt x="7843" y="214"/>
                    </a:lnTo>
                    <a:lnTo>
                      <a:pt x="6597" y="852"/>
                    </a:lnTo>
                    <a:cubicBezTo>
                      <a:pt x="5533" y="1429"/>
                      <a:pt x="4013" y="2280"/>
                      <a:pt x="2129" y="3283"/>
                    </a:cubicBezTo>
                    <a:lnTo>
                      <a:pt x="2068" y="3283"/>
                    </a:lnTo>
                    <a:lnTo>
                      <a:pt x="2068" y="3344"/>
                    </a:lnTo>
                    <a:cubicBezTo>
                      <a:pt x="1825" y="7387"/>
                      <a:pt x="1521" y="12919"/>
                      <a:pt x="1217" y="19028"/>
                    </a:cubicBezTo>
                    <a:cubicBezTo>
                      <a:pt x="882" y="25259"/>
                      <a:pt x="578" y="30913"/>
                      <a:pt x="366" y="35016"/>
                    </a:cubicBezTo>
                    <a:cubicBezTo>
                      <a:pt x="244" y="37053"/>
                      <a:pt x="153" y="38725"/>
                      <a:pt x="92" y="39880"/>
                    </a:cubicBezTo>
                    <a:cubicBezTo>
                      <a:pt x="62" y="40427"/>
                      <a:pt x="1" y="40883"/>
                      <a:pt x="1" y="41187"/>
                    </a:cubicBezTo>
                    <a:lnTo>
                      <a:pt x="1" y="41552"/>
                    </a:lnTo>
                    <a:cubicBezTo>
                      <a:pt x="1" y="41582"/>
                      <a:pt x="1" y="41612"/>
                      <a:pt x="1" y="41643"/>
                    </a:cubicBezTo>
                    <a:cubicBezTo>
                      <a:pt x="31" y="41612"/>
                      <a:pt x="31" y="41582"/>
                      <a:pt x="31" y="41552"/>
                    </a:cubicBezTo>
                    <a:lnTo>
                      <a:pt x="62" y="41187"/>
                    </a:lnTo>
                    <a:cubicBezTo>
                      <a:pt x="92" y="40883"/>
                      <a:pt x="122" y="40457"/>
                      <a:pt x="183" y="39880"/>
                    </a:cubicBezTo>
                    <a:cubicBezTo>
                      <a:pt x="244" y="38725"/>
                      <a:pt x="366" y="37083"/>
                      <a:pt x="518" y="35047"/>
                    </a:cubicBezTo>
                    <a:cubicBezTo>
                      <a:pt x="791" y="30943"/>
                      <a:pt x="1095" y="25290"/>
                      <a:pt x="1429" y="19028"/>
                    </a:cubicBezTo>
                    <a:cubicBezTo>
                      <a:pt x="1732" y="12972"/>
                      <a:pt x="2035" y="7458"/>
                      <a:pt x="2218" y="3389"/>
                    </a:cubicBezTo>
                    <a:lnTo>
                      <a:pt x="2218" y="3389"/>
                    </a:lnTo>
                    <a:lnTo>
                      <a:pt x="6658" y="943"/>
                    </a:lnTo>
                    <a:lnTo>
                      <a:pt x="7873" y="244"/>
                    </a:lnTo>
                    <a:lnTo>
                      <a:pt x="8177" y="62"/>
                    </a:lnTo>
                    <a:lnTo>
                      <a:pt x="8269" y="1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2916;p63">
                <a:extLst>
                  <a:ext uri="{FF2B5EF4-FFF2-40B4-BE49-F238E27FC236}">
                    <a16:creationId xmlns:a16="http://schemas.microsoft.com/office/drawing/2014/main" id="{754677EA-932F-BD9D-B5B8-A143A26351BC}"/>
                  </a:ext>
                </a:extLst>
              </p:cNvPr>
              <p:cNvSpPr/>
              <p:nvPr/>
            </p:nvSpPr>
            <p:spPr>
              <a:xfrm>
                <a:off x="1700479" y="3588892"/>
                <a:ext cx="11653" cy="137712"/>
              </a:xfrm>
              <a:custGeom>
                <a:avLst/>
                <a:gdLst/>
                <a:ahLst/>
                <a:cxnLst/>
                <a:rect l="l" t="t" r="r" b="b"/>
                <a:pathLst>
                  <a:path w="548" h="6476" extrusionOk="0">
                    <a:moveTo>
                      <a:pt x="31" y="1"/>
                    </a:moveTo>
                    <a:cubicBezTo>
                      <a:pt x="1" y="1095"/>
                      <a:pt x="61" y="2159"/>
                      <a:pt x="183" y="3253"/>
                    </a:cubicBezTo>
                    <a:cubicBezTo>
                      <a:pt x="244" y="4347"/>
                      <a:pt x="335" y="5411"/>
                      <a:pt x="548" y="6475"/>
                    </a:cubicBezTo>
                    <a:cubicBezTo>
                      <a:pt x="548" y="5411"/>
                      <a:pt x="487" y="4317"/>
                      <a:pt x="365" y="3223"/>
                    </a:cubicBezTo>
                    <a:cubicBezTo>
                      <a:pt x="335" y="2159"/>
                      <a:pt x="213" y="1065"/>
                      <a:pt x="31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2917;p63">
                <a:extLst>
                  <a:ext uri="{FF2B5EF4-FFF2-40B4-BE49-F238E27FC236}">
                    <a16:creationId xmlns:a16="http://schemas.microsoft.com/office/drawing/2014/main" id="{6902D54C-C13C-E1F8-E42A-6225FBC69DA7}"/>
                  </a:ext>
                </a:extLst>
              </p:cNvPr>
              <p:cNvSpPr/>
              <p:nvPr/>
            </p:nvSpPr>
            <p:spPr>
              <a:xfrm>
                <a:off x="1681745" y="3644477"/>
                <a:ext cx="28453" cy="78893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3710" extrusionOk="0">
                    <a:moveTo>
                      <a:pt x="0" y="1"/>
                    </a:moveTo>
                    <a:cubicBezTo>
                      <a:pt x="122" y="639"/>
                      <a:pt x="334" y="1277"/>
                      <a:pt x="578" y="1885"/>
                    </a:cubicBezTo>
                    <a:cubicBezTo>
                      <a:pt x="760" y="2524"/>
                      <a:pt x="1034" y="3132"/>
                      <a:pt x="1337" y="3709"/>
                    </a:cubicBezTo>
                    <a:cubicBezTo>
                      <a:pt x="1216" y="3071"/>
                      <a:pt x="1003" y="2432"/>
                      <a:pt x="760" y="1825"/>
                    </a:cubicBezTo>
                    <a:cubicBezTo>
                      <a:pt x="547" y="1186"/>
                      <a:pt x="304" y="578"/>
                      <a:pt x="0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2918;p63">
                <a:extLst>
                  <a:ext uri="{FF2B5EF4-FFF2-40B4-BE49-F238E27FC236}">
                    <a16:creationId xmlns:a16="http://schemas.microsoft.com/office/drawing/2014/main" id="{5D03430E-EA2C-0F37-C4BE-8F706B64902B}"/>
                  </a:ext>
                </a:extLst>
              </p:cNvPr>
              <p:cNvSpPr/>
              <p:nvPr/>
            </p:nvSpPr>
            <p:spPr>
              <a:xfrm>
                <a:off x="1695950" y="3465452"/>
                <a:ext cx="210098" cy="886814"/>
              </a:xfrm>
              <a:custGeom>
                <a:avLst/>
                <a:gdLst/>
                <a:ahLst/>
                <a:cxnLst/>
                <a:rect l="l" t="t" r="r" b="b"/>
                <a:pathLst>
                  <a:path w="9880" h="4170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62" y="31"/>
                      <a:pt x="92" y="61"/>
                      <a:pt x="153" y="91"/>
                    </a:cubicBezTo>
                    <a:lnTo>
                      <a:pt x="487" y="300"/>
                    </a:lnTo>
                    <a:lnTo>
                      <a:pt x="487" y="300"/>
                    </a:lnTo>
                    <a:lnTo>
                      <a:pt x="183" y="91"/>
                    </a:lnTo>
                    <a:cubicBezTo>
                      <a:pt x="122" y="61"/>
                      <a:pt x="62" y="31"/>
                      <a:pt x="1" y="0"/>
                    </a:cubicBezTo>
                    <a:close/>
                    <a:moveTo>
                      <a:pt x="487" y="300"/>
                    </a:moveTo>
                    <a:lnTo>
                      <a:pt x="669" y="426"/>
                    </a:lnTo>
                    <a:lnTo>
                      <a:pt x="2463" y="1611"/>
                    </a:lnTo>
                    <a:lnTo>
                      <a:pt x="8938" y="5828"/>
                    </a:lnTo>
                    <a:lnTo>
                      <a:pt x="8938" y="5828"/>
                    </a:lnTo>
                    <a:cubicBezTo>
                      <a:pt x="9029" y="9464"/>
                      <a:pt x="9150" y="13761"/>
                      <a:pt x="9241" y="18390"/>
                    </a:cubicBezTo>
                    <a:cubicBezTo>
                      <a:pt x="9423" y="24833"/>
                      <a:pt x="9575" y="30669"/>
                      <a:pt x="9667" y="34894"/>
                    </a:cubicBezTo>
                    <a:cubicBezTo>
                      <a:pt x="9727" y="36992"/>
                      <a:pt x="9788" y="38694"/>
                      <a:pt x="9819" y="39879"/>
                    </a:cubicBezTo>
                    <a:cubicBezTo>
                      <a:pt x="9849" y="40457"/>
                      <a:pt x="9849" y="40913"/>
                      <a:pt x="9849" y="41247"/>
                    </a:cubicBezTo>
                    <a:lnTo>
                      <a:pt x="9849" y="39879"/>
                    </a:lnTo>
                    <a:cubicBezTo>
                      <a:pt x="9849" y="38694"/>
                      <a:pt x="9819" y="36992"/>
                      <a:pt x="9788" y="34894"/>
                    </a:cubicBezTo>
                    <a:cubicBezTo>
                      <a:pt x="9697" y="30669"/>
                      <a:pt x="9575" y="24833"/>
                      <a:pt x="9393" y="18390"/>
                    </a:cubicBezTo>
                    <a:cubicBezTo>
                      <a:pt x="9271" y="13739"/>
                      <a:pt x="9150" y="9392"/>
                      <a:pt x="9059" y="5775"/>
                    </a:cubicBezTo>
                    <a:lnTo>
                      <a:pt x="9059" y="5745"/>
                    </a:lnTo>
                    <a:lnTo>
                      <a:pt x="9028" y="5715"/>
                    </a:lnTo>
                    <a:lnTo>
                      <a:pt x="2493" y="1550"/>
                    </a:lnTo>
                    <a:lnTo>
                      <a:pt x="639" y="395"/>
                    </a:lnTo>
                    <a:lnTo>
                      <a:pt x="487" y="300"/>
                    </a:lnTo>
                    <a:close/>
                    <a:moveTo>
                      <a:pt x="9849" y="41581"/>
                    </a:moveTo>
                    <a:cubicBezTo>
                      <a:pt x="9849" y="41642"/>
                      <a:pt x="9849" y="41673"/>
                      <a:pt x="9849" y="41703"/>
                    </a:cubicBezTo>
                    <a:cubicBezTo>
                      <a:pt x="9879" y="41673"/>
                      <a:pt x="9879" y="41642"/>
                      <a:pt x="9849" y="4158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2919;p63">
                <a:extLst>
                  <a:ext uri="{FF2B5EF4-FFF2-40B4-BE49-F238E27FC236}">
                    <a16:creationId xmlns:a16="http://schemas.microsoft.com/office/drawing/2014/main" id="{05AA724A-C7A4-14FC-B6EC-F4873E06BB12}"/>
                  </a:ext>
                </a:extLst>
              </p:cNvPr>
              <p:cNvSpPr/>
              <p:nvPr/>
            </p:nvSpPr>
            <p:spPr>
              <a:xfrm>
                <a:off x="1480074" y="3609582"/>
                <a:ext cx="26517" cy="32387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523" extrusionOk="0">
                    <a:moveTo>
                      <a:pt x="61" y="0"/>
                    </a:moveTo>
                    <a:lnTo>
                      <a:pt x="61" y="0"/>
                    </a:lnTo>
                    <a:cubicBezTo>
                      <a:pt x="1" y="31"/>
                      <a:pt x="244" y="426"/>
                      <a:pt x="578" y="852"/>
                    </a:cubicBezTo>
                    <a:cubicBezTo>
                      <a:pt x="897" y="1228"/>
                      <a:pt x="1188" y="1522"/>
                      <a:pt x="1241" y="1522"/>
                    </a:cubicBezTo>
                    <a:cubicBezTo>
                      <a:pt x="1243" y="1522"/>
                      <a:pt x="1245" y="1522"/>
                      <a:pt x="1247" y="1520"/>
                    </a:cubicBezTo>
                    <a:cubicBezTo>
                      <a:pt x="1125" y="1216"/>
                      <a:pt x="943" y="943"/>
                      <a:pt x="730" y="700"/>
                    </a:cubicBezTo>
                    <a:cubicBezTo>
                      <a:pt x="517" y="456"/>
                      <a:pt x="305" y="213"/>
                      <a:pt x="61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2920;p63">
                <a:extLst>
                  <a:ext uri="{FF2B5EF4-FFF2-40B4-BE49-F238E27FC236}">
                    <a16:creationId xmlns:a16="http://schemas.microsoft.com/office/drawing/2014/main" id="{8841BFD4-D4CF-756E-952A-7CBC61E6BB4D}"/>
                  </a:ext>
                </a:extLst>
              </p:cNvPr>
              <p:cNvSpPr/>
              <p:nvPr/>
            </p:nvSpPr>
            <p:spPr>
              <a:xfrm>
                <a:off x="1473610" y="3493883"/>
                <a:ext cx="9080" cy="115724"/>
              </a:xfrm>
              <a:custGeom>
                <a:avLst/>
                <a:gdLst/>
                <a:ahLst/>
                <a:cxnLst/>
                <a:rect l="l" t="t" r="r" b="b"/>
                <a:pathLst>
                  <a:path w="427" h="5442" extrusionOk="0">
                    <a:moveTo>
                      <a:pt x="31" y="1"/>
                    </a:moveTo>
                    <a:lnTo>
                      <a:pt x="31" y="1"/>
                    </a:lnTo>
                    <a:cubicBezTo>
                      <a:pt x="1" y="912"/>
                      <a:pt x="1" y="1824"/>
                      <a:pt x="122" y="2736"/>
                    </a:cubicBezTo>
                    <a:cubicBezTo>
                      <a:pt x="122" y="3648"/>
                      <a:pt x="213" y="4560"/>
                      <a:pt x="365" y="5441"/>
                    </a:cubicBezTo>
                    <a:cubicBezTo>
                      <a:pt x="426" y="4530"/>
                      <a:pt x="396" y="3618"/>
                      <a:pt x="305" y="2706"/>
                    </a:cubicBezTo>
                    <a:cubicBezTo>
                      <a:pt x="274" y="1794"/>
                      <a:pt x="183" y="912"/>
                      <a:pt x="31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2921;p63">
                <a:extLst>
                  <a:ext uri="{FF2B5EF4-FFF2-40B4-BE49-F238E27FC236}">
                    <a16:creationId xmlns:a16="http://schemas.microsoft.com/office/drawing/2014/main" id="{A4666085-7329-995D-BEE8-1DD3FD9EF075}"/>
                  </a:ext>
                </a:extLst>
              </p:cNvPr>
              <p:cNvSpPr/>
              <p:nvPr/>
            </p:nvSpPr>
            <p:spPr>
              <a:xfrm>
                <a:off x="1193750" y="3672864"/>
                <a:ext cx="11653" cy="5019"/>
              </a:xfrm>
              <a:custGeom>
                <a:avLst/>
                <a:gdLst/>
                <a:ahLst/>
                <a:cxnLst/>
                <a:rect l="l" t="t" r="r" b="b"/>
                <a:pathLst>
                  <a:path w="548" h="236" extrusionOk="0">
                    <a:moveTo>
                      <a:pt x="409" y="0"/>
                    </a:moveTo>
                    <a:cubicBezTo>
                      <a:pt x="360" y="0"/>
                      <a:pt x="302" y="10"/>
                      <a:pt x="243" y="34"/>
                    </a:cubicBezTo>
                    <a:cubicBezTo>
                      <a:pt x="91" y="64"/>
                      <a:pt x="0" y="125"/>
                      <a:pt x="0" y="186"/>
                    </a:cubicBezTo>
                    <a:cubicBezTo>
                      <a:pt x="18" y="221"/>
                      <a:pt x="67" y="236"/>
                      <a:pt x="135" y="236"/>
                    </a:cubicBezTo>
                    <a:cubicBezTo>
                      <a:pt x="184" y="236"/>
                      <a:pt x="241" y="229"/>
                      <a:pt x="304" y="216"/>
                    </a:cubicBezTo>
                    <a:cubicBezTo>
                      <a:pt x="456" y="186"/>
                      <a:pt x="547" y="94"/>
                      <a:pt x="547" y="64"/>
                    </a:cubicBezTo>
                    <a:cubicBezTo>
                      <a:pt x="547" y="26"/>
                      <a:pt x="489" y="0"/>
                      <a:pt x="409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2922;p63">
                <a:extLst>
                  <a:ext uri="{FF2B5EF4-FFF2-40B4-BE49-F238E27FC236}">
                    <a16:creationId xmlns:a16="http://schemas.microsoft.com/office/drawing/2014/main" id="{4CAD6EAA-5143-E995-F351-614D9CECAFCF}"/>
                  </a:ext>
                </a:extLst>
              </p:cNvPr>
              <p:cNvSpPr/>
              <p:nvPr/>
            </p:nvSpPr>
            <p:spPr>
              <a:xfrm>
                <a:off x="1228645" y="3661871"/>
                <a:ext cx="23944" cy="7230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340" extrusionOk="0">
                    <a:moveTo>
                      <a:pt x="1019" y="1"/>
                    </a:moveTo>
                    <a:cubicBezTo>
                      <a:pt x="912" y="1"/>
                      <a:pt x="736" y="27"/>
                      <a:pt x="548" y="64"/>
                    </a:cubicBezTo>
                    <a:cubicBezTo>
                      <a:pt x="244" y="155"/>
                      <a:pt x="1" y="247"/>
                      <a:pt x="31" y="307"/>
                    </a:cubicBezTo>
                    <a:cubicBezTo>
                      <a:pt x="31" y="329"/>
                      <a:pt x="65" y="339"/>
                      <a:pt x="123" y="339"/>
                    </a:cubicBezTo>
                    <a:cubicBezTo>
                      <a:pt x="229" y="339"/>
                      <a:pt x="412" y="306"/>
                      <a:pt x="609" y="247"/>
                    </a:cubicBezTo>
                    <a:cubicBezTo>
                      <a:pt x="913" y="186"/>
                      <a:pt x="1125" y="95"/>
                      <a:pt x="1125" y="34"/>
                    </a:cubicBezTo>
                    <a:cubicBezTo>
                      <a:pt x="1125" y="11"/>
                      <a:pt x="1085" y="1"/>
                      <a:pt x="1019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2923;p63">
                <a:extLst>
                  <a:ext uri="{FF2B5EF4-FFF2-40B4-BE49-F238E27FC236}">
                    <a16:creationId xmlns:a16="http://schemas.microsoft.com/office/drawing/2014/main" id="{BDB7D272-5B63-BAB6-B1A2-F95CC8D11728}"/>
                  </a:ext>
                </a:extLst>
              </p:cNvPr>
              <p:cNvSpPr/>
              <p:nvPr/>
            </p:nvSpPr>
            <p:spPr>
              <a:xfrm>
                <a:off x="1275830" y="3650239"/>
                <a:ext cx="23944" cy="7251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341" extrusionOk="0">
                    <a:moveTo>
                      <a:pt x="1019" y="1"/>
                    </a:moveTo>
                    <a:cubicBezTo>
                      <a:pt x="912" y="1"/>
                      <a:pt x="736" y="27"/>
                      <a:pt x="548" y="64"/>
                    </a:cubicBezTo>
                    <a:cubicBezTo>
                      <a:pt x="244" y="155"/>
                      <a:pt x="1" y="247"/>
                      <a:pt x="31" y="307"/>
                    </a:cubicBezTo>
                    <a:cubicBezTo>
                      <a:pt x="31" y="331"/>
                      <a:pt x="71" y="340"/>
                      <a:pt x="137" y="340"/>
                    </a:cubicBezTo>
                    <a:cubicBezTo>
                      <a:pt x="244" y="340"/>
                      <a:pt x="421" y="314"/>
                      <a:pt x="608" y="277"/>
                    </a:cubicBezTo>
                    <a:cubicBezTo>
                      <a:pt x="912" y="186"/>
                      <a:pt x="1125" y="95"/>
                      <a:pt x="1125" y="34"/>
                    </a:cubicBezTo>
                    <a:cubicBezTo>
                      <a:pt x="1125" y="11"/>
                      <a:pt x="1085" y="1"/>
                      <a:pt x="1019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2924;p63">
                <a:extLst>
                  <a:ext uri="{FF2B5EF4-FFF2-40B4-BE49-F238E27FC236}">
                    <a16:creationId xmlns:a16="http://schemas.microsoft.com/office/drawing/2014/main" id="{3EBA2BA3-139D-3516-146C-8AA05D640AC8}"/>
                  </a:ext>
                </a:extLst>
              </p:cNvPr>
              <p:cNvSpPr/>
              <p:nvPr/>
            </p:nvSpPr>
            <p:spPr>
              <a:xfrm>
                <a:off x="1323016" y="3638927"/>
                <a:ext cx="23944" cy="6932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326" extrusionOk="0">
                    <a:moveTo>
                      <a:pt x="1027" y="0"/>
                    </a:moveTo>
                    <a:cubicBezTo>
                      <a:pt x="921" y="0"/>
                      <a:pt x="740" y="22"/>
                      <a:pt x="548" y="79"/>
                    </a:cubicBezTo>
                    <a:cubicBezTo>
                      <a:pt x="244" y="140"/>
                      <a:pt x="0" y="231"/>
                      <a:pt x="31" y="292"/>
                    </a:cubicBezTo>
                    <a:cubicBezTo>
                      <a:pt x="31" y="315"/>
                      <a:pt x="71" y="325"/>
                      <a:pt x="137" y="325"/>
                    </a:cubicBezTo>
                    <a:cubicBezTo>
                      <a:pt x="244" y="325"/>
                      <a:pt x="420" y="299"/>
                      <a:pt x="608" y="262"/>
                    </a:cubicBezTo>
                    <a:cubicBezTo>
                      <a:pt x="912" y="171"/>
                      <a:pt x="1125" y="79"/>
                      <a:pt x="1125" y="19"/>
                    </a:cubicBezTo>
                    <a:cubicBezTo>
                      <a:pt x="1125" y="8"/>
                      <a:pt x="1088" y="0"/>
                      <a:pt x="1027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2925;p63">
                <a:extLst>
                  <a:ext uri="{FF2B5EF4-FFF2-40B4-BE49-F238E27FC236}">
                    <a16:creationId xmlns:a16="http://schemas.microsoft.com/office/drawing/2014/main" id="{2A19C256-4AD4-284A-9CCC-79967AD43AEB}"/>
                  </a:ext>
                </a:extLst>
              </p:cNvPr>
              <p:cNvSpPr/>
              <p:nvPr/>
            </p:nvSpPr>
            <p:spPr>
              <a:xfrm>
                <a:off x="1370202" y="3627295"/>
                <a:ext cx="23923" cy="6932"/>
              </a:xfrm>
              <a:custGeom>
                <a:avLst/>
                <a:gdLst/>
                <a:ahLst/>
                <a:cxnLst/>
                <a:rect l="l" t="t" r="r" b="b"/>
                <a:pathLst>
                  <a:path w="1125" h="326" extrusionOk="0">
                    <a:moveTo>
                      <a:pt x="1027" y="0"/>
                    </a:moveTo>
                    <a:cubicBezTo>
                      <a:pt x="921" y="0"/>
                      <a:pt x="740" y="21"/>
                      <a:pt x="547" y="79"/>
                    </a:cubicBezTo>
                    <a:cubicBezTo>
                      <a:pt x="243" y="140"/>
                      <a:pt x="0" y="262"/>
                      <a:pt x="31" y="292"/>
                    </a:cubicBezTo>
                    <a:cubicBezTo>
                      <a:pt x="31" y="315"/>
                      <a:pt x="66" y="325"/>
                      <a:pt x="129" y="325"/>
                    </a:cubicBezTo>
                    <a:cubicBezTo>
                      <a:pt x="230" y="325"/>
                      <a:pt x="402" y="299"/>
                      <a:pt x="608" y="262"/>
                    </a:cubicBezTo>
                    <a:cubicBezTo>
                      <a:pt x="912" y="201"/>
                      <a:pt x="1125" y="79"/>
                      <a:pt x="1125" y="19"/>
                    </a:cubicBezTo>
                    <a:cubicBezTo>
                      <a:pt x="1125" y="7"/>
                      <a:pt x="1088" y="0"/>
                      <a:pt x="1027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2926;p63">
                <a:extLst>
                  <a:ext uri="{FF2B5EF4-FFF2-40B4-BE49-F238E27FC236}">
                    <a16:creationId xmlns:a16="http://schemas.microsoft.com/office/drawing/2014/main" id="{94D6B341-FA60-154F-055A-058A014724E7}"/>
                  </a:ext>
                </a:extLst>
              </p:cNvPr>
              <p:cNvSpPr/>
              <p:nvPr/>
            </p:nvSpPr>
            <p:spPr>
              <a:xfrm>
                <a:off x="1417387" y="3615791"/>
                <a:ext cx="23923" cy="6996"/>
              </a:xfrm>
              <a:custGeom>
                <a:avLst/>
                <a:gdLst/>
                <a:ahLst/>
                <a:cxnLst/>
                <a:rect l="l" t="t" r="r" b="b"/>
                <a:pathLst>
                  <a:path w="1125" h="329" extrusionOk="0">
                    <a:moveTo>
                      <a:pt x="981" y="0"/>
                    </a:moveTo>
                    <a:cubicBezTo>
                      <a:pt x="873" y="0"/>
                      <a:pt x="715" y="23"/>
                      <a:pt x="547" y="73"/>
                    </a:cubicBezTo>
                    <a:cubicBezTo>
                      <a:pt x="243" y="134"/>
                      <a:pt x="0" y="256"/>
                      <a:pt x="31" y="286"/>
                    </a:cubicBezTo>
                    <a:cubicBezTo>
                      <a:pt x="31" y="313"/>
                      <a:pt x="86" y="328"/>
                      <a:pt x="174" y="328"/>
                    </a:cubicBezTo>
                    <a:cubicBezTo>
                      <a:pt x="283" y="328"/>
                      <a:pt x="441" y="306"/>
                      <a:pt x="608" y="256"/>
                    </a:cubicBezTo>
                    <a:cubicBezTo>
                      <a:pt x="912" y="195"/>
                      <a:pt x="1125" y="73"/>
                      <a:pt x="1125" y="43"/>
                    </a:cubicBezTo>
                    <a:cubicBezTo>
                      <a:pt x="1125" y="15"/>
                      <a:pt x="1070" y="0"/>
                      <a:pt x="981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2927;p63">
                <a:extLst>
                  <a:ext uri="{FF2B5EF4-FFF2-40B4-BE49-F238E27FC236}">
                    <a16:creationId xmlns:a16="http://schemas.microsoft.com/office/drawing/2014/main" id="{45C9B067-37A6-8E48-FC59-E53623C6D3C9}"/>
                  </a:ext>
                </a:extLst>
              </p:cNvPr>
              <p:cNvSpPr/>
              <p:nvPr/>
            </p:nvSpPr>
            <p:spPr>
              <a:xfrm>
                <a:off x="1464573" y="3606732"/>
                <a:ext cx="12291" cy="5231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46" extrusionOk="0">
                    <a:moveTo>
                      <a:pt x="398" y="0"/>
                    </a:moveTo>
                    <a:cubicBezTo>
                      <a:pt x="360" y="0"/>
                      <a:pt x="318" y="4"/>
                      <a:pt x="274" y="13"/>
                    </a:cubicBezTo>
                    <a:cubicBezTo>
                      <a:pt x="122" y="74"/>
                      <a:pt x="0" y="134"/>
                      <a:pt x="30" y="195"/>
                    </a:cubicBezTo>
                    <a:cubicBezTo>
                      <a:pt x="30" y="231"/>
                      <a:pt x="83" y="246"/>
                      <a:pt x="156" y="246"/>
                    </a:cubicBezTo>
                    <a:cubicBezTo>
                      <a:pt x="209" y="246"/>
                      <a:pt x="271" y="238"/>
                      <a:pt x="334" y="226"/>
                    </a:cubicBezTo>
                    <a:cubicBezTo>
                      <a:pt x="486" y="195"/>
                      <a:pt x="578" y="104"/>
                      <a:pt x="578" y="43"/>
                    </a:cubicBezTo>
                    <a:cubicBezTo>
                      <a:pt x="556" y="22"/>
                      <a:pt x="489" y="0"/>
                      <a:pt x="398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2928;p63">
                <a:extLst>
                  <a:ext uri="{FF2B5EF4-FFF2-40B4-BE49-F238E27FC236}">
                    <a16:creationId xmlns:a16="http://schemas.microsoft.com/office/drawing/2014/main" id="{17B1F94D-6F38-8C9B-E752-FBC652BCE255}"/>
                  </a:ext>
                </a:extLst>
              </p:cNvPr>
              <p:cNvSpPr/>
              <p:nvPr/>
            </p:nvSpPr>
            <p:spPr>
              <a:xfrm>
                <a:off x="1483945" y="3606562"/>
                <a:ext cx="12312" cy="5401"/>
              </a:xfrm>
              <a:custGeom>
                <a:avLst/>
                <a:gdLst/>
                <a:ahLst/>
                <a:cxnLst/>
                <a:rect l="l" t="t" r="r" b="b"/>
                <a:pathLst>
                  <a:path w="579" h="254" extrusionOk="0">
                    <a:moveTo>
                      <a:pt x="144" y="1"/>
                    </a:moveTo>
                    <a:cubicBezTo>
                      <a:pt x="73" y="1"/>
                      <a:pt x="31" y="16"/>
                      <a:pt x="31" y="51"/>
                    </a:cubicBezTo>
                    <a:cubicBezTo>
                      <a:pt x="1" y="112"/>
                      <a:pt x="123" y="173"/>
                      <a:pt x="275" y="234"/>
                    </a:cubicBezTo>
                    <a:cubicBezTo>
                      <a:pt x="337" y="246"/>
                      <a:pt x="400" y="254"/>
                      <a:pt x="453" y="254"/>
                    </a:cubicBezTo>
                    <a:cubicBezTo>
                      <a:pt x="526" y="254"/>
                      <a:pt x="578" y="239"/>
                      <a:pt x="578" y="203"/>
                    </a:cubicBezTo>
                    <a:cubicBezTo>
                      <a:pt x="578" y="142"/>
                      <a:pt x="487" y="82"/>
                      <a:pt x="335" y="21"/>
                    </a:cubicBezTo>
                    <a:cubicBezTo>
                      <a:pt x="260" y="8"/>
                      <a:pt x="195" y="1"/>
                      <a:pt x="144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2929;p63">
                <a:extLst>
                  <a:ext uri="{FF2B5EF4-FFF2-40B4-BE49-F238E27FC236}">
                    <a16:creationId xmlns:a16="http://schemas.microsoft.com/office/drawing/2014/main" id="{0CDEA0ED-07BC-B207-D1DD-A36CF1D420E9}"/>
                  </a:ext>
                </a:extLst>
              </p:cNvPr>
              <p:cNvSpPr/>
              <p:nvPr/>
            </p:nvSpPr>
            <p:spPr>
              <a:xfrm>
                <a:off x="1518201" y="3616663"/>
                <a:ext cx="23306" cy="8336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392" extrusionOk="0">
                    <a:moveTo>
                      <a:pt x="107" y="1"/>
                    </a:moveTo>
                    <a:cubicBezTo>
                      <a:pt x="49" y="1"/>
                      <a:pt x="12" y="11"/>
                      <a:pt x="1" y="32"/>
                    </a:cubicBezTo>
                    <a:cubicBezTo>
                      <a:pt x="1" y="93"/>
                      <a:pt x="214" y="215"/>
                      <a:pt x="518" y="306"/>
                    </a:cubicBezTo>
                    <a:cubicBezTo>
                      <a:pt x="711" y="349"/>
                      <a:pt x="905" y="392"/>
                      <a:pt x="1001" y="392"/>
                    </a:cubicBezTo>
                    <a:cubicBezTo>
                      <a:pt x="1041" y="392"/>
                      <a:pt x="1065" y="384"/>
                      <a:pt x="1065" y="367"/>
                    </a:cubicBezTo>
                    <a:cubicBezTo>
                      <a:pt x="1095" y="306"/>
                      <a:pt x="852" y="184"/>
                      <a:pt x="578" y="93"/>
                    </a:cubicBezTo>
                    <a:cubicBezTo>
                      <a:pt x="382" y="34"/>
                      <a:pt x="211" y="1"/>
                      <a:pt x="107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2930;p63">
                <a:extLst>
                  <a:ext uri="{FF2B5EF4-FFF2-40B4-BE49-F238E27FC236}">
                    <a16:creationId xmlns:a16="http://schemas.microsoft.com/office/drawing/2014/main" id="{85795125-C6E1-DDBC-C6DD-E1686E58D21A}"/>
                  </a:ext>
                </a:extLst>
              </p:cNvPr>
              <p:cNvSpPr/>
              <p:nvPr/>
            </p:nvSpPr>
            <p:spPr>
              <a:xfrm>
                <a:off x="1562814" y="3631697"/>
                <a:ext cx="22647" cy="944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444" extrusionOk="0">
                    <a:moveTo>
                      <a:pt x="67" y="0"/>
                    </a:moveTo>
                    <a:cubicBezTo>
                      <a:pt x="32" y="0"/>
                      <a:pt x="8" y="8"/>
                      <a:pt x="0" y="24"/>
                    </a:cubicBezTo>
                    <a:cubicBezTo>
                      <a:pt x="0" y="85"/>
                      <a:pt x="213" y="207"/>
                      <a:pt x="487" y="328"/>
                    </a:cubicBezTo>
                    <a:cubicBezTo>
                      <a:pt x="684" y="394"/>
                      <a:pt x="881" y="444"/>
                      <a:pt x="976" y="444"/>
                    </a:cubicBezTo>
                    <a:cubicBezTo>
                      <a:pt x="1012" y="444"/>
                      <a:pt x="1034" y="436"/>
                      <a:pt x="1034" y="419"/>
                    </a:cubicBezTo>
                    <a:cubicBezTo>
                      <a:pt x="1064" y="359"/>
                      <a:pt x="851" y="237"/>
                      <a:pt x="547" y="146"/>
                    </a:cubicBezTo>
                    <a:cubicBezTo>
                      <a:pt x="347" y="57"/>
                      <a:pt x="163" y="0"/>
                      <a:pt x="67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2931;p63">
                <a:extLst>
                  <a:ext uri="{FF2B5EF4-FFF2-40B4-BE49-F238E27FC236}">
                    <a16:creationId xmlns:a16="http://schemas.microsoft.com/office/drawing/2014/main" id="{96836D26-B061-598F-8E13-23D07AF200EA}"/>
                  </a:ext>
                </a:extLst>
              </p:cNvPr>
              <p:cNvSpPr/>
              <p:nvPr/>
            </p:nvSpPr>
            <p:spPr>
              <a:xfrm>
                <a:off x="1606108" y="3649155"/>
                <a:ext cx="22009" cy="1008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474" extrusionOk="0">
                    <a:moveTo>
                      <a:pt x="68" y="0"/>
                    </a:moveTo>
                    <a:cubicBezTo>
                      <a:pt x="32" y="0"/>
                      <a:pt x="9" y="8"/>
                      <a:pt x="1" y="24"/>
                    </a:cubicBezTo>
                    <a:cubicBezTo>
                      <a:pt x="1" y="54"/>
                      <a:pt x="183" y="176"/>
                      <a:pt x="487" y="328"/>
                    </a:cubicBezTo>
                    <a:cubicBezTo>
                      <a:pt x="687" y="417"/>
                      <a:pt x="871" y="473"/>
                      <a:pt x="967" y="473"/>
                    </a:cubicBezTo>
                    <a:cubicBezTo>
                      <a:pt x="1003" y="473"/>
                      <a:pt x="1026" y="466"/>
                      <a:pt x="1034" y="449"/>
                    </a:cubicBezTo>
                    <a:cubicBezTo>
                      <a:pt x="1034" y="419"/>
                      <a:pt x="821" y="298"/>
                      <a:pt x="548" y="146"/>
                    </a:cubicBezTo>
                    <a:cubicBezTo>
                      <a:pt x="348" y="57"/>
                      <a:pt x="164" y="0"/>
                      <a:pt x="68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2932;p63">
                <a:extLst>
                  <a:ext uri="{FF2B5EF4-FFF2-40B4-BE49-F238E27FC236}">
                    <a16:creationId xmlns:a16="http://schemas.microsoft.com/office/drawing/2014/main" id="{9C07BADE-0597-4023-A4F5-244F6EF0CD49}"/>
                  </a:ext>
                </a:extLst>
              </p:cNvPr>
              <p:cNvSpPr/>
              <p:nvPr/>
            </p:nvSpPr>
            <p:spPr>
              <a:xfrm>
                <a:off x="1648126" y="3668888"/>
                <a:ext cx="21988" cy="11568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544" extrusionOk="0">
                    <a:moveTo>
                      <a:pt x="63" y="0"/>
                    </a:moveTo>
                    <a:cubicBezTo>
                      <a:pt x="47" y="0"/>
                      <a:pt x="36" y="3"/>
                      <a:pt x="31" y="8"/>
                    </a:cubicBezTo>
                    <a:cubicBezTo>
                      <a:pt x="0" y="69"/>
                      <a:pt x="213" y="221"/>
                      <a:pt x="487" y="373"/>
                    </a:cubicBezTo>
                    <a:cubicBezTo>
                      <a:pt x="677" y="468"/>
                      <a:pt x="867" y="544"/>
                      <a:pt x="955" y="544"/>
                    </a:cubicBezTo>
                    <a:cubicBezTo>
                      <a:pt x="980" y="544"/>
                      <a:pt x="997" y="538"/>
                      <a:pt x="1004" y="525"/>
                    </a:cubicBezTo>
                    <a:cubicBezTo>
                      <a:pt x="1034" y="464"/>
                      <a:pt x="821" y="342"/>
                      <a:pt x="578" y="190"/>
                    </a:cubicBezTo>
                    <a:cubicBezTo>
                      <a:pt x="350" y="64"/>
                      <a:pt x="143" y="0"/>
                      <a:pt x="63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2933;p63">
                <a:extLst>
                  <a:ext uri="{FF2B5EF4-FFF2-40B4-BE49-F238E27FC236}">
                    <a16:creationId xmlns:a16="http://schemas.microsoft.com/office/drawing/2014/main" id="{ADF565D7-1F1B-7B7B-F2C0-686C6B14292B}"/>
                  </a:ext>
                </a:extLst>
              </p:cNvPr>
              <p:cNvSpPr/>
              <p:nvPr/>
            </p:nvSpPr>
            <p:spPr>
              <a:xfrm>
                <a:off x="1689486" y="3691003"/>
                <a:ext cx="11653" cy="716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337" extrusionOk="0">
                    <a:moveTo>
                      <a:pt x="94" y="0"/>
                    </a:moveTo>
                    <a:cubicBezTo>
                      <a:pt x="64" y="0"/>
                      <a:pt x="42" y="10"/>
                      <a:pt x="31" y="32"/>
                    </a:cubicBezTo>
                    <a:cubicBezTo>
                      <a:pt x="1" y="62"/>
                      <a:pt x="92" y="184"/>
                      <a:pt x="214" y="244"/>
                    </a:cubicBezTo>
                    <a:cubicBezTo>
                      <a:pt x="312" y="303"/>
                      <a:pt x="397" y="337"/>
                      <a:pt x="454" y="337"/>
                    </a:cubicBezTo>
                    <a:cubicBezTo>
                      <a:pt x="485" y="337"/>
                      <a:pt x="507" y="327"/>
                      <a:pt x="518" y="305"/>
                    </a:cubicBezTo>
                    <a:cubicBezTo>
                      <a:pt x="548" y="275"/>
                      <a:pt x="457" y="153"/>
                      <a:pt x="305" y="92"/>
                    </a:cubicBezTo>
                    <a:cubicBezTo>
                      <a:pt x="226" y="34"/>
                      <a:pt x="148" y="0"/>
                      <a:pt x="94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2934;p63">
                <a:extLst>
                  <a:ext uri="{FF2B5EF4-FFF2-40B4-BE49-F238E27FC236}">
                    <a16:creationId xmlns:a16="http://schemas.microsoft.com/office/drawing/2014/main" id="{42E2BCA6-716B-B4F3-CF88-22BE952BD59A}"/>
                  </a:ext>
                </a:extLst>
              </p:cNvPr>
              <p:cNvSpPr/>
              <p:nvPr/>
            </p:nvSpPr>
            <p:spPr>
              <a:xfrm>
                <a:off x="1410264" y="2581899"/>
                <a:ext cx="377496" cy="771133"/>
              </a:xfrm>
              <a:custGeom>
                <a:avLst/>
                <a:gdLst/>
                <a:ahLst/>
                <a:cxnLst/>
                <a:rect l="l" t="t" r="r" b="b"/>
                <a:pathLst>
                  <a:path w="17752" h="36263" extrusionOk="0">
                    <a:moveTo>
                      <a:pt x="3040" y="0"/>
                    </a:moveTo>
                    <a:lnTo>
                      <a:pt x="2615" y="3770"/>
                    </a:lnTo>
                    <a:cubicBezTo>
                      <a:pt x="2615" y="3770"/>
                      <a:pt x="1" y="15928"/>
                      <a:pt x="2007" y="20943"/>
                    </a:cubicBezTo>
                    <a:cubicBezTo>
                      <a:pt x="4013" y="25989"/>
                      <a:pt x="11825" y="36262"/>
                      <a:pt x="11825" y="36262"/>
                    </a:cubicBezTo>
                    <a:lnTo>
                      <a:pt x="17752" y="35898"/>
                    </a:lnTo>
                    <a:cubicBezTo>
                      <a:pt x="17752" y="35898"/>
                      <a:pt x="15624" y="4590"/>
                      <a:pt x="15108" y="3952"/>
                    </a:cubicBezTo>
                    <a:cubicBezTo>
                      <a:pt x="14591" y="3314"/>
                      <a:pt x="3040" y="0"/>
                      <a:pt x="304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2935;p63">
                <a:extLst>
                  <a:ext uri="{FF2B5EF4-FFF2-40B4-BE49-F238E27FC236}">
                    <a16:creationId xmlns:a16="http://schemas.microsoft.com/office/drawing/2014/main" id="{C5BF19D4-4468-7648-3FAC-84AB954A1A80}"/>
                  </a:ext>
                </a:extLst>
              </p:cNvPr>
              <p:cNvSpPr/>
              <p:nvPr/>
            </p:nvSpPr>
            <p:spPr>
              <a:xfrm>
                <a:off x="1028271" y="2644586"/>
                <a:ext cx="363291" cy="897830"/>
              </a:xfrm>
              <a:custGeom>
                <a:avLst/>
                <a:gdLst/>
                <a:ahLst/>
                <a:cxnLst/>
                <a:rect l="l" t="t" r="r" b="b"/>
                <a:pathLst>
                  <a:path w="17084" h="42221" extrusionOk="0">
                    <a:moveTo>
                      <a:pt x="11217" y="1"/>
                    </a:moveTo>
                    <a:lnTo>
                      <a:pt x="4135" y="3709"/>
                    </a:lnTo>
                    <a:cubicBezTo>
                      <a:pt x="2889" y="4651"/>
                      <a:pt x="1" y="7904"/>
                      <a:pt x="1" y="11642"/>
                    </a:cubicBezTo>
                    <a:cubicBezTo>
                      <a:pt x="1" y="18360"/>
                      <a:pt x="974" y="33679"/>
                      <a:pt x="2189" y="35746"/>
                    </a:cubicBezTo>
                    <a:cubicBezTo>
                      <a:pt x="3709" y="38299"/>
                      <a:pt x="10153" y="42220"/>
                      <a:pt x="10153" y="42220"/>
                    </a:cubicBezTo>
                    <a:lnTo>
                      <a:pt x="14682" y="35229"/>
                    </a:lnTo>
                    <a:lnTo>
                      <a:pt x="12828" y="33770"/>
                    </a:lnTo>
                    <a:cubicBezTo>
                      <a:pt x="13922" y="31582"/>
                      <a:pt x="16384" y="26597"/>
                      <a:pt x="16688" y="24956"/>
                    </a:cubicBezTo>
                    <a:cubicBezTo>
                      <a:pt x="17083" y="22798"/>
                      <a:pt x="13254" y="11430"/>
                      <a:pt x="12798" y="9454"/>
                    </a:cubicBezTo>
                    <a:cubicBezTo>
                      <a:pt x="12190" y="7022"/>
                      <a:pt x="11217" y="1"/>
                      <a:pt x="112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2936;p63">
                <a:extLst>
                  <a:ext uri="{FF2B5EF4-FFF2-40B4-BE49-F238E27FC236}">
                    <a16:creationId xmlns:a16="http://schemas.microsoft.com/office/drawing/2014/main" id="{9E2AF30E-1B41-51CB-4703-D27C7832E24D}"/>
                  </a:ext>
                </a:extLst>
              </p:cNvPr>
              <p:cNvSpPr/>
              <p:nvPr/>
            </p:nvSpPr>
            <p:spPr>
              <a:xfrm>
                <a:off x="1564749" y="2879216"/>
                <a:ext cx="199742" cy="434380"/>
              </a:xfrm>
              <a:custGeom>
                <a:avLst/>
                <a:gdLst/>
                <a:ahLst/>
                <a:cxnLst/>
                <a:rect l="l" t="t" r="r" b="b"/>
                <a:pathLst>
                  <a:path w="9393" h="20427" extrusionOk="0">
                    <a:moveTo>
                      <a:pt x="3314" y="0"/>
                    </a:moveTo>
                    <a:lnTo>
                      <a:pt x="3314" y="0"/>
                    </a:lnTo>
                    <a:cubicBezTo>
                      <a:pt x="3344" y="92"/>
                      <a:pt x="3374" y="183"/>
                      <a:pt x="3405" y="244"/>
                    </a:cubicBezTo>
                    <a:cubicBezTo>
                      <a:pt x="3466" y="456"/>
                      <a:pt x="3557" y="700"/>
                      <a:pt x="3678" y="1003"/>
                    </a:cubicBezTo>
                    <a:cubicBezTo>
                      <a:pt x="3921" y="1642"/>
                      <a:pt x="4286" y="2554"/>
                      <a:pt x="4712" y="3678"/>
                    </a:cubicBezTo>
                    <a:cubicBezTo>
                      <a:pt x="5624" y="5958"/>
                      <a:pt x="6839" y="9089"/>
                      <a:pt x="8207" y="12523"/>
                    </a:cubicBezTo>
                    <a:cubicBezTo>
                      <a:pt x="8533" y="13383"/>
                      <a:pt x="8859" y="14214"/>
                      <a:pt x="9185" y="14987"/>
                    </a:cubicBezTo>
                    <a:lnTo>
                      <a:pt x="9185" y="14987"/>
                    </a:lnTo>
                    <a:lnTo>
                      <a:pt x="2645" y="18815"/>
                    </a:lnTo>
                    <a:lnTo>
                      <a:pt x="700" y="19970"/>
                    </a:lnTo>
                    <a:lnTo>
                      <a:pt x="183" y="20305"/>
                    </a:lnTo>
                    <a:cubicBezTo>
                      <a:pt x="122" y="20335"/>
                      <a:pt x="61" y="20365"/>
                      <a:pt x="0" y="20426"/>
                    </a:cubicBezTo>
                    <a:cubicBezTo>
                      <a:pt x="92" y="20396"/>
                      <a:pt x="152" y="20365"/>
                      <a:pt x="213" y="20335"/>
                    </a:cubicBezTo>
                    <a:cubicBezTo>
                      <a:pt x="365" y="20244"/>
                      <a:pt x="517" y="20153"/>
                      <a:pt x="730" y="20031"/>
                    </a:cubicBezTo>
                    <a:lnTo>
                      <a:pt x="2706" y="18937"/>
                    </a:lnTo>
                    <a:lnTo>
                      <a:pt x="9332" y="15107"/>
                    </a:lnTo>
                    <a:lnTo>
                      <a:pt x="9393" y="15046"/>
                    </a:lnTo>
                    <a:lnTo>
                      <a:pt x="9362" y="14985"/>
                    </a:lnTo>
                    <a:cubicBezTo>
                      <a:pt x="9058" y="14165"/>
                      <a:pt x="8724" y="13314"/>
                      <a:pt x="8359" y="12463"/>
                    </a:cubicBezTo>
                    <a:cubicBezTo>
                      <a:pt x="6991" y="9028"/>
                      <a:pt x="5745" y="5897"/>
                      <a:pt x="4833" y="3618"/>
                    </a:cubicBezTo>
                    <a:cubicBezTo>
                      <a:pt x="4377" y="2523"/>
                      <a:pt x="4013" y="1611"/>
                      <a:pt x="3739" y="973"/>
                    </a:cubicBezTo>
                    <a:cubicBezTo>
                      <a:pt x="3618" y="669"/>
                      <a:pt x="3526" y="426"/>
                      <a:pt x="3435" y="244"/>
                    </a:cubicBezTo>
                    <a:cubicBezTo>
                      <a:pt x="3405" y="152"/>
                      <a:pt x="3374" y="61"/>
                      <a:pt x="33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2937;p63">
                <a:extLst>
                  <a:ext uri="{FF2B5EF4-FFF2-40B4-BE49-F238E27FC236}">
                    <a16:creationId xmlns:a16="http://schemas.microsoft.com/office/drawing/2014/main" id="{56899B42-C562-2D0B-4A73-3964CB3CE13C}"/>
                  </a:ext>
                </a:extLst>
              </p:cNvPr>
              <p:cNvSpPr/>
              <p:nvPr/>
            </p:nvSpPr>
            <p:spPr>
              <a:xfrm>
                <a:off x="1123939" y="2915408"/>
                <a:ext cx="105389" cy="361335"/>
              </a:xfrm>
              <a:custGeom>
                <a:avLst/>
                <a:gdLst/>
                <a:ahLst/>
                <a:cxnLst/>
                <a:rect l="l" t="t" r="r" b="b"/>
                <a:pathLst>
                  <a:path w="4956" h="16992" extrusionOk="0">
                    <a:moveTo>
                      <a:pt x="1" y="1"/>
                    </a:moveTo>
                    <a:cubicBezTo>
                      <a:pt x="1" y="61"/>
                      <a:pt x="1" y="122"/>
                      <a:pt x="31" y="183"/>
                    </a:cubicBezTo>
                    <a:cubicBezTo>
                      <a:pt x="61" y="305"/>
                      <a:pt x="92" y="487"/>
                      <a:pt x="153" y="700"/>
                    </a:cubicBezTo>
                    <a:cubicBezTo>
                      <a:pt x="274" y="1156"/>
                      <a:pt x="456" y="1764"/>
                      <a:pt x="639" y="2523"/>
                    </a:cubicBezTo>
                    <a:cubicBezTo>
                      <a:pt x="1095" y="4043"/>
                      <a:pt x="1703" y="6171"/>
                      <a:pt x="2371" y="8511"/>
                    </a:cubicBezTo>
                    <a:cubicBezTo>
                      <a:pt x="3071" y="10852"/>
                      <a:pt x="3678" y="12979"/>
                      <a:pt x="4134" y="14499"/>
                    </a:cubicBezTo>
                    <a:cubicBezTo>
                      <a:pt x="4378" y="15259"/>
                      <a:pt x="4560" y="15867"/>
                      <a:pt x="4712" y="16323"/>
                    </a:cubicBezTo>
                    <a:cubicBezTo>
                      <a:pt x="4773" y="16505"/>
                      <a:pt x="4833" y="16688"/>
                      <a:pt x="4864" y="16809"/>
                    </a:cubicBezTo>
                    <a:cubicBezTo>
                      <a:pt x="4925" y="16931"/>
                      <a:pt x="4955" y="16992"/>
                      <a:pt x="4955" y="16992"/>
                    </a:cubicBezTo>
                    <a:cubicBezTo>
                      <a:pt x="4925" y="16931"/>
                      <a:pt x="4925" y="16870"/>
                      <a:pt x="4925" y="16809"/>
                    </a:cubicBezTo>
                    <a:cubicBezTo>
                      <a:pt x="4864" y="16688"/>
                      <a:pt x="4833" y="16505"/>
                      <a:pt x="4773" y="16293"/>
                    </a:cubicBezTo>
                    <a:cubicBezTo>
                      <a:pt x="4651" y="15837"/>
                      <a:pt x="4499" y="15229"/>
                      <a:pt x="4286" y="14469"/>
                    </a:cubicBezTo>
                    <a:cubicBezTo>
                      <a:pt x="3861" y="12949"/>
                      <a:pt x="3253" y="10821"/>
                      <a:pt x="2554" y="8481"/>
                    </a:cubicBezTo>
                    <a:cubicBezTo>
                      <a:pt x="1885" y="6110"/>
                      <a:pt x="1247" y="3982"/>
                      <a:pt x="791" y="2463"/>
                    </a:cubicBezTo>
                    <a:lnTo>
                      <a:pt x="213" y="669"/>
                    </a:lnTo>
                    <a:lnTo>
                      <a:pt x="61" y="183"/>
                    </a:lnTo>
                    <a:cubicBezTo>
                      <a:pt x="61" y="122"/>
                      <a:pt x="31" y="61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2938;p63">
                <a:extLst>
                  <a:ext uri="{FF2B5EF4-FFF2-40B4-BE49-F238E27FC236}">
                    <a16:creationId xmlns:a16="http://schemas.microsoft.com/office/drawing/2014/main" id="{E91CF71C-003A-2C26-93C5-E0E2B553DD60}"/>
                  </a:ext>
                </a:extLst>
              </p:cNvPr>
              <p:cNvSpPr/>
              <p:nvPr/>
            </p:nvSpPr>
            <p:spPr>
              <a:xfrm>
                <a:off x="1229942" y="2663979"/>
                <a:ext cx="145453" cy="505490"/>
              </a:xfrm>
              <a:custGeom>
                <a:avLst/>
                <a:gdLst/>
                <a:ahLst/>
                <a:cxnLst/>
                <a:rect l="l" t="t" r="r" b="b"/>
                <a:pathLst>
                  <a:path w="6840" h="23771" extrusionOk="0">
                    <a:moveTo>
                      <a:pt x="0" y="1"/>
                    </a:moveTo>
                    <a:cubicBezTo>
                      <a:pt x="0" y="92"/>
                      <a:pt x="0" y="183"/>
                      <a:pt x="31" y="274"/>
                    </a:cubicBezTo>
                    <a:cubicBezTo>
                      <a:pt x="31" y="183"/>
                      <a:pt x="0" y="92"/>
                      <a:pt x="0" y="1"/>
                    </a:cubicBezTo>
                    <a:close/>
                    <a:moveTo>
                      <a:pt x="31" y="274"/>
                    </a:moveTo>
                    <a:cubicBezTo>
                      <a:pt x="31" y="487"/>
                      <a:pt x="31" y="730"/>
                      <a:pt x="61" y="1065"/>
                    </a:cubicBezTo>
                    <a:cubicBezTo>
                      <a:pt x="122" y="1764"/>
                      <a:pt x="213" y="2767"/>
                      <a:pt x="304" y="3983"/>
                    </a:cubicBezTo>
                    <a:cubicBezTo>
                      <a:pt x="487" y="6414"/>
                      <a:pt x="760" y="9818"/>
                      <a:pt x="1125" y="13557"/>
                    </a:cubicBezTo>
                    <a:cubicBezTo>
                      <a:pt x="1186" y="14226"/>
                      <a:pt x="1277" y="14864"/>
                      <a:pt x="1338" y="15502"/>
                    </a:cubicBezTo>
                    <a:lnTo>
                      <a:pt x="1338" y="15533"/>
                    </a:lnTo>
                    <a:lnTo>
                      <a:pt x="1368" y="15563"/>
                    </a:lnTo>
                    <a:lnTo>
                      <a:pt x="3412" y="16743"/>
                    </a:lnTo>
                    <a:lnTo>
                      <a:pt x="3412" y="16743"/>
                    </a:lnTo>
                    <a:lnTo>
                      <a:pt x="2250" y="17934"/>
                    </a:lnTo>
                    <a:lnTo>
                      <a:pt x="2219" y="17964"/>
                    </a:lnTo>
                    <a:lnTo>
                      <a:pt x="2250" y="18025"/>
                    </a:lnTo>
                    <a:cubicBezTo>
                      <a:pt x="2463" y="18542"/>
                      <a:pt x="2706" y="18998"/>
                      <a:pt x="2979" y="19454"/>
                    </a:cubicBezTo>
                    <a:cubicBezTo>
                      <a:pt x="3222" y="19849"/>
                      <a:pt x="3496" y="20244"/>
                      <a:pt x="3800" y="20609"/>
                    </a:cubicBezTo>
                    <a:cubicBezTo>
                      <a:pt x="4286" y="21217"/>
                      <a:pt x="4803" y="21794"/>
                      <a:pt x="5350" y="22341"/>
                    </a:cubicBezTo>
                    <a:cubicBezTo>
                      <a:pt x="5806" y="22828"/>
                      <a:pt x="6171" y="23162"/>
                      <a:pt x="6414" y="23405"/>
                    </a:cubicBezTo>
                    <a:lnTo>
                      <a:pt x="6718" y="23679"/>
                    </a:lnTo>
                    <a:cubicBezTo>
                      <a:pt x="6748" y="23709"/>
                      <a:pt x="6779" y="23740"/>
                      <a:pt x="6809" y="23770"/>
                    </a:cubicBezTo>
                    <a:cubicBezTo>
                      <a:pt x="6839" y="23770"/>
                      <a:pt x="6809" y="23740"/>
                      <a:pt x="6748" y="23679"/>
                    </a:cubicBezTo>
                    <a:lnTo>
                      <a:pt x="6475" y="23375"/>
                    </a:lnTo>
                    <a:lnTo>
                      <a:pt x="5441" y="22281"/>
                    </a:lnTo>
                    <a:cubicBezTo>
                      <a:pt x="4985" y="21825"/>
                      <a:pt x="4438" y="21217"/>
                      <a:pt x="3922" y="20518"/>
                    </a:cubicBezTo>
                    <a:cubicBezTo>
                      <a:pt x="3648" y="20153"/>
                      <a:pt x="3344" y="19788"/>
                      <a:pt x="3101" y="19363"/>
                    </a:cubicBezTo>
                    <a:cubicBezTo>
                      <a:pt x="2865" y="18949"/>
                      <a:pt x="2629" y="18479"/>
                      <a:pt x="2420" y="18007"/>
                    </a:cubicBezTo>
                    <a:lnTo>
                      <a:pt x="2420" y="18007"/>
                    </a:lnTo>
                    <a:lnTo>
                      <a:pt x="3648" y="16779"/>
                    </a:lnTo>
                    <a:lnTo>
                      <a:pt x="3709" y="16688"/>
                    </a:lnTo>
                    <a:lnTo>
                      <a:pt x="3618" y="16627"/>
                    </a:lnTo>
                    <a:lnTo>
                      <a:pt x="1518" y="15444"/>
                    </a:lnTo>
                    <a:lnTo>
                      <a:pt x="1518" y="15444"/>
                    </a:lnTo>
                    <a:cubicBezTo>
                      <a:pt x="1457" y="14815"/>
                      <a:pt x="1367" y="14186"/>
                      <a:pt x="1307" y="13527"/>
                    </a:cubicBezTo>
                    <a:cubicBezTo>
                      <a:pt x="973" y="9818"/>
                      <a:pt x="639" y="6445"/>
                      <a:pt x="426" y="3952"/>
                    </a:cubicBezTo>
                    <a:cubicBezTo>
                      <a:pt x="304" y="2767"/>
                      <a:pt x="183" y="1764"/>
                      <a:pt x="122" y="1065"/>
                    </a:cubicBezTo>
                    <a:cubicBezTo>
                      <a:pt x="92" y="730"/>
                      <a:pt x="61" y="487"/>
                      <a:pt x="31" y="27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2939;p63">
                <a:extLst>
                  <a:ext uri="{FF2B5EF4-FFF2-40B4-BE49-F238E27FC236}">
                    <a16:creationId xmlns:a16="http://schemas.microsoft.com/office/drawing/2014/main" id="{44946A73-3FC2-01C5-2E76-420409258B1F}"/>
                  </a:ext>
                </a:extLst>
              </p:cNvPr>
              <p:cNvSpPr/>
              <p:nvPr/>
            </p:nvSpPr>
            <p:spPr>
              <a:xfrm>
                <a:off x="1119410" y="3265717"/>
                <a:ext cx="345195" cy="263091"/>
              </a:xfrm>
              <a:custGeom>
                <a:avLst/>
                <a:gdLst/>
                <a:ahLst/>
                <a:cxnLst/>
                <a:rect l="l" t="t" r="r" b="b"/>
                <a:pathLst>
                  <a:path w="16233" h="12372" extrusionOk="0">
                    <a:moveTo>
                      <a:pt x="8481" y="1"/>
                    </a:moveTo>
                    <a:lnTo>
                      <a:pt x="183" y="1247"/>
                    </a:lnTo>
                    <a:lnTo>
                      <a:pt x="1" y="1794"/>
                    </a:lnTo>
                    <a:lnTo>
                      <a:pt x="8755" y="12372"/>
                    </a:lnTo>
                    <a:lnTo>
                      <a:pt x="16232" y="10943"/>
                    </a:lnTo>
                    <a:lnTo>
                      <a:pt x="11946" y="4621"/>
                    </a:lnTo>
                    <a:lnTo>
                      <a:pt x="848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2940;p63">
                <a:extLst>
                  <a:ext uri="{FF2B5EF4-FFF2-40B4-BE49-F238E27FC236}">
                    <a16:creationId xmlns:a16="http://schemas.microsoft.com/office/drawing/2014/main" id="{D657D056-0722-C6D3-8902-23B851006257}"/>
                  </a:ext>
                </a:extLst>
              </p:cNvPr>
              <p:cNvSpPr/>
              <p:nvPr/>
            </p:nvSpPr>
            <p:spPr>
              <a:xfrm>
                <a:off x="1119410" y="3277369"/>
                <a:ext cx="345195" cy="263091"/>
              </a:xfrm>
              <a:custGeom>
                <a:avLst/>
                <a:gdLst/>
                <a:ahLst/>
                <a:cxnLst/>
                <a:rect l="l" t="t" r="r" b="b"/>
                <a:pathLst>
                  <a:path w="16233" h="12372" extrusionOk="0">
                    <a:moveTo>
                      <a:pt x="8268" y="0"/>
                    </a:moveTo>
                    <a:lnTo>
                      <a:pt x="1" y="1246"/>
                    </a:lnTo>
                    <a:lnTo>
                      <a:pt x="8572" y="12371"/>
                    </a:lnTo>
                    <a:lnTo>
                      <a:pt x="15807" y="10882"/>
                    </a:lnTo>
                    <a:lnTo>
                      <a:pt x="16232" y="10395"/>
                    </a:lnTo>
                    <a:lnTo>
                      <a:pt x="11764" y="4620"/>
                    </a:lnTo>
                    <a:lnTo>
                      <a:pt x="82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2941;p63">
                <a:extLst>
                  <a:ext uri="{FF2B5EF4-FFF2-40B4-BE49-F238E27FC236}">
                    <a16:creationId xmlns:a16="http://schemas.microsoft.com/office/drawing/2014/main" id="{1BE047F9-6099-936F-CFA3-02B2CCD08378}"/>
                  </a:ext>
                </a:extLst>
              </p:cNvPr>
              <p:cNvSpPr/>
              <p:nvPr/>
            </p:nvSpPr>
            <p:spPr>
              <a:xfrm>
                <a:off x="1217013" y="3318473"/>
                <a:ext cx="20903" cy="17926"/>
              </a:xfrm>
              <a:custGeom>
                <a:avLst/>
                <a:gdLst/>
                <a:ahLst/>
                <a:cxnLst/>
                <a:rect l="l" t="t" r="r" b="b"/>
                <a:pathLst>
                  <a:path w="983" h="843" extrusionOk="0">
                    <a:moveTo>
                      <a:pt x="475" y="0"/>
                    </a:moveTo>
                    <a:cubicBezTo>
                      <a:pt x="337" y="0"/>
                      <a:pt x="201" y="63"/>
                      <a:pt x="122" y="195"/>
                    </a:cubicBezTo>
                    <a:cubicBezTo>
                      <a:pt x="1" y="408"/>
                      <a:pt x="92" y="651"/>
                      <a:pt x="274" y="772"/>
                    </a:cubicBezTo>
                    <a:cubicBezTo>
                      <a:pt x="351" y="821"/>
                      <a:pt x="430" y="843"/>
                      <a:pt x="507" y="843"/>
                    </a:cubicBezTo>
                    <a:cubicBezTo>
                      <a:pt x="764" y="843"/>
                      <a:pt x="983" y="598"/>
                      <a:pt x="912" y="316"/>
                    </a:cubicBezTo>
                    <a:cubicBezTo>
                      <a:pt x="843" y="109"/>
                      <a:pt x="657" y="0"/>
                      <a:pt x="475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2942;p63">
                <a:extLst>
                  <a:ext uri="{FF2B5EF4-FFF2-40B4-BE49-F238E27FC236}">
                    <a16:creationId xmlns:a16="http://schemas.microsoft.com/office/drawing/2014/main" id="{66CEF43E-9638-76FE-F831-74E93D5529D6}"/>
                  </a:ext>
                </a:extLst>
              </p:cNvPr>
              <p:cNvSpPr/>
              <p:nvPr/>
            </p:nvSpPr>
            <p:spPr>
              <a:xfrm>
                <a:off x="1255800" y="3329875"/>
                <a:ext cx="377468" cy="186047"/>
              </a:xfrm>
              <a:custGeom>
                <a:avLst/>
                <a:gdLst/>
                <a:ahLst/>
                <a:cxnLst/>
                <a:rect l="l" t="t" r="r" b="b"/>
                <a:pathLst>
                  <a:path w="17144" h="8749" extrusionOk="0">
                    <a:moveTo>
                      <a:pt x="8751" y="0"/>
                    </a:moveTo>
                    <a:cubicBezTo>
                      <a:pt x="8519" y="0"/>
                      <a:pt x="8287" y="18"/>
                      <a:pt x="8055" y="54"/>
                    </a:cubicBezTo>
                    <a:lnTo>
                      <a:pt x="6900" y="236"/>
                    </a:lnTo>
                    <a:lnTo>
                      <a:pt x="6262" y="1209"/>
                    </a:lnTo>
                    <a:cubicBezTo>
                      <a:pt x="6262" y="1209"/>
                      <a:pt x="699" y="2303"/>
                      <a:pt x="608" y="3033"/>
                    </a:cubicBezTo>
                    <a:lnTo>
                      <a:pt x="608" y="3245"/>
                    </a:lnTo>
                    <a:lnTo>
                      <a:pt x="608" y="3367"/>
                    </a:lnTo>
                    <a:lnTo>
                      <a:pt x="5472" y="3002"/>
                    </a:lnTo>
                    <a:lnTo>
                      <a:pt x="5472" y="3002"/>
                    </a:lnTo>
                    <a:cubicBezTo>
                      <a:pt x="5471" y="3002"/>
                      <a:pt x="1398" y="3580"/>
                      <a:pt x="1155" y="3641"/>
                    </a:cubicBezTo>
                    <a:cubicBezTo>
                      <a:pt x="912" y="3671"/>
                      <a:pt x="0" y="3732"/>
                      <a:pt x="91" y="4218"/>
                    </a:cubicBezTo>
                    <a:cubicBezTo>
                      <a:pt x="149" y="4564"/>
                      <a:pt x="618" y="4828"/>
                      <a:pt x="1289" y="4828"/>
                    </a:cubicBezTo>
                    <a:cubicBezTo>
                      <a:pt x="1325" y="4828"/>
                      <a:pt x="1361" y="4828"/>
                      <a:pt x="1398" y="4826"/>
                    </a:cubicBezTo>
                    <a:cubicBezTo>
                      <a:pt x="1672" y="4826"/>
                      <a:pt x="5258" y="4613"/>
                      <a:pt x="5259" y="4613"/>
                    </a:cubicBezTo>
                    <a:lnTo>
                      <a:pt x="5259" y="4613"/>
                    </a:lnTo>
                    <a:lnTo>
                      <a:pt x="1368" y="5160"/>
                    </a:lnTo>
                    <a:cubicBezTo>
                      <a:pt x="943" y="5221"/>
                      <a:pt x="1095" y="5920"/>
                      <a:pt x="1368" y="5951"/>
                    </a:cubicBezTo>
                    <a:cubicBezTo>
                      <a:pt x="1642" y="6011"/>
                      <a:pt x="6779" y="6711"/>
                      <a:pt x="6779" y="6711"/>
                    </a:cubicBezTo>
                    <a:cubicBezTo>
                      <a:pt x="6383" y="7106"/>
                      <a:pt x="5867" y="7349"/>
                      <a:pt x="5320" y="7470"/>
                    </a:cubicBezTo>
                    <a:cubicBezTo>
                      <a:pt x="5305" y="7471"/>
                      <a:pt x="5291" y="7471"/>
                      <a:pt x="5276" y="7471"/>
                    </a:cubicBezTo>
                    <a:cubicBezTo>
                      <a:pt x="4767" y="7471"/>
                      <a:pt x="3938" y="7103"/>
                      <a:pt x="3476" y="7103"/>
                    </a:cubicBezTo>
                    <a:cubicBezTo>
                      <a:pt x="3320" y="7103"/>
                      <a:pt x="3207" y="7145"/>
                      <a:pt x="3161" y="7258"/>
                    </a:cubicBezTo>
                    <a:cubicBezTo>
                      <a:pt x="2979" y="7714"/>
                      <a:pt x="3070" y="7957"/>
                      <a:pt x="3222" y="8018"/>
                    </a:cubicBezTo>
                    <a:cubicBezTo>
                      <a:pt x="4013" y="8322"/>
                      <a:pt x="4833" y="8565"/>
                      <a:pt x="5684" y="8747"/>
                    </a:cubicBezTo>
                    <a:cubicBezTo>
                      <a:pt x="5696" y="8748"/>
                      <a:pt x="5710" y="8749"/>
                      <a:pt x="5726" y="8749"/>
                    </a:cubicBezTo>
                    <a:cubicBezTo>
                      <a:pt x="6454" y="8749"/>
                      <a:pt x="11520" y="7410"/>
                      <a:pt x="11520" y="7410"/>
                    </a:cubicBezTo>
                    <a:lnTo>
                      <a:pt x="17143" y="6407"/>
                    </a:lnTo>
                    <a:lnTo>
                      <a:pt x="14955" y="358"/>
                    </a:lnTo>
                    <a:lnTo>
                      <a:pt x="11855" y="1209"/>
                    </a:lnTo>
                    <a:cubicBezTo>
                      <a:pt x="10996" y="426"/>
                      <a:pt x="9886" y="0"/>
                      <a:pt x="8751" y="0"/>
                    </a:cubicBez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2943;p63">
                <a:extLst>
                  <a:ext uri="{FF2B5EF4-FFF2-40B4-BE49-F238E27FC236}">
                    <a16:creationId xmlns:a16="http://schemas.microsoft.com/office/drawing/2014/main" id="{0F207DCF-1498-4399-A2A7-E8BC4ACC77EB}"/>
                  </a:ext>
                </a:extLst>
              </p:cNvPr>
              <p:cNvSpPr/>
              <p:nvPr/>
            </p:nvSpPr>
            <p:spPr>
              <a:xfrm>
                <a:off x="1132339" y="3341992"/>
                <a:ext cx="155809" cy="186834"/>
              </a:xfrm>
              <a:custGeom>
                <a:avLst/>
                <a:gdLst/>
                <a:ahLst/>
                <a:cxnLst/>
                <a:rect l="l" t="t" r="r" b="b"/>
                <a:pathLst>
                  <a:path w="7327" h="8786" extrusionOk="0">
                    <a:moveTo>
                      <a:pt x="761" y="1"/>
                    </a:moveTo>
                    <a:cubicBezTo>
                      <a:pt x="761" y="1"/>
                      <a:pt x="1" y="426"/>
                      <a:pt x="639" y="1460"/>
                    </a:cubicBezTo>
                    <a:cubicBezTo>
                      <a:pt x="1217" y="2432"/>
                      <a:pt x="1946" y="3283"/>
                      <a:pt x="2797" y="3982"/>
                    </a:cubicBezTo>
                    <a:cubicBezTo>
                      <a:pt x="2767" y="4378"/>
                      <a:pt x="2979" y="4742"/>
                      <a:pt x="3314" y="4925"/>
                    </a:cubicBezTo>
                    <a:cubicBezTo>
                      <a:pt x="3314" y="4925"/>
                      <a:pt x="2706" y="5168"/>
                      <a:pt x="3253" y="6141"/>
                    </a:cubicBezTo>
                    <a:cubicBezTo>
                      <a:pt x="3101" y="6809"/>
                      <a:pt x="3527" y="7478"/>
                      <a:pt x="4195" y="7569"/>
                    </a:cubicBezTo>
                    <a:cubicBezTo>
                      <a:pt x="4195" y="7569"/>
                      <a:pt x="4043" y="8511"/>
                      <a:pt x="5198" y="8755"/>
                    </a:cubicBezTo>
                    <a:cubicBezTo>
                      <a:pt x="5328" y="8775"/>
                      <a:pt x="5458" y="8785"/>
                      <a:pt x="5588" y="8785"/>
                    </a:cubicBezTo>
                    <a:cubicBezTo>
                      <a:pt x="6221" y="8785"/>
                      <a:pt x="6847" y="8545"/>
                      <a:pt x="7326" y="8116"/>
                    </a:cubicBezTo>
                    <a:lnTo>
                      <a:pt x="761" y="1"/>
                    </a:ln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2944;p63">
                <a:extLst>
                  <a:ext uri="{FF2B5EF4-FFF2-40B4-BE49-F238E27FC236}">
                    <a16:creationId xmlns:a16="http://schemas.microsoft.com/office/drawing/2014/main" id="{C026A948-85C1-738D-75AE-878F518DD4B6}"/>
                  </a:ext>
                </a:extLst>
              </p:cNvPr>
              <p:cNvSpPr/>
              <p:nvPr/>
            </p:nvSpPr>
            <p:spPr>
              <a:xfrm>
                <a:off x="1200852" y="3423434"/>
                <a:ext cx="72407" cy="30515"/>
              </a:xfrm>
              <a:custGeom>
                <a:avLst/>
                <a:gdLst/>
                <a:ahLst/>
                <a:cxnLst/>
                <a:rect l="l" t="t" r="r" b="b"/>
                <a:pathLst>
                  <a:path w="3405" h="1435" extrusionOk="0">
                    <a:moveTo>
                      <a:pt x="1" y="1"/>
                    </a:moveTo>
                    <a:lnTo>
                      <a:pt x="122" y="1125"/>
                    </a:lnTo>
                    <a:cubicBezTo>
                      <a:pt x="943" y="1308"/>
                      <a:pt x="1794" y="1429"/>
                      <a:pt x="2645" y="1429"/>
                    </a:cubicBezTo>
                    <a:cubicBezTo>
                      <a:pt x="2676" y="1433"/>
                      <a:pt x="2706" y="1435"/>
                      <a:pt x="2736" y="1435"/>
                    </a:cubicBezTo>
                    <a:cubicBezTo>
                      <a:pt x="2942" y="1435"/>
                      <a:pt x="3124" y="1345"/>
                      <a:pt x="3283" y="1186"/>
                    </a:cubicBezTo>
                    <a:cubicBezTo>
                      <a:pt x="3405" y="973"/>
                      <a:pt x="3344" y="669"/>
                      <a:pt x="3162" y="517"/>
                    </a:cubicBezTo>
                    <a:cubicBezTo>
                      <a:pt x="2949" y="335"/>
                      <a:pt x="2736" y="365"/>
                      <a:pt x="2463" y="304"/>
                    </a:cubicBezTo>
                    <a:cubicBezTo>
                      <a:pt x="1703" y="122"/>
                      <a:pt x="821" y="92"/>
                      <a:pt x="1" y="1"/>
                    </a:cubicBez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2945;p63">
                <a:extLst>
                  <a:ext uri="{FF2B5EF4-FFF2-40B4-BE49-F238E27FC236}">
                    <a16:creationId xmlns:a16="http://schemas.microsoft.com/office/drawing/2014/main" id="{5C0A4325-4D37-1284-933C-B21004A7528B}"/>
                  </a:ext>
                </a:extLst>
              </p:cNvPr>
              <p:cNvSpPr/>
              <p:nvPr/>
            </p:nvSpPr>
            <p:spPr>
              <a:xfrm>
                <a:off x="1211846" y="3450589"/>
                <a:ext cx="72407" cy="29899"/>
              </a:xfrm>
              <a:custGeom>
                <a:avLst/>
                <a:gdLst/>
                <a:ahLst/>
                <a:cxnLst/>
                <a:rect l="l" t="t" r="r" b="b"/>
                <a:pathLst>
                  <a:path w="3405" h="1406" extrusionOk="0">
                    <a:moveTo>
                      <a:pt x="0" y="0"/>
                    </a:moveTo>
                    <a:lnTo>
                      <a:pt x="122" y="1094"/>
                    </a:lnTo>
                    <a:cubicBezTo>
                      <a:pt x="943" y="1307"/>
                      <a:pt x="1794" y="1398"/>
                      <a:pt x="2645" y="1398"/>
                    </a:cubicBezTo>
                    <a:cubicBezTo>
                      <a:pt x="2684" y="1403"/>
                      <a:pt x="2723" y="1406"/>
                      <a:pt x="2761" y="1406"/>
                    </a:cubicBezTo>
                    <a:cubicBezTo>
                      <a:pt x="2956" y="1406"/>
                      <a:pt x="3130" y="1338"/>
                      <a:pt x="3283" y="1186"/>
                    </a:cubicBezTo>
                    <a:cubicBezTo>
                      <a:pt x="3405" y="973"/>
                      <a:pt x="3374" y="669"/>
                      <a:pt x="3162" y="486"/>
                    </a:cubicBezTo>
                    <a:cubicBezTo>
                      <a:pt x="2979" y="304"/>
                      <a:pt x="2736" y="334"/>
                      <a:pt x="2493" y="304"/>
                    </a:cubicBezTo>
                    <a:cubicBezTo>
                      <a:pt x="1703" y="122"/>
                      <a:pt x="821" y="91"/>
                      <a:pt x="0" y="0"/>
                    </a:cubicBez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2946;p63">
                <a:extLst>
                  <a:ext uri="{FF2B5EF4-FFF2-40B4-BE49-F238E27FC236}">
                    <a16:creationId xmlns:a16="http://schemas.microsoft.com/office/drawing/2014/main" id="{F5209B1C-2803-C930-17AD-C9082EC4AD08}"/>
                  </a:ext>
                </a:extLst>
              </p:cNvPr>
              <p:cNvSpPr/>
              <p:nvPr/>
            </p:nvSpPr>
            <p:spPr>
              <a:xfrm>
                <a:off x="1225413" y="3477722"/>
                <a:ext cx="72407" cy="30537"/>
              </a:xfrm>
              <a:custGeom>
                <a:avLst/>
                <a:gdLst/>
                <a:ahLst/>
                <a:cxnLst/>
                <a:rect l="l" t="t" r="r" b="b"/>
                <a:pathLst>
                  <a:path w="3405" h="1436" extrusionOk="0">
                    <a:moveTo>
                      <a:pt x="1" y="1"/>
                    </a:moveTo>
                    <a:lnTo>
                      <a:pt x="122" y="1095"/>
                    </a:lnTo>
                    <a:cubicBezTo>
                      <a:pt x="943" y="1308"/>
                      <a:pt x="1794" y="1399"/>
                      <a:pt x="2645" y="1429"/>
                    </a:cubicBezTo>
                    <a:cubicBezTo>
                      <a:pt x="2676" y="1433"/>
                      <a:pt x="2706" y="1435"/>
                      <a:pt x="2736" y="1435"/>
                    </a:cubicBezTo>
                    <a:cubicBezTo>
                      <a:pt x="2942" y="1435"/>
                      <a:pt x="3124" y="1345"/>
                      <a:pt x="3283" y="1186"/>
                    </a:cubicBezTo>
                    <a:cubicBezTo>
                      <a:pt x="3405" y="973"/>
                      <a:pt x="3344" y="669"/>
                      <a:pt x="3162" y="487"/>
                    </a:cubicBezTo>
                    <a:cubicBezTo>
                      <a:pt x="2949" y="335"/>
                      <a:pt x="2736" y="365"/>
                      <a:pt x="2463" y="305"/>
                    </a:cubicBezTo>
                    <a:cubicBezTo>
                      <a:pt x="1703" y="122"/>
                      <a:pt x="821" y="92"/>
                      <a:pt x="1" y="1"/>
                    </a:cubicBez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2947;p63">
                <a:extLst>
                  <a:ext uri="{FF2B5EF4-FFF2-40B4-BE49-F238E27FC236}">
                    <a16:creationId xmlns:a16="http://schemas.microsoft.com/office/drawing/2014/main" id="{1DB3DDE4-6BF3-0B68-B1CC-91F8B3404BB0}"/>
                  </a:ext>
                </a:extLst>
              </p:cNvPr>
              <p:cNvSpPr/>
              <p:nvPr/>
            </p:nvSpPr>
            <p:spPr>
              <a:xfrm>
                <a:off x="1204085" y="3447250"/>
                <a:ext cx="56267" cy="7932"/>
              </a:xfrm>
              <a:custGeom>
                <a:avLst/>
                <a:gdLst/>
                <a:ahLst/>
                <a:cxnLst/>
                <a:rect l="l" t="t" r="r" b="b"/>
                <a:pathLst>
                  <a:path w="2646" h="373" extrusionOk="0">
                    <a:moveTo>
                      <a:pt x="21" y="0"/>
                    </a:moveTo>
                    <a:cubicBezTo>
                      <a:pt x="8" y="0"/>
                      <a:pt x="1" y="2"/>
                      <a:pt x="1" y="5"/>
                    </a:cubicBezTo>
                    <a:cubicBezTo>
                      <a:pt x="426" y="157"/>
                      <a:pt x="852" y="279"/>
                      <a:pt x="1308" y="309"/>
                    </a:cubicBezTo>
                    <a:cubicBezTo>
                      <a:pt x="1589" y="347"/>
                      <a:pt x="1860" y="373"/>
                      <a:pt x="2133" y="373"/>
                    </a:cubicBezTo>
                    <a:cubicBezTo>
                      <a:pt x="2301" y="373"/>
                      <a:pt x="2471" y="363"/>
                      <a:pt x="2645" y="339"/>
                    </a:cubicBezTo>
                    <a:cubicBezTo>
                      <a:pt x="2645" y="309"/>
                      <a:pt x="2068" y="279"/>
                      <a:pt x="1338" y="188"/>
                    </a:cubicBezTo>
                    <a:cubicBezTo>
                      <a:pt x="686" y="106"/>
                      <a:pt x="132" y="0"/>
                      <a:pt x="21" y="0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2948;p63">
                <a:extLst>
                  <a:ext uri="{FF2B5EF4-FFF2-40B4-BE49-F238E27FC236}">
                    <a16:creationId xmlns:a16="http://schemas.microsoft.com/office/drawing/2014/main" id="{8960DF8B-8197-13A4-7DC1-C4B284831C94}"/>
                  </a:ext>
                </a:extLst>
              </p:cNvPr>
              <p:cNvSpPr/>
              <p:nvPr/>
            </p:nvSpPr>
            <p:spPr>
              <a:xfrm>
                <a:off x="1204744" y="3472448"/>
                <a:ext cx="64008" cy="9357"/>
              </a:xfrm>
              <a:custGeom>
                <a:avLst/>
                <a:gdLst/>
                <a:ahLst/>
                <a:cxnLst/>
                <a:rect l="l" t="t" r="r" b="b"/>
                <a:pathLst>
                  <a:path w="3010" h="440" extrusionOk="0">
                    <a:moveTo>
                      <a:pt x="22" y="1"/>
                    </a:moveTo>
                    <a:cubicBezTo>
                      <a:pt x="8" y="1"/>
                      <a:pt x="0" y="2"/>
                      <a:pt x="0" y="6"/>
                    </a:cubicBezTo>
                    <a:cubicBezTo>
                      <a:pt x="486" y="158"/>
                      <a:pt x="1003" y="279"/>
                      <a:pt x="1489" y="310"/>
                    </a:cubicBezTo>
                    <a:cubicBezTo>
                      <a:pt x="1915" y="385"/>
                      <a:pt x="2340" y="439"/>
                      <a:pt x="2748" y="439"/>
                    </a:cubicBezTo>
                    <a:cubicBezTo>
                      <a:pt x="2836" y="439"/>
                      <a:pt x="2923" y="436"/>
                      <a:pt x="3009" y="431"/>
                    </a:cubicBezTo>
                    <a:cubicBezTo>
                      <a:pt x="2523" y="310"/>
                      <a:pt x="2037" y="249"/>
                      <a:pt x="1520" y="188"/>
                    </a:cubicBezTo>
                    <a:cubicBezTo>
                      <a:pt x="760" y="107"/>
                      <a:pt x="145" y="1"/>
                      <a:pt x="22" y="1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2949;p63">
                <a:extLst>
                  <a:ext uri="{FF2B5EF4-FFF2-40B4-BE49-F238E27FC236}">
                    <a16:creationId xmlns:a16="http://schemas.microsoft.com/office/drawing/2014/main" id="{02AB3604-C179-A872-3289-D2CED65E2DDC}"/>
                  </a:ext>
                </a:extLst>
              </p:cNvPr>
              <p:cNvSpPr/>
              <p:nvPr/>
            </p:nvSpPr>
            <p:spPr>
              <a:xfrm>
                <a:off x="1220245" y="3502686"/>
                <a:ext cx="59478" cy="5699"/>
              </a:xfrm>
              <a:custGeom>
                <a:avLst/>
                <a:gdLst/>
                <a:ahLst/>
                <a:cxnLst/>
                <a:rect l="l" t="t" r="r" b="b"/>
                <a:pathLst>
                  <a:path w="2797" h="268" extrusionOk="0">
                    <a:moveTo>
                      <a:pt x="385" y="0"/>
                    </a:moveTo>
                    <a:cubicBezTo>
                      <a:pt x="259" y="0"/>
                      <a:pt x="131" y="4"/>
                      <a:pt x="1" y="12"/>
                    </a:cubicBezTo>
                    <a:cubicBezTo>
                      <a:pt x="456" y="103"/>
                      <a:pt x="943" y="164"/>
                      <a:pt x="1399" y="195"/>
                    </a:cubicBezTo>
                    <a:cubicBezTo>
                      <a:pt x="1732" y="239"/>
                      <a:pt x="2066" y="267"/>
                      <a:pt x="2412" y="267"/>
                    </a:cubicBezTo>
                    <a:cubicBezTo>
                      <a:pt x="2538" y="267"/>
                      <a:pt x="2667" y="263"/>
                      <a:pt x="2797" y="255"/>
                    </a:cubicBezTo>
                    <a:cubicBezTo>
                      <a:pt x="2341" y="164"/>
                      <a:pt x="1885" y="103"/>
                      <a:pt x="1399" y="73"/>
                    </a:cubicBezTo>
                    <a:cubicBezTo>
                      <a:pt x="1065" y="28"/>
                      <a:pt x="731" y="0"/>
                      <a:pt x="385" y="0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2950;p63">
                <a:extLst>
                  <a:ext uri="{FF2B5EF4-FFF2-40B4-BE49-F238E27FC236}">
                    <a16:creationId xmlns:a16="http://schemas.microsoft.com/office/drawing/2014/main" id="{628C06B6-3C0D-8B34-C1C5-B729A56B98A1}"/>
                  </a:ext>
                </a:extLst>
              </p:cNvPr>
              <p:cNvSpPr/>
              <p:nvPr/>
            </p:nvSpPr>
            <p:spPr>
              <a:xfrm>
                <a:off x="1186627" y="3422031"/>
                <a:ext cx="69834" cy="8166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84" extrusionOk="0">
                    <a:moveTo>
                      <a:pt x="25" y="1"/>
                    </a:moveTo>
                    <a:cubicBezTo>
                      <a:pt x="9" y="1"/>
                      <a:pt x="1" y="2"/>
                      <a:pt x="1" y="6"/>
                    </a:cubicBezTo>
                    <a:cubicBezTo>
                      <a:pt x="123" y="67"/>
                      <a:pt x="305" y="127"/>
                      <a:pt x="457" y="127"/>
                    </a:cubicBezTo>
                    <a:cubicBezTo>
                      <a:pt x="1217" y="279"/>
                      <a:pt x="2007" y="370"/>
                      <a:pt x="2797" y="370"/>
                    </a:cubicBezTo>
                    <a:cubicBezTo>
                      <a:pt x="2842" y="379"/>
                      <a:pt x="2889" y="383"/>
                      <a:pt x="2937" y="383"/>
                    </a:cubicBezTo>
                    <a:cubicBezTo>
                      <a:pt x="3054" y="383"/>
                      <a:pt x="3176" y="362"/>
                      <a:pt x="3284" y="340"/>
                    </a:cubicBezTo>
                    <a:cubicBezTo>
                      <a:pt x="3284" y="310"/>
                      <a:pt x="2554" y="279"/>
                      <a:pt x="1642" y="188"/>
                    </a:cubicBezTo>
                    <a:cubicBezTo>
                      <a:pt x="828" y="107"/>
                      <a:pt x="159" y="1"/>
                      <a:pt x="25" y="1"/>
                    </a:cubicBez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2951;p63">
                <a:extLst>
                  <a:ext uri="{FF2B5EF4-FFF2-40B4-BE49-F238E27FC236}">
                    <a16:creationId xmlns:a16="http://schemas.microsoft.com/office/drawing/2014/main" id="{9674B7B1-5742-9812-E97A-6F97DEDEDF76}"/>
                  </a:ext>
                </a:extLst>
              </p:cNvPr>
              <p:cNvSpPr/>
              <p:nvPr/>
            </p:nvSpPr>
            <p:spPr>
              <a:xfrm>
                <a:off x="1348873" y="3349753"/>
                <a:ext cx="83401" cy="13588"/>
              </a:xfrm>
              <a:custGeom>
                <a:avLst/>
                <a:gdLst/>
                <a:ahLst/>
                <a:cxnLst/>
                <a:rect l="l" t="t" r="r" b="b"/>
                <a:pathLst>
                  <a:path w="3922" h="639" extrusionOk="0">
                    <a:moveTo>
                      <a:pt x="3921" y="0"/>
                    </a:moveTo>
                    <a:lnTo>
                      <a:pt x="3921" y="0"/>
                    </a:lnTo>
                    <a:cubicBezTo>
                      <a:pt x="3253" y="61"/>
                      <a:pt x="2584" y="122"/>
                      <a:pt x="1946" y="244"/>
                    </a:cubicBezTo>
                    <a:cubicBezTo>
                      <a:pt x="1277" y="335"/>
                      <a:pt x="639" y="456"/>
                      <a:pt x="0" y="639"/>
                    </a:cubicBezTo>
                    <a:cubicBezTo>
                      <a:pt x="669" y="578"/>
                      <a:pt x="1307" y="517"/>
                      <a:pt x="1976" y="396"/>
                    </a:cubicBezTo>
                    <a:cubicBezTo>
                      <a:pt x="2614" y="304"/>
                      <a:pt x="3283" y="183"/>
                      <a:pt x="3921" y="0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2952;p63">
                <a:extLst>
                  <a:ext uri="{FF2B5EF4-FFF2-40B4-BE49-F238E27FC236}">
                    <a16:creationId xmlns:a16="http://schemas.microsoft.com/office/drawing/2014/main" id="{B624A71A-D96E-349F-0CD4-A0BDA5AE5D99}"/>
                  </a:ext>
                </a:extLst>
              </p:cNvPr>
              <p:cNvSpPr/>
              <p:nvPr/>
            </p:nvSpPr>
            <p:spPr>
              <a:xfrm>
                <a:off x="1120069" y="3276710"/>
                <a:ext cx="235297" cy="80169"/>
              </a:xfrm>
              <a:custGeom>
                <a:avLst/>
                <a:gdLst/>
                <a:ahLst/>
                <a:cxnLst/>
                <a:rect l="l" t="t" r="r" b="b"/>
                <a:pathLst>
                  <a:path w="11065" h="3770" extrusionOk="0">
                    <a:moveTo>
                      <a:pt x="0" y="1247"/>
                    </a:moveTo>
                    <a:cubicBezTo>
                      <a:pt x="15" y="1262"/>
                      <a:pt x="38" y="1270"/>
                      <a:pt x="61" y="1270"/>
                    </a:cubicBezTo>
                    <a:cubicBezTo>
                      <a:pt x="84" y="1270"/>
                      <a:pt x="107" y="1262"/>
                      <a:pt x="122" y="1247"/>
                    </a:cubicBezTo>
                    <a:close/>
                    <a:moveTo>
                      <a:pt x="8359" y="1"/>
                    </a:moveTo>
                    <a:lnTo>
                      <a:pt x="6444" y="274"/>
                    </a:lnTo>
                    <a:lnTo>
                      <a:pt x="1885" y="943"/>
                    </a:lnTo>
                    <a:lnTo>
                      <a:pt x="517" y="1186"/>
                    </a:lnTo>
                    <a:lnTo>
                      <a:pt x="122" y="1247"/>
                    </a:lnTo>
                    <a:lnTo>
                      <a:pt x="517" y="1217"/>
                    </a:lnTo>
                    <a:lnTo>
                      <a:pt x="1885" y="1034"/>
                    </a:lnTo>
                    <a:lnTo>
                      <a:pt x="6444" y="365"/>
                    </a:lnTo>
                    <a:lnTo>
                      <a:pt x="8305" y="70"/>
                    </a:lnTo>
                    <a:lnTo>
                      <a:pt x="8305" y="70"/>
                    </a:lnTo>
                    <a:cubicBezTo>
                      <a:pt x="9092" y="1130"/>
                      <a:pt x="9759" y="2039"/>
                      <a:pt x="10274" y="2736"/>
                    </a:cubicBezTo>
                    <a:lnTo>
                      <a:pt x="10851" y="3496"/>
                    </a:lnTo>
                    <a:cubicBezTo>
                      <a:pt x="10973" y="3679"/>
                      <a:pt x="11064" y="3770"/>
                      <a:pt x="11064" y="3770"/>
                    </a:cubicBezTo>
                    <a:cubicBezTo>
                      <a:pt x="11064" y="3770"/>
                      <a:pt x="11003" y="3648"/>
                      <a:pt x="10851" y="3466"/>
                    </a:cubicBezTo>
                    <a:lnTo>
                      <a:pt x="10304" y="2676"/>
                    </a:lnTo>
                    <a:cubicBezTo>
                      <a:pt x="9818" y="1976"/>
                      <a:pt x="9119" y="1065"/>
                      <a:pt x="83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2953;p63">
                <a:extLst>
                  <a:ext uri="{FF2B5EF4-FFF2-40B4-BE49-F238E27FC236}">
                    <a16:creationId xmlns:a16="http://schemas.microsoft.com/office/drawing/2014/main" id="{F487C94E-6D07-AA99-7A6E-081426B181CE}"/>
                  </a:ext>
                </a:extLst>
              </p:cNvPr>
              <p:cNvSpPr/>
              <p:nvPr/>
            </p:nvSpPr>
            <p:spPr>
              <a:xfrm>
                <a:off x="1610637" y="2927040"/>
                <a:ext cx="151279" cy="358103"/>
              </a:xfrm>
              <a:custGeom>
                <a:avLst/>
                <a:gdLst/>
                <a:ahLst/>
                <a:cxnLst/>
                <a:rect l="l" t="t" r="r" b="b"/>
                <a:pathLst>
                  <a:path w="7114" h="16840" extrusionOk="0">
                    <a:moveTo>
                      <a:pt x="2189" y="1"/>
                    </a:moveTo>
                    <a:lnTo>
                      <a:pt x="2189" y="1"/>
                    </a:lnTo>
                    <a:cubicBezTo>
                      <a:pt x="2037" y="2311"/>
                      <a:pt x="3435" y="7873"/>
                      <a:pt x="3982" y="10122"/>
                    </a:cubicBezTo>
                    <a:cubicBezTo>
                      <a:pt x="4286" y="11247"/>
                      <a:pt x="4621" y="12554"/>
                      <a:pt x="3982" y="13527"/>
                    </a:cubicBezTo>
                    <a:cubicBezTo>
                      <a:pt x="3496" y="14317"/>
                      <a:pt x="2523" y="14651"/>
                      <a:pt x="1672" y="15016"/>
                    </a:cubicBezTo>
                    <a:cubicBezTo>
                      <a:pt x="821" y="15381"/>
                      <a:pt x="183" y="15928"/>
                      <a:pt x="1" y="16840"/>
                    </a:cubicBezTo>
                    <a:lnTo>
                      <a:pt x="7113" y="12797"/>
                    </a:lnTo>
                    <a:lnTo>
                      <a:pt x="218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2954;p63">
                <a:extLst>
                  <a:ext uri="{FF2B5EF4-FFF2-40B4-BE49-F238E27FC236}">
                    <a16:creationId xmlns:a16="http://schemas.microsoft.com/office/drawing/2014/main" id="{7AB98662-F602-CBA2-A12E-AF26C0335FD4}"/>
                  </a:ext>
                </a:extLst>
              </p:cNvPr>
              <p:cNvSpPr/>
              <p:nvPr/>
            </p:nvSpPr>
            <p:spPr>
              <a:xfrm>
                <a:off x="1475545" y="2822993"/>
                <a:ext cx="107324" cy="407863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19180" extrusionOk="0">
                    <a:moveTo>
                      <a:pt x="1460" y="0"/>
                    </a:moveTo>
                    <a:lnTo>
                      <a:pt x="1551" y="5897"/>
                    </a:lnTo>
                    <a:lnTo>
                      <a:pt x="1" y="8328"/>
                    </a:lnTo>
                    <a:lnTo>
                      <a:pt x="2493" y="9210"/>
                    </a:lnTo>
                    <a:lnTo>
                      <a:pt x="4165" y="18511"/>
                    </a:lnTo>
                    <a:lnTo>
                      <a:pt x="4591" y="19180"/>
                    </a:lnTo>
                    <a:cubicBezTo>
                      <a:pt x="4895" y="18815"/>
                      <a:pt x="5047" y="18359"/>
                      <a:pt x="5016" y="17903"/>
                    </a:cubicBezTo>
                    <a:cubicBezTo>
                      <a:pt x="4986" y="17447"/>
                      <a:pt x="4895" y="16991"/>
                      <a:pt x="4773" y="16535"/>
                    </a:cubicBezTo>
                    <a:cubicBezTo>
                      <a:pt x="4317" y="14833"/>
                      <a:pt x="4226" y="13070"/>
                      <a:pt x="4074" y="11338"/>
                    </a:cubicBezTo>
                    <a:cubicBezTo>
                      <a:pt x="3927" y="9990"/>
                      <a:pt x="3781" y="8840"/>
                      <a:pt x="3770" y="8840"/>
                    </a:cubicBezTo>
                    <a:cubicBezTo>
                      <a:pt x="3770" y="8840"/>
                      <a:pt x="3770" y="8842"/>
                      <a:pt x="3770" y="8845"/>
                    </a:cubicBezTo>
                    <a:lnTo>
                      <a:pt x="1946" y="7872"/>
                    </a:lnTo>
                    <a:cubicBezTo>
                      <a:pt x="2311" y="7690"/>
                      <a:pt x="2645" y="7417"/>
                      <a:pt x="2949" y="7113"/>
                    </a:cubicBezTo>
                    <a:cubicBezTo>
                      <a:pt x="2949" y="7113"/>
                      <a:pt x="2584" y="5897"/>
                      <a:pt x="2493" y="5502"/>
                    </a:cubicBezTo>
                    <a:cubicBezTo>
                      <a:pt x="2493" y="5502"/>
                      <a:pt x="1673" y="1337"/>
                      <a:pt x="146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2955;p63">
                <a:extLst>
                  <a:ext uri="{FF2B5EF4-FFF2-40B4-BE49-F238E27FC236}">
                    <a16:creationId xmlns:a16="http://schemas.microsoft.com/office/drawing/2014/main" id="{5F00A8E5-6244-E612-F510-C8673D80BA05}"/>
                  </a:ext>
                </a:extLst>
              </p:cNvPr>
              <p:cNvSpPr/>
              <p:nvPr/>
            </p:nvSpPr>
            <p:spPr>
              <a:xfrm>
                <a:off x="1472313" y="2588363"/>
                <a:ext cx="93098" cy="630231"/>
              </a:xfrm>
              <a:custGeom>
                <a:avLst/>
                <a:gdLst/>
                <a:ahLst/>
                <a:cxnLst/>
                <a:rect l="l" t="t" r="r" b="b"/>
                <a:pathLst>
                  <a:path w="4378" h="29637" extrusionOk="0">
                    <a:moveTo>
                      <a:pt x="2493" y="0"/>
                    </a:moveTo>
                    <a:lnTo>
                      <a:pt x="2493" y="0"/>
                    </a:lnTo>
                    <a:cubicBezTo>
                      <a:pt x="2433" y="92"/>
                      <a:pt x="2402" y="183"/>
                      <a:pt x="2341" y="304"/>
                    </a:cubicBezTo>
                    <a:cubicBezTo>
                      <a:pt x="2311" y="426"/>
                      <a:pt x="2250" y="548"/>
                      <a:pt x="2189" y="669"/>
                    </a:cubicBezTo>
                    <a:cubicBezTo>
                      <a:pt x="2129" y="851"/>
                      <a:pt x="2068" y="1003"/>
                      <a:pt x="2007" y="1186"/>
                    </a:cubicBezTo>
                    <a:cubicBezTo>
                      <a:pt x="1673" y="2280"/>
                      <a:pt x="1460" y="3435"/>
                      <a:pt x="1399" y="4590"/>
                    </a:cubicBezTo>
                    <a:cubicBezTo>
                      <a:pt x="1308" y="6262"/>
                      <a:pt x="1308" y="7994"/>
                      <a:pt x="1429" y="9666"/>
                    </a:cubicBezTo>
                    <a:cubicBezTo>
                      <a:pt x="1551" y="11612"/>
                      <a:pt x="1733" y="13709"/>
                      <a:pt x="1673" y="15897"/>
                    </a:cubicBezTo>
                    <a:cubicBezTo>
                      <a:pt x="1673" y="16262"/>
                      <a:pt x="1612" y="16596"/>
                      <a:pt x="1612" y="16931"/>
                    </a:cubicBezTo>
                    <a:lnTo>
                      <a:pt x="1612" y="16870"/>
                    </a:lnTo>
                    <a:lnTo>
                      <a:pt x="62" y="19302"/>
                    </a:lnTo>
                    <a:lnTo>
                      <a:pt x="1" y="19423"/>
                    </a:lnTo>
                    <a:lnTo>
                      <a:pt x="122" y="19454"/>
                    </a:lnTo>
                    <a:cubicBezTo>
                      <a:pt x="518" y="19575"/>
                      <a:pt x="943" y="19697"/>
                      <a:pt x="1338" y="19818"/>
                    </a:cubicBezTo>
                    <a:cubicBezTo>
                      <a:pt x="1521" y="19879"/>
                      <a:pt x="1703" y="19940"/>
                      <a:pt x="1916" y="20001"/>
                    </a:cubicBezTo>
                    <a:cubicBezTo>
                      <a:pt x="2098" y="20062"/>
                      <a:pt x="2250" y="20153"/>
                      <a:pt x="2402" y="20244"/>
                    </a:cubicBezTo>
                    <a:lnTo>
                      <a:pt x="2402" y="20213"/>
                    </a:lnTo>
                    <a:lnTo>
                      <a:pt x="2706" y="21217"/>
                    </a:lnTo>
                    <a:cubicBezTo>
                      <a:pt x="2828" y="21551"/>
                      <a:pt x="2919" y="21855"/>
                      <a:pt x="3010" y="22159"/>
                    </a:cubicBezTo>
                    <a:cubicBezTo>
                      <a:pt x="3132" y="22767"/>
                      <a:pt x="3253" y="23375"/>
                      <a:pt x="3344" y="23983"/>
                    </a:cubicBezTo>
                    <a:cubicBezTo>
                      <a:pt x="3496" y="25138"/>
                      <a:pt x="3557" y="26171"/>
                      <a:pt x="3709" y="27022"/>
                    </a:cubicBezTo>
                    <a:cubicBezTo>
                      <a:pt x="3800" y="27660"/>
                      <a:pt x="3922" y="28329"/>
                      <a:pt x="4135" y="28967"/>
                    </a:cubicBezTo>
                    <a:cubicBezTo>
                      <a:pt x="4195" y="29180"/>
                      <a:pt x="4256" y="29332"/>
                      <a:pt x="4287" y="29454"/>
                    </a:cubicBezTo>
                    <a:cubicBezTo>
                      <a:pt x="4317" y="29515"/>
                      <a:pt x="4317" y="29575"/>
                      <a:pt x="4347" y="29636"/>
                    </a:cubicBezTo>
                    <a:cubicBezTo>
                      <a:pt x="4378" y="29545"/>
                      <a:pt x="4347" y="29484"/>
                      <a:pt x="4347" y="29423"/>
                    </a:cubicBezTo>
                    <a:cubicBezTo>
                      <a:pt x="4317" y="29302"/>
                      <a:pt x="4256" y="29150"/>
                      <a:pt x="4195" y="28907"/>
                    </a:cubicBezTo>
                    <a:cubicBezTo>
                      <a:pt x="4013" y="28268"/>
                      <a:pt x="3891" y="27630"/>
                      <a:pt x="3800" y="26992"/>
                    </a:cubicBezTo>
                    <a:cubicBezTo>
                      <a:pt x="3709" y="26141"/>
                      <a:pt x="3648" y="25107"/>
                      <a:pt x="3496" y="23952"/>
                    </a:cubicBezTo>
                    <a:cubicBezTo>
                      <a:pt x="3436" y="23314"/>
                      <a:pt x="3314" y="22706"/>
                      <a:pt x="3162" y="22098"/>
                    </a:cubicBezTo>
                    <a:cubicBezTo>
                      <a:pt x="3071" y="21794"/>
                      <a:pt x="2980" y="21460"/>
                      <a:pt x="2888" y="21125"/>
                    </a:cubicBezTo>
                    <a:cubicBezTo>
                      <a:pt x="2767" y="20821"/>
                      <a:pt x="2676" y="20487"/>
                      <a:pt x="2554" y="20153"/>
                    </a:cubicBezTo>
                    <a:lnTo>
                      <a:pt x="2554" y="20122"/>
                    </a:lnTo>
                    <a:cubicBezTo>
                      <a:pt x="2402" y="20001"/>
                      <a:pt x="2189" y="19910"/>
                      <a:pt x="2007" y="19818"/>
                    </a:cubicBezTo>
                    <a:cubicBezTo>
                      <a:pt x="1794" y="19758"/>
                      <a:pt x="1612" y="19697"/>
                      <a:pt x="1399" y="19636"/>
                    </a:cubicBezTo>
                    <a:cubicBezTo>
                      <a:pt x="1046" y="19500"/>
                      <a:pt x="693" y="19389"/>
                      <a:pt x="318" y="19280"/>
                    </a:cubicBezTo>
                    <a:lnTo>
                      <a:pt x="318" y="19280"/>
                    </a:lnTo>
                    <a:cubicBezTo>
                      <a:pt x="810" y="18524"/>
                      <a:pt x="1304" y="17743"/>
                      <a:pt x="1825" y="16961"/>
                    </a:cubicBezTo>
                    <a:lnTo>
                      <a:pt x="1825" y="16931"/>
                    </a:lnTo>
                    <a:cubicBezTo>
                      <a:pt x="1825" y="16596"/>
                      <a:pt x="1885" y="16262"/>
                      <a:pt x="1885" y="15897"/>
                    </a:cubicBezTo>
                    <a:cubicBezTo>
                      <a:pt x="1946" y="13678"/>
                      <a:pt x="1733" y="11551"/>
                      <a:pt x="1612" y="9666"/>
                    </a:cubicBezTo>
                    <a:cubicBezTo>
                      <a:pt x="1490" y="7964"/>
                      <a:pt x="1460" y="6262"/>
                      <a:pt x="1521" y="4590"/>
                    </a:cubicBezTo>
                    <a:cubicBezTo>
                      <a:pt x="1581" y="3435"/>
                      <a:pt x="1764" y="2310"/>
                      <a:pt x="2098" y="1216"/>
                    </a:cubicBezTo>
                    <a:cubicBezTo>
                      <a:pt x="2129" y="1034"/>
                      <a:pt x="2189" y="851"/>
                      <a:pt x="2250" y="700"/>
                    </a:cubicBezTo>
                    <a:cubicBezTo>
                      <a:pt x="2311" y="548"/>
                      <a:pt x="2341" y="426"/>
                      <a:pt x="2402" y="304"/>
                    </a:cubicBezTo>
                    <a:cubicBezTo>
                      <a:pt x="2433" y="213"/>
                      <a:pt x="2463" y="122"/>
                      <a:pt x="24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2956;p63">
                <a:extLst>
                  <a:ext uri="{FF2B5EF4-FFF2-40B4-BE49-F238E27FC236}">
                    <a16:creationId xmlns:a16="http://schemas.microsoft.com/office/drawing/2014/main" id="{B2C725BD-AAE6-7F76-DBED-30E9B554D1FA}"/>
                  </a:ext>
                </a:extLst>
              </p:cNvPr>
              <p:cNvSpPr/>
              <p:nvPr/>
            </p:nvSpPr>
            <p:spPr>
              <a:xfrm>
                <a:off x="1372775" y="3166837"/>
                <a:ext cx="127356" cy="143517"/>
              </a:xfrm>
              <a:custGeom>
                <a:avLst/>
                <a:gdLst/>
                <a:ahLst/>
                <a:cxnLst/>
                <a:rect l="l" t="t" r="r" b="b"/>
                <a:pathLst>
                  <a:path w="5989" h="6749" extrusionOk="0">
                    <a:moveTo>
                      <a:pt x="5958" y="0"/>
                    </a:moveTo>
                    <a:cubicBezTo>
                      <a:pt x="5928" y="0"/>
                      <a:pt x="5958" y="548"/>
                      <a:pt x="5776" y="1399"/>
                    </a:cubicBezTo>
                    <a:cubicBezTo>
                      <a:pt x="5290" y="3709"/>
                      <a:pt x="3618" y="5593"/>
                      <a:pt x="1399" y="6353"/>
                    </a:cubicBezTo>
                    <a:cubicBezTo>
                      <a:pt x="548" y="6657"/>
                      <a:pt x="1" y="6718"/>
                      <a:pt x="1" y="6748"/>
                    </a:cubicBezTo>
                    <a:lnTo>
                      <a:pt x="366" y="6748"/>
                    </a:lnTo>
                    <a:cubicBezTo>
                      <a:pt x="730" y="6718"/>
                      <a:pt x="1065" y="6627"/>
                      <a:pt x="1430" y="6536"/>
                    </a:cubicBezTo>
                    <a:cubicBezTo>
                      <a:pt x="3740" y="5806"/>
                      <a:pt x="5503" y="3861"/>
                      <a:pt x="5898" y="1429"/>
                    </a:cubicBezTo>
                    <a:cubicBezTo>
                      <a:pt x="5958" y="1095"/>
                      <a:pt x="5989" y="730"/>
                      <a:pt x="5989" y="365"/>
                    </a:cubicBezTo>
                    <a:cubicBezTo>
                      <a:pt x="5989" y="244"/>
                      <a:pt x="5989" y="122"/>
                      <a:pt x="59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2957;p63">
                <a:extLst>
                  <a:ext uri="{FF2B5EF4-FFF2-40B4-BE49-F238E27FC236}">
                    <a16:creationId xmlns:a16="http://schemas.microsoft.com/office/drawing/2014/main" id="{16117A17-2268-28B3-5953-DFD9E032E646}"/>
                  </a:ext>
                </a:extLst>
              </p:cNvPr>
              <p:cNvSpPr/>
              <p:nvPr/>
            </p:nvSpPr>
            <p:spPr>
              <a:xfrm>
                <a:off x="1565387" y="2662448"/>
                <a:ext cx="442142" cy="830186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39040" extrusionOk="0">
                    <a:moveTo>
                      <a:pt x="7089" y="1"/>
                    </a:moveTo>
                    <a:cubicBezTo>
                      <a:pt x="4425" y="1"/>
                      <a:pt x="2934" y="6268"/>
                      <a:pt x="3436" y="8219"/>
                    </a:cubicBezTo>
                    <a:cubicBezTo>
                      <a:pt x="5381" y="16274"/>
                      <a:pt x="9302" y="24602"/>
                      <a:pt x="9302" y="24602"/>
                    </a:cubicBezTo>
                    <a:lnTo>
                      <a:pt x="1" y="30620"/>
                    </a:lnTo>
                    <a:lnTo>
                      <a:pt x="3132" y="39040"/>
                    </a:lnTo>
                    <a:cubicBezTo>
                      <a:pt x="3132" y="39040"/>
                      <a:pt x="16931" y="34085"/>
                      <a:pt x="18056" y="31259"/>
                    </a:cubicBezTo>
                    <a:cubicBezTo>
                      <a:pt x="20791" y="24511"/>
                      <a:pt x="10974" y="1501"/>
                      <a:pt x="7843" y="164"/>
                    </a:cubicBezTo>
                    <a:cubicBezTo>
                      <a:pt x="7582" y="53"/>
                      <a:pt x="7331" y="1"/>
                      <a:pt x="70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2958;p63">
                <a:extLst>
                  <a:ext uri="{FF2B5EF4-FFF2-40B4-BE49-F238E27FC236}">
                    <a16:creationId xmlns:a16="http://schemas.microsoft.com/office/drawing/2014/main" id="{D85DAB01-068E-B604-C041-F9987EDD77F5}"/>
                  </a:ext>
                </a:extLst>
              </p:cNvPr>
              <p:cNvSpPr/>
              <p:nvPr/>
            </p:nvSpPr>
            <p:spPr>
              <a:xfrm>
                <a:off x="1759934" y="3195119"/>
                <a:ext cx="84698" cy="51887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2440" extrusionOk="0">
                    <a:moveTo>
                      <a:pt x="579" y="0"/>
                    </a:moveTo>
                    <a:cubicBezTo>
                      <a:pt x="377" y="0"/>
                      <a:pt x="178" y="64"/>
                      <a:pt x="1" y="190"/>
                    </a:cubicBezTo>
                    <a:cubicBezTo>
                      <a:pt x="1" y="195"/>
                      <a:pt x="7" y="196"/>
                      <a:pt x="17" y="196"/>
                    </a:cubicBezTo>
                    <a:cubicBezTo>
                      <a:pt x="82" y="196"/>
                      <a:pt x="335" y="129"/>
                      <a:pt x="700" y="129"/>
                    </a:cubicBezTo>
                    <a:cubicBezTo>
                      <a:pt x="1278" y="190"/>
                      <a:pt x="1825" y="373"/>
                      <a:pt x="2281" y="707"/>
                    </a:cubicBezTo>
                    <a:cubicBezTo>
                      <a:pt x="2737" y="1072"/>
                      <a:pt x="3132" y="1467"/>
                      <a:pt x="3496" y="1923"/>
                    </a:cubicBezTo>
                    <a:cubicBezTo>
                      <a:pt x="3648" y="2105"/>
                      <a:pt x="3800" y="2288"/>
                      <a:pt x="3983" y="2440"/>
                    </a:cubicBezTo>
                    <a:cubicBezTo>
                      <a:pt x="3892" y="2227"/>
                      <a:pt x="3770" y="2014"/>
                      <a:pt x="3618" y="1832"/>
                    </a:cubicBezTo>
                    <a:cubicBezTo>
                      <a:pt x="3284" y="1345"/>
                      <a:pt x="2858" y="920"/>
                      <a:pt x="2402" y="555"/>
                    </a:cubicBezTo>
                    <a:cubicBezTo>
                      <a:pt x="1916" y="190"/>
                      <a:pt x="1308" y="8"/>
                      <a:pt x="700" y="8"/>
                    </a:cubicBezTo>
                    <a:cubicBezTo>
                      <a:pt x="660" y="3"/>
                      <a:pt x="619" y="0"/>
                      <a:pt x="5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2959;p63">
                <a:extLst>
                  <a:ext uri="{FF2B5EF4-FFF2-40B4-BE49-F238E27FC236}">
                    <a16:creationId xmlns:a16="http://schemas.microsoft.com/office/drawing/2014/main" id="{E286DD4A-3312-391C-8ED9-CDA21A65CBFD}"/>
                  </a:ext>
                </a:extLst>
              </p:cNvPr>
              <p:cNvSpPr/>
              <p:nvPr/>
            </p:nvSpPr>
            <p:spPr>
              <a:xfrm>
                <a:off x="1626160" y="2663341"/>
                <a:ext cx="96309" cy="149323"/>
              </a:xfrm>
              <a:custGeom>
                <a:avLst/>
                <a:gdLst/>
                <a:ahLst/>
                <a:cxnLst/>
                <a:rect l="l" t="t" r="r" b="b"/>
                <a:pathLst>
                  <a:path w="4529" h="7022" extrusionOk="0">
                    <a:moveTo>
                      <a:pt x="4529" y="0"/>
                    </a:moveTo>
                    <a:cubicBezTo>
                      <a:pt x="4407" y="0"/>
                      <a:pt x="4286" y="31"/>
                      <a:pt x="4164" y="61"/>
                    </a:cubicBezTo>
                    <a:cubicBezTo>
                      <a:pt x="3860" y="152"/>
                      <a:pt x="3587" y="304"/>
                      <a:pt x="3313" y="456"/>
                    </a:cubicBezTo>
                    <a:cubicBezTo>
                      <a:pt x="2432" y="1034"/>
                      <a:pt x="1702" y="1854"/>
                      <a:pt x="1246" y="2797"/>
                    </a:cubicBezTo>
                    <a:cubicBezTo>
                      <a:pt x="760" y="3739"/>
                      <a:pt x="426" y="4742"/>
                      <a:pt x="213" y="5745"/>
                    </a:cubicBezTo>
                    <a:cubicBezTo>
                      <a:pt x="122" y="6140"/>
                      <a:pt x="91" y="6475"/>
                      <a:pt x="30" y="6687"/>
                    </a:cubicBezTo>
                    <a:cubicBezTo>
                      <a:pt x="0" y="6779"/>
                      <a:pt x="0" y="6900"/>
                      <a:pt x="0" y="7022"/>
                    </a:cubicBezTo>
                    <a:cubicBezTo>
                      <a:pt x="152" y="6627"/>
                      <a:pt x="274" y="6201"/>
                      <a:pt x="365" y="5775"/>
                    </a:cubicBezTo>
                    <a:cubicBezTo>
                      <a:pt x="608" y="4772"/>
                      <a:pt x="942" y="3800"/>
                      <a:pt x="1398" y="2888"/>
                    </a:cubicBezTo>
                    <a:cubicBezTo>
                      <a:pt x="1885" y="1976"/>
                      <a:pt x="2553" y="1186"/>
                      <a:pt x="3404" y="578"/>
                    </a:cubicBezTo>
                    <a:cubicBezTo>
                      <a:pt x="3769" y="365"/>
                      <a:pt x="4134" y="152"/>
                      <a:pt x="452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89961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10">
            <a:extLst>
              <a:ext uri="{FF2B5EF4-FFF2-40B4-BE49-F238E27FC236}">
                <a16:creationId xmlns:a16="http://schemas.microsoft.com/office/drawing/2014/main" id="{84B6CB3F-1894-CC90-415D-76FCA31CF6F4}"/>
              </a:ext>
            </a:extLst>
          </p:cNvPr>
          <p:cNvSpPr/>
          <p:nvPr/>
        </p:nvSpPr>
        <p:spPr>
          <a:xfrm>
            <a:off x="-355600" y="-117120"/>
            <a:ext cx="6313340" cy="1193726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oogle Shape;702;p38">
            <a:extLst>
              <a:ext uri="{FF2B5EF4-FFF2-40B4-BE49-F238E27FC236}">
                <a16:creationId xmlns:a16="http://schemas.microsoft.com/office/drawing/2014/main" id="{FCBAA9ED-096D-7F01-F2B7-2C647124CA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82400" y="-45794"/>
            <a:ext cx="5213600" cy="112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3600" dirty="0">
                <a:solidFill>
                  <a:srgbClr val="6084B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Analyse fonctionnelle </a:t>
            </a:r>
            <a:endParaRPr sz="3600" dirty="0">
              <a:solidFill>
                <a:srgbClr val="6084BC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716EDB0-1ED3-0285-E825-38CE4855EC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" t="1588" r="3217" b="12877"/>
          <a:stretch/>
        </p:blipFill>
        <p:spPr bwMode="auto">
          <a:xfrm>
            <a:off x="367063" y="1876939"/>
            <a:ext cx="11457874" cy="455314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D3011A9-7979-D835-E541-B758F4E7FB13}"/>
              </a:ext>
            </a:extLst>
          </p:cNvPr>
          <p:cNvSpPr txBox="1"/>
          <p:nvPr/>
        </p:nvSpPr>
        <p:spPr>
          <a:xfrm>
            <a:off x="1517039" y="1311751"/>
            <a:ext cx="4713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Digramme des cas d’utilisation :</a:t>
            </a:r>
          </a:p>
        </p:txBody>
      </p:sp>
      <p:grpSp>
        <p:nvGrpSpPr>
          <p:cNvPr id="7" name="Google Shape;2325;p65">
            <a:extLst>
              <a:ext uri="{FF2B5EF4-FFF2-40B4-BE49-F238E27FC236}">
                <a16:creationId xmlns:a16="http://schemas.microsoft.com/office/drawing/2014/main" id="{82FFF6F8-946E-C257-6BAD-FA765F274711}"/>
              </a:ext>
            </a:extLst>
          </p:cNvPr>
          <p:cNvGrpSpPr/>
          <p:nvPr/>
        </p:nvGrpSpPr>
        <p:grpSpPr>
          <a:xfrm rot="13049217">
            <a:off x="664636" y="1108168"/>
            <a:ext cx="646105" cy="871787"/>
            <a:chOff x="1226223" y="-1589566"/>
            <a:chExt cx="1236583" cy="1660793"/>
          </a:xfrm>
        </p:grpSpPr>
        <p:sp>
          <p:nvSpPr>
            <p:cNvPr id="8" name="Google Shape;2326;p65">
              <a:extLst>
                <a:ext uri="{FF2B5EF4-FFF2-40B4-BE49-F238E27FC236}">
                  <a16:creationId xmlns:a16="http://schemas.microsoft.com/office/drawing/2014/main" id="{F4E72577-765D-5513-0E80-15502BB09F4D}"/>
                </a:ext>
              </a:extLst>
            </p:cNvPr>
            <p:cNvSpPr/>
            <p:nvPr/>
          </p:nvSpPr>
          <p:spPr>
            <a:xfrm rot="-8797208">
              <a:off x="1494802" y="-1494991"/>
              <a:ext cx="699425" cy="1185924"/>
            </a:xfrm>
            <a:custGeom>
              <a:avLst/>
              <a:gdLst/>
              <a:ahLst/>
              <a:cxnLst/>
              <a:rect l="l" t="t" r="r" b="b"/>
              <a:pathLst>
                <a:path w="18388" h="31177" extrusionOk="0">
                  <a:moveTo>
                    <a:pt x="10303" y="0"/>
                  </a:moveTo>
                  <a:lnTo>
                    <a:pt x="582" y="2651"/>
                  </a:lnTo>
                  <a:lnTo>
                    <a:pt x="0" y="4382"/>
                  </a:lnTo>
                  <a:lnTo>
                    <a:pt x="1708" y="5028"/>
                  </a:lnTo>
                  <a:lnTo>
                    <a:pt x="1126" y="6759"/>
                  </a:lnTo>
                  <a:lnTo>
                    <a:pt x="2834" y="7405"/>
                  </a:lnTo>
                  <a:lnTo>
                    <a:pt x="2253" y="9136"/>
                  </a:lnTo>
                  <a:lnTo>
                    <a:pt x="3960" y="9783"/>
                  </a:lnTo>
                  <a:lnTo>
                    <a:pt x="3379" y="11513"/>
                  </a:lnTo>
                  <a:lnTo>
                    <a:pt x="5086" y="12159"/>
                  </a:lnTo>
                  <a:lnTo>
                    <a:pt x="4505" y="13891"/>
                  </a:lnTo>
                  <a:lnTo>
                    <a:pt x="6212" y="14537"/>
                  </a:lnTo>
                  <a:lnTo>
                    <a:pt x="5631" y="16268"/>
                  </a:lnTo>
                  <a:lnTo>
                    <a:pt x="7339" y="16915"/>
                  </a:lnTo>
                  <a:lnTo>
                    <a:pt x="6757" y="18645"/>
                  </a:lnTo>
                  <a:lnTo>
                    <a:pt x="8465" y="19291"/>
                  </a:lnTo>
                  <a:lnTo>
                    <a:pt x="7883" y="21023"/>
                  </a:lnTo>
                  <a:lnTo>
                    <a:pt x="9591" y="21669"/>
                  </a:lnTo>
                  <a:lnTo>
                    <a:pt x="9009" y="23399"/>
                  </a:lnTo>
                  <a:lnTo>
                    <a:pt x="10717" y="24045"/>
                  </a:lnTo>
                  <a:lnTo>
                    <a:pt x="10135" y="25777"/>
                  </a:lnTo>
                  <a:lnTo>
                    <a:pt x="11843" y="26423"/>
                  </a:lnTo>
                  <a:lnTo>
                    <a:pt x="11261" y="28154"/>
                  </a:lnTo>
                  <a:lnTo>
                    <a:pt x="12969" y="28801"/>
                  </a:lnTo>
                  <a:lnTo>
                    <a:pt x="12387" y="30531"/>
                  </a:lnTo>
                  <a:lnTo>
                    <a:pt x="14095" y="31177"/>
                  </a:lnTo>
                  <a:lnTo>
                    <a:pt x="18387" y="30022"/>
                  </a:lnTo>
                  <a:lnTo>
                    <a:pt x="103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327;p65">
              <a:extLst>
                <a:ext uri="{FF2B5EF4-FFF2-40B4-BE49-F238E27FC236}">
                  <a16:creationId xmlns:a16="http://schemas.microsoft.com/office/drawing/2014/main" id="{9AFAD7C1-A12D-0575-668B-146768D0FF25}"/>
                </a:ext>
              </a:extLst>
            </p:cNvPr>
            <p:cNvSpPr/>
            <p:nvPr/>
          </p:nvSpPr>
          <p:spPr>
            <a:xfrm rot="-8797208">
              <a:off x="1744205" y="-1524196"/>
              <a:ext cx="113312" cy="409065"/>
            </a:xfrm>
            <a:custGeom>
              <a:avLst/>
              <a:gdLst/>
              <a:ahLst/>
              <a:cxnLst/>
              <a:rect l="l" t="t" r="r" b="b"/>
              <a:pathLst>
                <a:path w="2979" h="10754" fill="none" extrusionOk="0">
                  <a:moveTo>
                    <a:pt x="0" y="1"/>
                  </a:moveTo>
                  <a:cubicBezTo>
                    <a:pt x="993" y="3586"/>
                    <a:pt x="1986" y="7170"/>
                    <a:pt x="2979" y="10753"/>
                  </a:cubicBezTo>
                </a:path>
              </a:pathLst>
            </a:custGeom>
            <a:noFill/>
            <a:ln w="6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328;p65">
              <a:extLst>
                <a:ext uri="{FF2B5EF4-FFF2-40B4-BE49-F238E27FC236}">
                  <a16:creationId xmlns:a16="http://schemas.microsoft.com/office/drawing/2014/main" id="{FF241E6E-C000-5EB8-2C84-549399F303C9}"/>
                </a:ext>
              </a:extLst>
            </p:cNvPr>
            <p:cNvSpPr/>
            <p:nvPr/>
          </p:nvSpPr>
          <p:spPr>
            <a:xfrm rot="-8797208">
              <a:off x="1360889" y="-462520"/>
              <a:ext cx="542789" cy="418993"/>
            </a:xfrm>
            <a:custGeom>
              <a:avLst/>
              <a:gdLst/>
              <a:ahLst/>
              <a:cxnLst/>
              <a:rect l="l" t="t" r="r" b="b"/>
              <a:pathLst>
                <a:path w="14270" h="11015" extrusionOk="0">
                  <a:moveTo>
                    <a:pt x="9243" y="1762"/>
                  </a:moveTo>
                  <a:cubicBezTo>
                    <a:pt x="10215" y="1762"/>
                    <a:pt x="11106" y="2410"/>
                    <a:pt x="11371" y="3393"/>
                  </a:cubicBezTo>
                  <a:cubicBezTo>
                    <a:pt x="11688" y="4569"/>
                    <a:pt x="10992" y="5780"/>
                    <a:pt x="9815" y="6096"/>
                  </a:cubicBezTo>
                  <a:lnTo>
                    <a:pt x="4940" y="7409"/>
                  </a:lnTo>
                  <a:cubicBezTo>
                    <a:pt x="4748" y="7461"/>
                    <a:pt x="4555" y="7485"/>
                    <a:pt x="4365" y="7485"/>
                  </a:cubicBezTo>
                  <a:cubicBezTo>
                    <a:pt x="3393" y="7485"/>
                    <a:pt x="2503" y="6837"/>
                    <a:pt x="2238" y="5854"/>
                  </a:cubicBezTo>
                  <a:cubicBezTo>
                    <a:pt x="1921" y="4678"/>
                    <a:pt x="2618" y="3468"/>
                    <a:pt x="3794" y="3151"/>
                  </a:cubicBezTo>
                  <a:lnTo>
                    <a:pt x="8669" y="1838"/>
                  </a:lnTo>
                  <a:cubicBezTo>
                    <a:pt x="8861" y="1787"/>
                    <a:pt x="9053" y="1762"/>
                    <a:pt x="9243" y="1762"/>
                  </a:cubicBezTo>
                  <a:close/>
                  <a:moveTo>
                    <a:pt x="9661" y="1"/>
                  </a:moveTo>
                  <a:cubicBezTo>
                    <a:pt x="9376" y="1"/>
                    <a:pt x="9086" y="38"/>
                    <a:pt x="8797" y="116"/>
                  </a:cubicBezTo>
                  <a:lnTo>
                    <a:pt x="2819" y="1725"/>
                  </a:lnTo>
                  <a:cubicBezTo>
                    <a:pt x="1049" y="2203"/>
                    <a:pt x="1" y="4023"/>
                    <a:pt x="477" y="5793"/>
                  </a:cubicBezTo>
                  <a:lnTo>
                    <a:pt x="1882" y="11014"/>
                  </a:lnTo>
                  <a:lnTo>
                    <a:pt x="14270" y="7678"/>
                  </a:lnTo>
                  <a:lnTo>
                    <a:pt x="12864" y="2458"/>
                  </a:lnTo>
                  <a:cubicBezTo>
                    <a:pt x="12466" y="977"/>
                    <a:pt x="11125" y="1"/>
                    <a:pt x="96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329;p65">
              <a:extLst>
                <a:ext uri="{FF2B5EF4-FFF2-40B4-BE49-F238E27FC236}">
                  <a16:creationId xmlns:a16="http://schemas.microsoft.com/office/drawing/2014/main" id="{381DE850-F875-5102-5068-F21DAF91A845}"/>
                </a:ext>
              </a:extLst>
            </p:cNvPr>
            <p:cNvSpPr/>
            <p:nvPr/>
          </p:nvSpPr>
          <p:spPr>
            <a:xfrm rot="-8797208">
              <a:off x="1784172" y="-127077"/>
              <a:ext cx="26017" cy="79919"/>
            </a:xfrm>
            <a:custGeom>
              <a:avLst/>
              <a:gdLst/>
              <a:ahLst/>
              <a:cxnLst/>
              <a:rect l="l" t="t" r="r" b="b"/>
              <a:pathLst>
                <a:path w="684" h="2101" fill="none" extrusionOk="0">
                  <a:moveTo>
                    <a:pt x="684" y="0"/>
                  </a:moveTo>
                  <a:cubicBezTo>
                    <a:pt x="193" y="565"/>
                    <a:pt x="1" y="1375"/>
                    <a:pt x="185" y="2100"/>
                  </a:cubicBezTo>
                </a:path>
              </a:pathLst>
            </a:custGeom>
            <a:noFill/>
            <a:ln w="6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88575277"/>
      </p:ext>
    </p:extLst>
  </p:cSld>
  <p:clrMapOvr>
    <a:masterClrMapping/>
  </p:clrMapOvr>
</p:sld>
</file>

<file path=ppt/theme/theme1.xml><?xml version="1.0" encoding="utf-8"?>
<a:theme xmlns:a="http://schemas.openxmlformats.org/drawingml/2006/main" name="Industrial Workers Of The World Day By Slidesgo">
  <a:themeElements>
    <a:clrScheme name="Simple Light">
      <a:dk1>
        <a:srgbClr val="000000"/>
      </a:dk1>
      <a:lt1>
        <a:srgbClr val="FFFFFF"/>
      </a:lt1>
      <a:dk2>
        <a:srgbClr val="F2AA31"/>
      </a:dk2>
      <a:lt2>
        <a:srgbClr val="DD2120"/>
      </a:lt2>
      <a:accent1>
        <a:srgbClr val="F5655C"/>
      </a:accent1>
      <a:accent2>
        <a:srgbClr val="C5CCE8"/>
      </a:accent2>
      <a:accent3>
        <a:srgbClr val="3C5BB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322</Words>
  <Application>Microsoft Office PowerPoint</Application>
  <PresentationFormat>Widescreen</PresentationFormat>
  <Paragraphs>60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Aharoni</vt:lpstr>
      <vt:lpstr>Arial</vt:lpstr>
      <vt:lpstr>Arial Black</vt:lpstr>
      <vt:lpstr>Bebas Neue</vt:lpstr>
      <vt:lpstr>Calibri</vt:lpstr>
      <vt:lpstr>Century Gothic</vt:lpstr>
      <vt:lpstr>Paytone One</vt:lpstr>
      <vt:lpstr>PT Sans</vt:lpstr>
      <vt:lpstr>Urbanist</vt:lpstr>
      <vt:lpstr>Industrial Workers Of The World Day By Slidesgo</vt:lpstr>
      <vt:lpstr>Développement d’une Application Mobile FIXUP</vt:lpstr>
      <vt:lpstr>PowerPoint Presentation</vt:lpstr>
      <vt:lpstr>Introduction</vt:lpstr>
      <vt:lpstr>Introduction</vt:lpstr>
      <vt:lpstr>Gestion de projet</vt:lpstr>
      <vt:lpstr>Gestion projet </vt:lpstr>
      <vt:lpstr>Design Thinking </vt:lpstr>
      <vt:lpstr>Réalisation de l’application</vt:lpstr>
      <vt:lpstr>Analyse fonctionnelle </vt:lpstr>
      <vt:lpstr>Outils et technologies </vt:lpstr>
      <vt:lpstr>Interface graphique</vt:lpstr>
      <vt:lpstr>Interface graphique</vt:lpstr>
      <vt:lpstr>Conclusion</vt:lpstr>
      <vt:lpstr>Conclusion générale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Industrial Workers  Of The World Day</dc:title>
  <dc:creator>Fatima zahra Doukha</dc:creator>
  <cp:lastModifiedBy>mohammed iliass affani</cp:lastModifiedBy>
  <cp:revision>53</cp:revision>
  <dcterms:created xsi:type="dcterms:W3CDTF">2022-06-19T00:33:48Z</dcterms:created>
  <dcterms:modified xsi:type="dcterms:W3CDTF">2022-06-19T23:50:27Z</dcterms:modified>
</cp:coreProperties>
</file>