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2348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348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348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712" y="0"/>
            <a:ext cx="1270" cy="5143500"/>
          </a:xfrm>
          <a:custGeom>
            <a:avLst/>
            <a:gdLst/>
            <a:ahLst/>
            <a:cxnLst/>
            <a:rect l="l" t="t" r="r" b="b"/>
            <a:pathLst>
              <a:path w="1270" h="5143500">
                <a:moveTo>
                  <a:pt x="0" y="0"/>
                </a:moveTo>
                <a:lnTo>
                  <a:pt x="1198" y="5143489"/>
                </a:lnTo>
              </a:path>
            </a:pathLst>
          </a:custGeom>
          <a:ln w="76199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99" y="0"/>
            <a:ext cx="9138285" cy="5143500"/>
          </a:xfrm>
          <a:custGeom>
            <a:avLst/>
            <a:gdLst/>
            <a:ahLst/>
            <a:cxnLst/>
            <a:rect l="l" t="t" r="r" b="b"/>
            <a:pathLst>
              <a:path w="9138285" h="5143500">
                <a:moveTo>
                  <a:pt x="9111170" y="0"/>
                </a:moveTo>
                <a:lnTo>
                  <a:pt x="9105184" y="5143489"/>
                </a:lnTo>
              </a:path>
              <a:path w="9138285" h="5143500">
                <a:moveTo>
                  <a:pt x="9137981" y="33925"/>
                </a:moveTo>
                <a:lnTo>
                  <a:pt x="0" y="30925"/>
                </a:lnTo>
              </a:path>
              <a:path w="9138285" h="5143500">
                <a:moveTo>
                  <a:pt x="9137981" y="5110739"/>
                </a:moveTo>
                <a:lnTo>
                  <a:pt x="0" y="5107739"/>
                </a:lnTo>
              </a:path>
            </a:pathLst>
          </a:custGeom>
          <a:ln w="76199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917" y="626223"/>
            <a:ext cx="1848171" cy="16160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348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99" y="-2399"/>
            <a:ext cx="9138285" cy="5148580"/>
          </a:xfrm>
          <a:custGeom>
            <a:avLst/>
            <a:gdLst/>
            <a:ahLst/>
            <a:cxnLst/>
            <a:rect l="l" t="t" r="r" b="b"/>
            <a:pathLst>
              <a:path w="9138285" h="5148580">
                <a:moveTo>
                  <a:pt x="9100481" y="0"/>
                </a:moveTo>
                <a:lnTo>
                  <a:pt x="9105281" y="5148289"/>
                </a:lnTo>
              </a:path>
              <a:path w="9138285" h="5148580">
                <a:moveTo>
                  <a:pt x="32712" y="2399"/>
                </a:moveTo>
                <a:lnTo>
                  <a:pt x="33911" y="5145889"/>
                </a:lnTo>
              </a:path>
              <a:path w="9138285" h="5148580">
                <a:moveTo>
                  <a:pt x="9111170" y="2399"/>
                </a:moveTo>
                <a:lnTo>
                  <a:pt x="9105184" y="5145889"/>
                </a:lnTo>
              </a:path>
              <a:path w="9138285" h="5148580">
                <a:moveTo>
                  <a:pt x="9137981" y="36324"/>
                </a:moveTo>
                <a:lnTo>
                  <a:pt x="0" y="33324"/>
                </a:lnTo>
              </a:path>
              <a:path w="9138285" h="5148580">
                <a:moveTo>
                  <a:pt x="9137981" y="5113139"/>
                </a:moveTo>
                <a:lnTo>
                  <a:pt x="0" y="5110139"/>
                </a:lnTo>
              </a:path>
            </a:pathLst>
          </a:custGeom>
          <a:ln w="76199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5759" y="119377"/>
            <a:ext cx="3632480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23487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ymc.info/submission" TargetMode="External"/><Relationship Id="rId2" Type="http://schemas.openxmlformats.org/officeDocument/2006/relationships/hyperlink" Target="http://www.iymc.inf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ymc.info/login" TargetMode="External"/><Relationship Id="rId2" Type="http://schemas.openxmlformats.org/officeDocument/2006/relationships/hyperlink" Target="http://www.iymc.info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ubmission@iymc.info" TargetMode="External"/><Relationship Id="rId4" Type="http://schemas.openxmlformats.org/officeDocument/2006/relationships/hyperlink" Target="http://www.iymc.info/train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137" y="2667977"/>
            <a:ext cx="8227059" cy="16275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800" dirty="0"/>
              <a:t>International</a:t>
            </a:r>
            <a:r>
              <a:rPr sz="3800" spc="105" dirty="0"/>
              <a:t> </a:t>
            </a:r>
            <a:r>
              <a:rPr sz="3800" spc="-50" dirty="0"/>
              <a:t>Youth</a:t>
            </a:r>
            <a:r>
              <a:rPr sz="3800" spc="110" dirty="0"/>
              <a:t> </a:t>
            </a:r>
            <a:r>
              <a:rPr sz="3800" spc="90" dirty="0"/>
              <a:t>Math</a:t>
            </a:r>
            <a:r>
              <a:rPr sz="3800" spc="110" dirty="0"/>
              <a:t> </a:t>
            </a:r>
            <a:r>
              <a:rPr sz="3800" spc="-10" dirty="0"/>
              <a:t>Challenge</a:t>
            </a:r>
            <a:endParaRPr sz="3800"/>
          </a:p>
          <a:p>
            <a:pPr marL="47625" algn="ctr">
              <a:lnSpc>
                <a:spcPct val="100000"/>
              </a:lnSpc>
              <a:spcBef>
                <a:spcPts val="1165"/>
              </a:spcBef>
            </a:pPr>
            <a:r>
              <a:rPr sz="5000" spc="200" dirty="0"/>
              <a:t>2024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075" y="119377"/>
            <a:ext cx="27514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What</a:t>
            </a:r>
            <a:r>
              <a:rPr spc="-70" dirty="0"/>
              <a:t> </a:t>
            </a:r>
            <a:r>
              <a:rPr spc="-95" dirty="0"/>
              <a:t>is</a:t>
            </a:r>
            <a:r>
              <a:rPr spc="-65" dirty="0"/>
              <a:t> </a:t>
            </a:r>
            <a:r>
              <a:rPr spc="-80" dirty="0"/>
              <a:t>IYMC?</a:t>
            </a:r>
          </a:p>
        </p:txBody>
      </p:sp>
      <p:sp>
        <p:nvSpPr>
          <p:cNvPr id="3" name="object 3"/>
          <p:cNvSpPr/>
          <p:nvPr/>
        </p:nvSpPr>
        <p:spPr>
          <a:xfrm>
            <a:off x="1323922" y="2242245"/>
            <a:ext cx="3058160" cy="523875"/>
          </a:xfrm>
          <a:custGeom>
            <a:avLst/>
            <a:gdLst/>
            <a:ahLst/>
            <a:cxnLst/>
            <a:rect l="l" t="t" r="r" b="b"/>
            <a:pathLst>
              <a:path w="3058160" h="523875">
                <a:moveTo>
                  <a:pt x="0" y="261899"/>
                </a:moveTo>
                <a:lnTo>
                  <a:pt x="4219" y="214822"/>
                </a:lnTo>
                <a:lnTo>
                  <a:pt x="16385" y="170514"/>
                </a:lnTo>
                <a:lnTo>
                  <a:pt x="35757" y="129714"/>
                </a:lnTo>
                <a:lnTo>
                  <a:pt x="61595" y="93161"/>
                </a:lnTo>
                <a:lnTo>
                  <a:pt x="93161" y="61595"/>
                </a:lnTo>
                <a:lnTo>
                  <a:pt x="129714" y="35757"/>
                </a:lnTo>
                <a:lnTo>
                  <a:pt x="170514" y="16385"/>
                </a:lnTo>
                <a:lnTo>
                  <a:pt x="214822" y="4219"/>
                </a:lnTo>
                <a:lnTo>
                  <a:pt x="261899" y="0"/>
                </a:lnTo>
                <a:lnTo>
                  <a:pt x="2795694" y="0"/>
                </a:lnTo>
                <a:lnTo>
                  <a:pt x="2847022" y="5078"/>
                </a:lnTo>
                <a:lnTo>
                  <a:pt x="2895916" y="19935"/>
                </a:lnTo>
                <a:lnTo>
                  <a:pt x="2940998" y="44002"/>
                </a:lnTo>
                <a:lnTo>
                  <a:pt x="2980893" y="76709"/>
                </a:lnTo>
                <a:lnTo>
                  <a:pt x="3013592" y="116598"/>
                </a:lnTo>
                <a:lnTo>
                  <a:pt x="3037656" y="161675"/>
                </a:lnTo>
                <a:lnTo>
                  <a:pt x="3052514" y="210566"/>
                </a:lnTo>
                <a:lnTo>
                  <a:pt x="3057593" y="261899"/>
                </a:lnTo>
                <a:lnTo>
                  <a:pt x="3053374" y="308977"/>
                </a:lnTo>
                <a:lnTo>
                  <a:pt x="3041209" y="353287"/>
                </a:lnTo>
                <a:lnTo>
                  <a:pt x="3021838" y="394088"/>
                </a:lnTo>
                <a:lnTo>
                  <a:pt x="2996000" y="430640"/>
                </a:lnTo>
                <a:lnTo>
                  <a:pt x="2964435" y="462205"/>
                </a:lnTo>
                <a:lnTo>
                  <a:pt x="2927882" y="488043"/>
                </a:lnTo>
                <a:lnTo>
                  <a:pt x="2887082" y="507414"/>
                </a:lnTo>
                <a:lnTo>
                  <a:pt x="2842772" y="519579"/>
                </a:lnTo>
                <a:lnTo>
                  <a:pt x="2795694" y="523798"/>
                </a:lnTo>
                <a:lnTo>
                  <a:pt x="261899" y="523798"/>
                </a:lnTo>
                <a:lnTo>
                  <a:pt x="214822" y="519579"/>
                </a:lnTo>
                <a:lnTo>
                  <a:pt x="170514" y="507414"/>
                </a:lnTo>
                <a:lnTo>
                  <a:pt x="129714" y="488043"/>
                </a:lnTo>
                <a:lnTo>
                  <a:pt x="93161" y="462205"/>
                </a:lnTo>
                <a:lnTo>
                  <a:pt x="61595" y="430640"/>
                </a:lnTo>
                <a:lnTo>
                  <a:pt x="35757" y="394088"/>
                </a:lnTo>
                <a:lnTo>
                  <a:pt x="16385" y="353287"/>
                </a:lnTo>
                <a:lnTo>
                  <a:pt x="4219" y="308977"/>
                </a:lnTo>
                <a:lnTo>
                  <a:pt x="0" y="26189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1440" y="2242245"/>
            <a:ext cx="3058160" cy="523875"/>
          </a:xfrm>
          <a:custGeom>
            <a:avLst/>
            <a:gdLst/>
            <a:ahLst/>
            <a:cxnLst/>
            <a:rect l="l" t="t" r="r" b="b"/>
            <a:pathLst>
              <a:path w="3058159" h="523875">
                <a:moveTo>
                  <a:pt x="0" y="261899"/>
                </a:moveTo>
                <a:lnTo>
                  <a:pt x="4219" y="214822"/>
                </a:lnTo>
                <a:lnTo>
                  <a:pt x="16384" y="170514"/>
                </a:lnTo>
                <a:lnTo>
                  <a:pt x="35755" y="129714"/>
                </a:lnTo>
                <a:lnTo>
                  <a:pt x="61593" y="93161"/>
                </a:lnTo>
                <a:lnTo>
                  <a:pt x="93158" y="61595"/>
                </a:lnTo>
                <a:lnTo>
                  <a:pt x="129710" y="35757"/>
                </a:lnTo>
                <a:lnTo>
                  <a:pt x="170511" y="16385"/>
                </a:lnTo>
                <a:lnTo>
                  <a:pt x="214820" y="4219"/>
                </a:lnTo>
                <a:lnTo>
                  <a:pt x="261899" y="0"/>
                </a:lnTo>
                <a:lnTo>
                  <a:pt x="2795694" y="0"/>
                </a:lnTo>
                <a:lnTo>
                  <a:pt x="2847022" y="5078"/>
                </a:lnTo>
                <a:lnTo>
                  <a:pt x="2895916" y="19935"/>
                </a:lnTo>
                <a:lnTo>
                  <a:pt x="2940998" y="44002"/>
                </a:lnTo>
                <a:lnTo>
                  <a:pt x="2980893" y="76709"/>
                </a:lnTo>
                <a:lnTo>
                  <a:pt x="3013592" y="116598"/>
                </a:lnTo>
                <a:lnTo>
                  <a:pt x="3037656" y="161675"/>
                </a:lnTo>
                <a:lnTo>
                  <a:pt x="3052514" y="210566"/>
                </a:lnTo>
                <a:lnTo>
                  <a:pt x="3057593" y="261899"/>
                </a:lnTo>
                <a:lnTo>
                  <a:pt x="3053374" y="308977"/>
                </a:lnTo>
                <a:lnTo>
                  <a:pt x="3041209" y="353287"/>
                </a:lnTo>
                <a:lnTo>
                  <a:pt x="3021838" y="394088"/>
                </a:lnTo>
                <a:lnTo>
                  <a:pt x="2996000" y="430640"/>
                </a:lnTo>
                <a:lnTo>
                  <a:pt x="2964435" y="462205"/>
                </a:lnTo>
                <a:lnTo>
                  <a:pt x="2927882" y="488043"/>
                </a:lnTo>
                <a:lnTo>
                  <a:pt x="2887082" y="507414"/>
                </a:lnTo>
                <a:lnTo>
                  <a:pt x="2842772" y="519579"/>
                </a:lnTo>
                <a:lnTo>
                  <a:pt x="2795694" y="523798"/>
                </a:lnTo>
                <a:lnTo>
                  <a:pt x="261899" y="523798"/>
                </a:lnTo>
                <a:lnTo>
                  <a:pt x="214820" y="519579"/>
                </a:lnTo>
                <a:lnTo>
                  <a:pt x="170511" y="507414"/>
                </a:lnTo>
                <a:lnTo>
                  <a:pt x="129710" y="488043"/>
                </a:lnTo>
                <a:lnTo>
                  <a:pt x="93158" y="462205"/>
                </a:lnTo>
                <a:lnTo>
                  <a:pt x="61593" y="430640"/>
                </a:lnTo>
                <a:lnTo>
                  <a:pt x="35755" y="394088"/>
                </a:lnTo>
                <a:lnTo>
                  <a:pt x="16384" y="353287"/>
                </a:lnTo>
                <a:lnTo>
                  <a:pt x="4219" y="308977"/>
                </a:lnTo>
                <a:lnTo>
                  <a:pt x="0" y="26189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9" y="-2399"/>
            <a:ext cx="9138285" cy="5148580"/>
          </a:xfrm>
          <a:custGeom>
            <a:avLst/>
            <a:gdLst/>
            <a:ahLst/>
            <a:cxnLst/>
            <a:rect l="l" t="t" r="r" b="b"/>
            <a:pathLst>
              <a:path w="9138285" h="5148580">
                <a:moveTo>
                  <a:pt x="9137981" y="715198"/>
                </a:moveTo>
                <a:lnTo>
                  <a:pt x="0" y="712198"/>
                </a:lnTo>
              </a:path>
              <a:path w="9138285" h="5148580">
                <a:moveTo>
                  <a:pt x="9100481" y="0"/>
                </a:moveTo>
                <a:lnTo>
                  <a:pt x="9105281" y="5148289"/>
                </a:lnTo>
              </a:path>
              <a:path w="9138285" h="5148580">
                <a:moveTo>
                  <a:pt x="32712" y="2399"/>
                </a:moveTo>
                <a:lnTo>
                  <a:pt x="33911" y="5145889"/>
                </a:lnTo>
              </a:path>
              <a:path w="9138285" h="5148580">
                <a:moveTo>
                  <a:pt x="9111170" y="2399"/>
                </a:moveTo>
                <a:lnTo>
                  <a:pt x="9105184" y="5145889"/>
                </a:lnTo>
              </a:path>
              <a:path w="9138285" h="5148580">
                <a:moveTo>
                  <a:pt x="9137981" y="36324"/>
                </a:moveTo>
                <a:lnTo>
                  <a:pt x="0" y="33324"/>
                </a:lnTo>
              </a:path>
              <a:path w="9138285" h="5148580">
                <a:moveTo>
                  <a:pt x="9137981" y="5113139"/>
                </a:moveTo>
                <a:lnTo>
                  <a:pt x="0" y="5110139"/>
                </a:lnTo>
              </a:path>
            </a:pathLst>
          </a:custGeom>
          <a:ln w="76199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74441" y="2354219"/>
            <a:ext cx="10725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34875"/>
                </a:solidFill>
                <a:latin typeface="Liberation Sans"/>
                <a:cs typeface="Liberation Sans"/>
              </a:rPr>
              <a:t>3x</a:t>
            </a:r>
            <a:r>
              <a:rPr sz="1700" b="1" spc="-1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700" b="1" spc="-75" dirty="0">
                <a:solidFill>
                  <a:srgbClr val="234875"/>
                </a:solidFill>
                <a:latin typeface="Liberation Sans"/>
                <a:cs typeface="Liberation Sans"/>
              </a:rPr>
              <a:t>Rounds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3922" y="3078968"/>
            <a:ext cx="3058160" cy="523875"/>
          </a:xfrm>
          <a:custGeom>
            <a:avLst/>
            <a:gdLst/>
            <a:ahLst/>
            <a:cxnLst/>
            <a:rect l="l" t="t" r="r" b="b"/>
            <a:pathLst>
              <a:path w="3058160" h="523875">
                <a:moveTo>
                  <a:pt x="0" y="261899"/>
                </a:moveTo>
                <a:lnTo>
                  <a:pt x="4219" y="214820"/>
                </a:lnTo>
                <a:lnTo>
                  <a:pt x="16385" y="170511"/>
                </a:lnTo>
                <a:lnTo>
                  <a:pt x="35757" y="129710"/>
                </a:lnTo>
                <a:lnTo>
                  <a:pt x="61595" y="93158"/>
                </a:lnTo>
                <a:lnTo>
                  <a:pt x="93161" y="61593"/>
                </a:lnTo>
                <a:lnTo>
                  <a:pt x="129714" y="35755"/>
                </a:lnTo>
                <a:lnTo>
                  <a:pt x="170514" y="16384"/>
                </a:lnTo>
                <a:lnTo>
                  <a:pt x="214822" y="4219"/>
                </a:lnTo>
                <a:lnTo>
                  <a:pt x="261899" y="0"/>
                </a:lnTo>
                <a:lnTo>
                  <a:pt x="2795694" y="0"/>
                </a:lnTo>
                <a:lnTo>
                  <a:pt x="2847022" y="5079"/>
                </a:lnTo>
                <a:lnTo>
                  <a:pt x="2895916" y="19937"/>
                </a:lnTo>
                <a:lnTo>
                  <a:pt x="2940998" y="44001"/>
                </a:lnTo>
                <a:lnTo>
                  <a:pt x="2980893" y="76699"/>
                </a:lnTo>
                <a:lnTo>
                  <a:pt x="3013592" y="116595"/>
                </a:lnTo>
                <a:lnTo>
                  <a:pt x="3037656" y="161677"/>
                </a:lnTo>
                <a:lnTo>
                  <a:pt x="3052514" y="210571"/>
                </a:lnTo>
                <a:lnTo>
                  <a:pt x="3057593" y="261899"/>
                </a:lnTo>
                <a:lnTo>
                  <a:pt x="3053374" y="308977"/>
                </a:lnTo>
                <a:lnTo>
                  <a:pt x="3041209" y="353287"/>
                </a:lnTo>
                <a:lnTo>
                  <a:pt x="3021838" y="394088"/>
                </a:lnTo>
                <a:lnTo>
                  <a:pt x="2996000" y="430640"/>
                </a:lnTo>
                <a:lnTo>
                  <a:pt x="2964435" y="462205"/>
                </a:lnTo>
                <a:lnTo>
                  <a:pt x="2927882" y="488043"/>
                </a:lnTo>
                <a:lnTo>
                  <a:pt x="2887082" y="507414"/>
                </a:lnTo>
                <a:lnTo>
                  <a:pt x="2842772" y="519579"/>
                </a:lnTo>
                <a:lnTo>
                  <a:pt x="2795694" y="523798"/>
                </a:lnTo>
                <a:lnTo>
                  <a:pt x="261899" y="523798"/>
                </a:lnTo>
                <a:lnTo>
                  <a:pt x="214822" y="519579"/>
                </a:lnTo>
                <a:lnTo>
                  <a:pt x="170514" y="507414"/>
                </a:lnTo>
                <a:lnTo>
                  <a:pt x="129714" y="488043"/>
                </a:lnTo>
                <a:lnTo>
                  <a:pt x="93161" y="462205"/>
                </a:lnTo>
                <a:lnTo>
                  <a:pt x="61595" y="430640"/>
                </a:lnTo>
                <a:lnTo>
                  <a:pt x="35757" y="394088"/>
                </a:lnTo>
                <a:lnTo>
                  <a:pt x="16385" y="353287"/>
                </a:lnTo>
                <a:lnTo>
                  <a:pt x="4219" y="308977"/>
                </a:lnTo>
                <a:lnTo>
                  <a:pt x="0" y="26189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4847" y="3915691"/>
            <a:ext cx="6534784" cy="523875"/>
          </a:xfrm>
          <a:custGeom>
            <a:avLst/>
            <a:gdLst/>
            <a:ahLst/>
            <a:cxnLst/>
            <a:rect l="l" t="t" r="r" b="b"/>
            <a:pathLst>
              <a:path w="6534784" h="523875">
                <a:moveTo>
                  <a:pt x="0" y="261899"/>
                </a:moveTo>
                <a:lnTo>
                  <a:pt x="4219" y="214820"/>
                </a:lnTo>
                <a:lnTo>
                  <a:pt x="16385" y="170511"/>
                </a:lnTo>
                <a:lnTo>
                  <a:pt x="35757" y="129710"/>
                </a:lnTo>
                <a:lnTo>
                  <a:pt x="61595" y="93158"/>
                </a:lnTo>
                <a:lnTo>
                  <a:pt x="93161" y="61593"/>
                </a:lnTo>
                <a:lnTo>
                  <a:pt x="129714" y="35755"/>
                </a:lnTo>
                <a:lnTo>
                  <a:pt x="170514" y="16384"/>
                </a:lnTo>
                <a:lnTo>
                  <a:pt x="214822" y="4219"/>
                </a:lnTo>
                <a:lnTo>
                  <a:pt x="261899" y="0"/>
                </a:lnTo>
                <a:lnTo>
                  <a:pt x="6272387" y="0"/>
                </a:lnTo>
                <a:lnTo>
                  <a:pt x="6323715" y="5079"/>
                </a:lnTo>
                <a:lnTo>
                  <a:pt x="6372609" y="19937"/>
                </a:lnTo>
                <a:lnTo>
                  <a:pt x="6417691" y="44001"/>
                </a:lnTo>
                <a:lnTo>
                  <a:pt x="6457586" y="76699"/>
                </a:lnTo>
                <a:lnTo>
                  <a:pt x="6490285" y="116595"/>
                </a:lnTo>
                <a:lnTo>
                  <a:pt x="6514349" y="161677"/>
                </a:lnTo>
                <a:lnTo>
                  <a:pt x="6529207" y="210571"/>
                </a:lnTo>
                <a:lnTo>
                  <a:pt x="6534286" y="261899"/>
                </a:lnTo>
                <a:lnTo>
                  <a:pt x="6530067" y="308977"/>
                </a:lnTo>
                <a:lnTo>
                  <a:pt x="6517902" y="353287"/>
                </a:lnTo>
                <a:lnTo>
                  <a:pt x="6498531" y="394088"/>
                </a:lnTo>
                <a:lnTo>
                  <a:pt x="6472693" y="430640"/>
                </a:lnTo>
                <a:lnTo>
                  <a:pt x="6441128" y="462205"/>
                </a:lnTo>
                <a:lnTo>
                  <a:pt x="6404575" y="488043"/>
                </a:lnTo>
                <a:lnTo>
                  <a:pt x="6363775" y="507414"/>
                </a:lnTo>
                <a:lnTo>
                  <a:pt x="6319465" y="519579"/>
                </a:lnTo>
                <a:lnTo>
                  <a:pt x="6272387" y="523798"/>
                </a:lnTo>
                <a:lnTo>
                  <a:pt x="261899" y="523798"/>
                </a:lnTo>
                <a:lnTo>
                  <a:pt x="214822" y="519579"/>
                </a:lnTo>
                <a:lnTo>
                  <a:pt x="170514" y="507414"/>
                </a:lnTo>
                <a:lnTo>
                  <a:pt x="129714" y="488043"/>
                </a:lnTo>
                <a:lnTo>
                  <a:pt x="93161" y="462205"/>
                </a:lnTo>
                <a:lnTo>
                  <a:pt x="61595" y="430640"/>
                </a:lnTo>
                <a:lnTo>
                  <a:pt x="35757" y="394088"/>
                </a:lnTo>
                <a:lnTo>
                  <a:pt x="16385" y="353287"/>
                </a:lnTo>
                <a:lnTo>
                  <a:pt x="4219" y="308977"/>
                </a:lnTo>
                <a:lnTo>
                  <a:pt x="0" y="26189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2094" y="4027663"/>
            <a:ext cx="45631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30" dirty="0">
                <a:solidFill>
                  <a:srgbClr val="234875"/>
                </a:solidFill>
                <a:latin typeface="Liberation Sans"/>
                <a:cs typeface="Liberation Sans"/>
              </a:rPr>
              <a:t>Open</a:t>
            </a:r>
            <a:r>
              <a:rPr sz="1700" b="1" spc="-9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700" b="1" spc="-20" dirty="0">
                <a:solidFill>
                  <a:srgbClr val="234875"/>
                </a:solidFill>
                <a:latin typeface="Liberation Sans"/>
                <a:cs typeface="Liberation Sans"/>
              </a:rPr>
              <a:t>for</a:t>
            </a:r>
            <a:r>
              <a:rPr sz="1700" b="1" spc="-7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700" b="1" dirty="0">
                <a:solidFill>
                  <a:srgbClr val="234875"/>
                </a:solidFill>
                <a:latin typeface="Liberation Sans"/>
                <a:cs typeface="Liberation Sans"/>
              </a:rPr>
              <a:t>High</a:t>
            </a:r>
            <a:r>
              <a:rPr sz="1700" b="1" spc="-7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700" b="1" spc="-80" dirty="0">
                <a:solidFill>
                  <a:srgbClr val="234875"/>
                </a:solidFill>
                <a:latin typeface="Liberation Sans"/>
                <a:cs typeface="Liberation Sans"/>
              </a:rPr>
              <a:t>School</a:t>
            </a:r>
            <a:r>
              <a:rPr sz="1700" b="1" spc="-35" dirty="0">
                <a:solidFill>
                  <a:srgbClr val="234875"/>
                </a:solidFill>
                <a:latin typeface="Liberation Sans"/>
                <a:cs typeface="Liberation Sans"/>
              </a:rPr>
              <a:t> and</a:t>
            </a:r>
            <a:r>
              <a:rPr sz="1700" b="1" spc="-7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700" b="1" spc="-45" dirty="0">
                <a:solidFill>
                  <a:srgbClr val="234875"/>
                </a:solidFill>
                <a:latin typeface="Liberation Sans"/>
                <a:cs typeface="Liberation Sans"/>
              </a:rPr>
              <a:t>University</a:t>
            </a:r>
            <a:r>
              <a:rPr sz="1700" b="1" spc="-6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34875"/>
                </a:solidFill>
                <a:latin typeface="Liberation Sans"/>
                <a:cs typeface="Liberation Sans"/>
              </a:rPr>
              <a:t>Students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857" y="1199011"/>
            <a:ext cx="7922895" cy="5416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01320">
              <a:lnSpc>
                <a:spcPts val="2020"/>
              </a:lnSpc>
              <a:spcBef>
                <a:spcPts val="180"/>
              </a:spcBef>
            </a:pPr>
            <a:r>
              <a:rPr sz="1700" b="1" i="1" spc="-25" dirty="0">
                <a:solidFill>
                  <a:srgbClr val="424242"/>
                </a:solidFill>
                <a:latin typeface="Arial"/>
                <a:cs typeface="Arial"/>
              </a:rPr>
              <a:t>“Mathematics </a:t>
            </a:r>
            <a:r>
              <a:rPr sz="1700" b="1" i="1" spc="-75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700" b="1" i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spc="-25" dirty="0">
                <a:solidFill>
                  <a:srgbClr val="424242"/>
                </a:solidFill>
                <a:latin typeface="Arial"/>
                <a:cs typeface="Arial"/>
              </a:rPr>
              <a:t>essential</a:t>
            </a:r>
            <a:r>
              <a:rPr sz="1700" b="1" i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700" b="1" i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700" b="1" i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spc="-30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700" b="1" i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700" b="1" i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700" b="1" i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world,</a:t>
            </a:r>
            <a:r>
              <a:rPr sz="1700" b="1" i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spc="-10" dirty="0">
                <a:solidFill>
                  <a:srgbClr val="424242"/>
                </a:solidFill>
                <a:latin typeface="Arial"/>
                <a:cs typeface="Arial"/>
              </a:rPr>
              <a:t>scientiffc </a:t>
            </a:r>
            <a:r>
              <a:rPr sz="1700" b="1" i="1" spc="-50" dirty="0">
                <a:solidFill>
                  <a:srgbClr val="424242"/>
                </a:solidFill>
                <a:latin typeface="Arial"/>
                <a:cs typeface="Arial"/>
              </a:rPr>
              <a:t>achievements,</a:t>
            </a:r>
            <a:r>
              <a:rPr sz="1700" b="1" i="1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700" b="1" i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spc="-50" dirty="0">
                <a:solidFill>
                  <a:srgbClr val="424242"/>
                </a:solidFill>
                <a:latin typeface="Arial"/>
                <a:cs typeface="Arial"/>
              </a:rPr>
              <a:t>progress,</a:t>
            </a:r>
            <a:r>
              <a:rPr sz="1700" b="1" i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700" b="1" i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700" b="1" i="1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spc="-35" dirty="0">
                <a:solidFill>
                  <a:srgbClr val="424242"/>
                </a:solidFill>
                <a:latin typeface="Arial"/>
                <a:cs typeface="Arial"/>
              </a:rPr>
              <a:t>engineering</a:t>
            </a:r>
            <a:r>
              <a:rPr sz="1700" b="1" i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700" b="1" i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spc="-30" dirty="0">
                <a:solidFill>
                  <a:srgbClr val="424242"/>
                </a:solidFill>
                <a:latin typeface="Arial"/>
                <a:cs typeface="Arial"/>
              </a:rPr>
              <a:t>prosperity</a:t>
            </a:r>
            <a:r>
              <a:rPr sz="1700" b="1" i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700" b="1" i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spc="-10" dirty="0">
                <a:solidFill>
                  <a:srgbClr val="424242"/>
                </a:solidFill>
                <a:latin typeface="Arial"/>
                <a:cs typeface="Arial"/>
              </a:rPr>
              <a:t>our</a:t>
            </a:r>
            <a:r>
              <a:rPr sz="1700" b="1" i="1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b="1" i="1" spc="-50" dirty="0">
                <a:solidFill>
                  <a:srgbClr val="424242"/>
                </a:solidFill>
                <a:latin typeface="Arial"/>
                <a:cs typeface="Arial"/>
              </a:rPr>
              <a:t>society.”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81440" y="3078968"/>
            <a:ext cx="3058160" cy="523875"/>
          </a:xfrm>
          <a:custGeom>
            <a:avLst/>
            <a:gdLst/>
            <a:ahLst/>
            <a:cxnLst/>
            <a:rect l="l" t="t" r="r" b="b"/>
            <a:pathLst>
              <a:path w="3058159" h="523875">
                <a:moveTo>
                  <a:pt x="0" y="261899"/>
                </a:moveTo>
                <a:lnTo>
                  <a:pt x="4219" y="214820"/>
                </a:lnTo>
                <a:lnTo>
                  <a:pt x="16384" y="170511"/>
                </a:lnTo>
                <a:lnTo>
                  <a:pt x="35755" y="129710"/>
                </a:lnTo>
                <a:lnTo>
                  <a:pt x="61593" y="93158"/>
                </a:lnTo>
                <a:lnTo>
                  <a:pt x="93158" y="61593"/>
                </a:lnTo>
                <a:lnTo>
                  <a:pt x="129710" y="35755"/>
                </a:lnTo>
                <a:lnTo>
                  <a:pt x="170511" y="16384"/>
                </a:lnTo>
                <a:lnTo>
                  <a:pt x="214820" y="4219"/>
                </a:lnTo>
                <a:lnTo>
                  <a:pt x="261899" y="0"/>
                </a:lnTo>
                <a:lnTo>
                  <a:pt x="2795694" y="0"/>
                </a:lnTo>
                <a:lnTo>
                  <a:pt x="2847022" y="5079"/>
                </a:lnTo>
                <a:lnTo>
                  <a:pt x="2895916" y="19937"/>
                </a:lnTo>
                <a:lnTo>
                  <a:pt x="2940998" y="44001"/>
                </a:lnTo>
                <a:lnTo>
                  <a:pt x="2980893" y="76699"/>
                </a:lnTo>
                <a:lnTo>
                  <a:pt x="3013592" y="116595"/>
                </a:lnTo>
                <a:lnTo>
                  <a:pt x="3037656" y="161677"/>
                </a:lnTo>
                <a:lnTo>
                  <a:pt x="3052514" y="210571"/>
                </a:lnTo>
                <a:lnTo>
                  <a:pt x="3057593" y="261899"/>
                </a:lnTo>
                <a:lnTo>
                  <a:pt x="3053374" y="308977"/>
                </a:lnTo>
                <a:lnTo>
                  <a:pt x="3041209" y="353287"/>
                </a:lnTo>
                <a:lnTo>
                  <a:pt x="3021838" y="394088"/>
                </a:lnTo>
                <a:lnTo>
                  <a:pt x="2996000" y="430640"/>
                </a:lnTo>
                <a:lnTo>
                  <a:pt x="2964435" y="462205"/>
                </a:lnTo>
                <a:lnTo>
                  <a:pt x="2927882" y="488043"/>
                </a:lnTo>
                <a:lnTo>
                  <a:pt x="2887082" y="507414"/>
                </a:lnTo>
                <a:lnTo>
                  <a:pt x="2842772" y="519579"/>
                </a:lnTo>
                <a:lnTo>
                  <a:pt x="2795694" y="523798"/>
                </a:lnTo>
                <a:lnTo>
                  <a:pt x="261899" y="523798"/>
                </a:lnTo>
                <a:lnTo>
                  <a:pt x="214820" y="519579"/>
                </a:lnTo>
                <a:lnTo>
                  <a:pt x="170511" y="507414"/>
                </a:lnTo>
                <a:lnTo>
                  <a:pt x="129710" y="488043"/>
                </a:lnTo>
                <a:lnTo>
                  <a:pt x="93158" y="462205"/>
                </a:lnTo>
                <a:lnTo>
                  <a:pt x="61593" y="430640"/>
                </a:lnTo>
                <a:lnTo>
                  <a:pt x="35755" y="394088"/>
                </a:lnTo>
                <a:lnTo>
                  <a:pt x="16384" y="353287"/>
                </a:lnTo>
                <a:lnTo>
                  <a:pt x="4219" y="308977"/>
                </a:lnTo>
                <a:lnTo>
                  <a:pt x="0" y="26189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43836" y="2044064"/>
            <a:ext cx="5397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234875"/>
                </a:solidFill>
                <a:latin typeface="Arial"/>
                <a:cs typeface="Arial"/>
              </a:rPr>
              <a:t>Structure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3836" y="2800983"/>
            <a:ext cx="2308860" cy="6750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000" spc="-25" dirty="0">
                <a:solidFill>
                  <a:srgbClr val="234875"/>
                </a:solidFill>
                <a:latin typeface="Arial"/>
                <a:cs typeface="Arial"/>
              </a:rPr>
              <a:t>Since</a:t>
            </a:r>
            <a:r>
              <a:rPr sz="1000" spc="-40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4875"/>
                </a:solidFill>
                <a:latin typeface="Arial"/>
                <a:cs typeface="Arial"/>
              </a:rPr>
              <a:t>2018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</a:pPr>
            <a:r>
              <a:rPr sz="1700" b="1" dirty="0">
                <a:solidFill>
                  <a:srgbClr val="234875"/>
                </a:solidFill>
                <a:latin typeface="Liberation Sans"/>
                <a:cs typeface="Liberation Sans"/>
              </a:rPr>
              <a:t>12,500+</a:t>
            </a:r>
            <a:r>
              <a:rPr sz="1700" b="1" spc="22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700" b="1" spc="-40" dirty="0">
                <a:solidFill>
                  <a:srgbClr val="234875"/>
                </a:solidFill>
                <a:latin typeface="Liberation Sans"/>
                <a:cs typeface="Liberation Sans"/>
              </a:rPr>
              <a:t>Participants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7218" y="2044064"/>
            <a:ext cx="2557145" cy="184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234875"/>
                </a:solidFill>
                <a:latin typeface="Arial"/>
                <a:cs typeface="Arial"/>
              </a:rPr>
              <a:t>Where?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000">
              <a:latin typeface="Arial"/>
              <a:cs typeface="Arial"/>
            </a:endParaRPr>
          </a:p>
          <a:p>
            <a:pPr marL="14604" algn="ctr">
              <a:lnSpc>
                <a:spcPct val="100000"/>
              </a:lnSpc>
            </a:pPr>
            <a:r>
              <a:rPr sz="1700" b="1" spc="-25" dirty="0">
                <a:solidFill>
                  <a:srgbClr val="234875"/>
                </a:solidFill>
                <a:latin typeface="Liberation Sans"/>
                <a:cs typeface="Liberation Sans"/>
              </a:rPr>
              <a:t>International</a:t>
            </a:r>
            <a:r>
              <a:rPr sz="1700" b="1" spc="-4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234875"/>
                </a:solidFill>
                <a:latin typeface="Liberation Sans"/>
                <a:cs typeface="Liberation Sans"/>
              </a:rPr>
              <a:t>Opportunity</a:t>
            </a:r>
            <a:endParaRPr sz="1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7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234875"/>
                </a:solidFill>
                <a:latin typeface="Arial"/>
                <a:cs typeface="Arial"/>
              </a:rPr>
              <a:t>Benefits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14604" algn="ctr">
              <a:lnSpc>
                <a:spcPct val="100000"/>
              </a:lnSpc>
            </a:pPr>
            <a:r>
              <a:rPr sz="1700" b="1" spc="-75" dirty="0">
                <a:solidFill>
                  <a:srgbClr val="234875"/>
                </a:solidFill>
                <a:latin typeface="Liberation Sans"/>
                <a:cs typeface="Liberation Sans"/>
              </a:rPr>
              <a:t>Prizes</a:t>
            </a:r>
            <a:r>
              <a:rPr sz="1700" b="1" spc="-4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700" b="1" spc="-35" dirty="0">
                <a:solidFill>
                  <a:srgbClr val="234875"/>
                </a:solidFill>
                <a:latin typeface="Liberation Sans"/>
                <a:cs typeface="Liberation Sans"/>
              </a:rPr>
              <a:t>and </a:t>
            </a:r>
            <a:r>
              <a:rPr sz="1700" b="1" spc="-10" dirty="0">
                <a:solidFill>
                  <a:srgbClr val="234875"/>
                </a:solidFill>
                <a:latin typeface="Liberation Sans"/>
                <a:cs typeface="Liberation Sans"/>
              </a:rPr>
              <a:t>Certificates</a:t>
            </a:r>
            <a:endParaRPr sz="1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7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234875"/>
                </a:solidFill>
                <a:latin typeface="Arial"/>
                <a:cs typeface="Arial"/>
              </a:rPr>
              <a:t>Eligibility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Features</a:t>
            </a:r>
            <a:r>
              <a:rPr spc="-8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20" dirty="0"/>
              <a:t>IYMC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35100" y="-40499"/>
            <a:ext cx="9214485" cy="5224780"/>
            <a:chOff x="-35100" y="-40499"/>
            <a:chExt cx="9214485" cy="5224780"/>
          </a:xfrm>
        </p:grpSpPr>
        <p:sp>
          <p:nvSpPr>
            <p:cNvPr id="4" name="object 4"/>
            <p:cNvSpPr/>
            <p:nvPr/>
          </p:nvSpPr>
          <p:spPr>
            <a:xfrm>
              <a:off x="2999" y="-2399"/>
              <a:ext cx="9138285" cy="5148580"/>
            </a:xfrm>
            <a:custGeom>
              <a:avLst/>
              <a:gdLst/>
              <a:ahLst/>
              <a:cxnLst/>
              <a:rect l="l" t="t" r="r" b="b"/>
              <a:pathLst>
                <a:path w="9138285" h="5148580">
                  <a:moveTo>
                    <a:pt x="9137981" y="715198"/>
                  </a:moveTo>
                  <a:lnTo>
                    <a:pt x="0" y="712198"/>
                  </a:lnTo>
                </a:path>
                <a:path w="9138285" h="5148580">
                  <a:moveTo>
                    <a:pt x="9100481" y="0"/>
                  </a:moveTo>
                  <a:lnTo>
                    <a:pt x="9105281" y="5148289"/>
                  </a:lnTo>
                </a:path>
              </a:pathLst>
            </a:custGeom>
            <a:ln w="76199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0494" y="900425"/>
              <a:ext cx="1637096" cy="21716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899" y="3595942"/>
              <a:ext cx="2329895" cy="13094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899" y="900423"/>
              <a:ext cx="2329882" cy="12468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899" y="2216420"/>
              <a:ext cx="2329895" cy="13103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0494" y="3151493"/>
              <a:ext cx="1637096" cy="175392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08915" y="1098147"/>
              <a:ext cx="3582035" cy="3557270"/>
            </a:xfrm>
            <a:custGeom>
              <a:avLst/>
              <a:gdLst/>
              <a:ahLst/>
              <a:cxnLst/>
              <a:rect l="l" t="t" r="r" b="b"/>
              <a:pathLst>
                <a:path w="3582034" h="3557270">
                  <a:moveTo>
                    <a:pt x="23799" y="330599"/>
                  </a:moveTo>
                  <a:lnTo>
                    <a:pt x="27384" y="281745"/>
                  </a:lnTo>
                  <a:lnTo>
                    <a:pt x="37798" y="235118"/>
                  </a:lnTo>
                  <a:lnTo>
                    <a:pt x="54528" y="191227"/>
                  </a:lnTo>
                  <a:lnTo>
                    <a:pt x="77064" y="150584"/>
                  </a:lnTo>
                  <a:lnTo>
                    <a:pt x="104893" y="113702"/>
                  </a:lnTo>
                  <a:lnTo>
                    <a:pt x="137506" y="81090"/>
                  </a:lnTo>
                  <a:lnTo>
                    <a:pt x="174389" y="53261"/>
                  </a:lnTo>
                  <a:lnTo>
                    <a:pt x="215031" y="30726"/>
                  </a:lnTo>
                  <a:lnTo>
                    <a:pt x="258921" y="13997"/>
                  </a:lnTo>
                  <a:lnTo>
                    <a:pt x="305548" y="3584"/>
                  </a:lnTo>
                  <a:lnTo>
                    <a:pt x="354399" y="0"/>
                  </a:lnTo>
                  <a:lnTo>
                    <a:pt x="3250893" y="0"/>
                  </a:lnTo>
                  <a:lnTo>
                    <a:pt x="3302921" y="4118"/>
                  </a:lnTo>
                  <a:lnTo>
                    <a:pt x="3353201" y="16228"/>
                  </a:lnTo>
                  <a:lnTo>
                    <a:pt x="3400845" y="35961"/>
                  </a:lnTo>
                  <a:lnTo>
                    <a:pt x="3444964" y="62951"/>
                  </a:lnTo>
                  <a:lnTo>
                    <a:pt x="3484667" y="96829"/>
                  </a:lnTo>
                  <a:lnTo>
                    <a:pt x="3518545" y="136532"/>
                  </a:lnTo>
                  <a:lnTo>
                    <a:pt x="3545534" y="180648"/>
                  </a:lnTo>
                  <a:lnTo>
                    <a:pt x="3565266" y="228290"/>
                  </a:lnTo>
                  <a:lnTo>
                    <a:pt x="3577374" y="278570"/>
                  </a:lnTo>
                  <a:lnTo>
                    <a:pt x="3581492" y="330599"/>
                  </a:lnTo>
                  <a:lnTo>
                    <a:pt x="3577908" y="379452"/>
                  </a:lnTo>
                  <a:lnTo>
                    <a:pt x="3567494" y="426080"/>
                  </a:lnTo>
                  <a:lnTo>
                    <a:pt x="3550764" y="469971"/>
                  </a:lnTo>
                  <a:lnTo>
                    <a:pt x="3528228" y="510613"/>
                  </a:lnTo>
                  <a:lnTo>
                    <a:pt x="3500398" y="547496"/>
                  </a:lnTo>
                  <a:lnTo>
                    <a:pt x="3467786" y="580108"/>
                  </a:lnTo>
                  <a:lnTo>
                    <a:pt x="3430903" y="607936"/>
                  </a:lnTo>
                  <a:lnTo>
                    <a:pt x="3390261" y="630471"/>
                  </a:lnTo>
                  <a:lnTo>
                    <a:pt x="3346371" y="647201"/>
                  </a:lnTo>
                  <a:lnTo>
                    <a:pt x="3299744" y="657614"/>
                  </a:lnTo>
                  <a:lnTo>
                    <a:pt x="3250893" y="661198"/>
                  </a:lnTo>
                  <a:lnTo>
                    <a:pt x="354399" y="661198"/>
                  </a:lnTo>
                  <a:lnTo>
                    <a:pt x="305548" y="657614"/>
                  </a:lnTo>
                  <a:lnTo>
                    <a:pt x="258921" y="647201"/>
                  </a:lnTo>
                  <a:lnTo>
                    <a:pt x="215031" y="630471"/>
                  </a:lnTo>
                  <a:lnTo>
                    <a:pt x="174389" y="607936"/>
                  </a:lnTo>
                  <a:lnTo>
                    <a:pt x="137506" y="580108"/>
                  </a:lnTo>
                  <a:lnTo>
                    <a:pt x="104893" y="547496"/>
                  </a:lnTo>
                  <a:lnTo>
                    <a:pt x="77064" y="510613"/>
                  </a:lnTo>
                  <a:lnTo>
                    <a:pt x="54528" y="469971"/>
                  </a:lnTo>
                  <a:lnTo>
                    <a:pt x="37798" y="426080"/>
                  </a:lnTo>
                  <a:lnTo>
                    <a:pt x="27384" y="379452"/>
                  </a:lnTo>
                  <a:lnTo>
                    <a:pt x="23799" y="330599"/>
                  </a:lnTo>
                  <a:close/>
                </a:path>
                <a:path w="3582034" h="3557270">
                  <a:moveTo>
                    <a:pt x="23799" y="1287872"/>
                  </a:moveTo>
                  <a:lnTo>
                    <a:pt x="27384" y="1239018"/>
                  </a:lnTo>
                  <a:lnTo>
                    <a:pt x="37798" y="1192391"/>
                  </a:lnTo>
                  <a:lnTo>
                    <a:pt x="54528" y="1148500"/>
                  </a:lnTo>
                  <a:lnTo>
                    <a:pt x="77064" y="1107857"/>
                  </a:lnTo>
                  <a:lnTo>
                    <a:pt x="104893" y="1070975"/>
                  </a:lnTo>
                  <a:lnTo>
                    <a:pt x="137506" y="1038363"/>
                  </a:lnTo>
                  <a:lnTo>
                    <a:pt x="174389" y="1010534"/>
                  </a:lnTo>
                  <a:lnTo>
                    <a:pt x="215031" y="987999"/>
                  </a:lnTo>
                  <a:lnTo>
                    <a:pt x="258921" y="971270"/>
                  </a:lnTo>
                  <a:lnTo>
                    <a:pt x="305548" y="960857"/>
                  </a:lnTo>
                  <a:lnTo>
                    <a:pt x="354399" y="957273"/>
                  </a:lnTo>
                  <a:lnTo>
                    <a:pt x="3250893" y="957273"/>
                  </a:lnTo>
                  <a:lnTo>
                    <a:pt x="3302921" y="961391"/>
                  </a:lnTo>
                  <a:lnTo>
                    <a:pt x="3353201" y="973501"/>
                  </a:lnTo>
                  <a:lnTo>
                    <a:pt x="3400845" y="993234"/>
                  </a:lnTo>
                  <a:lnTo>
                    <a:pt x="3444964" y="1020224"/>
                  </a:lnTo>
                  <a:lnTo>
                    <a:pt x="3484667" y="1054102"/>
                  </a:lnTo>
                  <a:lnTo>
                    <a:pt x="3518545" y="1093805"/>
                  </a:lnTo>
                  <a:lnTo>
                    <a:pt x="3545534" y="1137921"/>
                  </a:lnTo>
                  <a:lnTo>
                    <a:pt x="3565266" y="1185563"/>
                  </a:lnTo>
                  <a:lnTo>
                    <a:pt x="3577374" y="1235843"/>
                  </a:lnTo>
                  <a:lnTo>
                    <a:pt x="3581492" y="1287872"/>
                  </a:lnTo>
                  <a:lnTo>
                    <a:pt x="3577908" y="1336723"/>
                  </a:lnTo>
                  <a:lnTo>
                    <a:pt x="3567494" y="1383350"/>
                  </a:lnTo>
                  <a:lnTo>
                    <a:pt x="3550764" y="1427240"/>
                  </a:lnTo>
                  <a:lnTo>
                    <a:pt x="3528228" y="1467882"/>
                  </a:lnTo>
                  <a:lnTo>
                    <a:pt x="3500398" y="1504765"/>
                  </a:lnTo>
                  <a:lnTo>
                    <a:pt x="3467786" y="1537377"/>
                  </a:lnTo>
                  <a:lnTo>
                    <a:pt x="3430903" y="1565207"/>
                  </a:lnTo>
                  <a:lnTo>
                    <a:pt x="3390261" y="1587743"/>
                  </a:lnTo>
                  <a:lnTo>
                    <a:pt x="3346371" y="1604473"/>
                  </a:lnTo>
                  <a:lnTo>
                    <a:pt x="3299744" y="1614886"/>
                  </a:lnTo>
                  <a:lnTo>
                    <a:pt x="3250893" y="1618471"/>
                  </a:lnTo>
                  <a:lnTo>
                    <a:pt x="354399" y="1618471"/>
                  </a:lnTo>
                  <a:lnTo>
                    <a:pt x="305548" y="1614886"/>
                  </a:lnTo>
                  <a:lnTo>
                    <a:pt x="258921" y="1604473"/>
                  </a:lnTo>
                  <a:lnTo>
                    <a:pt x="215031" y="1587743"/>
                  </a:lnTo>
                  <a:lnTo>
                    <a:pt x="174389" y="1565207"/>
                  </a:lnTo>
                  <a:lnTo>
                    <a:pt x="137506" y="1537377"/>
                  </a:lnTo>
                  <a:lnTo>
                    <a:pt x="104893" y="1504765"/>
                  </a:lnTo>
                  <a:lnTo>
                    <a:pt x="77064" y="1467882"/>
                  </a:lnTo>
                  <a:lnTo>
                    <a:pt x="54528" y="1427240"/>
                  </a:lnTo>
                  <a:lnTo>
                    <a:pt x="37798" y="1383350"/>
                  </a:lnTo>
                  <a:lnTo>
                    <a:pt x="27384" y="1336723"/>
                  </a:lnTo>
                  <a:lnTo>
                    <a:pt x="23799" y="1287872"/>
                  </a:lnTo>
                  <a:close/>
                </a:path>
                <a:path w="3582034" h="3557270">
                  <a:moveTo>
                    <a:pt x="0" y="2257045"/>
                  </a:moveTo>
                  <a:lnTo>
                    <a:pt x="3584" y="2208194"/>
                  </a:lnTo>
                  <a:lnTo>
                    <a:pt x="13998" y="2161567"/>
                  </a:lnTo>
                  <a:lnTo>
                    <a:pt x="30728" y="2117677"/>
                  </a:lnTo>
                  <a:lnTo>
                    <a:pt x="53264" y="2077035"/>
                  </a:lnTo>
                  <a:lnTo>
                    <a:pt x="81093" y="2040152"/>
                  </a:lnTo>
                  <a:lnTo>
                    <a:pt x="113706" y="2007540"/>
                  </a:lnTo>
                  <a:lnTo>
                    <a:pt x="150589" y="1979710"/>
                  </a:lnTo>
                  <a:lnTo>
                    <a:pt x="191231" y="1957174"/>
                  </a:lnTo>
                  <a:lnTo>
                    <a:pt x="235121" y="1940444"/>
                  </a:lnTo>
                  <a:lnTo>
                    <a:pt x="281748" y="1930030"/>
                  </a:lnTo>
                  <a:lnTo>
                    <a:pt x="330599" y="1926446"/>
                  </a:lnTo>
                  <a:lnTo>
                    <a:pt x="3227093" y="1926446"/>
                  </a:lnTo>
                  <a:lnTo>
                    <a:pt x="3279121" y="1930563"/>
                  </a:lnTo>
                  <a:lnTo>
                    <a:pt x="3329401" y="1942672"/>
                  </a:lnTo>
                  <a:lnTo>
                    <a:pt x="3377045" y="1962404"/>
                  </a:lnTo>
                  <a:lnTo>
                    <a:pt x="3421164" y="1989393"/>
                  </a:lnTo>
                  <a:lnTo>
                    <a:pt x="3460868" y="2023270"/>
                  </a:lnTo>
                  <a:lnTo>
                    <a:pt x="3494745" y="2062974"/>
                  </a:lnTo>
                  <a:lnTo>
                    <a:pt x="3521734" y="2107093"/>
                  </a:lnTo>
                  <a:lnTo>
                    <a:pt x="3541466" y="2154737"/>
                  </a:lnTo>
                  <a:lnTo>
                    <a:pt x="3553575" y="2205017"/>
                  </a:lnTo>
                  <a:lnTo>
                    <a:pt x="3557692" y="2257045"/>
                  </a:lnTo>
                  <a:lnTo>
                    <a:pt x="3554108" y="2305896"/>
                  </a:lnTo>
                  <a:lnTo>
                    <a:pt x="3543694" y="2352523"/>
                  </a:lnTo>
                  <a:lnTo>
                    <a:pt x="3526964" y="2396413"/>
                  </a:lnTo>
                  <a:lnTo>
                    <a:pt x="3504428" y="2437055"/>
                  </a:lnTo>
                  <a:lnTo>
                    <a:pt x="3476598" y="2473938"/>
                  </a:lnTo>
                  <a:lnTo>
                    <a:pt x="3443986" y="2506550"/>
                  </a:lnTo>
                  <a:lnTo>
                    <a:pt x="3407103" y="2534380"/>
                  </a:lnTo>
                  <a:lnTo>
                    <a:pt x="3366461" y="2556916"/>
                  </a:lnTo>
                  <a:lnTo>
                    <a:pt x="3322571" y="2573646"/>
                  </a:lnTo>
                  <a:lnTo>
                    <a:pt x="3275944" y="2584060"/>
                  </a:lnTo>
                  <a:lnTo>
                    <a:pt x="3227093" y="2587644"/>
                  </a:lnTo>
                  <a:lnTo>
                    <a:pt x="330599" y="2587644"/>
                  </a:lnTo>
                  <a:lnTo>
                    <a:pt x="281748" y="2584060"/>
                  </a:lnTo>
                  <a:lnTo>
                    <a:pt x="235121" y="2573646"/>
                  </a:lnTo>
                  <a:lnTo>
                    <a:pt x="191231" y="2556916"/>
                  </a:lnTo>
                  <a:lnTo>
                    <a:pt x="150589" y="2534380"/>
                  </a:lnTo>
                  <a:lnTo>
                    <a:pt x="113706" y="2506550"/>
                  </a:lnTo>
                  <a:lnTo>
                    <a:pt x="81093" y="2473938"/>
                  </a:lnTo>
                  <a:lnTo>
                    <a:pt x="53264" y="2437055"/>
                  </a:lnTo>
                  <a:lnTo>
                    <a:pt x="30728" y="2396413"/>
                  </a:lnTo>
                  <a:lnTo>
                    <a:pt x="13998" y="2352523"/>
                  </a:lnTo>
                  <a:lnTo>
                    <a:pt x="3584" y="2305896"/>
                  </a:lnTo>
                  <a:lnTo>
                    <a:pt x="0" y="2257045"/>
                  </a:lnTo>
                  <a:close/>
                </a:path>
                <a:path w="3582034" h="3557270">
                  <a:moveTo>
                    <a:pt x="0" y="3226218"/>
                  </a:moveTo>
                  <a:lnTo>
                    <a:pt x="3584" y="3177367"/>
                  </a:lnTo>
                  <a:lnTo>
                    <a:pt x="13998" y="3130740"/>
                  </a:lnTo>
                  <a:lnTo>
                    <a:pt x="30728" y="3086850"/>
                  </a:lnTo>
                  <a:lnTo>
                    <a:pt x="53264" y="3046208"/>
                  </a:lnTo>
                  <a:lnTo>
                    <a:pt x="81093" y="3009325"/>
                  </a:lnTo>
                  <a:lnTo>
                    <a:pt x="113706" y="2976713"/>
                  </a:lnTo>
                  <a:lnTo>
                    <a:pt x="150589" y="2948883"/>
                  </a:lnTo>
                  <a:lnTo>
                    <a:pt x="191231" y="2926347"/>
                  </a:lnTo>
                  <a:lnTo>
                    <a:pt x="235121" y="2909617"/>
                  </a:lnTo>
                  <a:lnTo>
                    <a:pt x="281748" y="2899203"/>
                  </a:lnTo>
                  <a:lnTo>
                    <a:pt x="330599" y="2895619"/>
                  </a:lnTo>
                  <a:lnTo>
                    <a:pt x="3227093" y="2895619"/>
                  </a:lnTo>
                  <a:lnTo>
                    <a:pt x="3279121" y="2899736"/>
                  </a:lnTo>
                  <a:lnTo>
                    <a:pt x="3329401" y="2911845"/>
                  </a:lnTo>
                  <a:lnTo>
                    <a:pt x="3377045" y="2931577"/>
                  </a:lnTo>
                  <a:lnTo>
                    <a:pt x="3421164" y="2958566"/>
                  </a:lnTo>
                  <a:lnTo>
                    <a:pt x="3460868" y="2992443"/>
                  </a:lnTo>
                  <a:lnTo>
                    <a:pt x="3494745" y="3032147"/>
                  </a:lnTo>
                  <a:lnTo>
                    <a:pt x="3521734" y="3076266"/>
                  </a:lnTo>
                  <a:lnTo>
                    <a:pt x="3541466" y="3123910"/>
                  </a:lnTo>
                  <a:lnTo>
                    <a:pt x="3553575" y="3174190"/>
                  </a:lnTo>
                  <a:lnTo>
                    <a:pt x="3557692" y="3226218"/>
                  </a:lnTo>
                  <a:lnTo>
                    <a:pt x="3554108" y="3275069"/>
                  </a:lnTo>
                  <a:lnTo>
                    <a:pt x="3543694" y="3321696"/>
                  </a:lnTo>
                  <a:lnTo>
                    <a:pt x="3526964" y="3365586"/>
                  </a:lnTo>
                  <a:lnTo>
                    <a:pt x="3504428" y="3406228"/>
                  </a:lnTo>
                  <a:lnTo>
                    <a:pt x="3476598" y="3443111"/>
                  </a:lnTo>
                  <a:lnTo>
                    <a:pt x="3443986" y="3475723"/>
                  </a:lnTo>
                  <a:lnTo>
                    <a:pt x="3407103" y="3503553"/>
                  </a:lnTo>
                  <a:lnTo>
                    <a:pt x="3366461" y="3526089"/>
                  </a:lnTo>
                  <a:lnTo>
                    <a:pt x="3322571" y="3542819"/>
                  </a:lnTo>
                  <a:lnTo>
                    <a:pt x="3275944" y="3553233"/>
                  </a:lnTo>
                  <a:lnTo>
                    <a:pt x="3227093" y="3556817"/>
                  </a:lnTo>
                  <a:lnTo>
                    <a:pt x="330599" y="3556817"/>
                  </a:lnTo>
                  <a:lnTo>
                    <a:pt x="281748" y="3553233"/>
                  </a:lnTo>
                  <a:lnTo>
                    <a:pt x="235121" y="3542819"/>
                  </a:lnTo>
                  <a:lnTo>
                    <a:pt x="191231" y="3526089"/>
                  </a:lnTo>
                  <a:lnTo>
                    <a:pt x="150589" y="3503553"/>
                  </a:lnTo>
                  <a:lnTo>
                    <a:pt x="113706" y="3475723"/>
                  </a:lnTo>
                  <a:lnTo>
                    <a:pt x="81093" y="3443111"/>
                  </a:lnTo>
                  <a:lnTo>
                    <a:pt x="53264" y="3406228"/>
                  </a:lnTo>
                  <a:lnTo>
                    <a:pt x="30728" y="3365586"/>
                  </a:lnTo>
                  <a:lnTo>
                    <a:pt x="13998" y="3321696"/>
                  </a:lnTo>
                  <a:lnTo>
                    <a:pt x="3584" y="3275069"/>
                  </a:lnTo>
                  <a:lnTo>
                    <a:pt x="0" y="3226218"/>
                  </a:lnTo>
                  <a:close/>
                </a:path>
              </a:pathLst>
            </a:custGeom>
            <a:ln w="28574">
              <a:solidFill>
                <a:srgbClr val="7E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41412" y="1103874"/>
            <a:ext cx="3136265" cy="34480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75"/>
              </a:spcBef>
            </a:pPr>
            <a:r>
              <a:rPr sz="1700" b="1" spc="-10" dirty="0">
                <a:solidFill>
                  <a:srgbClr val="7E6000"/>
                </a:solidFill>
                <a:latin typeface="Arial"/>
                <a:cs typeface="Arial"/>
              </a:rPr>
              <a:t>Online</a:t>
            </a:r>
            <a:r>
              <a:rPr sz="1700" b="1" spc="-65" dirty="0">
                <a:solidFill>
                  <a:srgbClr val="7E600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7E6000"/>
                </a:solidFill>
                <a:latin typeface="Arial"/>
                <a:cs typeface="Arial"/>
              </a:rPr>
              <a:t>Availability</a:t>
            </a:r>
            <a:endParaRPr sz="17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310"/>
              </a:spcBef>
            </a:pPr>
            <a:r>
              <a:rPr sz="1100" dirty="0">
                <a:solidFill>
                  <a:srgbClr val="7E6000"/>
                </a:solidFill>
                <a:latin typeface="Arial"/>
                <a:cs typeface="Arial"/>
              </a:rPr>
              <a:t>→ </a:t>
            </a:r>
            <a:r>
              <a:rPr sz="1100" dirty="0">
                <a:solidFill>
                  <a:srgbClr val="7E6000"/>
                </a:solidFill>
                <a:latin typeface="Liberation Sans"/>
                <a:cs typeface="Liberation Sans"/>
              </a:rPr>
              <a:t>International, Online, Login </a:t>
            </a:r>
            <a:r>
              <a:rPr sz="1100" spc="-30" dirty="0">
                <a:solidFill>
                  <a:srgbClr val="7E6000"/>
                </a:solidFill>
                <a:latin typeface="Liberation Sans"/>
                <a:cs typeface="Liberation Sans"/>
              </a:rPr>
              <a:t>Page,</a:t>
            </a:r>
            <a:r>
              <a:rPr sz="1100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spc="-10" dirty="0">
                <a:solidFill>
                  <a:srgbClr val="7E6000"/>
                </a:solidFill>
                <a:latin typeface="Liberation Sans"/>
                <a:cs typeface="Liberation Sans"/>
              </a:rPr>
              <a:t>Support</a:t>
            </a: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Liberation Sans"/>
              <a:cs typeface="Liberation Sans"/>
            </a:endParaRPr>
          </a:p>
          <a:p>
            <a:pPr marL="4445" algn="ctr">
              <a:lnSpc>
                <a:spcPct val="100000"/>
              </a:lnSpc>
            </a:pPr>
            <a:r>
              <a:rPr sz="1700" b="1" spc="-10" dirty="0">
                <a:solidFill>
                  <a:srgbClr val="7E6000"/>
                </a:solidFill>
                <a:latin typeface="Arial"/>
                <a:cs typeface="Arial"/>
              </a:rPr>
              <a:t>Accessibility</a:t>
            </a:r>
            <a:endParaRPr sz="17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309"/>
              </a:spcBef>
            </a:pPr>
            <a:r>
              <a:rPr sz="1100" dirty="0">
                <a:solidFill>
                  <a:srgbClr val="7E6000"/>
                </a:solidFill>
                <a:latin typeface="Arial"/>
                <a:cs typeface="Arial"/>
              </a:rPr>
              <a:t>→</a:t>
            </a:r>
            <a:r>
              <a:rPr sz="1100" spc="10" dirty="0">
                <a:solidFill>
                  <a:srgbClr val="7E6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E6000"/>
                </a:solidFill>
                <a:latin typeface="Liberation Sans"/>
                <a:cs typeface="Liberation Sans"/>
              </a:rPr>
              <a:t>Related</a:t>
            </a:r>
            <a:r>
              <a:rPr sz="1100" spc="10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dirty="0">
                <a:solidFill>
                  <a:srgbClr val="7E6000"/>
                </a:solidFill>
                <a:latin typeface="Liberation Sans"/>
                <a:cs typeface="Liberation Sans"/>
              </a:rPr>
              <a:t>to</a:t>
            </a:r>
            <a:r>
              <a:rPr sz="1100" spc="15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spc="-10" dirty="0">
                <a:solidFill>
                  <a:srgbClr val="7E6000"/>
                </a:solidFill>
                <a:latin typeface="Liberation Sans"/>
                <a:cs typeface="Liberation Sans"/>
              </a:rPr>
              <a:t>Education,</a:t>
            </a:r>
            <a:r>
              <a:rPr sz="1100" spc="10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spc="-10" dirty="0">
                <a:solidFill>
                  <a:srgbClr val="7E6000"/>
                </a:solidFill>
                <a:latin typeface="Liberation Sans"/>
                <a:cs typeface="Liberation Sans"/>
              </a:rPr>
              <a:t>Learn</a:t>
            </a:r>
            <a:r>
              <a:rPr sz="1100" spc="15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dirty="0">
                <a:solidFill>
                  <a:srgbClr val="7E6000"/>
                </a:solidFill>
                <a:latin typeface="Liberation Sans"/>
                <a:cs typeface="Liberation Sans"/>
              </a:rPr>
              <a:t>while</a:t>
            </a:r>
            <a:r>
              <a:rPr sz="1100" spc="10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spc="-10" dirty="0">
                <a:solidFill>
                  <a:srgbClr val="7E6000"/>
                </a:solidFill>
                <a:latin typeface="Liberation Sans"/>
                <a:cs typeface="Liberation Sans"/>
              </a:rPr>
              <a:t>Participating</a:t>
            </a: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100">
              <a:latin typeface="Liberation Sans"/>
              <a:cs typeface="Liberation Sans"/>
            </a:endParaRPr>
          </a:p>
          <a:p>
            <a:pPr marR="34290" algn="ctr">
              <a:lnSpc>
                <a:spcPct val="100000"/>
              </a:lnSpc>
            </a:pPr>
            <a:r>
              <a:rPr sz="1700" b="1" spc="-35" dirty="0">
                <a:solidFill>
                  <a:srgbClr val="7E6000"/>
                </a:solidFill>
                <a:latin typeface="Arial"/>
                <a:cs typeface="Arial"/>
              </a:rPr>
              <a:t>Special</a:t>
            </a:r>
            <a:r>
              <a:rPr sz="1700" b="1" spc="-70" dirty="0">
                <a:solidFill>
                  <a:srgbClr val="7E600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7E6000"/>
                </a:solidFill>
                <a:latin typeface="Arial"/>
                <a:cs typeface="Arial"/>
              </a:rPr>
              <a:t>Problems</a:t>
            </a:r>
            <a:endParaRPr sz="1700">
              <a:latin typeface="Arial"/>
              <a:cs typeface="Arial"/>
            </a:endParaRPr>
          </a:p>
          <a:p>
            <a:pPr marR="34925" algn="ctr">
              <a:lnSpc>
                <a:spcPct val="100000"/>
              </a:lnSpc>
              <a:spcBef>
                <a:spcPts val="310"/>
              </a:spcBef>
            </a:pPr>
            <a:r>
              <a:rPr sz="1100" dirty="0">
                <a:solidFill>
                  <a:srgbClr val="7E6000"/>
                </a:solidFill>
                <a:latin typeface="Arial"/>
                <a:cs typeface="Arial"/>
              </a:rPr>
              <a:t>→</a:t>
            </a:r>
            <a:r>
              <a:rPr sz="1100" spc="-25" dirty="0">
                <a:solidFill>
                  <a:srgbClr val="7E6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E6000"/>
                </a:solidFill>
                <a:latin typeface="Liberation Sans"/>
                <a:cs typeface="Liberation Sans"/>
              </a:rPr>
              <a:t>Scientific</a:t>
            </a:r>
            <a:r>
              <a:rPr sz="1100" spc="-25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spc="-10" dirty="0">
                <a:solidFill>
                  <a:srgbClr val="7E6000"/>
                </a:solidFill>
                <a:latin typeface="Liberation Sans"/>
                <a:cs typeface="Liberation Sans"/>
              </a:rPr>
              <a:t>Papers</a:t>
            </a: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100">
              <a:latin typeface="Liberation Sans"/>
              <a:cs typeface="Liberation Sans"/>
            </a:endParaRPr>
          </a:p>
          <a:p>
            <a:pPr marR="34290" algn="ctr">
              <a:lnSpc>
                <a:spcPct val="100000"/>
              </a:lnSpc>
            </a:pPr>
            <a:r>
              <a:rPr sz="1700" b="1" dirty="0">
                <a:solidFill>
                  <a:srgbClr val="7E6000"/>
                </a:solidFill>
                <a:latin typeface="Arial"/>
                <a:cs typeface="Arial"/>
              </a:rPr>
              <a:t>Student</a:t>
            </a:r>
            <a:r>
              <a:rPr sz="1700" b="1" spc="-95" dirty="0">
                <a:solidFill>
                  <a:srgbClr val="7E600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7E6000"/>
                </a:solidFill>
                <a:latin typeface="Arial"/>
                <a:cs typeface="Arial"/>
              </a:rPr>
              <a:t>Interaction</a:t>
            </a:r>
            <a:endParaRPr sz="1700">
              <a:latin typeface="Arial"/>
              <a:cs typeface="Arial"/>
            </a:endParaRPr>
          </a:p>
          <a:p>
            <a:pPr marR="33655" algn="ctr">
              <a:lnSpc>
                <a:spcPct val="100000"/>
              </a:lnSpc>
              <a:spcBef>
                <a:spcPts val="310"/>
              </a:spcBef>
            </a:pPr>
            <a:r>
              <a:rPr sz="1100" dirty="0">
                <a:solidFill>
                  <a:srgbClr val="7E6000"/>
                </a:solidFill>
                <a:latin typeface="Arial"/>
                <a:cs typeface="Arial"/>
              </a:rPr>
              <a:t>→</a:t>
            </a:r>
            <a:r>
              <a:rPr sz="1100" spc="-15" dirty="0">
                <a:solidFill>
                  <a:srgbClr val="7E6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E6000"/>
                </a:solidFill>
                <a:latin typeface="Liberation Sans"/>
                <a:cs typeface="Liberation Sans"/>
              </a:rPr>
              <a:t>Certificates,</a:t>
            </a:r>
            <a:r>
              <a:rPr sz="1100" spc="-15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spc="-20" dirty="0">
                <a:solidFill>
                  <a:srgbClr val="7E6000"/>
                </a:solidFill>
                <a:latin typeface="Liberation Sans"/>
                <a:cs typeface="Liberation Sans"/>
              </a:rPr>
              <a:t>Experience,</a:t>
            </a:r>
            <a:r>
              <a:rPr sz="1100" spc="-15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dirty="0">
                <a:solidFill>
                  <a:srgbClr val="7E6000"/>
                </a:solidFill>
                <a:latin typeface="Liberation Sans"/>
                <a:cs typeface="Liberation Sans"/>
              </a:rPr>
              <a:t>Ambassador</a:t>
            </a:r>
            <a:r>
              <a:rPr sz="1100" spc="-15" dirty="0">
                <a:solidFill>
                  <a:srgbClr val="7E6000"/>
                </a:solidFill>
                <a:latin typeface="Liberation Sans"/>
                <a:cs typeface="Liberation Sans"/>
              </a:rPr>
              <a:t> </a:t>
            </a:r>
            <a:r>
              <a:rPr sz="1100" spc="-10" dirty="0">
                <a:solidFill>
                  <a:srgbClr val="7E6000"/>
                </a:solidFill>
                <a:latin typeface="Liberation Sans"/>
                <a:cs typeface="Liberation Sans"/>
              </a:rPr>
              <a:t>Program</a:t>
            </a:r>
            <a:endParaRPr sz="11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9" y="0"/>
            <a:ext cx="9138285" cy="5143500"/>
          </a:xfrm>
          <a:custGeom>
            <a:avLst/>
            <a:gdLst/>
            <a:ahLst/>
            <a:cxnLst/>
            <a:rect l="l" t="t" r="r" b="b"/>
            <a:pathLst>
              <a:path w="9138285" h="5143500">
                <a:moveTo>
                  <a:pt x="32712" y="0"/>
                </a:moveTo>
                <a:lnTo>
                  <a:pt x="33911" y="5143489"/>
                </a:lnTo>
              </a:path>
              <a:path w="9138285" h="5143500">
                <a:moveTo>
                  <a:pt x="9111170" y="0"/>
                </a:moveTo>
                <a:lnTo>
                  <a:pt x="9105184" y="5143489"/>
                </a:lnTo>
              </a:path>
              <a:path w="9138285" h="5143500">
                <a:moveTo>
                  <a:pt x="9137981" y="33925"/>
                </a:moveTo>
                <a:lnTo>
                  <a:pt x="0" y="30925"/>
                </a:lnTo>
              </a:path>
              <a:path w="9138285" h="5143500">
                <a:moveTo>
                  <a:pt x="9137981" y="5110739"/>
                </a:moveTo>
                <a:lnTo>
                  <a:pt x="0" y="5107739"/>
                </a:lnTo>
              </a:path>
            </a:pathLst>
          </a:custGeom>
          <a:ln w="76199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Rounds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0" dirty="0"/>
              <a:t>IYMC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35100" y="671698"/>
            <a:ext cx="9214485" cy="1417955"/>
            <a:chOff x="-35100" y="671698"/>
            <a:chExt cx="9214485" cy="1417955"/>
          </a:xfrm>
        </p:grpSpPr>
        <p:sp>
          <p:nvSpPr>
            <p:cNvPr id="4" name="object 4"/>
            <p:cNvSpPr/>
            <p:nvPr/>
          </p:nvSpPr>
          <p:spPr>
            <a:xfrm>
              <a:off x="2999" y="709798"/>
              <a:ext cx="9138285" cy="3175"/>
            </a:xfrm>
            <a:custGeom>
              <a:avLst/>
              <a:gdLst/>
              <a:ahLst/>
              <a:cxnLst/>
              <a:rect l="l" t="t" r="r" b="b"/>
              <a:pathLst>
                <a:path w="9138285" h="3175">
                  <a:moveTo>
                    <a:pt x="9137981" y="2999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8769" y="1255622"/>
              <a:ext cx="5776595" cy="819785"/>
            </a:xfrm>
            <a:custGeom>
              <a:avLst/>
              <a:gdLst/>
              <a:ahLst/>
              <a:cxnLst/>
              <a:rect l="l" t="t" r="r" b="b"/>
              <a:pathLst>
                <a:path w="5776595" h="819785">
                  <a:moveTo>
                    <a:pt x="0" y="409649"/>
                  </a:moveTo>
                  <a:lnTo>
                    <a:pt x="2755" y="361875"/>
                  </a:lnTo>
                  <a:lnTo>
                    <a:pt x="10818" y="315720"/>
                  </a:lnTo>
                  <a:lnTo>
                    <a:pt x="23881" y="271491"/>
                  </a:lnTo>
                  <a:lnTo>
                    <a:pt x="41636" y="229496"/>
                  </a:lnTo>
                  <a:lnTo>
                    <a:pt x="63775" y="190041"/>
                  </a:lnTo>
                  <a:lnTo>
                    <a:pt x="89993" y="153434"/>
                  </a:lnTo>
                  <a:lnTo>
                    <a:pt x="119981" y="119983"/>
                  </a:lnTo>
                  <a:lnTo>
                    <a:pt x="153431" y="89995"/>
                  </a:lnTo>
                  <a:lnTo>
                    <a:pt x="190038" y="63777"/>
                  </a:lnTo>
                  <a:lnTo>
                    <a:pt x="229492" y="41637"/>
                  </a:lnTo>
                  <a:lnTo>
                    <a:pt x="271488" y="23882"/>
                  </a:lnTo>
                  <a:lnTo>
                    <a:pt x="315718" y="10819"/>
                  </a:lnTo>
                  <a:lnTo>
                    <a:pt x="361874" y="2756"/>
                  </a:lnTo>
                  <a:lnTo>
                    <a:pt x="409649" y="0"/>
                  </a:lnTo>
                  <a:lnTo>
                    <a:pt x="5366539" y="0"/>
                  </a:lnTo>
                  <a:lnTo>
                    <a:pt x="5420387" y="3552"/>
                  </a:lnTo>
                  <a:lnTo>
                    <a:pt x="5472856" y="14034"/>
                  </a:lnTo>
                  <a:lnTo>
                    <a:pt x="5523310" y="31182"/>
                  </a:lnTo>
                  <a:lnTo>
                    <a:pt x="5571112" y="54732"/>
                  </a:lnTo>
                  <a:lnTo>
                    <a:pt x="5615626" y="84420"/>
                  </a:lnTo>
                  <a:lnTo>
                    <a:pt x="5656213" y="119982"/>
                  </a:lnTo>
                  <a:lnTo>
                    <a:pt x="5691775" y="160569"/>
                  </a:lnTo>
                  <a:lnTo>
                    <a:pt x="5721462" y="205082"/>
                  </a:lnTo>
                  <a:lnTo>
                    <a:pt x="5745010" y="252883"/>
                  </a:lnTo>
                  <a:lnTo>
                    <a:pt x="5762155" y="303335"/>
                  </a:lnTo>
                  <a:lnTo>
                    <a:pt x="5772636" y="355803"/>
                  </a:lnTo>
                  <a:lnTo>
                    <a:pt x="5776188" y="409649"/>
                  </a:lnTo>
                  <a:lnTo>
                    <a:pt x="5773432" y="457422"/>
                  </a:lnTo>
                  <a:lnTo>
                    <a:pt x="5765369" y="503577"/>
                  </a:lnTo>
                  <a:lnTo>
                    <a:pt x="5752307" y="547806"/>
                  </a:lnTo>
                  <a:lnTo>
                    <a:pt x="5734552" y="589802"/>
                  </a:lnTo>
                  <a:lnTo>
                    <a:pt x="5712412" y="629256"/>
                  </a:lnTo>
                  <a:lnTo>
                    <a:pt x="5686195" y="665863"/>
                  </a:lnTo>
                  <a:lnTo>
                    <a:pt x="5656207" y="699314"/>
                  </a:lnTo>
                  <a:lnTo>
                    <a:pt x="5622756" y="729302"/>
                  </a:lnTo>
                  <a:lnTo>
                    <a:pt x="5586150" y="755520"/>
                  </a:lnTo>
                  <a:lnTo>
                    <a:pt x="5546695" y="777660"/>
                  </a:lnTo>
                  <a:lnTo>
                    <a:pt x="5504699" y="795416"/>
                  </a:lnTo>
                  <a:lnTo>
                    <a:pt x="5460470" y="808479"/>
                  </a:lnTo>
                  <a:lnTo>
                    <a:pt x="5414314" y="816542"/>
                  </a:lnTo>
                  <a:lnTo>
                    <a:pt x="5366539" y="819298"/>
                  </a:lnTo>
                  <a:lnTo>
                    <a:pt x="409649" y="819298"/>
                  </a:lnTo>
                  <a:lnTo>
                    <a:pt x="361874" y="816542"/>
                  </a:lnTo>
                  <a:lnTo>
                    <a:pt x="315718" y="808479"/>
                  </a:lnTo>
                  <a:lnTo>
                    <a:pt x="271488" y="795416"/>
                  </a:lnTo>
                  <a:lnTo>
                    <a:pt x="229492" y="777660"/>
                  </a:lnTo>
                  <a:lnTo>
                    <a:pt x="190038" y="755520"/>
                  </a:lnTo>
                  <a:lnTo>
                    <a:pt x="153431" y="729302"/>
                  </a:lnTo>
                  <a:lnTo>
                    <a:pt x="119981" y="699314"/>
                  </a:lnTo>
                  <a:lnTo>
                    <a:pt x="89993" y="665863"/>
                  </a:lnTo>
                  <a:lnTo>
                    <a:pt x="63775" y="629256"/>
                  </a:lnTo>
                  <a:lnTo>
                    <a:pt x="41636" y="589802"/>
                  </a:lnTo>
                  <a:lnTo>
                    <a:pt x="23881" y="547806"/>
                  </a:lnTo>
                  <a:lnTo>
                    <a:pt x="10818" y="503577"/>
                  </a:lnTo>
                  <a:lnTo>
                    <a:pt x="2755" y="457422"/>
                  </a:lnTo>
                  <a:lnTo>
                    <a:pt x="0" y="409649"/>
                  </a:lnTo>
                  <a:close/>
                </a:path>
              </a:pathLst>
            </a:custGeom>
            <a:ln w="28574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42933" y="1515350"/>
            <a:ext cx="4693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65" dirty="0">
                <a:solidFill>
                  <a:srgbClr val="666666"/>
                </a:solidFill>
                <a:latin typeface="Liberation Sans"/>
                <a:cs typeface="Liberation Sans"/>
              </a:rPr>
              <a:t>5</a:t>
            </a:r>
            <a:r>
              <a:rPr sz="1700" spc="-5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Problems,</a:t>
            </a:r>
            <a:r>
              <a:rPr sz="1700" spc="-4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Liberation Sans"/>
                <a:cs typeface="Liberation Sans"/>
              </a:rPr>
              <a:t>Submission</a:t>
            </a:r>
            <a:r>
              <a:rPr sz="1700" spc="-5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Deadline:</a:t>
            </a:r>
            <a:r>
              <a:rPr sz="1700" spc="-4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15.</a:t>
            </a:r>
            <a:r>
              <a:rPr sz="1700" spc="-5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Liberation Sans"/>
                <a:cs typeface="Liberation Sans"/>
              </a:rPr>
              <a:t>Dec</a:t>
            </a:r>
            <a:r>
              <a:rPr sz="1700" spc="-4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45" dirty="0">
                <a:solidFill>
                  <a:srgbClr val="666666"/>
                </a:solidFill>
                <a:latin typeface="Liberation Sans"/>
                <a:cs typeface="Liberation Sans"/>
              </a:rPr>
              <a:t>2024</a:t>
            </a:r>
            <a:endParaRPr sz="17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36" y="-40499"/>
            <a:ext cx="8582025" cy="5224780"/>
            <a:chOff x="564736" y="-40499"/>
            <a:chExt cx="8582025" cy="5224780"/>
          </a:xfrm>
        </p:grpSpPr>
        <p:sp>
          <p:nvSpPr>
            <p:cNvPr id="8" name="object 8"/>
            <p:cNvSpPr/>
            <p:nvPr/>
          </p:nvSpPr>
          <p:spPr>
            <a:xfrm>
              <a:off x="9103481" y="-2399"/>
              <a:ext cx="5080" cy="5148580"/>
            </a:xfrm>
            <a:custGeom>
              <a:avLst/>
              <a:gdLst/>
              <a:ahLst/>
              <a:cxnLst/>
              <a:rect l="l" t="t" r="r" b="b"/>
              <a:pathLst>
                <a:path w="5079" h="5148580">
                  <a:moveTo>
                    <a:pt x="0" y="0"/>
                  </a:moveTo>
                  <a:lnTo>
                    <a:pt x="4799" y="5148289"/>
                  </a:lnTo>
                </a:path>
              </a:pathLst>
            </a:custGeom>
            <a:ln w="76199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9023" y="1256422"/>
              <a:ext cx="2632710" cy="819785"/>
            </a:xfrm>
            <a:custGeom>
              <a:avLst/>
              <a:gdLst/>
              <a:ahLst/>
              <a:cxnLst/>
              <a:rect l="l" t="t" r="r" b="b"/>
              <a:pathLst>
                <a:path w="2632710" h="819785">
                  <a:moveTo>
                    <a:pt x="2632494" y="819305"/>
                  </a:moveTo>
                  <a:lnTo>
                    <a:pt x="409649" y="819298"/>
                  </a:lnTo>
                  <a:lnTo>
                    <a:pt x="361875" y="816542"/>
                  </a:lnTo>
                  <a:lnTo>
                    <a:pt x="315720" y="808479"/>
                  </a:lnTo>
                  <a:lnTo>
                    <a:pt x="271491" y="795416"/>
                  </a:lnTo>
                  <a:lnTo>
                    <a:pt x="229496" y="777660"/>
                  </a:lnTo>
                  <a:lnTo>
                    <a:pt x="190041" y="755520"/>
                  </a:lnTo>
                  <a:lnTo>
                    <a:pt x="153434" y="729302"/>
                  </a:lnTo>
                  <a:lnTo>
                    <a:pt x="119983" y="699314"/>
                  </a:lnTo>
                  <a:lnTo>
                    <a:pt x="89995" y="665863"/>
                  </a:lnTo>
                  <a:lnTo>
                    <a:pt x="63777" y="629256"/>
                  </a:lnTo>
                  <a:lnTo>
                    <a:pt x="41637" y="589802"/>
                  </a:lnTo>
                  <a:lnTo>
                    <a:pt x="23882" y="547806"/>
                  </a:lnTo>
                  <a:lnTo>
                    <a:pt x="10819" y="503577"/>
                  </a:lnTo>
                  <a:lnTo>
                    <a:pt x="2756" y="457422"/>
                  </a:lnTo>
                  <a:lnTo>
                    <a:pt x="0" y="409649"/>
                  </a:lnTo>
                  <a:lnTo>
                    <a:pt x="3552" y="355803"/>
                  </a:lnTo>
                  <a:lnTo>
                    <a:pt x="14034" y="303335"/>
                  </a:lnTo>
                  <a:lnTo>
                    <a:pt x="31182" y="252883"/>
                  </a:lnTo>
                  <a:lnTo>
                    <a:pt x="54732" y="205082"/>
                  </a:lnTo>
                  <a:lnTo>
                    <a:pt x="84420" y="160569"/>
                  </a:lnTo>
                  <a:lnTo>
                    <a:pt x="119982" y="119982"/>
                  </a:lnTo>
                  <a:lnTo>
                    <a:pt x="160569" y="84420"/>
                  </a:lnTo>
                  <a:lnTo>
                    <a:pt x="205082" y="54732"/>
                  </a:lnTo>
                  <a:lnTo>
                    <a:pt x="252883" y="31182"/>
                  </a:lnTo>
                  <a:lnTo>
                    <a:pt x="303335" y="14034"/>
                  </a:lnTo>
                  <a:lnTo>
                    <a:pt x="355803" y="3552"/>
                  </a:lnTo>
                  <a:lnTo>
                    <a:pt x="409649" y="0"/>
                  </a:lnTo>
                  <a:lnTo>
                    <a:pt x="2632494" y="0"/>
                  </a:lnTo>
                  <a:lnTo>
                    <a:pt x="2632494" y="819305"/>
                  </a:lnTo>
                  <a:close/>
                </a:path>
              </a:pathLst>
            </a:custGeom>
            <a:solidFill>
              <a:srgbClr val="234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023" y="1256422"/>
              <a:ext cx="2632710" cy="819785"/>
            </a:xfrm>
            <a:custGeom>
              <a:avLst/>
              <a:gdLst/>
              <a:ahLst/>
              <a:cxnLst/>
              <a:rect l="l" t="t" r="r" b="b"/>
              <a:pathLst>
                <a:path w="2632710" h="819785">
                  <a:moveTo>
                    <a:pt x="0" y="409649"/>
                  </a:moveTo>
                  <a:lnTo>
                    <a:pt x="3552" y="355803"/>
                  </a:lnTo>
                  <a:lnTo>
                    <a:pt x="14034" y="303335"/>
                  </a:lnTo>
                  <a:lnTo>
                    <a:pt x="31182" y="252883"/>
                  </a:lnTo>
                  <a:lnTo>
                    <a:pt x="54732" y="205082"/>
                  </a:lnTo>
                  <a:lnTo>
                    <a:pt x="84420" y="160569"/>
                  </a:lnTo>
                  <a:lnTo>
                    <a:pt x="119982" y="119982"/>
                  </a:lnTo>
                  <a:lnTo>
                    <a:pt x="160569" y="84420"/>
                  </a:lnTo>
                  <a:lnTo>
                    <a:pt x="205082" y="54732"/>
                  </a:lnTo>
                  <a:lnTo>
                    <a:pt x="252883" y="31182"/>
                  </a:lnTo>
                  <a:lnTo>
                    <a:pt x="303335" y="14034"/>
                  </a:lnTo>
                  <a:lnTo>
                    <a:pt x="355803" y="3552"/>
                  </a:lnTo>
                  <a:lnTo>
                    <a:pt x="409649" y="0"/>
                  </a:lnTo>
                  <a:lnTo>
                    <a:pt x="2632494" y="0"/>
                  </a:lnTo>
                  <a:lnTo>
                    <a:pt x="2632494" y="819298"/>
                  </a:lnTo>
                  <a:lnTo>
                    <a:pt x="409649" y="819298"/>
                  </a:lnTo>
                  <a:lnTo>
                    <a:pt x="361875" y="816542"/>
                  </a:lnTo>
                  <a:lnTo>
                    <a:pt x="315720" y="808479"/>
                  </a:lnTo>
                  <a:lnTo>
                    <a:pt x="271491" y="795416"/>
                  </a:lnTo>
                  <a:lnTo>
                    <a:pt x="229496" y="777660"/>
                  </a:lnTo>
                  <a:lnTo>
                    <a:pt x="190041" y="755520"/>
                  </a:lnTo>
                  <a:lnTo>
                    <a:pt x="153434" y="729302"/>
                  </a:lnTo>
                  <a:lnTo>
                    <a:pt x="119983" y="699314"/>
                  </a:lnTo>
                  <a:lnTo>
                    <a:pt x="89995" y="665863"/>
                  </a:lnTo>
                  <a:lnTo>
                    <a:pt x="63777" y="629256"/>
                  </a:lnTo>
                  <a:lnTo>
                    <a:pt x="41637" y="589802"/>
                  </a:lnTo>
                  <a:lnTo>
                    <a:pt x="23882" y="547806"/>
                  </a:lnTo>
                  <a:lnTo>
                    <a:pt x="10819" y="503577"/>
                  </a:lnTo>
                  <a:lnTo>
                    <a:pt x="2756" y="457422"/>
                  </a:lnTo>
                  <a:lnTo>
                    <a:pt x="0" y="409649"/>
                  </a:lnTo>
                  <a:close/>
                </a:path>
                <a:path w="2632710" h="819785">
                  <a:moveTo>
                    <a:pt x="75899" y="328694"/>
                  </a:moveTo>
                  <a:lnTo>
                    <a:pt x="79463" y="280122"/>
                  </a:lnTo>
                  <a:lnTo>
                    <a:pt x="89816" y="233763"/>
                  </a:lnTo>
                  <a:lnTo>
                    <a:pt x="106449" y="190125"/>
                  </a:lnTo>
                  <a:lnTo>
                    <a:pt x="128854" y="149717"/>
                  </a:lnTo>
                  <a:lnTo>
                    <a:pt x="156523" y="113047"/>
                  </a:lnTo>
                  <a:lnTo>
                    <a:pt x="188946" y="80623"/>
                  </a:lnTo>
                  <a:lnTo>
                    <a:pt x="225617" y="52954"/>
                  </a:lnTo>
                  <a:lnTo>
                    <a:pt x="266025" y="30549"/>
                  </a:lnTo>
                  <a:lnTo>
                    <a:pt x="309663" y="13916"/>
                  </a:lnTo>
                  <a:lnTo>
                    <a:pt x="356022" y="3563"/>
                  </a:lnTo>
                  <a:lnTo>
                    <a:pt x="404594" y="0"/>
                  </a:lnTo>
                  <a:lnTo>
                    <a:pt x="2303795" y="0"/>
                  </a:lnTo>
                  <a:lnTo>
                    <a:pt x="2355524" y="4094"/>
                  </a:lnTo>
                  <a:lnTo>
                    <a:pt x="2405513" y="16134"/>
                  </a:lnTo>
                  <a:lnTo>
                    <a:pt x="2452880" y="35754"/>
                  </a:lnTo>
                  <a:lnTo>
                    <a:pt x="2496742" y="62589"/>
                  </a:lnTo>
                  <a:lnTo>
                    <a:pt x="2536219" y="96272"/>
                  </a:lnTo>
                  <a:lnTo>
                    <a:pt x="2569906" y="135746"/>
                  </a:lnTo>
                  <a:lnTo>
                    <a:pt x="2596741" y="179608"/>
                  </a:lnTo>
                  <a:lnTo>
                    <a:pt x="2616361" y="226975"/>
                  </a:lnTo>
                  <a:lnTo>
                    <a:pt x="2628400" y="276964"/>
                  </a:lnTo>
                  <a:lnTo>
                    <a:pt x="2632494" y="328694"/>
                  </a:lnTo>
                  <a:lnTo>
                    <a:pt x="2632494" y="490604"/>
                  </a:lnTo>
                  <a:lnTo>
                    <a:pt x="2628931" y="539175"/>
                  </a:lnTo>
                  <a:lnTo>
                    <a:pt x="2618579" y="585535"/>
                  </a:lnTo>
                  <a:lnTo>
                    <a:pt x="2601946" y="629172"/>
                  </a:lnTo>
                  <a:lnTo>
                    <a:pt x="2579542" y="669581"/>
                  </a:lnTo>
                  <a:lnTo>
                    <a:pt x="2551875" y="706251"/>
                  </a:lnTo>
                  <a:lnTo>
                    <a:pt x="2519451" y="738674"/>
                  </a:lnTo>
                  <a:lnTo>
                    <a:pt x="2482781" y="766343"/>
                  </a:lnTo>
                  <a:lnTo>
                    <a:pt x="2442372" y="788748"/>
                  </a:lnTo>
                  <a:lnTo>
                    <a:pt x="2398733" y="805381"/>
                  </a:lnTo>
                  <a:lnTo>
                    <a:pt x="2352371" y="815734"/>
                  </a:lnTo>
                  <a:lnTo>
                    <a:pt x="2303795" y="819298"/>
                  </a:lnTo>
                  <a:lnTo>
                    <a:pt x="404594" y="819298"/>
                  </a:lnTo>
                  <a:lnTo>
                    <a:pt x="356022" y="815734"/>
                  </a:lnTo>
                  <a:lnTo>
                    <a:pt x="309663" y="805381"/>
                  </a:lnTo>
                  <a:lnTo>
                    <a:pt x="266025" y="788748"/>
                  </a:lnTo>
                  <a:lnTo>
                    <a:pt x="225617" y="766343"/>
                  </a:lnTo>
                  <a:lnTo>
                    <a:pt x="188946" y="738674"/>
                  </a:lnTo>
                  <a:lnTo>
                    <a:pt x="156523" y="706251"/>
                  </a:lnTo>
                  <a:lnTo>
                    <a:pt x="128854" y="669581"/>
                  </a:lnTo>
                  <a:lnTo>
                    <a:pt x="106449" y="629172"/>
                  </a:lnTo>
                  <a:lnTo>
                    <a:pt x="89816" y="585535"/>
                  </a:lnTo>
                  <a:lnTo>
                    <a:pt x="79463" y="539175"/>
                  </a:lnTo>
                  <a:lnTo>
                    <a:pt x="75899" y="490604"/>
                  </a:lnTo>
                  <a:lnTo>
                    <a:pt x="75899" y="328694"/>
                  </a:lnTo>
                  <a:close/>
                </a:path>
              </a:pathLst>
            </a:custGeom>
            <a:ln w="28574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0624" y="1516144"/>
            <a:ext cx="2205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1.</a:t>
            </a:r>
            <a:r>
              <a:rPr sz="17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45" dirty="0">
                <a:solidFill>
                  <a:srgbClr val="FFFFFF"/>
                </a:solidFill>
                <a:latin typeface="Liberation Sans"/>
                <a:cs typeface="Liberation Sans"/>
              </a:rPr>
              <a:t>Ǫualification</a:t>
            </a:r>
            <a:r>
              <a:rPr sz="17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Round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8769" y="2479594"/>
            <a:ext cx="5776595" cy="819785"/>
          </a:xfrm>
          <a:custGeom>
            <a:avLst/>
            <a:gdLst/>
            <a:ahLst/>
            <a:cxnLst/>
            <a:rect l="l" t="t" r="r" b="b"/>
            <a:pathLst>
              <a:path w="5776595" h="819785">
                <a:moveTo>
                  <a:pt x="0" y="409649"/>
                </a:moveTo>
                <a:lnTo>
                  <a:pt x="2755" y="361874"/>
                </a:lnTo>
                <a:lnTo>
                  <a:pt x="10818" y="315718"/>
                </a:lnTo>
                <a:lnTo>
                  <a:pt x="23881" y="271488"/>
                </a:lnTo>
                <a:lnTo>
                  <a:pt x="41636" y="229492"/>
                </a:lnTo>
                <a:lnTo>
                  <a:pt x="63775" y="190038"/>
                </a:lnTo>
                <a:lnTo>
                  <a:pt x="89993" y="153431"/>
                </a:lnTo>
                <a:lnTo>
                  <a:pt x="119981" y="119981"/>
                </a:lnTo>
                <a:lnTo>
                  <a:pt x="153431" y="89993"/>
                </a:lnTo>
                <a:lnTo>
                  <a:pt x="190038" y="63775"/>
                </a:lnTo>
                <a:lnTo>
                  <a:pt x="229492" y="41636"/>
                </a:lnTo>
                <a:lnTo>
                  <a:pt x="271488" y="23881"/>
                </a:lnTo>
                <a:lnTo>
                  <a:pt x="315718" y="10818"/>
                </a:lnTo>
                <a:lnTo>
                  <a:pt x="361874" y="2755"/>
                </a:lnTo>
                <a:lnTo>
                  <a:pt x="409649" y="0"/>
                </a:lnTo>
                <a:lnTo>
                  <a:pt x="5366539" y="0"/>
                </a:lnTo>
                <a:lnTo>
                  <a:pt x="5420387" y="3551"/>
                </a:lnTo>
                <a:lnTo>
                  <a:pt x="5472856" y="14032"/>
                </a:lnTo>
                <a:lnTo>
                  <a:pt x="5523310" y="31178"/>
                </a:lnTo>
                <a:lnTo>
                  <a:pt x="5571112" y="54725"/>
                </a:lnTo>
                <a:lnTo>
                  <a:pt x="5615626" y="84412"/>
                </a:lnTo>
                <a:lnTo>
                  <a:pt x="5656213" y="119974"/>
                </a:lnTo>
                <a:lnTo>
                  <a:pt x="5691775" y="160562"/>
                </a:lnTo>
                <a:lnTo>
                  <a:pt x="5721462" y="205075"/>
                </a:lnTo>
                <a:lnTo>
                  <a:pt x="5745010" y="252877"/>
                </a:lnTo>
                <a:lnTo>
                  <a:pt x="5762155" y="303331"/>
                </a:lnTo>
                <a:lnTo>
                  <a:pt x="5772636" y="355801"/>
                </a:lnTo>
                <a:lnTo>
                  <a:pt x="5776188" y="409649"/>
                </a:lnTo>
                <a:lnTo>
                  <a:pt x="5773432" y="457424"/>
                </a:lnTo>
                <a:lnTo>
                  <a:pt x="5765369" y="503580"/>
                </a:lnTo>
                <a:lnTo>
                  <a:pt x="5752307" y="547809"/>
                </a:lnTo>
                <a:lnTo>
                  <a:pt x="5734552" y="589805"/>
                </a:lnTo>
                <a:lnTo>
                  <a:pt x="5712412" y="629260"/>
                </a:lnTo>
                <a:lnTo>
                  <a:pt x="5686195" y="665866"/>
                </a:lnTo>
                <a:lnTo>
                  <a:pt x="5656207" y="699317"/>
                </a:lnTo>
                <a:lnTo>
                  <a:pt x="5622756" y="729305"/>
                </a:lnTo>
                <a:lnTo>
                  <a:pt x="5586150" y="755522"/>
                </a:lnTo>
                <a:lnTo>
                  <a:pt x="5546695" y="777662"/>
                </a:lnTo>
                <a:lnTo>
                  <a:pt x="5504699" y="795417"/>
                </a:lnTo>
                <a:lnTo>
                  <a:pt x="5460470" y="808479"/>
                </a:lnTo>
                <a:lnTo>
                  <a:pt x="5414314" y="816542"/>
                </a:lnTo>
                <a:lnTo>
                  <a:pt x="5366539" y="819298"/>
                </a:lnTo>
                <a:lnTo>
                  <a:pt x="409649" y="819298"/>
                </a:lnTo>
                <a:lnTo>
                  <a:pt x="361874" y="816542"/>
                </a:lnTo>
                <a:lnTo>
                  <a:pt x="315718" y="808479"/>
                </a:lnTo>
                <a:lnTo>
                  <a:pt x="271488" y="795417"/>
                </a:lnTo>
                <a:lnTo>
                  <a:pt x="229492" y="777662"/>
                </a:lnTo>
                <a:lnTo>
                  <a:pt x="190038" y="755522"/>
                </a:lnTo>
                <a:lnTo>
                  <a:pt x="153431" y="729305"/>
                </a:lnTo>
                <a:lnTo>
                  <a:pt x="119981" y="699317"/>
                </a:lnTo>
                <a:lnTo>
                  <a:pt x="89993" y="665866"/>
                </a:lnTo>
                <a:lnTo>
                  <a:pt x="63775" y="629260"/>
                </a:lnTo>
                <a:lnTo>
                  <a:pt x="41636" y="589805"/>
                </a:lnTo>
                <a:lnTo>
                  <a:pt x="23881" y="547809"/>
                </a:lnTo>
                <a:lnTo>
                  <a:pt x="10818" y="503580"/>
                </a:lnTo>
                <a:lnTo>
                  <a:pt x="2755" y="457424"/>
                </a:lnTo>
                <a:lnTo>
                  <a:pt x="0" y="40964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80807" y="2610733"/>
            <a:ext cx="4395470" cy="5416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39420" marR="5080" indent="-427355">
              <a:lnSpc>
                <a:spcPts val="2020"/>
              </a:lnSpc>
              <a:spcBef>
                <a:spcPts val="180"/>
              </a:spcBef>
            </a:pPr>
            <a:r>
              <a:rPr sz="1700" spc="50" dirty="0">
                <a:solidFill>
                  <a:srgbClr val="666666"/>
                </a:solidFill>
                <a:latin typeface="Liberation Sans"/>
                <a:cs typeface="Liberation Sans"/>
              </a:rPr>
              <a:t>6x</a:t>
            </a:r>
            <a:r>
              <a:rPr sz="1700" spc="3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Problems,</a:t>
            </a:r>
            <a:r>
              <a:rPr sz="1700" spc="4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50" dirty="0">
                <a:solidFill>
                  <a:srgbClr val="666666"/>
                </a:solidFill>
                <a:latin typeface="Liberation Sans"/>
                <a:cs typeface="Liberation Sans"/>
              </a:rPr>
              <a:t>2x</a:t>
            </a:r>
            <a:r>
              <a:rPr sz="1700" spc="4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20" dirty="0">
                <a:solidFill>
                  <a:srgbClr val="666666"/>
                </a:solidFill>
                <a:latin typeface="Liberation Sans"/>
                <a:cs typeface="Liberation Sans"/>
              </a:rPr>
              <a:t>Special-</a:t>
            </a: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Creativity</a:t>
            </a:r>
            <a:r>
              <a:rPr sz="1700" spc="4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Liberation Sans"/>
                <a:cs typeface="Liberation Sans"/>
              </a:rPr>
              <a:t>Problems, </a:t>
            </a:r>
            <a:r>
              <a:rPr sz="1700" spc="-20" dirty="0">
                <a:solidFill>
                  <a:srgbClr val="666666"/>
                </a:solidFill>
                <a:latin typeface="Liberation Sans"/>
                <a:cs typeface="Liberation Sans"/>
              </a:rPr>
              <a:t>Four</a:t>
            </a:r>
            <a:r>
              <a:rPr sz="1700" spc="-3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25" dirty="0">
                <a:solidFill>
                  <a:srgbClr val="666666"/>
                </a:solidFill>
                <a:latin typeface="Liberation Sans"/>
                <a:cs typeface="Liberation Sans"/>
              </a:rPr>
              <a:t>Days,</a:t>
            </a:r>
            <a:r>
              <a:rPr sz="1700" spc="-3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65" dirty="0">
                <a:solidFill>
                  <a:srgbClr val="666666"/>
                </a:solidFill>
                <a:latin typeface="Liberation Sans"/>
                <a:cs typeface="Liberation Sans"/>
              </a:rPr>
              <a:t>8</a:t>
            </a:r>
            <a:r>
              <a:rPr sz="1700" spc="-3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90" dirty="0">
                <a:solidFill>
                  <a:srgbClr val="666666"/>
                </a:solidFill>
                <a:latin typeface="Liberation Sans"/>
                <a:cs typeface="Liberation Sans"/>
              </a:rPr>
              <a:t>EUR</a:t>
            </a:r>
            <a:r>
              <a:rPr sz="1700" spc="-3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Registration</a:t>
            </a:r>
            <a:r>
              <a:rPr sz="1700" spc="-3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Liberation Sans"/>
                <a:cs typeface="Liberation Sans"/>
              </a:rPr>
              <a:t>Costs</a:t>
            </a:r>
            <a:endParaRPr sz="1700">
              <a:latin typeface="Liberation Sans"/>
              <a:cs typeface="Liberation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4736" y="2466107"/>
            <a:ext cx="2661285" cy="848360"/>
            <a:chOff x="564736" y="2466107"/>
            <a:chExt cx="2661285" cy="848360"/>
          </a:xfrm>
        </p:grpSpPr>
        <p:sp>
          <p:nvSpPr>
            <p:cNvPr id="15" name="object 15"/>
            <p:cNvSpPr/>
            <p:nvPr/>
          </p:nvSpPr>
          <p:spPr>
            <a:xfrm>
              <a:off x="579023" y="2480394"/>
              <a:ext cx="2632710" cy="819785"/>
            </a:xfrm>
            <a:custGeom>
              <a:avLst/>
              <a:gdLst/>
              <a:ahLst/>
              <a:cxnLst/>
              <a:rect l="l" t="t" r="r" b="b"/>
              <a:pathLst>
                <a:path w="2632710" h="819785">
                  <a:moveTo>
                    <a:pt x="2632494" y="819298"/>
                  </a:moveTo>
                  <a:lnTo>
                    <a:pt x="409649" y="819298"/>
                  </a:lnTo>
                  <a:lnTo>
                    <a:pt x="361875" y="816542"/>
                  </a:lnTo>
                  <a:lnTo>
                    <a:pt x="315720" y="808479"/>
                  </a:lnTo>
                  <a:lnTo>
                    <a:pt x="271491" y="795417"/>
                  </a:lnTo>
                  <a:lnTo>
                    <a:pt x="229496" y="777662"/>
                  </a:lnTo>
                  <a:lnTo>
                    <a:pt x="190041" y="755522"/>
                  </a:lnTo>
                  <a:lnTo>
                    <a:pt x="153434" y="729305"/>
                  </a:lnTo>
                  <a:lnTo>
                    <a:pt x="119983" y="699317"/>
                  </a:lnTo>
                  <a:lnTo>
                    <a:pt x="89995" y="665866"/>
                  </a:lnTo>
                  <a:lnTo>
                    <a:pt x="63777" y="629260"/>
                  </a:lnTo>
                  <a:lnTo>
                    <a:pt x="41637" y="589805"/>
                  </a:lnTo>
                  <a:lnTo>
                    <a:pt x="23882" y="547809"/>
                  </a:lnTo>
                  <a:lnTo>
                    <a:pt x="10819" y="503580"/>
                  </a:lnTo>
                  <a:lnTo>
                    <a:pt x="2756" y="457424"/>
                  </a:lnTo>
                  <a:lnTo>
                    <a:pt x="0" y="409649"/>
                  </a:lnTo>
                  <a:lnTo>
                    <a:pt x="3552" y="355801"/>
                  </a:lnTo>
                  <a:lnTo>
                    <a:pt x="14034" y="303331"/>
                  </a:lnTo>
                  <a:lnTo>
                    <a:pt x="31182" y="252877"/>
                  </a:lnTo>
                  <a:lnTo>
                    <a:pt x="54732" y="205075"/>
                  </a:lnTo>
                  <a:lnTo>
                    <a:pt x="84420" y="160562"/>
                  </a:lnTo>
                  <a:lnTo>
                    <a:pt x="119982" y="119974"/>
                  </a:lnTo>
                  <a:lnTo>
                    <a:pt x="160569" y="84412"/>
                  </a:lnTo>
                  <a:lnTo>
                    <a:pt x="205082" y="54725"/>
                  </a:lnTo>
                  <a:lnTo>
                    <a:pt x="252883" y="31178"/>
                  </a:lnTo>
                  <a:lnTo>
                    <a:pt x="303335" y="14032"/>
                  </a:lnTo>
                  <a:lnTo>
                    <a:pt x="355803" y="3551"/>
                  </a:lnTo>
                  <a:lnTo>
                    <a:pt x="409649" y="0"/>
                  </a:lnTo>
                  <a:lnTo>
                    <a:pt x="2632494" y="0"/>
                  </a:lnTo>
                  <a:lnTo>
                    <a:pt x="2632494" y="819298"/>
                  </a:lnTo>
                  <a:close/>
                </a:path>
              </a:pathLst>
            </a:custGeom>
            <a:solidFill>
              <a:srgbClr val="234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023" y="2480394"/>
              <a:ext cx="2632710" cy="819785"/>
            </a:xfrm>
            <a:custGeom>
              <a:avLst/>
              <a:gdLst/>
              <a:ahLst/>
              <a:cxnLst/>
              <a:rect l="l" t="t" r="r" b="b"/>
              <a:pathLst>
                <a:path w="2632710" h="819785">
                  <a:moveTo>
                    <a:pt x="0" y="409649"/>
                  </a:moveTo>
                  <a:lnTo>
                    <a:pt x="3552" y="355801"/>
                  </a:lnTo>
                  <a:lnTo>
                    <a:pt x="14034" y="303331"/>
                  </a:lnTo>
                  <a:lnTo>
                    <a:pt x="31182" y="252877"/>
                  </a:lnTo>
                  <a:lnTo>
                    <a:pt x="54732" y="205075"/>
                  </a:lnTo>
                  <a:lnTo>
                    <a:pt x="84420" y="160562"/>
                  </a:lnTo>
                  <a:lnTo>
                    <a:pt x="119982" y="119974"/>
                  </a:lnTo>
                  <a:lnTo>
                    <a:pt x="160569" y="84412"/>
                  </a:lnTo>
                  <a:lnTo>
                    <a:pt x="205082" y="54725"/>
                  </a:lnTo>
                  <a:lnTo>
                    <a:pt x="252883" y="31178"/>
                  </a:lnTo>
                  <a:lnTo>
                    <a:pt x="303335" y="14032"/>
                  </a:lnTo>
                  <a:lnTo>
                    <a:pt x="355803" y="3551"/>
                  </a:lnTo>
                  <a:lnTo>
                    <a:pt x="409649" y="0"/>
                  </a:lnTo>
                  <a:lnTo>
                    <a:pt x="2632494" y="0"/>
                  </a:lnTo>
                  <a:lnTo>
                    <a:pt x="2632494" y="819298"/>
                  </a:lnTo>
                  <a:lnTo>
                    <a:pt x="409649" y="819298"/>
                  </a:lnTo>
                  <a:lnTo>
                    <a:pt x="361875" y="816542"/>
                  </a:lnTo>
                  <a:lnTo>
                    <a:pt x="315720" y="808479"/>
                  </a:lnTo>
                  <a:lnTo>
                    <a:pt x="271491" y="795417"/>
                  </a:lnTo>
                  <a:lnTo>
                    <a:pt x="229496" y="777662"/>
                  </a:lnTo>
                  <a:lnTo>
                    <a:pt x="190041" y="755522"/>
                  </a:lnTo>
                  <a:lnTo>
                    <a:pt x="153434" y="729305"/>
                  </a:lnTo>
                  <a:lnTo>
                    <a:pt x="119983" y="699317"/>
                  </a:lnTo>
                  <a:lnTo>
                    <a:pt x="89995" y="665866"/>
                  </a:lnTo>
                  <a:lnTo>
                    <a:pt x="63777" y="629260"/>
                  </a:lnTo>
                  <a:lnTo>
                    <a:pt x="41637" y="589805"/>
                  </a:lnTo>
                  <a:lnTo>
                    <a:pt x="23882" y="547809"/>
                  </a:lnTo>
                  <a:lnTo>
                    <a:pt x="10819" y="503580"/>
                  </a:lnTo>
                  <a:lnTo>
                    <a:pt x="2756" y="457424"/>
                  </a:lnTo>
                  <a:lnTo>
                    <a:pt x="0" y="409649"/>
                  </a:lnTo>
                  <a:close/>
                </a:path>
                <a:path w="2632710" h="819785">
                  <a:moveTo>
                    <a:pt x="75899" y="328699"/>
                  </a:moveTo>
                  <a:lnTo>
                    <a:pt x="79463" y="280123"/>
                  </a:lnTo>
                  <a:lnTo>
                    <a:pt x="89816" y="233761"/>
                  </a:lnTo>
                  <a:lnTo>
                    <a:pt x="106449" y="190121"/>
                  </a:lnTo>
                  <a:lnTo>
                    <a:pt x="128854" y="149712"/>
                  </a:lnTo>
                  <a:lnTo>
                    <a:pt x="156523" y="113042"/>
                  </a:lnTo>
                  <a:lnTo>
                    <a:pt x="188946" y="80619"/>
                  </a:lnTo>
                  <a:lnTo>
                    <a:pt x="225617" y="52951"/>
                  </a:lnTo>
                  <a:lnTo>
                    <a:pt x="266025" y="30547"/>
                  </a:lnTo>
                  <a:lnTo>
                    <a:pt x="309663" y="13915"/>
                  </a:lnTo>
                  <a:lnTo>
                    <a:pt x="356022" y="3563"/>
                  </a:lnTo>
                  <a:lnTo>
                    <a:pt x="404594" y="0"/>
                  </a:lnTo>
                  <a:lnTo>
                    <a:pt x="2303795" y="0"/>
                  </a:lnTo>
                  <a:lnTo>
                    <a:pt x="2355524" y="4094"/>
                  </a:lnTo>
                  <a:lnTo>
                    <a:pt x="2405513" y="16133"/>
                  </a:lnTo>
                  <a:lnTo>
                    <a:pt x="2452880" y="35753"/>
                  </a:lnTo>
                  <a:lnTo>
                    <a:pt x="2496742" y="62588"/>
                  </a:lnTo>
                  <a:lnTo>
                    <a:pt x="2536219" y="96274"/>
                  </a:lnTo>
                  <a:lnTo>
                    <a:pt x="2569906" y="135751"/>
                  </a:lnTo>
                  <a:lnTo>
                    <a:pt x="2596741" y="179614"/>
                  </a:lnTo>
                  <a:lnTo>
                    <a:pt x="2616361" y="226981"/>
                  </a:lnTo>
                  <a:lnTo>
                    <a:pt x="2628400" y="276970"/>
                  </a:lnTo>
                  <a:lnTo>
                    <a:pt x="2632494" y="328699"/>
                  </a:lnTo>
                  <a:lnTo>
                    <a:pt x="2632494" y="490599"/>
                  </a:lnTo>
                  <a:lnTo>
                    <a:pt x="2628931" y="539174"/>
                  </a:lnTo>
                  <a:lnTo>
                    <a:pt x="2618579" y="585536"/>
                  </a:lnTo>
                  <a:lnTo>
                    <a:pt x="2601946" y="629176"/>
                  </a:lnTo>
                  <a:lnTo>
                    <a:pt x="2579542" y="669585"/>
                  </a:lnTo>
                  <a:lnTo>
                    <a:pt x="2551875" y="706255"/>
                  </a:lnTo>
                  <a:lnTo>
                    <a:pt x="2519451" y="738678"/>
                  </a:lnTo>
                  <a:lnTo>
                    <a:pt x="2482781" y="766346"/>
                  </a:lnTo>
                  <a:lnTo>
                    <a:pt x="2442372" y="788750"/>
                  </a:lnTo>
                  <a:lnTo>
                    <a:pt x="2398733" y="805382"/>
                  </a:lnTo>
                  <a:lnTo>
                    <a:pt x="2352371" y="815734"/>
                  </a:lnTo>
                  <a:lnTo>
                    <a:pt x="2303795" y="819298"/>
                  </a:lnTo>
                  <a:lnTo>
                    <a:pt x="404594" y="819298"/>
                  </a:lnTo>
                  <a:lnTo>
                    <a:pt x="356022" y="815734"/>
                  </a:lnTo>
                  <a:lnTo>
                    <a:pt x="309663" y="805382"/>
                  </a:lnTo>
                  <a:lnTo>
                    <a:pt x="266025" y="788750"/>
                  </a:lnTo>
                  <a:lnTo>
                    <a:pt x="225617" y="766346"/>
                  </a:lnTo>
                  <a:lnTo>
                    <a:pt x="188946" y="738678"/>
                  </a:lnTo>
                  <a:lnTo>
                    <a:pt x="156523" y="706255"/>
                  </a:lnTo>
                  <a:lnTo>
                    <a:pt x="128854" y="669585"/>
                  </a:lnTo>
                  <a:lnTo>
                    <a:pt x="106449" y="629176"/>
                  </a:lnTo>
                  <a:lnTo>
                    <a:pt x="89816" y="585536"/>
                  </a:lnTo>
                  <a:lnTo>
                    <a:pt x="79463" y="539174"/>
                  </a:lnTo>
                  <a:lnTo>
                    <a:pt x="75899" y="490599"/>
                  </a:lnTo>
                  <a:lnTo>
                    <a:pt x="75899" y="328699"/>
                  </a:lnTo>
                  <a:close/>
                </a:path>
              </a:pathLst>
            </a:custGeom>
            <a:ln w="28574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7868" y="2740123"/>
            <a:ext cx="18719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2.</a:t>
            </a:r>
            <a:r>
              <a:rPr sz="1700" b="1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40" dirty="0">
                <a:solidFill>
                  <a:srgbClr val="FFFFFF"/>
                </a:solidFill>
                <a:latin typeface="Liberation Sans"/>
                <a:cs typeface="Liberation Sans"/>
              </a:rPr>
              <a:t>Pre-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Final</a:t>
            </a:r>
            <a:r>
              <a:rPr sz="1700" b="1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Round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88769" y="3704367"/>
            <a:ext cx="5776595" cy="819785"/>
          </a:xfrm>
          <a:custGeom>
            <a:avLst/>
            <a:gdLst/>
            <a:ahLst/>
            <a:cxnLst/>
            <a:rect l="l" t="t" r="r" b="b"/>
            <a:pathLst>
              <a:path w="5776595" h="819785">
                <a:moveTo>
                  <a:pt x="0" y="409649"/>
                </a:moveTo>
                <a:lnTo>
                  <a:pt x="2755" y="361874"/>
                </a:lnTo>
                <a:lnTo>
                  <a:pt x="10818" y="315718"/>
                </a:lnTo>
                <a:lnTo>
                  <a:pt x="23881" y="271488"/>
                </a:lnTo>
                <a:lnTo>
                  <a:pt x="41636" y="229492"/>
                </a:lnTo>
                <a:lnTo>
                  <a:pt x="63775" y="190038"/>
                </a:lnTo>
                <a:lnTo>
                  <a:pt x="89993" y="153431"/>
                </a:lnTo>
                <a:lnTo>
                  <a:pt x="119981" y="119981"/>
                </a:lnTo>
                <a:lnTo>
                  <a:pt x="153431" y="89993"/>
                </a:lnTo>
                <a:lnTo>
                  <a:pt x="190038" y="63775"/>
                </a:lnTo>
                <a:lnTo>
                  <a:pt x="229492" y="41636"/>
                </a:lnTo>
                <a:lnTo>
                  <a:pt x="271488" y="23881"/>
                </a:lnTo>
                <a:lnTo>
                  <a:pt x="315718" y="10818"/>
                </a:lnTo>
                <a:lnTo>
                  <a:pt x="361874" y="2755"/>
                </a:lnTo>
                <a:lnTo>
                  <a:pt x="409649" y="0"/>
                </a:lnTo>
                <a:lnTo>
                  <a:pt x="5366539" y="0"/>
                </a:lnTo>
                <a:lnTo>
                  <a:pt x="5420387" y="3551"/>
                </a:lnTo>
                <a:lnTo>
                  <a:pt x="5472856" y="14032"/>
                </a:lnTo>
                <a:lnTo>
                  <a:pt x="5523310" y="31178"/>
                </a:lnTo>
                <a:lnTo>
                  <a:pt x="5571112" y="54725"/>
                </a:lnTo>
                <a:lnTo>
                  <a:pt x="5615626" y="84412"/>
                </a:lnTo>
                <a:lnTo>
                  <a:pt x="5656213" y="119974"/>
                </a:lnTo>
                <a:lnTo>
                  <a:pt x="5691775" y="160562"/>
                </a:lnTo>
                <a:lnTo>
                  <a:pt x="5721462" y="205075"/>
                </a:lnTo>
                <a:lnTo>
                  <a:pt x="5745010" y="252877"/>
                </a:lnTo>
                <a:lnTo>
                  <a:pt x="5762155" y="303331"/>
                </a:lnTo>
                <a:lnTo>
                  <a:pt x="5772636" y="355801"/>
                </a:lnTo>
                <a:lnTo>
                  <a:pt x="5776188" y="409649"/>
                </a:lnTo>
                <a:lnTo>
                  <a:pt x="5773432" y="457424"/>
                </a:lnTo>
                <a:lnTo>
                  <a:pt x="5765369" y="503580"/>
                </a:lnTo>
                <a:lnTo>
                  <a:pt x="5752307" y="547809"/>
                </a:lnTo>
                <a:lnTo>
                  <a:pt x="5734552" y="589805"/>
                </a:lnTo>
                <a:lnTo>
                  <a:pt x="5712412" y="629260"/>
                </a:lnTo>
                <a:lnTo>
                  <a:pt x="5686195" y="665866"/>
                </a:lnTo>
                <a:lnTo>
                  <a:pt x="5656207" y="699317"/>
                </a:lnTo>
                <a:lnTo>
                  <a:pt x="5622756" y="729305"/>
                </a:lnTo>
                <a:lnTo>
                  <a:pt x="5586150" y="755522"/>
                </a:lnTo>
                <a:lnTo>
                  <a:pt x="5546695" y="777662"/>
                </a:lnTo>
                <a:lnTo>
                  <a:pt x="5504699" y="795417"/>
                </a:lnTo>
                <a:lnTo>
                  <a:pt x="5460470" y="808479"/>
                </a:lnTo>
                <a:lnTo>
                  <a:pt x="5414314" y="816542"/>
                </a:lnTo>
                <a:lnTo>
                  <a:pt x="5366539" y="819298"/>
                </a:lnTo>
                <a:lnTo>
                  <a:pt x="409649" y="819298"/>
                </a:lnTo>
                <a:lnTo>
                  <a:pt x="361874" y="816542"/>
                </a:lnTo>
                <a:lnTo>
                  <a:pt x="315718" y="808479"/>
                </a:lnTo>
                <a:lnTo>
                  <a:pt x="271488" y="795417"/>
                </a:lnTo>
                <a:lnTo>
                  <a:pt x="229492" y="777662"/>
                </a:lnTo>
                <a:lnTo>
                  <a:pt x="190038" y="755522"/>
                </a:lnTo>
                <a:lnTo>
                  <a:pt x="153431" y="729305"/>
                </a:lnTo>
                <a:lnTo>
                  <a:pt x="119981" y="699317"/>
                </a:lnTo>
                <a:lnTo>
                  <a:pt x="89993" y="665866"/>
                </a:lnTo>
                <a:lnTo>
                  <a:pt x="63775" y="629260"/>
                </a:lnTo>
                <a:lnTo>
                  <a:pt x="41636" y="589805"/>
                </a:lnTo>
                <a:lnTo>
                  <a:pt x="23881" y="547809"/>
                </a:lnTo>
                <a:lnTo>
                  <a:pt x="10818" y="503580"/>
                </a:lnTo>
                <a:lnTo>
                  <a:pt x="2755" y="457424"/>
                </a:lnTo>
                <a:lnTo>
                  <a:pt x="0" y="40964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31907" y="3835502"/>
            <a:ext cx="469328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30"/>
              </a:lnSpc>
              <a:spcBef>
                <a:spcPts val="100"/>
              </a:spcBef>
            </a:pP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Online</a:t>
            </a:r>
            <a:r>
              <a:rPr sz="1700" spc="-1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25" dirty="0">
                <a:solidFill>
                  <a:srgbClr val="666666"/>
                </a:solidFill>
                <a:latin typeface="Liberation Sans"/>
                <a:cs typeface="Liberation Sans"/>
              </a:rPr>
              <a:t>Exam</a:t>
            </a:r>
            <a:r>
              <a:rPr sz="1700" spc="-1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85" dirty="0">
                <a:solidFill>
                  <a:srgbClr val="666666"/>
                </a:solidFill>
                <a:latin typeface="Liberation Sans"/>
                <a:cs typeface="Liberation Sans"/>
              </a:rPr>
              <a:t>with</a:t>
            </a:r>
            <a:r>
              <a:rPr sz="1700" spc="-1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65" dirty="0">
                <a:solidFill>
                  <a:srgbClr val="666666"/>
                </a:solidFill>
                <a:latin typeface="Liberation Sans"/>
                <a:cs typeface="Liberation Sans"/>
              </a:rPr>
              <a:t>20</a:t>
            </a:r>
            <a:r>
              <a:rPr sz="1700" spc="-1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40" dirty="0">
                <a:solidFill>
                  <a:srgbClr val="666666"/>
                </a:solidFill>
                <a:latin typeface="Liberation Sans"/>
                <a:cs typeface="Liberation Sans"/>
              </a:rPr>
              <a:t>MC-</a:t>
            </a:r>
            <a:r>
              <a:rPr sz="1700" spc="-10" dirty="0">
                <a:solidFill>
                  <a:srgbClr val="666666"/>
                </a:solidFill>
                <a:latin typeface="Liberation Sans"/>
                <a:cs typeface="Liberation Sans"/>
              </a:rPr>
              <a:t>Ǫuestions,</a:t>
            </a:r>
            <a:endParaRPr sz="1700">
              <a:latin typeface="Liberation Sans"/>
              <a:cs typeface="Liberation Sans"/>
            </a:endParaRPr>
          </a:p>
          <a:p>
            <a:pPr algn="ctr">
              <a:lnSpc>
                <a:spcPts val="2030"/>
              </a:lnSpc>
            </a:pP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~20</a:t>
            </a:r>
            <a:r>
              <a:rPr sz="1700" spc="-4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Minutes,</a:t>
            </a:r>
            <a:r>
              <a:rPr sz="1700" spc="-3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40" dirty="0">
                <a:solidFill>
                  <a:srgbClr val="666666"/>
                </a:solidFill>
                <a:latin typeface="Liberation Sans"/>
                <a:cs typeface="Liberation Sans"/>
              </a:rPr>
              <a:t>Teacher</a:t>
            </a:r>
            <a:r>
              <a:rPr sz="1700" spc="-3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666666"/>
                </a:solidFill>
                <a:latin typeface="Liberation Sans"/>
                <a:cs typeface="Liberation Sans"/>
              </a:rPr>
              <a:t>Supervision</a:t>
            </a:r>
            <a:r>
              <a:rPr sz="1700" spc="-3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50" dirty="0">
                <a:solidFill>
                  <a:srgbClr val="666666"/>
                </a:solidFill>
                <a:latin typeface="Liberation Sans"/>
                <a:cs typeface="Liberation Sans"/>
              </a:rPr>
              <a:t>OR</a:t>
            </a:r>
            <a:r>
              <a:rPr sz="1700" spc="-3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Liberation Sans"/>
                <a:cs typeface="Liberation Sans"/>
              </a:rPr>
              <a:t>Recording</a:t>
            </a:r>
            <a:endParaRPr sz="1700">
              <a:latin typeface="Liberation Sans"/>
              <a:cs typeface="Liberatio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4736" y="3690880"/>
            <a:ext cx="2661285" cy="848360"/>
            <a:chOff x="564736" y="3690880"/>
            <a:chExt cx="2661285" cy="848360"/>
          </a:xfrm>
        </p:grpSpPr>
        <p:sp>
          <p:nvSpPr>
            <p:cNvPr id="21" name="object 21"/>
            <p:cNvSpPr/>
            <p:nvPr/>
          </p:nvSpPr>
          <p:spPr>
            <a:xfrm>
              <a:off x="579023" y="3705167"/>
              <a:ext cx="2632710" cy="819785"/>
            </a:xfrm>
            <a:custGeom>
              <a:avLst/>
              <a:gdLst/>
              <a:ahLst/>
              <a:cxnLst/>
              <a:rect l="l" t="t" r="r" b="b"/>
              <a:pathLst>
                <a:path w="2632710" h="819785">
                  <a:moveTo>
                    <a:pt x="2632494" y="819298"/>
                  </a:moveTo>
                  <a:lnTo>
                    <a:pt x="409649" y="819298"/>
                  </a:lnTo>
                  <a:lnTo>
                    <a:pt x="361875" y="816542"/>
                  </a:lnTo>
                  <a:lnTo>
                    <a:pt x="315720" y="808479"/>
                  </a:lnTo>
                  <a:lnTo>
                    <a:pt x="271491" y="795417"/>
                  </a:lnTo>
                  <a:lnTo>
                    <a:pt x="229496" y="777662"/>
                  </a:lnTo>
                  <a:lnTo>
                    <a:pt x="190041" y="755522"/>
                  </a:lnTo>
                  <a:lnTo>
                    <a:pt x="153434" y="729305"/>
                  </a:lnTo>
                  <a:lnTo>
                    <a:pt x="119983" y="699317"/>
                  </a:lnTo>
                  <a:lnTo>
                    <a:pt x="89995" y="665866"/>
                  </a:lnTo>
                  <a:lnTo>
                    <a:pt x="63777" y="629260"/>
                  </a:lnTo>
                  <a:lnTo>
                    <a:pt x="41637" y="589805"/>
                  </a:lnTo>
                  <a:lnTo>
                    <a:pt x="23882" y="547809"/>
                  </a:lnTo>
                  <a:lnTo>
                    <a:pt x="10819" y="503580"/>
                  </a:lnTo>
                  <a:lnTo>
                    <a:pt x="2756" y="457424"/>
                  </a:lnTo>
                  <a:lnTo>
                    <a:pt x="0" y="409649"/>
                  </a:lnTo>
                  <a:lnTo>
                    <a:pt x="3552" y="355801"/>
                  </a:lnTo>
                  <a:lnTo>
                    <a:pt x="14034" y="303331"/>
                  </a:lnTo>
                  <a:lnTo>
                    <a:pt x="31182" y="252877"/>
                  </a:lnTo>
                  <a:lnTo>
                    <a:pt x="54732" y="205075"/>
                  </a:lnTo>
                  <a:lnTo>
                    <a:pt x="84420" y="160562"/>
                  </a:lnTo>
                  <a:lnTo>
                    <a:pt x="119982" y="119974"/>
                  </a:lnTo>
                  <a:lnTo>
                    <a:pt x="160569" y="84412"/>
                  </a:lnTo>
                  <a:lnTo>
                    <a:pt x="205082" y="54725"/>
                  </a:lnTo>
                  <a:lnTo>
                    <a:pt x="252883" y="31178"/>
                  </a:lnTo>
                  <a:lnTo>
                    <a:pt x="303335" y="14032"/>
                  </a:lnTo>
                  <a:lnTo>
                    <a:pt x="355803" y="3551"/>
                  </a:lnTo>
                  <a:lnTo>
                    <a:pt x="409649" y="0"/>
                  </a:lnTo>
                  <a:lnTo>
                    <a:pt x="2632494" y="0"/>
                  </a:lnTo>
                  <a:lnTo>
                    <a:pt x="2632494" y="819298"/>
                  </a:lnTo>
                  <a:close/>
                </a:path>
              </a:pathLst>
            </a:custGeom>
            <a:solidFill>
              <a:srgbClr val="234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9023" y="3705167"/>
              <a:ext cx="2632710" cy="819785"/>
            </a:xfrm>
            <a:custGeom>
              <a:avLst/>
              <a:gdLst/>
              <a:ahLst/>
              <a:cxnLst/>
              <a:rect l="l" t="t" r="r" b="b"/>
              <a:pathLst>
                <a:path w="2632710" h="819785">
                  <a:moveTo>
                    <a:pt x="0" y="409649"/>
                  </a:moveTo>
                  <a:lnTo>
                    <a:pt x="3552" y="355801"/>
                  </a:lnTo>
                  <a:lnTo>
                    <a:pt x="14034" y="303331"/>
                  </a:lnTo>
                  <a:lnTo>
                    <a:pt x="31182" y="252877"/>
                  </a:lnTo>
                  <a:lnTo>
                    <a:pt x="54732" y="205075"/>
                  </a:lnTo>
                  <a:lnTo>
                    <a:pt x="84420" y="160562"/>
                  </a:lnTo>
                  <a:lnTo>
                    <a:pt x="119982" y="119974"/>
                  </a:lnTo>
                  <a:lnTo>
                    <a:pt x="160569" y="84412"/>
                  </a:lnTo>
                  <a:lnTo>
                    <a:pt x="205082" y="54725"/>
                  </a:lnTo>
                  <a:lnTo>
                    <a:pt x="252883" y="31178"/>
                  </a:lnTo>
                  <a:lnTo>
                    <a:pt x="303335" y="14032"/>
                  </a:lnTo>
                  <a:lnTo>
                    <a:pt x="355803" y="3551"/>
                  </a:lnTo>
                  <a:lnTo>
                    <a:pt x="409649" y="0"/>
                  </a:lnTo>
                  <a:lnTo>
                    <a:pt x="2632494" y="0"/>
                  </a:lnTo>
                  <a:lnTo>
                    <a:pt x="2632494" y="819298"/>
                  </a:lnTo>
                  <a:lnTo>
                    <a:pt x="409649" y="819298"/>
                  </a:lnTo>
                  <a:lnTo>
                    <a:pt x="361875" y="816542"/>
                  </a:lnTo>
                  <a:lnTo>
                    <a:pt x="315720" y="808479"/>
                  </a:lnTo>
                  <a:lnTo>
                    <a:pt x="271491" y="795417"/>
                  </a:lnTo>
                  <a:lnTo>
                    <a:pt x="229496" y="777662"/>
                  </a:lnTo>
                  <a:lnTo>
                    <a:pt x="190041" y="755522"/>
                  </a:lnTo>
                  <a:lnTo>
                    <a:pt x="153434" y="729305"/>
                  </a:lnTo>
                  <a:lnTo>
                    <a:pt x="119983" y="699317"/>
                  </a:lnTo>
                  <a:lnTo>
                    <a:pt x="89995" y="665866"/>
                  </a:lnTo>
                  <a:lnTo>
                    <a:pt x="63777" y="629260"/>
                  </a:lnTo>
                  <a:lnTo>
                    <a:pt x="41637" y="589805"/>
                  </a:lnTo>
                  <a:lnTo>
                    <a:pt x="23882" y="547809"/>
                  </a:lnTo>
                  <a:lnTo>
                    <a:pt x="10819" y="503580"/>
                  </a:lnTo>
                  <a:lnTo>
                    <a:pt x="2756" y="457424"/>
                  </a:lnTo>
                  <a:lnTo>
                    <a:pt x="0" y="409649"/>
                  </a:lnTo>
                  <a:close/>
                </a:path>
                <a:path w="2632710" h="819785">
                  <a:moveTo>
                    <a:pt x="75899" y="328699"/>
                  </a:moveTo>
                  <a:lnTo>
                    <a:pt x="79463" y="280123"/>
                  </a:lnTo>
                  <a:lnTo>
                    <a:pt x="89816" y="233761"/>
                  </a:lnTo>
                  <a:lnTo>
                    <a:pt x="106449" y="190121"/>
                  </a:lnTo>
                  <a:lnTo>
                    <a:pt x="128854" y="149712"/>
                  </a:lnTo>
                  <a:lnTo>
                    <a:pt x="156523" y="113042"/>
                  </a:lnTo>
                  <a:lnTo>
                    <a:pt x="188946" y="80619"/>
                  </a:lnTo>
                  <a:lnTo>
                    <a:pt x="225617" y="52951"/>
                  </a:lnTo>
                  <a:lnTo>
                    <a:pt x="266025" y="30547"/>
                  </a:lnTo>
                  <a:lnTo>
                    <a:pt x="309663" y="13915"/>
                  </a:lnTo>
                  <a:lnTo>
                    <a:pt x="356022" y="3563"/>
                  </a:lnTo>
                  <a:lnTo>
                    <a:pt x="404594" y="0"/>
                  </a:lnTo>
                  <a:lnTo>
                    <a:pt x="2303795" y="0"/>
                  </a:lnTo>
                  <a:lnTo>
                    <a:pt x="2355524" y="4094"/>
                  </a:lnTo>
                  <a:lnTo>
                    <a:pt x="2405513" y="16133"/>
                  </a:lnTo>
                  <a:lnTo>
                    <a:pt x="2452880" y="35753"/>
                  </a:lnTo>
                  <a:lnTo>
                    <a:pt x="2496742" y="62588"/>
                  </a:lnTo>
                  <a:lnTo>
                    <a:pt x="2536219" y="96274"/>
                  </a:lnTo>
                  <a:lnTo>
                    <a:pt x="2569906" y="135751"/>
                  </a:lnTo>
                  <a:lnTo>
                    <a:pt x="2596741" y="179614"/>
                  </a:lnTo>
                  <a:lnTo>
                    <a:pt x="2616361" y="226981"/>
                  </a:lnTo>
                  <a:lnTo>
                    <a:pt x="2628400" y="276970"/>
                  </a:lnTo>
                  <a:lnTo>
                    <a:pt x="2632494" y="328699"/>
                  </a:lnTo>
                  <a:lnTo>
                    <a:pt x="2632494" y="490599"/>
                  </a:lnTo>
                  <a:lnTo>
                    <a:pt x="2628931" y="539174"/>
                  </a:lnTo>
                  <a:lnTo>
                    <a:pt x="2618579" y="585536"/>
                  </a:lnTo>
                  <a:lnTo>
                    <a:pt x="2601946" y="629176"/>
                  </a:lnTo>
                  <a:lnTo>
                    <a:pt x="2579542" y="669585"/>
                  </a:lnTo>
                  <a:lnTo>
                    <a:pt x="2551875" y="706255"/>
                  </a:lnTo>
                  <a:lnTo>
                    <a:pt x="2519451" y="738678"/>
                  </a:lnTo>
                  <a:lnTo>
                    <a:pt x="2482781" y="766346"/>
                  </a:lnTo>
                  <a:lnTo>
                    <a:pt x="2442372" y="788750"/>
                  </a:lnTo>
                  <a:lnTo>
                    <a:pt x="2398733" y="805382"/>
                  </a:lnTo>
                  <a:lnTo>
                    <a:pt x="2352371" y="815734"/>
                  </a:lnTo>
                  <a:lnTo>
                    <a:pt x="2303795" y="819298"/>
                  </a:lnTo>
                  <a:lnTo>
                    <a:pt x="404594" y="819298"/>
                  </a:lnTo>
                  <a:lnTo>
                    <a:pt x="356022" y="815734"/>
                  </a:lnTo>
                  <a:lnTo>
                    <a:pt x="309663" y="805382"/>
                  </a:lnTo>
                  <a:lnTo>
                    <a:pt x="266025" y="788750"/>
                  </a:lnTo>
                  <a:lnTo>
                    <a:pt x="225617" y="766346"/>
                  </a:lnTo>
                  <a:lnTo>
                    <a:pt x="188946" y="738678"/>
                  </a:lnTo>
                  <a:lnTo>
                    <a:pt x="156523" y="706255"/>
                  </a:lnTo>
                  <a:lnTo>
                    <a:pt x="128854" y="669585"/>
                  </a:lnTo>
                  <a:lnTo>
                    <a:pt x="106449" y="629176"/>
                  </a:lnTo>
                  <a:lnTo>
                    <a:pt x="89816" y="585536"/>
                  </a:lnTo>
                  <a:lnTo>
                    <a:pt x="79463" y="539174"/>
                  </a:lnTo>
                  <a:lnTo>
                    <a:pt x="75899" y="490599"/>
                  </a:lnTo>
                  <a:lnTo>
                    <a:pt x="75899" y="328699"/>
                  </a:lnTo>
                  <a:close/>
                </a:path>
              </a:pathLst>
            </a:custGeom>
            <a:ln w="28574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11079" y="3964892"/>
            <a:ext cx="14452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3.</a:t>
            </a:r>
            <a:r>
              <a:rPr sz="1700" b="1" spc="-6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Final</a:t>
            </a:r>
            <a:r>
              <a:rPr sz="1700" b="1" spc="-60" dirty="0">
                <a:solidFill>
                  <a:srgbClr val="FFFFFF"/>
                </a:solidFill>
                <a:latin typeface="Liberation Sans"/>
                <a:cs typeface="Liberation Sans"/>
              </a:rPr>
              <a:t> Round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99" y="0"/>
            <a:ext cx="9138285" cy="5143500"/>
          </a:xfrm>
          <a:custGeom>
            <a:avLst/>
            <a:gdLst/>
            <a:ahLst/>
            <a:cxnLst/>
            <a:rect l="l" t="t" r="r" b="b"/>
            <a:pathLst>
              <a:path w="9138285" h="5143500">
                <a:moveTo>
                  <a:pt x="32712" y="0"/>
                </a:moveTo>
                <a:lnTo>
                  <a:pt x="33911" y="5143489"/>
                </a:lnTo>
              </a:path>
              <a:path w="9138285" h="5143500">
                <a:moveTo>
                  <a:pt x="9111170" y="0"/>
                </a:moveTo>
                <a:lnTo>
                  <a:pt x="9105184" y="5143489"/>
                </a:lnTo>
              </a:path>
              <a:path w="9138285" h="5143500">
                <a:moveTo>
                  <a:pt x="9137981" y="33925"/>
                </a:moveTo>
                <a:lnTo>
                  <a:pt x="0" y="30925"/>
                </a:lnTo>
              </a:path>
              <a:path w="9138285" h="5143500">
                <a:moveTo>
                  <a:pt x="9137981" y="5110739"/>
                </a:moveTo>
                <a:lnTo>
                  <a:pt x="0" y="5107739"/>
                </a:lnTo>
              </a:path>
            </a:pathLst>
          </a:custGeom>
          <a:ln w="76199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Prizes</a:t>
            </a:r>
            <a:r>
              <a:rPr spc="-14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spc="-10" dirty="0"/>
              <a:t>Awards</a:t>
            </a:r>
          </a:p>
        </p:txBody>
      </p:sp>
      <p:sp>
        <p:nvSpPr>
          <p:cNvPr id="3" name="object 3"/>
          <p:cNvSpPr/>
          <p:nvPr/>
        </p:nvSpPr>
        <p:spPr>
          <a:xfrm>
            <a:off x="417949" y="1110435"/>
            <a:ext cx="8433435" cy="440055"/>
          </a:xfrm>
          <a:custGeom>
            <a:avLst/>
            <a:gdLst/>
            <a:ahLst/>
            <a:cxnLst/>
            <a:rect l="l" t="t" r="r" b="b"/>
            <a:pathLst>
              <a:path w="8433435" h="440055">
                <a:moveTo>
                  <a:pt x="0" y="219749"/>
                </a:moveTo>
                <a:lnTo>
                  <a:pt x="4464" y="175462"/>
                </a:lnTo>
                <a:lnTo>
                  <a:pt x="17268" y="134212"/>
                </a:lnTo>
                <a:lnTo>
                  <a:pt x="37529" y="96885"/>
                </a:lnTo>
                <a:lnTo>
                  <a:pt x="64362" y="64362"/>
                </a:lnTo>
                <a:lnTo>
                  <a:pt x="96885" y="37529"/>
                </a:lnTo>
                <a:lnTo>
                  <a:pt x="134212" y="17268"/>
                </a:lnTo>
                <a:lnTo>
                  <a:pt x="175462" y="4464"/>
                </a:lnTo>
                <a:lnTo>
                  <a:pt x="219749" y="0"/>
                </a:lnTo>
                <a:lnTo>
                  <a:pt x="8213533" y="0"/>
                </a:lnTo>
                <a:lnTo>
                  <a:pt x="8256601" y="4261"/>
                </a:lnTo>
                <a:lnTo>
                  <a:pt x="8297623" y="16727"/>
                </a:lnTo>
                <a:lnTo>
                  <a:pt x="8335444" y="36920"/>
                </a:lnTo>
                <a:lnTo>
                  <a:pt x="8368908" y="64362"/>
                </a:lnTo>
                <a:lnTo>
                  <a:pt x="8396358" y="97832"/>
                </a:lnTo>
                <a:lnTo>
                  <a:pt x="8416554" y="135654"/>
                </a:lnTo>
                <a:lnTo>
                  <a:pt x="8429021" y="176677"/>
                </a:lnTo>
                <a:lnTo>
                  <a:pt x="8433283" y="219749"/>
                </a:lnTo>
                <a:lnTo>
                  <a:pt x="8428818" y="264036"/>
                </a:lnTo>
                <a:lnTo>
                  <a:pt x="8416015" y="305286"/>
                </a:lnTo>
                <a:lnTo>
                  <a:pt x="8395755" y="342613"/>
                </a:lnTo>
                <a:lnTo>
                  <a:pt x="8368923" y="375136"/>
                </a:lnTo>
                <a:lnTo>
                  <a:pt x="8336402" y="401969"/>
                </a:lnTo>
                <a:lnTo>
                  <a:pt x="8299074" y="422230"/>
                </a:lnTo>
                <a:lnTo>
                  <a:pt x="8257823" y="435034"/>
                </a:lnTo>
                <a:lnTo>
                  <a:pt x="8213533" y="439499"/>
                </a:lnTo>
                <a:lnTo>
                  <a:pt x="219749" y="439499"/>
                </a:lnTo>
                <a:lnTo>
                  <a:pt x="175462" y="435034"/>
                </a:lnTo>
                <a:lnTo>
                  <a:pt x="134212" y="422230"/>
                </a:lnTo>
                <a:lnTo>
                  <a:pt x="96885" y="401969"/>
                </a:lnTo>
                <a:lnTo>
                  <a:pt x="64362" y="375136"/>
                </a:lnTo>
                <a:lnTo>
                  <a:pt x="37529" y="342613"/>
                </a:lnTo>
                <a:lnTo>
                  <a:pt x="17268" y="305286"/>
                </a:lnTo>
                <a:lnTo>
                  <a:pt x="4464" y="264036"/>
                </a:lnTo>
                <a:lnTo>
                  <a:pt x="0" y="21974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9" y="-2399"/>
            <a:ext cx="9138285" cy="5148580"/>
          </a:xfrm>
          <a:custGeom>
            <a:avLst/>
            <a:gdLst/>
            <a:ahLst/>
            <a:cxnLst/>
            <a:rect l="l" t="t" r="r" b="b"/>
            <a:pathLst>
              <a:path w="9138285" h="5148580">
                <a:moveTo>
                  <a:pt x="9137981" y="715198"/>
                </a:moveTo>
                <a:lnTo>
                  <a:pt x="0" y="712198"/>
                </a:lnTo>
              </a:path>
              <a:path w="9138285" h="5148580">
                <a:moveTo>
                  <a:pt x="9100481" y="0"/>
                </a:moveTo>
                <a:lnTo>
                  <a:pt x="9105281" y="5148289"/>
                </a:lnTo>
              </a:path>
              <a:path w="9138285" h="5148580">
                <a:moveTo>
                  <a:pt x="32712" y="2399"/>
                </a:moveTo>
                <a:lnTo>
                  <a:pt x="33911" y="5145889"/>
                </a:lnTo>
              </a:path>
              <a:path w="9138285" h="5148580">
                <a:moveTo>
                  <a:pt x="9111170" y="2399"/>
                </a:moveTo>
                <a:lnTo>
                  <a:pt x="9105184" y="5145889"/>
                </a:lnTo>
              </a:path>
              <a:path w="9138285" h="5148580">
                <a:moveTo>
                  <a:pt x="9137981" y="36324"/>
                </a:moveTo>
                <a:lnTo>
                  <a:pt x="0" y="33324"/>
                </a:lnTo>
              </a:path>
              <a:path w="9138285" h="5148580">
                <a:moveTo>
                  <a:pt x="9137981" y="5113139"/>
                </a:moveTo>
                <a:lnTo>
                  <a:pt x="0" y="5110139"/>
                </a:lnTo>
              </a:path>
            </a:pathLst>
          </a:custGeom>
          <a:ln w="76199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81895" y="1185536"/>
            <a:ext cx="5107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234875"/>
                </a:solidFill>
                <a:latin typeface="Liberation Sans"/>
                <a:cs typeface="Liberation Sans"/>
              </a:rPr>
              <a:t>Official</a:t>
            </a:r>
            <a:r>
              <a:rPr sz="1600" b="1" spc="-2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600" b="1" spc="-40" dirty="0">
                <a:solidFill>
                  <a:srgbClr val="234875"/>
                </a:solidFill>
                <a:latin typeface="Liberation Sans"/>
                <a:cs typeface="Liberation Sans"/>
              </a:rPr>
              <a:t>Participation</a:t>
            </a:r>
            <a:r>
              <a:rPr sz="1600" b="1" spc="-2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600" b="1" spc="-45" dirty="0">
                <a:solidFill>
                  <a:srgbClr val="234875"/>
                </a:solidFill>
                <a:latin typeface="Liberation Sans"/>
                <a:cs typeface="Liberation Sans"/>
              </a:rPr>
              <a:t>Certificates</a:t>
            </a:r>
            <a:r>
              <a:rPr sz="1600" b="1" spc="-2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600" b="1" dirty="0">
                <a:solidFill>
                  <a:srgbClr val="234875"/>
                </a:solidFill>
                <a:latin typeface="Liberation Sans"/>
                <a:cs typeface="Liberation Sans"/>
              </a:rPr>
              <a:t>+</a:t>
            </a:r>
            <a:r>
              <a:rPr sz="1600" b="1" spc="-2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600" b="1" spc="-50" dirty="0">
                <a:solidFill>
                  <a:srgbClr val="234875"/>
                </a:solidFill>
                <a:latin typeface="Liberation Sans"/>
                <a:cs typeface="Liberation Sans"/>
              </a:rPr>
              <a:t>Performance</a:t>
            </a:r>
            <a:r>
              <a:rPr sz="1600" b="1" spc="-2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1600" b="1" spc="-10" dirty="0">
                <a:solidFill>
                  <a:srgbClr val="234875"/>
                </a:solidFill>
                <a:latin typeface="Liberation Sans"/>
                <a:cs typeface="Liberation Sans"/>
              </a:rPr>
              <a:t>Report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485" y="912255"/>
            <a:ext cx="9442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34875"/>
                </a:solidFill>
                <a:latin typeface="Arial"/>
                <a:cs typeface="Arial"/>
              </a:rPr>
              <a:t>All</a:t>
            </a:r>
            <a:r>
              <a:rPr sz="1000" b="1" spc="90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34875"/>
                </a:solidFill>
                <a:latin typeface="Arial"/>
                <a:cs typeface="Arial"/>
              </a:rPr>
              <a:t>Participants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049" y="1907971"/>
            <a:ext cx="8433435" cy="539115"/>
          </a:xfrm>
          <a:custGeom>
            <a:avLst/>
            <a:gdLst/>
            <a:ahLst/>
            <a:cxnLst/>
            <a:rect l="l" t="t" r="r" b="b"/>
            <a:pathLst>
              <a:path w="8433435" h="539114">
                <a:moveTo>
                  <a:pt x="0" y="269549"/>
                </a:moveTo>
                <a:lnTo>
                  <a:pt x="4342" y="221097"/>
                </a:lnTo>
                <a:lnTo>
                  <a:pt x="16863" y="175495"/>
                </a:lnTo>
                <a:lnTo>
                  <a:pt x="36801" y="133503"/>
                </a:lnTo>
                <a:lnTo>
                  <a:pt x="63394" y="95882"/>
                </a:lnTo>
                <a:lnTo>
                  <a:pt x="95882" y="63394"/>
                </a:lnTo>
                <a:lnTo>
                  <a:pt x="133503" y="36801"/>
                </a:lnTo>
                <a:lnTo>
                  <a:pt x="175495" y="16863"/>
                </a:lnTo>
                <a:lnTo>
                  <a:pt x="221097" y="4342"/>
                </a:lnTo>
                <a:lnTo>
                  <a:pt x="269549" y="0"/>
                </a:lnTo>
                <a:lnTo>
                  <a:pt x="8163733" y="0"/>
                </a:lnTo>
                <a:lnTo>
                  <a:pt x="8216570" y="5227"/>
                </a:lnTo>
                <a:lnTo>
                  <a:pt x="8266889" y="20518"/>
                </a:lnTo>
                <a:lnTo>
                  <a:pt x="8313280" y="45288"/>
                </a:lnTo>
                <a:lnTo>
                  <a:pt x="8354333" y="78949"/>
                </a:lnTo>
                <a:lnTo>
                  <a:pt x="8387994" y="120003"/>
                </a:lnTo>
                <a:lnTo>
                  <a:pt x="8412764" y="166397"/>
                </a:lnTo>
                <a:lnTo>
                  <a:pt x="8428055" y="216717"/>
                </a:lnTo>
                <a:lnTo>
                  <a:pt x="8433283" y="269549"/>
                </a:lnTo>
                <a:lnTo>
                  <a:pt x="8428940" y="318001"/>
                </a:lnTo>
                <a:lnTo>
                  <a:pt x="8416420" y="363603"/>
                </a:lnTo>
                <a:lnTo>
                  <a:pt x="8396483" y="405595"/>
                </a:lnTo>
                <a:lnTo>
                  <a:pt x="8369890" y="443216"/>
                </a:lnTo>
                <a:lnTo>
                  <a:pt x="8337403" y="475703"/>
                </a:lnTo>
                <a:lnTo>
                  <a:pt x="8299783" y="502297"/>
                </a:lnTo>
                <a:lnTo>
                  <a:pt x="8257790" y="522235"/>
                </a:lnTo>
                <a:lnTo>
                  <a:pt x="8212187" y="534756"/>
                </a:lnTo>
                <a:lnTo>
                  <a:pt x="8163733" y="539098"/>
                </a:lnTo>
                <a:lnTo>
                  <a:pt x="269549" y="539098"/>
                </a:lnTo>
                <a:lnTo>
                  <a:pt x="221097" y="534756"/>
                </a:lnTo>
                <a:lnTo>
                  <a:pt x="175495" y="522235"/>
                </a:lnTo>
                <a:lnTo>
                  <a:pt x="133503" y="502297"/>
                </a:lnTo>
                <a:lnTo>
                  <a:pt x="95882" y="475703"/>
                </a:lnTo>
                <a:lnTo>
                  <a:pt x="63394" y="443216"/>
                </a:lnTo>
                <a:lnTo>
                  <a:pt x="36801" y="405595"/>
                </a:lnTo>
                <a:lnTo>
                  <a:pt x="16863" y="363603"/>
                </a:lnTo>
                <a:lnTo>
                  <a:pt x="4342" y="318001"/>
                </a:lnTo>
                <a:lnTo>
                  <a:pt x="0" y="26954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3585" y="1709794"/>
            <a:ext cx="7334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34875"/>
                </a:solidFill>
                <a:latin typeface="Arial"/>
                <a:cs typeface="Arial"/>
              </a:rPr>
              <a:t>All</a:t>
            </a:r>
            <a:r>
              <a:rPr sz="1000" b="1" spc="90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34875"/>
                </a:solidFill>
                <a:latin typeface="Arial"/>
                <a:cs typeface="Arial"/>
              </a:rPr>
              <a:t>Finalists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2911" y="1986183"/>
            <a:ext cx="2693035" cy="388620"/>
            <a:chOff x="502911" y="1986183"/>
            <a:chExt cx="2693035" cy="388620"/>
          </a:xfrm>
        </p:grpSpPr>
        <p:sp>
          <p:nvSpPr>
            <p:cNvPr id="10" name="object 10"/>
            <p:cNvSpPr/>
            <p:nvPr/>
          </p:nvSpPr>
          <p:spPr>
            <a:xfrm>
              <a:off x="517198" y="2000470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60" h="360044">
                  <a:moveTo>
                    <a:pt x="2483995" y="359999"/>
                  </a:moveTo>
                  <a:lnTo>
                    <a:pt x="179999" y="359999"/>
                  </a:lnTo>
                  <a:lnTo>
                    <a:pt x="132148" y="353569"/>
                  </a:lnTo>
                  <a:lnTo>
                    <a:pt x="89149" y="335424"/>
                  </a:lnTo>
                  <a:lnTo>
                    <a:pt x="52720" y="307279"/>
                  </a:lnTo>
                  <a:lnTo>
                    <a:pt x="24574" y="270849"/>
                  </a:lnTo>
                  <a:lnTo>
                    <a:pt x="6429" y="227851"/>
                  </a:lnTo>
                  <a:lnTo>
                    <a:pt x="0" y="179999"/>
                  </a:lnTo>
                  <a:lnTo>
                    <a:pt x="6429" y="132149"/>
                  </a:lnTo>
                  <a:lnTo>
                    <a:pt x="24574" y="89150"/>
                  </a:lnTo>
                  <a:lnTo>
                    <a:pt x="52721" y="52719"/>
                  </a:lnTo>
                  <a:lnTo>
                    <a:pt x="89149" y="24575"/>
                  </a:lnTo>
                  <a:lnTo>
                    <a:pt x="132148" y="6429"/>
                  </a:lnTo>
                  <a:lnTo>
                    <a:pt x="179999" y="0"/>
                  </a:lnTo>
                  <a:lnTo>
                    <a:pt x="2483995" y="0"/>
                  </a:lnTo>
                  <a:lnTo>
                    <a:pt x="2552882" y="13701"/>
                  </a:lnTo>
                  <a:lnTo>
                    <a:pt x="2611270" y="52721"/>
                  </a:lnTo>
                  <a:lnTo>
                    <a:pt x="2650288" y="111116"/>
                  </a:lnTo>
                  <a:lnTo>
                    <a:pt x="2663994" y="179999"/>
                  </a:lnTo>
                  <a:lnTo>
                    <a:pt x="2657564" y="227851"/>
                  </a:lnTo>
                  <a:lnTo>
                    <a:pt x="2639416" y="270849"/>
                  </a:lnTo>
                  <a:lnTo>
                    <a:pt x="2611269" y="307279"/>
                  </a:lnTo>
                  <a:lnTo>
                    <a:pt x="2574839" y="335424"/>
                  </a:lnTo>
                  <a:lnTo>
                    <a:pt x="2531842" y="353569"/>
                  </a:lnTo>
                  <a:lnTo>
                    <a:pt x="2483995" y="359999"/>
                  </a:lnTo>
                  <a:close/>
                </a:path>
              </a:pathLst>
            </a:custGeom>
            <a:solidFill>
              <a:srgbClr val="773F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198" y="2000470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60" h="360044">
                  <a:moveTo>
                    <a:pt x="0" y="179999"/>
                  </a:moveTo>
                  <a:lnTo>
                    <a:pt x="6429" y="132149"/>
                  </a:lnTo>
                  <a:lnTo>
                    <a:pt x="24574" y="89150"/>
                  </a:lnTo>
                  <a:lnTo>
                    <a:pt x="52720" y="52721"/>
                  </a:lnTo>
                  <a:lnTo>
                    <a:pt x="89149" y="24575"/>
                  </a:lnTo>
                  <a:lnTo>
                    <a:pt x="132148" y="6429"/>
                  </a:lnTo>
                  <a:lnTo>
                    <a:pt x="179999" y="0"/>
                  </a:lnTo>
                  <a:lnTo>
                    <a:pt x="2483994" y="0"/>
                  </a:lnTo>
                  <a:lnTo>
                    <a:pt x="2552882" y="13701"/>
                  </a:lnTo>
                  <a:lnTo>
                    <a:pt x="2611269" y="52719"/>
                  </a:lnTo>
                  <a:lnTo>
                    <a:pt x="2650288" y="111116"/>
                  </a:lnTo>
                  <a:lnTo>
                    <a:pt x="2663994" y="179999"/>
                  </a:lnTo>
                  <a:lnTo>
                    <a:pt x="2657564" y="227851"/>
                  </a:lnTo>
                  <a:lnTo>
                    <a:pt x="2639416" y="270849"/>
                  </a:lnTo>
                  <a:lnTo>
                    <a:pt x="2611269" y="307279"/>
                  </a:lnTo>
                  <a:lnTo>
                    <a:pt x="2574839" y="335424"/>
                  </a:lnTo>
                  <a:lnTo>
                    <a:pt x="2531842" y="353569"/>
                  </a:lnTo>
                  <a:lnTo>
                    <a:pt x="2483994" y="359999"/>
                  </a:lnTo>
                  <a:lnTo>
                    <a:pt x="179999" y="359999"/>
                  </a:lnTo>
                  <a:lnTo>
                    <a:pt x="132148" y="353569"/>
                  </a:lnTo>
                  <a:lnTo>
                    <a:pt x="89149" y="335424"/>
                  </a:lnTo>
                  <a:lnTo>
                    <a:pt x="52720" y="307279"/>
                  </a:lnTo>
                  <a:lnTo>
                    <a:pt x="24574" y="270849"/>
                  </a:lnTo>
                  <a:lnTo>
                    <a:pt x="6429" y="227851"/>
                  </a:lnTo>
                  <a:lnTo>
                    <a:pt x="0" y="179999"/>
                  </a:lnTo>
                  <a:close/>
                </a:path>
              </a:pathLst>
            </a:custGeom>
            <a:ln w="28574">
              <a:solidFill>
                <a:srgbClr val="773F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95979" y="2030551"/>
            <a:ext cx="15074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Liberation Sans"/>
                <a:cs typeface="Liberation Sans"/>
              </a:rPr>
              <a:t>Bronze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35" dirty="0">
                <a:solidFill>
                  <a:srgbClr val="FFFFFF"/>
                </a:solidFill>
                <a:latin typeface="Liberation Sans"/>
                <a:cs typeface="Liberation Sans"/>
              </a:rPr>
              <a:t>Honour</a:t>
            </a:r>
            <a:endParaRPr sz="1700">
              <a:latin typeface="Liberation Sans"/>
              <a:cs typeface="Liberatio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88305" y="1990945"/>
            <a:ext cx="2693035" cy="388620"/>
            <a:chOff x="3288305" y="1990945"/>
            <a:chExt cx="2693035" cy="388620"/>
          </a:xfrm>
        </p:grpSpPr>
        <p:sp>
          <p:nvSpPr>
            <p:cNvPr id="14" name="object 14"/>
            <p:cNvSpPr/>
            <p:nvPr/>
          </p:nvSpPr>
          <p:spPr>
            <a:xfrm>
              <a:off x="3302593" y="2005233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60" h="360044">
                  <a:moveTo>
                    <a:pt x="2483995" y="359999"/>
                  </a:moveTo>
                  <a:lnTo>
                    <a:pt x="179999" y="359999"/>
                  </a:lnTo>
                  <a:lnTo>
                    <a:pt x="132143" y="353569"/>
                  </a:lnTo>
                  <a:lnTo>
                    <a:pt x="89144" y="335424"/>
                  </a:lnTo>
                  <a:lnTo>
                    <a:pt x="52715" y="307279"/>
                  </a:lnTo>
                  <a:lnTo>
                    <a:pt x="24572" y="270849"/>
                  </a:lnTo>
                  <a:lnTo>
                    <a:pt x="6428" y="227851"/>
                  </a:lnTo>
                  <a:lnTo>
                    <a:pt x="0" y="179999"/>
                  </a:lnTo>
                  <a:lnTo>
                    <a:pt x="6428" y="132149"/>
                  </a:lnTo>
                  <a:lnTo>
                    <a:pt x="24572" y="89150"/>
                  </a:lnTo>
                  <a:lnTo>
                    <a:pt x="52717" y="52719"/>
                  </a:lnTo>
                  <a:lnTo>
                    <a:pt x="89144" y="24575"/>
                  </a:lnTo>
                  <a:lnTo>
                    <a:pt x="132143" y="6429"/>
                  </a:lnTo>
                  <a:lnTo>
                    <a:pt x="179999" y="0"/>
                  </a:lnTo>
                  <a:lnTo>
                    <a:pt x="2483995" y="0"/>
                  </a:lnTo>
                  <a:lnTo>
                    <a:pt x="2552873" y="13701"/>
                  </a:lnTo>
                  <a:lnTo>
                    <a:pt x="2611270" y="52721"/>
                  </a:lnTo>
                  <a:lnTo>
                    <a:pt x="2650288" y="111116"/>
                  </a:lnTo>
                  <a:lnTo>
                    <a:pt x="2663994" y="179999"/>
                  </a:lnTo>
                  <a:lnTo>
                    <a:pt x="2657564" y="227851"/>
                  </a:lnTo>
                  <a:lnTo>
                    <a:pt x="2639416" y="270849"/>
                  </a:lnTo>
                  <a:lnTo>
                    <a:pt x="2611269" y="307279"/>
                  </a:lnTo>
                  <a:lnTo>
                    <a:pt x="2574839" y="335424"/>
                  </a:lnTo>
                  <a:lnTo>
                    <a:pt x="2531842" y="353569"/>
                  </a:lnTo>
                  <a:lnTo>
                    <a:pt x="2483995" y="35999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2593" y="2005233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60" h="360044">
                  <a:moveTo>
                    <a:pt x="0" y="179999"/>
                  </a:moveTo>
                  <a:lnTo>
                    <a:pt x="6428" y="132149"/>
                  </a:lnTo>
                  <a:lnTo>
                    <a:pt x="24572" y="89150"/>
                  </a:lnTo>
                  <a:lnTo>
                    <a:pt x="52715" y="52721"/>
                  </a:lnTo>
                  <a:lnTo>
                    <a:pt x="89144" y="24575"/>
                  </a:lnTo>
                  <a:lnTo>
                    <a:pt x="132143" y="6429"/>
                  </a:lnTo>
                  <a:lnTo>
                    <a:pt x="179999" y="0"/>
                  </a:lnTo>
                  <a:lnTo>
                    <a:pt x="2483994" y="0"/>
                  </a:lnTo>
                  <a:lnTo>
                    <a:pt x="2552872" y="13701"/>
                  </a:lnTo>
                  <a:lnTo>
                    <a:pt x="2611269" y="52719"/>
                  </a:lnTo>
                  <a:lnTo>
                    <a:pt x="2650288" y="111116"/>
                  </a:lnTo>
                  <a:lnTo>
                    <a:pt x="2663994" y="179999"/>
                  </a:lnTo>
                  <a:lnTo>
                    <a:pt x="2657564" y="227851"/>
                  </a:lnTo>
                  <a:lnTo>
                    <a:pt x="2639416" y="270849"/>
                  </a:lnTo>
                  <a:lnTo>
                    <a:pt x="2611269" y="307279"/>
                  </a:lnTo>
                  <a:lnTo>
                    <a:pt x="2574839" y="335424"/>
                  </a:lnTo>
                  <a:lnTo>
                    <a:pt x="2531842" y="353569"/>
                  </a:lnTo>
                  <a:lnTo>
                    <a:pt x="2483994" y="359999"/>
                  </a:lnTo>
                  <a:lnTo>
                    <a:pt x="179999" y="359999"/>
                  </a:lnTo>
                  <a:lnTo>
                    <a:pt x="132143" y="353569"/>
                  </a:lnTo>
                  <a:lnTo>
                    <a:pt x="89144" y="335424"/>
                  </a:lnTo>
                  <a:lnTo>
                    <a:pt x="52715" y="307279"/>
                  </a:lnTo>
                  <a:lnTo>
                    <a:pt x="24572" y="270849"/>
                  </a:lnTo>
                  <a:lnTo>
                    <a:pt x="6428" y="227851"/>
                  </a:lnTo>
                  <a:lnTo>
                    <a:pt x="0" y="179999"/>
                  </a:lnTo>
                  <a:close/>
                </a:path>
              </a:pathLst>
            </a:custGeom>
            <a:ln w="2857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46540" y="2035313"/>
            <a:ext cx="13773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40" dirty="0">
                <a:solidFill>
                  <a:srgbClr val="FFFFFF"/>
                </a:solidFill>
                <a:latin typeface="Liberation Sans"/>
                <a:cs typeface="Liberation Sans"/>
              </a:rPr>
              <a:t>Silver</a:t>
            </a:r>
            <a:r>
              <a:rPr sz="1700" b="1" spc="-8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35" dirty="0">
                <a:solidFill>
                  <a:srgbClr val="FFFFFF"/>
                </a:solidFill>
                <a:latin typeface="Liberation Sans"/>
                <a:cs typeface="Liberation Sans"/>
              </a:rPr>
              <a:t>Honour</a:t>
            </a:r>
            <a:endParaRPr sz="1700">
              <a:latin typeface="Liberation Sans"/>
              <a:cs typeface="Liberatio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73675" y="1986183"/>
            <a:ext cx="2693035" cy="388620"/>
            <a:chOff x="6073675" y="1986183"/>
            <a:chExt cx="2693035" cy="388620"/>
          </a:xfrm>
        </p:grpSpPr>
        <p:sp>
          <p:nvSpPr>
            <p:cNvPr id="18" name="object 18"/>
            <p:cNvSpPr/>
            <p:nvPr/>
          </p:nvSpPr>
          <p:spPr>
            <a:xfrm>
              <a:off x="6087963" y="2000470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59" h="360044">
                  <a:moveTo>
                    <a:pt x="2483995" y="359999"/>
                  </a:moveTo>
                  <a:lnTo>
                    <a:pt x="179999" y="359999"/>
                  </a:lnTo>
                  <a:lnTo>
                    <a:pt x="132152" y="353569"/>
                  </a:lnTo>
                  <a:lnTo>
                    <a:pt x="89155" y="335424"/>
                  </a:lnTo>
                  <a:lnTo>
                    <a:pt x="52724" y="307279"/>
                  </a:lnTo>
                  <a:lnTo>
                    <a:pt x="24577" y="270849"/>
                  </a:lnTo>
                  <a:lnTo>
                    <a:pt x="6430" y="227851"/>
                  </a:lnTo>
                  <a:lnTo>
                    <a:pt x="0" y="179999"/>
                  </a:lnTo>
                  <a:lnTo>
                    <a:pt x="6430" y="132149"/>
                  </a:lnTo>
                  <a:lnTo>
                    <a:pt x="24577" y="89150"/>
                  </a:lnTo>
                  <a:lnTo>
                    <a:pt x="52726" y="52719"/>
                  </a:lnTo>
                  <a:lnTo>
                    <a:pt x="89155" y="24575"/>
                  </a:lnTo>
                  <a:lnTo>
                    <a:pt x="132152" y="6429"/>
                  </a:lnTo>
                  <a:lnTo>
                    <a:pt x="179999" y="0"/>
                  </a:lnTo>
                  <a:lnTo>
                    <a:pt x="2483995" y="0"/>
                  </a:lnTo>
                  <a:lnTo>
                    <a:pt x="2552882" y="13701"/>
                  </a:lnTo>
                  <a:lnTo>
                    <a:pt x="2611270" y="52721"/>
                  </a:lnTo>
                  <a:lnTo>
                    <a:pt x="2650288" y="111116"/>
                  </a:lnTo>
                  <a:lnTo>
                    <a:pt x="2663994" y="179999"/>
                  </a:lnTo>
                  <a:lnTo>
                    <a:pt x="2657564" y="227851"/>
                  </a:lnTo>
                  <a:lnTo>
                    <a:pt x="2639416" y="270849"/>
                  </a:lnTo>
                  <a:lnTo>
                    <a:pt x="2611269" y="307279"/>
                  </a:lnTo>
                  <a:lnTo>
                    <a:pt x="2574839" y="335424"/>
                  </a:lnTo>
                  <a:lnTo>
                    <a:pt x="2531842" y="353569"/>
                  </a:lnTo>
                  <a:lnTo>
                    <a:pt x="2483995" y="3599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87962" y="2000470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59" h="360044">
                  <a:moveTo>
                    <a:pt x="0" y="179999"/>
                  </a:moveTo>
                  <a:lnTo>
                    <a:pt x="6430" y="132149"/>
                  </a:lnTo>
                  <a:lnTo>
                    <a:pt x="24577" y="89150"/>
                  </a:lnTo>
                  <a:lnTo>
                    <a:pt x="52724" y="52721"/>
                  </a:lnTo>
                  <a:lnTo>
                    <a:pt x="89155" y="24575"/>
                  </a:lnTo>
                  <a:lnTo>
                    <a:pt x="132152" y="6429"/>
                  </a:lnTo>
                  <a:lnTo>
                    <a:pt x="179999" y="0"/>
                  </a:lnTo>
                  <a:lnTo>
                    <a:pt x="2483994" y="0"/>
                  </a:lnTo>
                  <a:lnTo>
                    <a:pt x="2552882" y="13701"/>
                  </a:lnTo>
                  <a:lnTo>
                    <a:pt x="2611269" y="52719"/>
                  </a:lnTo>
                  <a:lnTo>
                    <a:pt x="2650288" y="111116"/>
                  </a:lnTo>
                  <a:lnTo>
                    <a:pt x="2663994" y="179999"/>
                  </a:lnTo>
                  <a:lnTo>
                    <a:pt x="2657564" y="227851"/>
                  </a:lnTo>
                  <a:lnTo>
                    <a:pt x="2639416" y="270849"/>
                  </a:lnTo>
                  <a:lnTo>
                    <a:pt x="2611269" y="307279"/>
                  </a:lnTo>
                  <a:lnTo>
                    <a:pt x="2574839" y="335424"/>
                  </a:lnTo>
                  <a:lnTo>
                    <a:pt x="2531842" y="353569"/>
                  </a:lnTo>
                  <a:lnTo>
                    <a:pt x="2483994" y="359999"/>
                  </a:lnTo>
                  <a:lnTo>
                    <a:pt x="179999" y="359999"/>
                  </a:lnTo>
                  <a:lnTo>
                    <a:pt x="132152" y="353569"/>
                  </a:lnTo>
                  <a:lnTo>
                    <a:pt x="89155" y="335424"/>
                  </a:lnTo>
                  <a:lnTo>
                    <a:pt x="52724" y="307279"/>
                  </a:lnTo>
                  <a:lnTo>
                    <a:pt x="24577" y="270849"/>
                  </a:lnTo>
                  <a:lnTo>
                    <a:pt x="6430" y="227851"/>
                  </a:lnTo>
                  <a:lnTo>
                    <a:pt x="0" y="179999"/>
                  </a:lnTo>
                  <a:close/>
                </a:path>
              </a:pathLst>
            </a:custGeom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74208" y="2030551"/>
            <a:ext cx="12928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40" dirty="0">
                <a:solidFill>
                  <a:srgbClr val="FFFFFF"/>
                </a:solidFill>
                <a:latin typeface="Liberation Sans"/>
                <a:cs typeface="Liberation Sans"/>
              </a:rPr>
              <a:t>Gold</a:t>
            </a:r>
            <a:r>
              <a:rPr sz="1700" b="1" spc="-6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30" dirty="0">
                <a:solidFill>
                  <a:srgbClr val="FFFFFF"/>
                </a:solidFill>
                <a:latin typeface="Liberation Sans"/>
                <a:cs typeface="Liberation Sans"/>
              </a:rPr>
              <a:t>Honour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7949" y="2858894"/>
            <a:ext cx="8433435" cy="1007110"/>
          </a:xfrm>
          <a:custGeom>
            <a:avLst/>
            <a:gdLst/>
            <a:ahLst/>
            <a:cxnLst/>
            <a:rect l="l" t="t" r="r" b="b"/>
            <a:pathLst>
              <a:path w="8433435" h="1007110">
                <a:moveTo>
                  <a:pt x="0" y="332174"/>
                </a:moveTo>
                <a:lnTo>
                  <a:pt x="3601" y="283089"/>
                </a:lnTo>
                <a:lnTo>
                  <a:pt x="14064" y="236239"/>
                </a:lnTo>
                <a:lnTo>
                  <a:pt x="30874" y="192140"/>
                </a:lnTo>
                <a:lnTo>
                  <a:pt x="53518" y="151304"/>
                </a:lnTo>
                <a:lnTo>
                  <a:pt x="81481" y="114245"/>
                </a:lnTo>
                <a:lnTo>
                  <a:pt x="114249" y="81478"/>
                </a:lnTo>
                <a:lnTo>
                  <a:pt x="151309" y="53516"/>
                </a:lnTo>
                <a:lnTo>
                  <a:pt x="192148" y="30873"/>
                </a:lnTo>
                <a:lnTo>
                  <a:pt x="236250" y="14064"/>
                </a:lnTo>
                <a:lnTo>
                  <a:pt x="283102" y="3601"/>
                </a:lnTo>
                <a:lnTo>
                  <a:pt x="332191" y="0"/>
                </a:lnTo>
                <a:lnTo>
                  <a:pt x="8101083" y="0"/>
                </a:lnTo>
                <a:lnTo>
                  <a:pt x="8153362" y="4135"/>
                </a:lnTo>
                <a:lnTo>
                  <a:pt x="8203885" y="16298"/>
                </a:lnTo>
                <a:lnTo>
                  <a:pt x="8251757" y="36120"/>
                </a:lnTo>
                <a:lnTo>
                  <a:pt x="8296088" y="63235"/>
                </a:lnTo>
                <a:lnTo>
                  <a:pt x="8335983" y="97274"/>
                </a:lnTo>
                <a:lnTo>
                  <a:pt x="8370025" y="137169"/>
                </a:lnTo>
                <a:lnTo>
                  <a:pt x="8397146" y="181500"/>
                </a:lnTo>
                <a:lnTo>
                  <a:pt x="8416975" y="229372"/>
                </a:lnTo>
                <a:lnTo>
                  <a:pt x="8429144" y="279895"/>
                </a:lnTo>
                <a:lnTo>
                  <a:pt x="8433283" y="332174"/>
                </a:lnTo>
                <a:lnTo>
                  <a:pt x="8433283" y="674898"/>
                </a:lnTo>
                <a:lnTo>
                  <a:pt x="8429681" y="723984"/>
                </a:lnTo>
                <a:lnTo>
                  <a:pt x="8419218" y="770835"/>
                </a:lnTo>
                <a:lnTo>
                  <a:pt x="8402408" y="814937"/>
                </a:lnTo>
                <a:lnTo>
                  <a:pt x="8379765" y="855776"/>
                </a:lnTo>
                <a:lnTo>
                  <a:pt x="8351802" y="892838"/>
                </a:lnTo>
                <a:lnTo>
                  <a:pt x="8319033" y="925608"/>
                </a:lnTo>
                <a:lnTo>
                  <a:pt x="8281972" y="953573"/>
                </a:lnTo>
                <a:lnTo>
                  <a:pt x="8241133" y="976219"/>
                </a:lnTo>
                <a:lnTo>
                  <a:pt x="8197029" y="993031"/>
                </a:lnTo>
                <a:lnTo>
                  <a:pt x="8150175" y="1003495"/>
                </a:lnTo>
                <a:lnTo>
                  <a:pt x="8101083" y="1007097"/>
                </a:lnTo>
                <a:lnTo>
                  <a:pt x="332191" y="1007097"/>
                </a:lnTo>
                <a:lnTo>
                  <a:pt x="283102" y="1003495"/>
                </a:lnTo>
                <a:lnTo>
                  <a:pt x="236250" y="993031"/>
                </a:lnTo>
                <a:lnTo>
                  <a:pt x="192148" y="976219"/>
                </a:lnTo>
                <a:lnTo>
                  <a:pt x="151309" y="953573"/>
                </a:lnTo>
                <a:lnTo>
                  <a:pt x="114249" y="925608"/>
                </a:lnTo>
                <a:lnTo>
                  <a:pt x="81481" y="892838"/>
                </a:lnTo>
                <a:lnTo>
                  <a:pt x="53518" y="855776"/>
                </a:lnTo>
                <a:lnTo>
                  <a:pt x="30874" y="814937"/>
                </a:lnTo>
                <a:lnTo>
                  <a:pt x="14064" y="770835"/>
                </a:lnTo>
                <a:lnTo>
                  <a:pt x="3601" y="723984"/>
                </a:lnTo>
                <a:lnTo>
                  <a:pt x="0" y="674898"/>
                </a:lnTo>
                <a:lnTo>
                  <a:pt x="0" y="332174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2485" y="2660702"/>
            <a:ext cx="12757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34875"/>
                </a:solidFill>
                <a:latin typeface="Arial"/>
                <a:cs typeface="Arial"/>
              </a:rPr>
              <a:t>International</a:t>
            </a:r>
            <a:r>
              <a:rPr sz="1000" b="1" spc="-30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34875"/>
                </a:solidFill>
                <a:latin typeface="Arial"/>
                <a:cs typeface="Arial"/>
              </a:rPr>
              <a:t>Awards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0561" y="2934156"/>
            <a:ext cx="8221345" cy="850900"/>
            <a:chOff x="540561" y="2934156"/>
            <a:chExt cx="8221345" cy="850900"/>
          </a:xfrm>
        </p:grpSpPr>
        <p:sp>
          <p:nvSpPr>
            <p:cNvPr id="24" name="object 24"/>
            <p:cNvSpPr/>
            <p:nvPr/>
          </p:nvSpPr>
          <p:spPr>
            <a:xfrm>
              <a:off x="554848" y="2948444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80" h="360045">
                  <a:moveTo>
                    <a:pt x="2491795" y="359999"/>
                  </a:moveTo>
                  <a:lnTo>
                    <a:pt x="179999" y="359999"/>
                  </a:lnTo>
                  <a:lnTo>
                    <a:pt x="132148" y="353568"/>
                  </a:lnTo>
                  <a:lnTo>
                    <a:pt x="89149" y="335420"/>
                  </a:lnTo>
                  <a:lnTo>
                    <a:pt x="52720" y="307271"/>
                  </a:lnTo>
                  <a:lnTo>
                    <a:pt x="24574" y="270836"/>
                  </a:lnTo>
                  <a:lnTo>
                    <a:pt x="6429" y="227832"/>
                  </a:lnTo>
                  <a:lnTo>
                    <a:pt x="0" y="179974"/>
                  </a:lnTo>
                  <a:lnTo>
                    <a:pt x="6429" y="132129"/>
                  </a:lnTo>
                  <a:lnTo>
                    <a:pt x="24574" y="89136"/>
                  </a:lnTo>
                  <a:lnTo>
                    <a:pt x="52736" y="52699"/>
                  </a:lnTo>
                  <a:lnTo>
                    <a:pt x="89149" y="24571"/>
                  </a:lnTo>
                  <a:lnTo>
                    <a:pt x="132148" y="6428"/>
                  </a:lnTo>
                  <a:lnTo>
                    <a:pt x="179999" y="0"/>
                  </a:lnTo>
                  <a:lnTo>
                    <a:pt x="2491795" y="0"/>
                  </a:lnTo>
                  <a:lnTo>
                    <a:pt x="2560682" y="13693"/>
                  </a:lnTo>
                  <a:lnTo>
                    <a:pt x="2619080" y="52712"/>
                  </a:lnTo>
                  <a:lnTo>
                    <a:pt x="2658088" y="111106"/>
                  </a:lnTo>
                  <a:lnTo>
                    <a:pt x="2671794" y="179974"/>
                  </a:lnTo>
                  <a:lnTo>
                    <a:pt x="2665364" y="227832"/>
                  </a:lnTo>
                  <a:lnTo>
                    <a:pt x="2647216" y="270836"/>
                  </a:lnTo>
                  <a:lnTo>
                    <a:pt x="2619069" y="307271"/>
                  </a:lnTo>
                  <a:lnTo>
                    <a:pt x="2582639" y="335420"/>
                  </a:lnTo>
                  <a:lnTo>
                    <a:pt x="2539642" y="353568"/>
                  </a:lnTo>
                  <a:lnTo>
                    <a:pt x="2491795" y="3599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4848" y="2948444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80" h="360045">
                  <a:moveTo>
                    <a:pt x="0" y="179974"/>
                  </a:moveTo>
                  <a:lnTo>
                    <a:pt x="6429" y="132129"/>
                  </a:lnTo>
                  <a:lnTo>
                    <a:pt x="24574" y="89136"/>
                  </a:lnTo>
                  <a:lnTo>
                    <a:pt x="52720" y="52712"/>
                  </a:lnTo>
                  <a:lnTo>
                    <a:pt x="89149" y="24571"/>
                  </a:lnTo>
                  <a:lnTo>
                    <a:pt x="132148" y="6428"/>
                  </a:lnTo>
                  <a:lnTo>
                    <a:pt x="179999" y="0"/>
                  </a:lnTo>
                  <a:lnTo>
                    <a:pt x="2491794" y="0"/>
                  </a:lnTo>
                  <a:lnTo>
                    <a:pt x="2560682" y="13693"/>
                  </a:lnTo>
                  <a:lnTo>
                    <a:pt x="2619069" y="52699"/>
                  </a:lnTo>
                  <a:lnTo>
                    <a:pt x="2658088" y="111106"/>
                  </a:lnTo>
                  <a:lnTo>
                    <a:pt x="2671794" y="179974"/>
                  </a:lnTo>
                  <a:lnTo>
                    <a:pt x="2665364" y="227832"/>
                  </a:lnTo>
                  <a:lnTo>
                    <a:pt x="2647216" y="270836"/>
                  </a:lnTo>
                  <a:lnTo>
                    <a:pt x="2619069" y="307271"/>
                  </a:lnTo>
                  <a:lnTo>
                    <a:pt x="2582639" y="335420"/>
                  </a:lnTo>
                  <a:lnTo>
                    <a:pt x="2539642" y="353568"/>
                  </a:lnTo>
                  <a:lnTo>
                    <a:pt x="2491794" y="359999"/>
                  </a:lnTo>
                  <a:lnTo>
                    <a:pt x="179999" y="359999"/>
                  </a:lnTo>
                  <a:lnTo>
                    <a:pt x="132148" y="353568"/>
                  </a:lnTo>
                  <a:lnTo>
                    <a:pt x="89149" y="335420"/>
                  </a:lnTo>
                  <a:lnTo>
                    <a:pt x="52720" y="307271"/>
                  </a:lnTo>
                  <a:lnTo>
                    <a:pt x="24574" y="270836"/>
                  </a:lnTo>
                  <a:lnTo>
                    <a:pt x="6429" y="227832"/>
                  </a:lnTo>
                  <a:lnTo>
                    <a:pt x="0" y="179974"/>
                  </a:lnTo>
                  <a:close/>
                </a:path>
              </a:pathLst>
            </a:custGeom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5818" y="2948444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79" h="360045">
                  <a:moveTo>
                    <a:pt x="2491795" y="359999"/>
                  </a:move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0"/>
                  </a:lnTo>
                  <a:lnTo>
                    <a:pt x="52724" y="307271"/>
                  </a:lnTo>
                  <a:lnTo>
                    <a:pt x="24577" y="270836"/>
                  </a:lnTo>
                  <a:lnTo>
                    <a:pt x="6430" y="227832"/>
                  </a:lnTo>
                  <a:lnTo>
                    <a:pt x="0" y="179974"/>
                  </a:lnTo>
                  <a:lnTo>
                    <a:pt x="6430" y="132129"/>
                  </a:lnTo>
                  <a:lnTo>
                    <a:pt x="24577" y="89136"/>
                  </a:lnTo>
                  <a:lnTo>
                    <a:pt x="52741" y="52699"/>
                  </a:lnTo>
                  <a:lnTo>
                    <a:pt x="89155" y="24571"/>
                  </a:lnTo>
                  <a:lnTo>
                    <a:pt x="132152" y="6428"/>
                  </a:lnTo>
                  <a:lnTo>
                    <a:pt x="179999" y="0"/>
                  </a:lnTo>
                  <a:lnTo>
                    <a:pt x="2491795" y="0"/>
                  </a:lnTo>
                  <a:lnTo>
                    <a:pt x="2560682" y="13693"/>
                  </a:lnTo>
                  <a:lnTo>
                    <a:pt x="2619080" y="52712"/>
                  </a:lnTo>
                  <a:lnTo>
                    <a:pt x="2658088" y="111106"/>
                  </a:lnTo>
                  <a:lnTo>
                    <a:pt x="2671794" y="179974"/>
                  </a:lnTo>
                  <a:lnTo>
                    <a:pt x="2665364" y="227832"/>
                  </a:lnTo>
                  <a:lnTo>
                    <a:pt x="2647216" y="270836"/>
                  </a:lnTo>
                  <a:lnTo>
                    <a:pt x="2619069" y="307271"/>
                  </a:lnTo>
                  <a:lnTo>
                    <a:pt x="2582639" y="335420"/>
                  </a:lnTo>
                  <a:lnTo>
                    <a:pt x="2539642" y="353568"/>
                  </a:lnTo>
                  <a:lnTo>
                    <a:pt x="2491795" y="3599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35818" y="2948444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79" h="360045">
                  <a:moveTo>
                    <a:pt x="0" y="179974"/>
                  </a:moveTo>
                  <a:lnTo>
                    <a:pt x="6430" y="132129"/>
                  </a:lnTo>
                  <a:lnTo>
                    <a:pt x="24577" y="89136"/>
                  </a:lnTo>
                  <a:lnTo>
                    <a:pt x="52724" y="52712"/>
                  </a:lnTo>
                  <a:lnTo>
                    <a:pt x="89155" y="24571"/>
                  </a:lnTo>
                  <a:lnTo>
                    <a:pt x="132152" y="6428"/>
                  </a:lnTo>
                  <a:lnTo>
                    <a:pt x="179999" y="0"/>
                  </a:lnTo>
                  <a:lnTo>
                    <a:pt x="2491794" y="0"/>
                  </a:lnTo>
                  <a:lnTo>
                    <a:pt x="2560682" y="13693"/>
                  </a:lnTo>
                  <a:lnTo>
                    <a:pt x="2619069" y="52699"/>
                  </a:lnTo>
                  <a:lnTo>
                    <a:pt x="2658088" y="111106"/>
                  </a:lnTo>
                  <a:lnTo>
                    <a:pt x="2671794" y="179974"/>
                  </a:lnTo>
                  <a:lnTo>
                    <a:pt x="2665364" y="227832"/>
                  </a:lnTo>
                  <a:lnTo>
                    <a:pt x="2647216" y="270836"/>
                  </a:lnTo>
                  <a:lnTo>
                    <a:pt x="2619069" y="307271"/>
                  </a:lnTo>
                  <a:lnTo>
                    <a:pt x="2582639" y="335420"/>
                  </a:lnTo>
                  <a:lnTo>
                    <a:pt x="2539642" y="353568"/>
                  </a:lnTo>
                  <a:lnTo>
                    <a:pt x="2491794" y="359999"/>
                  </a:ln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0"/>
                  </a:lnTo>
                  <a:lnTo>
                    <a:pt x="52724" y="307271"/>
                  </a:lnTo>
                  <a:lnTo>
                    <a:pt x="24577" y="270836"/>
                  </a:lnTo>
                  <a:lnTo>
                    <a:pt x="6430" y="227832"/>
                  </a:lnTo>
                  <a:lnTo>
                    <a:pt x="0" y="179974"/>
                  </a:lnTo>
                  <a:close/>
                </a:path>
              </a:pathLst>
            </a:custGeom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75737" y="2948444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79" h="360045">
                  <a:moveTo>
                    <a:pt x="2491795" y="359999"/>
                  </a:move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0"/>
                  </a:lnTo>
                  <a:lnTo>
                    <a:pt x="52724" y="307271"/>
                  </a:lnTo>
                  <a:lnTo>
                    <a:pt x="24577" y="270836"/>
                  </a:lnTo>
                  <a:lnTo>
                    <a:pt x="6430" y="227832"/>
                  </a:lnTo>
                  <a:lnTo>
                    <a:pt x="0" y="179974"/>
                  </a:lnTo>
                  <a:lnTo>
                    <a:pt x="6430" y="132129"/>
                  </a:lnTo>
                  <a:lnTo>
                    <a:pt x="24577" y="89136"/>
                  </a:lnTo>
                  <a:lnTo>
                    <a:pt x="52741" y="52699"/>
                  </a:lnTo>
                  <a:lnTo>
                    <a:pt x="89155" y="24571"/>
                  </a:lnTo>
                  <a:lnTo>
                    <a:pt x="132152" y="6428"/>
                  </a:lnTo>
                  <a:lnTo>
                    <a:pt x="179999" y="0"/>
                  </a:lnTo>
                  <a:lnTo>
                    <a:pt x="2491795" y="0"/>
                  </a:lnTo>
                  <a:lnTo>
                    <a:pt x="2560682" y="13693"/>
                  </a:lnTo>
                  <a:lnTo>
                    <a:pt x="2619080" y="52712"/>
                  </a:lnTo>
                  <a:lnTo>
                    <a:pt x="2658088" y="111106"/>
                  </a:lnTo>
                  <a:lnTo>
                    <a:pt x="2671794" y="179974"/>
                  </a:lnTo>
                  <a:lnTo>
                    <a:pt x="2665364" y="227832"/>
                  </a:lnTo>
                  <a:lnTo>
                    <a:pt x="2647216" y="270836"/>
                  </a:lnTo>
                  <a:lnTo>
                    <a:pt x="2619069" y="307271"/>
                  </a:lnTo>
                  <a:lnTo>
                    <a:pt x="2582639" y="335420"/>
                  </a:lnTo>
                  <a:lnTo>
                    <a:pt x="2539642" y="353568"/>
                  </a:lnTo>
                  <a:lnTo>
                    <a:pt x="2491795" y="3599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5737" y="2948444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79" h="360045">
                  <a:moveTo>
                    <a:pt x="0" y="179974"/>
                  </a:moveTo>
                  <a:lnTo>
                    <a:pt x="6430" y="132129"/>
                  </a:lnTo>
                  <a:lnTo>
                    <a:pt x="24577" y="89136"/>
                  </a:lnTo>
                  <a:lnTo>
                    <a:pt x="52724" y="52712"/>
                  </a:lnTo>
                  <a:lnTo>
                    <a:pt x="89155" y="24571"/>
                  </a:lnTo>
                  <a:lnTo>
                    <a:pt x="132152" y="6428"/>
                  </a:lnTo>
                  <a:lnTo>
                    <a:pt x="179999" y="0"/>
                  </a:lnTo>
                  <a:lnTo>
                    <a:pt x="2491794" y="0"/>
                  </a:lnTo>
                  <a:lnTo>
                    <a:pt x="2560682" y="13693"/>
                  </a:lnTo>
                  <a:lnTo>
                    <a:pt x="2619069" y="52699"/>
                  </a:lnTo>
                  <a:lnTo>
                    <a:pt x="2658088" y="111106"/>
                  </a:lnTo>
                  <a:lnTo>
                    <a:pt x="2671794" y="179974"/>
                  </a:lnTo>
                  <a:lnTo>
                    <a:pt x="2665364" y="227832"/>
                  </a:lnTo>
                  <a:lnTo>
                    <a:pt x="2647216" y="270836"/>
                  </a:lnTo>
                  <a:lnTo>
                    <a:pt x="2619069" y="307271"/>
                  </a:lnTo>
                  <a:lnTo>
                    <a:pt x="2582639" y="335420"/>
                  </a:lnTo>
                  <a:lnTo>
                    <a:pt x="2539642" y="353568"/>
                  </a:lnTo>
                  <a:lnTo>
                    <a:pt x="2491794" y="359999"/>
                  </a:ln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0"/>
                  </a:lnTo>
                  <a:lnTo>
                    <a:pt x="52724" y="307271"/>
                  </a:lnTo>
                  <a:lnTo>
                    <a:pt x="24577" y="270836"/>
                  </a:lnTo>
                  <a:lnTo>
                    <a:pt x="6430" y="227832"/>
                  </a:lnTo>
                  <a:lnTo>
                    <a:pt x="0" y="179974"/>
                  </a:lnTo>
                  <a:close/>
                </a:path>
              </a:pathLst>
            </a:custGeom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2061" y="3410393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80" h="360045">
                  <a:moveTo>
                    <a:pt x="2491807" y="359999"/>
                  </a:moveTo>
                  <a:lnTo>
                    <a:pt x="179999" y="359999"/>
                  </a:lnTo>
                  <a:lnTo>
                    <a:pt x="132148" y="353568"/>
                  </a:lnTo>
                  <a:lnTo>
                    <a:pt x="89149" y="335421"/>
                  </a:lnTo>
                  <a:lnTo>
                    <a:pt x="52720" y="307274"/>
                  </a:lnTo>
                  <a:lnTo>
                    <a:pt x="24574" y="270843"/>
                  </a:lnTo>
                  <a:lnTo>
                    <a:pt x="6429" y="227846"/>
                  </a:lnTo>
                  <a:lnTo>
                    <a:pt x="0" y="179999"/>
                  </a:lnTo>
                  <a:lnTo>
                    <a:pt x="6429" y="132152"/>
                  </a:lnTo>
                  <a:lnTo>
                    <a:pt x="24574" y="89155"/>
                  </a:lnTo>
                  <a:lnTo>
                    <a:pt x="52720" y="52724"/>
                  </a:lnTo>
                  <a:lnTo>
                    <a:pt x="89149" y="24577"/>
                  </a:lnTo>
                  <a:lnTo>
                    <a:pt x="132148" y="6430"/>
                  </a:lnTo>
                  <a:lnTo>
                    <a:pt x="179999" y="0"/>
                  </a:lnTo>
                  <a:lnTo>
                    <a:pt x="2491807" y="0"/>
                  </a:lnTo>
                  <a:lnTo>
                    <a:pt x="2560676" y="13706"/>
                  </a:lnTo>
                  <a:lnTo>
                    <a:pt x="2619082" y="52724"/>
                  </a:lnTo>
                  <a:lnTo>
                    <a:pt x="2658088" y="111112"/>
                  </a:lnTo>
                  <a:lnTo>
                    <a:pt x="2671782" y="179999"/>
                  </a:lnTo>
                  <a:lnTo>
                    <a:pt x="2665353" y="227846"/>
                  </a:lnTo>
                  <a:lnTo>
                    <a:pt x="2647210" y="270843"/>
                  </a:lnTo>
                  <a:lnTo>
                    <a:pt x="2619069" y="307274"/>
                  </a:lnTo>
                  <a:lnTo>
                    <a:pt x="2582645" y="335421"/>
                  </a:lnTo>
                  <a:lnTo>
                    <a:pt x="2539652" y="353568"/>
                  </a:lnTo>
                  <a:lnTo>
                    <a:pt x="2491807" y="3599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2061" y="3410393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80" h="360045">
                  <a:moveTo>
                    <a:pt x="0" y="179999"/>
                  </a:moveTo>
                  <a:lnTo>
                    <a:pt x="6429" y="132152"/>
                  </a:lnTo>
                  <a:lnTo>
                    <a:pt x="24574" y="89155"/>
                  </a:lnTo>
                  <a:lnTo>
                    <a:pt x="52720" y="52724"/>
                  </a:lnTo>
                  <a:lnTo>
                    <a:pt x="89149" y="24577"/>
                  </a:lnTo>
                  <a:lnTo>
                    <a:pt x="132148" y="6430"/>
                  </a:lnTo>
                  <a:lnTo>
                    <a:pt x="179999" y="0"/>
                  </a:lnTo>
                  <a:lnTo>
                    <a:pt x="2491807" y="0"/>
                  </a:lnTo>
                  <a:lnTo>
                    <a:pt x="2560676" y="13706"/>
                  </a:lnTo>
                  <a:lnTo>
                    <a:pt x="2619082" y="52724"/>
                  </a:lnTo>
                  <a:lnTo>
                    <a:pt x="2658088" y="111112"/>
                  </a:lnTo>
                  <a:lnTo>
                    <a:pt x="2671782" y="179999"/>
                  </a:lnTo>
                  <a:lnTo>
                    <a:pt x="2665353" y="227846"/>
                  </a:lnTo>
                  <a:lnTo>
                    <a:pt x="2647210" y="270843"/>
                  </a:lnTo>
                  <a:lnTo>
                    <a:pt x="2619069" y="307274"/>
                  </a:lnTo>
                  <a:lnTo>
                    <a:pt x="2582645" y="335421"/>
                  </a:lnTo>
                  <a:lnTo>
                    <a:pt x="2539652" y="353568"/>
                  </a:lnTo>
                  <a:lnTo>
                    <a:pt x="2491807" y="359999"/>
                  </a:lnTo>
                  <a:lnTo>
                    <a:pt x="179999" y="359999"/>
                  </a:lnTo>
                  <a:lnTo>
                    <a:pt x="132148" y="353568"/>
                  </a:lnTo>
                  <a:lnTo>
                    <a:pt x="89149" y="335421"/>
                  </a:lnTo>
                  <a:lnTo>
                    <a:pt x="52720" y="307274"/>
                  </a:lnTo>
                  <a:lnTo>
                    <a:pt x="24574" y="270843"/>
                  </a:lnTo>
                  <a:lnTo>
                    <a:pt x="6429" y="227846"/>
                  </a:lnTo>
                  <a:lnTo>
                    <a:pt x="0" y="179999"/>
                  </a:lnTo>
                  <a:close/>
                </a:path>
              </a:pathLst>
            </a:custGeom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77816" y="2993809"/>
            <a:ext cx="223901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1.</a:t>
            </a:r>
            <a:r>
              <a:rPr sz="1500" b="1" spc="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Prize,</a:t>
            </a:r>
            <a:r>
              <a:rPr sz="1500" b="1" spc="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75" dirty="0">
                <a:solidFill>
                  <a:srgbClr val="FFFFFF"/>
                </a:solidFill>
                <a:latin typeface="Liberation Sans"/>
                <a:cs typeface="Liberation Sans"/>
              </a:rPr>
              <a:t>Youth</a:t>
            </a:r>
            <a:r>
              <a:rPr sz="1500" b="1" spc="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(150</a:t>
            </a:r>
            <a:r>
              <a:rPr sz="1500" b="1" spc="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USD)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500">
              <a:latin typeface="Liberation Sans"/>
              <a:cs typeface="Liberation Sans"/>
            </a:endParaRPr>
          </a:p>
          <a:p>
            <a:pPr marL="14604">
              <a:lnSpc>
                <a:spcPct val="100000"/>
              </a:lnSpc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1.</a:t>
            </a:r>
            <a:r>
              <a:rPr sz="1500" b="1" spc="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Prize,</a:t>
            </a:r>
            <a:r>
              <a:rPr sz="1500" b="1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105" dirty="0">
                <a:solidFill>
                  <a:srgbClr val="FFFFFF"/>
                </a:solidFill>
                <a:latin typeface="Liberation Sans"/>
                <a:cs typeface="Liberation Sans"/>
              </a:rPr>
              <a:t>Junior</a:t>
            </a:r>
            <a:r>
              <a:rPr sz="1500" b="1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(150</a:t>
            </a:r>
            <a:r>
              <a:rPr sz="1500" b="1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USD)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28755" y="3396105"/>
            <a:ext cx="2700655" cy="388620"/>
            <a:chOff x="3328755" y="3396105"/>
            <a:chExt cx="2700655" cy="388620"/>
          </a:xfrm>
        </p:grpSpPr>
        <p:sp>
          <p:nvSpPr>
            <p:cNvPr id="34" name="object 34"/>
            <p:cNvSpPr/>
            <p:nvPr/>
          </p:nvSpPr>
          <p:spPr>
            <a:xfrm>
              <a:off x="3343043" y="3410393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79" h="360045">
                  <a:moveTo>
                    <a:pt x="2491770" y="359999"/>
                  </a:moveTo>
                  <a:lnTo>
                    <a:pt x="179999" y="359999"/>
                  </a:lnTo>
                  <a:lnTo>
                    <a:pt x="132143" y="353568"/>
                  </a:lnTo>
                  <a:lnTo>
                    <a:pt x="89144" y="335421"/>
                  </a:lnTo>
                  <a:lnTo>
                    <a:pt x="52715" y="307274"/>
                  </a:lnTo>
                  <a:lnTo>
                    <a:pt x="24572" y="270843"/>
                  </a:lnTo>
                  <a:lnTo>
                    <a:pt x="6428" y="227846"/>
                  </a:lnTo>
                  <a:lnTo>
                    <a:pt x="0" y="179999"/>
                  </a:lnTo>
                  <a:lnTo>
                    <a:pt x="6428" y="132152"/>
                  </a:lnTo>
                  <a:lnTo>
                    <a:pt x="24572" y="89155"/>
                  </a:lnTo>
                  <a:lnTo>
                    <a:pt x="52715" y="52724"/>
                  </a:lnTo>
                  <a:lnTo>
                    <a:pt x="89144" y="24577"/>
                  </a:lnTo>
                  <a:lnTo>
                    <a:pt x="132143" y="6430"/>
                  </a:lnTo>
                  <a:lnTo>
                    <a:pt x="179999" y="0"/>
                  </a:lnTo>
                  <a:lnTo>
                    <a:pt x="2491770" y="0"/>
                  </a:lnTo>
                  <a:lnTo>
                    <a:pt x="2560660" y="13706"/>
                  </a:lnTo>
                  <a:lnTo>
                    <a:pt x="2619069" y="52724"/>
                  </a:lnTo>
                  <a:lnTo>
                    <a:pt x="2658075" y="111112"/>
                  </a:lnTo>
                  <a:lnTo>
                    <a:pt x="2671769" y="179999"/>
                  </a:lnTo>
                  <a:lnTo>
                    <a:pt x="2665340" y="227846"/>
                  </a:lnTo>
                  <a:lnTo>
                    <a:pt x="2647197" y="270843"/>
                  </a:lnTo>
                  <a:lnTo>
                    <a:pt x="2619054" y="307274"/>
                  </a:lnTo>
                  <a:lnTo>
                    <a:pt x="2582625" y="335421"/>
                  </a:lnTo>
                  <a:lnTo>
                    <a:pt x="2539625" y="353568"/>
                  </a:lnTo>
                  <a:lnTo>
                    <a:pt x="2491770" y="3599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43043" y="3410392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79" h="360045">
                  <a:moveTo>
                    <a:pt x="0" y="179999"/>
                  </a:moveTo>
                  <a:lnTo>
                    <a:pt x="6428" y="132152"/>
                  </a:lnTo>
                  <a:lnTo>
                    <a:pt x="24572" y="89155"/>
                  </a:lnTo>
                  <a:lnTo>
                    <a:pt x="52715" y="52724"/>
                  </a:lnTo>
                  <a:lnTo>
                    <a:pt x="89144" y="24577"/>
                  </a:lnTo>
                  <a:lnTo>
                    <a:pt x="132143" y="6430"/>
                  </a:lnTo>
                  <a:lnTo>
                    <a:pt x="179999" y="0"/>
                  </a:lnTo>
                  <a:lnTo>
                    <a:pt x="2491769" y="0"/>
                  </a:lnTo>
                  <a:lnTo>
                    <a:pt x="2560660" y="13706"/>
                  </a:lnTo>
                  <a:lnTo>
                    <a:pt x="2619069" y="52724"/>
                  </a:lnTo>
                  <a:lnTo>
                    <a:pt x="2658075" y="111112"/>
                  </a:lnTo>
                  <a:lnTo>
                    <a:pt x="2671769" y="179999"/>
                  </a:lnTo>
                  <a:lnTo>
                    <a:pt x="2665340" y="227846"/>
                  </a:lnTo>
                  <a:lnTo>
                    <a:pt x="2647197" y="270843"/>
                  </a:lnTo>
                  <a:lnTo>
                    <a:pt x="2619054" y="307274"/>
                  </a:lnTo>
                  <a:lnTo>
                    <a:pt x="2582625" y="335421"/>
                  </a:lnTo>
                  <a:lnTo>
                    <a:pt x="2539625" y="353568"/>
                  </a:lnTo>
                  <a:lnTo>
                    <a:pt x="2491769" y="359999"/>
                  </a:lnTo>
                  <a:lnTo>
                    <a:pt x="179999" y="359999"/>
                  </a:lnTo>
                  <a:lnTo>
                    <a:pt x="132143" y="353568"/>
                  </a:lnTo>
                  <a:lnTo>
                    <a:pt x="89144" y="335421"/>
                  </a:lnTo>
                  <a:lnTo>
                    <a:pt x="52715" y="307274"/>
                  </a:lnTo>
                  <a:lnTo>
                    <a:pt x="24572" y="270843"/>
                  </a:lnTo>
                  <a:lnTo>
                    <a:pt x="6428" y="227846"/>
                  </a:lnTo>
                  <a:lnTo>
                    <a:pt x="0" y="179999"/>
                  </a:lnTo>
                  <a:close/>
                </a:path>
              </a:pathLst>
            </a:custGeom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58787" y="2993809"/>
            <a:ext cx="223901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2.</a:t>
            </a:r>
            <a:r>
              <a:rPr sz="1500" b="1" spc="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Prize,</a:t>
            </a:r>
            <a:r>
              <a:rPr sz="1500" b="1" spc="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75" dirty="0">
                <a:solidFill>
                  <a:srgbClr val="FFFFFF"/>
                </a:solidFill>
                <a:latin typeface="Liberation Sans"/>
                <a:cs typeface="Liberation Sans"/>
              </a:rPr>
              <a:t>Youth</a:t>
            </a:r>
            <a:r>
              <a:rPr sz="1500" b="1" spc="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(100</a:t>
            </a:r>
            <a:r>
              <a:rPr sz="1500" b="1" spc="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USD)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500">
              <a:latin typeface="Liberation Sans"/>
              <a:cs typeface="Liberation Sans"/>
            </a:endParaRPr>
          </a:p>
          <a:p>
            <a:pPr marL="14604">
              <a:lnSpc>
                <a:spcPct val="100000"/>
              </a:lnSpc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2.</a:t>
            </a:r>
            <a:r>
              <a:rPr sz="1500" b="1" spc="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Prize,</a:t>
            </a:r>
            <a:r>
              <a:rPr sz="1500" b="1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105" dirty="0">
                <a:solidFill>
                  <a:srgbClr val="FFFFFF"/>
                </a:solidFill>
                <a:latin typeface="Liberation Sans"/>
                <a:cs typeface="Liberation Sans"/>
              </a:rPr>
              <a:t>Junior</a:t>
            </a:r>
            <a:r>
              <a:rPr sz="1500" b="1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(100</a:t>
            </a:r>
            <a:r>
              <a:rPr sz="1500" b="1" spc="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USD)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68650" y="3396105"/>
            <a:ext cx="2700655" cy="388620"/>
            <a:chOff x="6068650" y="3396105"/>
            <a:chExt cx="2700655" cy="388620"/>
          </a:xfrm>
        </p:grpSpPr>
        <p:sp>
          <p:nvSpPr>
            <p:cNvPr id="38" name="object 38"/>
            <p:cNvSpPr/>
            <p:nvPr/>
          </p:nvSpPr>
          <p:spPr>
            <a:xfrm>
              <a:off x="6082937" y="3410393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79" h="360045">
                  <a:moveTo>
                    <a:pt x="2491820" y="359999"/>
                  </a:move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1"/>
                  </a:lnTo>
                  <a:lnTo>
                    <a:pt x="52724" y="307274"/>
                  </a:lnTo>
                  <a:lnTo>
                    <a:pt x="24577" y="270843"/>
                  </a:lnTo>
                  <a:lnTo>
                    <a:pt x="6430" y="227846"/>
                  </a:lnTo>
                  <a:lnTo>
                    <a:pt x="0" y="179999"/>
                  </a:lnTo>
                  <a:lnTo>
                    <a:pt x="6430" y="132152"/>
                  </a:lnTo>
                  <a:lnTo>
                    <a:pt x="24577" y="89155"/>
                  </a:lnTo>
                  <a:lnTo>
                    <a:pt x="52724" y="52724"/>
                  </a:lnTo>
                  <a:lnTo>
                    <a:pt x="89155" y="24577"/>
                  </a:lnTo>
                  <a:lnTo>
                    <a:pt x="132152" y="6430"/>
                  </a:lnTo>
                  <a:lnTo>
                    <a:pt x="179999" y="0"/>
                  </a:lnTo>
                  <a:lnTo>
                    <a:pt x="2491820" y="0"/>
                  </a:lnTo>
                  <a:lnTo>
                    <a:pt x="2560688" y="13706"/>
                  </a:lnTo>
                  <a:lnTo>
                    <a:pt x="2619094" y="52724"/>
                  </a:lnTo>
                  <a:lnTo>
                    <a:pt x="2658100" y="111112"/>
                  </a:lnTo>
                  <a:lnTo>
                    <a:pt x="2671794" y="179999"/>
                  </a:lnTo>
                  <a:lnTo>
                    <a:pt x="2665366" y="227846"/>
                  </a:lnTo>
                  <a:lnTo>
                    <a:pt x="2647223" y="270843"/>
                  </a:lnTo>
                  <a:lnTo>
                    <a:pt x="2619082" y="307274"/>
                  </a:lnTo>
                  <a:lnTo>
                    <a:pt x="2582657" y="335421"/>
                  </a:lnTo>
                  <a:lnTo>
                    <a:pt x="2539665" y="353568"/>
                  </a:lnTo>
                  <a:lnTo>
                    <a:pt x="2491820" y="3599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82937" y="3410392"/>
              <a:ext cx="2672080" cy="360045"/>
            </a:xfrm>
            <a:custGeom>
              <a:avLst/>
              <a:gdLst/>
              <a:ahLst/>
              <a:cxnLst/>
              <a:rect l="l" t="t" r="r" b="b"/>
              <a:pathLst>
                <a:path w="2672079" h="360045">
                  <a:moveTo>
                    <a:pt x="0" y="179999"/>
                  </a:moveTo>
                  <a:lnTo>
                    <a:pt x="6430" y="132152"/>
                  </a:lnTo>
                  <a:lnTo>
                    <a:pt x="24577" y="89155"/>
                  </a:lnTo>
                  <a:lnTo>
                    <a:pt x="52724" y="52724"/>
                  </a:lnTo>
                  <a:lnTo>
                    <a:pt x="89155" y="24577"/>
                  </a:lnTo>
                  <a:lnTo>
                    <a:pt x="132152" y="6430"/>
                  </a:lnTo>
                  <a:lnTo>
                    <a:pt x="179999" y="0"/>
                  </a:lnTo>
                  <a:lnTo>
                    <a:pt x="2491819" y="0"/>
                  </a:lnTo>
                  <a:lnTo>
                    <a:pt x="2560688" y="13706"/>
                  </a:lnTo>
                  <a:lnTo>
                    <a:pt x="2619094" y="52724"/>
                  </a:lnTo>
                  <a:lnTo>
                    <a:pt x="2658100" y="111112"/>
                  </a:lnTo>
                  <a:lnTo>
                    <a:pt x="2671794" y="179999"/>
                  </a:lnTo>
                  <a:lnTo>
                    <a:pt x="2665365" y="227846"/>
                  </a:lnTo>
                  <a:lnTo>
                    <a:pt x="2647223" y="270843"/>
                  </a:lnTo>
                  <a:lnTo>
                    <a:pt x="2619082" y="307274"/>
                  </a:lnTo>
                  <a:lnTo>
                    <a:pt x="2582657" y="335421"/>
                  </a:lnTo>
                  <a:lnTo>
                    <a:pt x="2539665" y="353568"/>
                  </a:lnTo>
                  <a:lnTo>
                    <a:pt x="2491819" y="359999"/>
                  </a:ln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1"/>
                  </a:lnTo>
                  <a:lnTo>
                    <a:pt x="52724" y="307274"/>
                  </a:lnTo>
                  <a:lnTo>
                    <a:pt x="24577" y="270843"/>
                  </a:lnTo>
                  <a:lnTo>
                    <a:pt x="6430" y="227846"/>
                  </a:lnTo>
                  <a:lnTo>
                    <a:pt x="0" y="179999"/>
                  </a:lnTo>
                  <a:close/>
                </a:path>
              </a:pathLst>
            </a:custGeom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55855" y="2993809"/>
            <a:ext cx="212471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3.</a:t>
            </a:r>
            <a:r>
              <a:rPr sz="1500" b="1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Prize,</a:t>
            </a:r>
            <a:r>
              <a:rPr sz="1500" b="1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75" dirty="0">
                <a:solidFill>
                  <a:srgbClr val="FFFFFF"/>
                </a:solidFill>
                <a:latin typeface="Liberation Sans"/>
                <a:cs typeface="Liberation Sans"/>
              </a:rPr>
              <a:t>Youth</a:t>
            </a:r>
            <a:r>
              <a:rPr sz="1500" b="1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(50</a:t>
            </a:r>
            <a:r>
              <a:rPr sz="1500" b="1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USD)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500">
              <a:latin typeface="Liberation Sans"/>
              <a:cs typeface="Liberation Sans"/>
            </a:endParaRPr>
          </a:p>
          <a:p>
            <a:pPr marL="14604">
              <a:lnSpc>
                <a:spcPct val="100000"/>
              </a:lnSpc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3.</a:t>
            </a:r>
            <a:r>
              <a:rPr sz="1500" b="1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Prize,</a:t>
            </a:r>
            <a:r>
              <a:rPr sz="1500" b="1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105" dirty="0">
                <a:solidFill>
                  <a:srgbClr val="FFFFFF"/>
                </a:solidFill>
                <a:latin typeface="Liberation Sans"/>
                <a:cs typeface="Liberation Sans"/>
              </a:rPr>
              <a:t>Junior</a:t>
            </a:r>
            <a:r>
              <a:rPr sz="1500" b="1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(50</a:t>
            </a:r>
            <a:r>
              <a:rPr sz="1500" b="1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USD)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3661" y="4274153"/>
            <a:ext cx="8462010" cy="567690"/>
            <a:chOff x="403661" y="4274153"/>
            <a:chExt cx="8462010" cy="567690"/>
          </a:xfrm>
        </p:grpSpPr>
        <p:sp>
          <p:nvSpPr>
            <p:cNvPr id="42" name="object 42"/>
            <p:cNvSpPr/>
            <p:nvPr/>
          </p:nvSpPr>
          <p:spPr>
            <a:xfrm>
              <a:off x="417949" y="4288441"/>
              <a:ext cx="8433435" cy="539115"/>
            </a:xfrm>
            <a:custGeom>
              <a:avLst/>
              <a:gdLst/>
              <a:ahLst/>
              <a:cxnLst/>
              <a:rect l="l" t="t" r="r" b="b"/>
              <a:pathLst>
                <a:path w="8433435" h="539114">
                  <a:moveTo>
                    <a:pt x="0" y="269549"/>
                  </a:moveTo>
                  <a:lnTo>
                    <a:pt x="4342" y="221095"/>
                  </a:lnTo>
                  <a:lnTo>
                    <a:pt x="16863" y="175492"/>
                  </a:lnTo>
                  <a:lnTo>
                    <a:pt x="36801" y="133499"/>
                  </a:lnTo>
                  <a:lnTo>
                    <a:pt x="63394" y="95879"/>
                  </a:lnTo>
                  <a:lnTo>
                    <a:pt x="95882" y="63392"/>
                  </a:lnTo>
                  <a:lnTo>
                    <a:pt x="133503" y="36799"/>
                  </a:lnTo>
                  <a:lnTo>
                    <a:pt x="175495" y="16862"/>
                  </a:lnTo>
                  <a:lnTo>
                    <a:pt x="221097" y="4342"/>
                  </a:lnTo>
                  <a:lnTo>
                    <a:pt x="269549" y="0"/>
                  </a:lnTo>
                  <a:lnTo>
                    <a:pt x="8163733" y="0"/>
                  </a:lnTo>
                  <a:lnTo>
                    <a:pt x="8216570" y="5227"/>
                  </a:lnTo>
                  <a:lnTo>
                    <a:pt x="8266889" y="20518"/>
                  </a:lnTo>
                  <a:lnTo>
                    <a:pt x="8313280" y="45288"/>
                  </a:lnTo>
                  <a:lnTo>
                    <a:pt x="8354333" y="78949"/>
                  </a:lnTo>
                  <a:lnTo>
                    <a:pt x="8387994" y="120002"/>
                  </a:lnTo>
                  <a:lnTo>
                    <a:pt x="8412764" y="166393"/>
                  </a:lnTo>
                  <a:lnTo>
                    <a:pt x="8428055" y="216712"/>
                  </a:lnTo>
                  <a:lnTo>
                    <a:pt x="8433283" y="269549"/>
                  </a:lnTo>
                  <a:lnTo>
                    <a:pt x="8428940" y="318003"/>
                  </a:lnTo>
                  <a:lnTo>
                    <a:pt x="8416420" y="363606"/>
                  </a:lnTo>
                  <a:lnTo>
                    <a:pt x="8396483" y="405599"/>
                  </a:lnTo>
                  <a:lnTo>
                    <a:pt x="8369890" y="443219"/>
                  </a:lnTo>
                  <a:lnTo>
                    <a:pt x="8337403" y="475706"/>
                  </a:lnTo>
                  <a:lnTo>
                    <a:pt x="8299783" y="502298"/>
                  </a:lnTo>
                  <a:lnTo>
                    <a:pt x="8257790" y="522235"/>
                  </a:lnTo>
                  <a:lnTo>
                    <a:pt x="8212187" y="534756"/>
                  </a:lnTo>
                  <a:lnTo>
                    <a:pt x="8163733" y="539098"/>
                  </a:lnTo>
                  <a:lnTo>
                    <a:pt x="269549" y="539098"/>
                  </a:lnTo>
                  <a:lnTo>
                    <a:pt x="221097" y="534756"/>
                  </a:lnTo>
                  <a:lnTo>
                    <a:pt x="175495" y="522235"/>
                  </a:lnTo>
                  <a:lnTo>
                    <a:pt x="133503" y="502298"/>
                  </a:lnTo>
                  <a:lnTo>
                    <a:pt x="95882" y="475706"/>
                  </a:lnTo>
                  <a:lnTo>
                    <a:pt x="63394" y="443219"/>
                  </a:lnTo>
                  <a:lnTo>
                    <a:pt x="36801" y="405599"/>
                  </a:lnTo>
                  <a:lnTo>
                    <a:pt x="16863" y="363606"/>
                  </a:lnTo>
                  <a:lnTo>
                    <a:pt x="4342" y="318003"/>
                  </a:lnTo>
                  <a:lnTo>
                    <a:pt x="0" y="269549"/>
                  </a:lnTo>
                  <a:close/>
                </a:path>
              </a:pathLst>
            </a:custGeom>
            <a:ln w="28574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196" y="4377991"/>
              <a:ext cx="2052320" cy="360045"/>
            </a:xfrm>
            <a:custGeom>
              <a:avLst/>
              <a:gdLst/>
              <a:ahLst/>
              <a:cxnLst/>
              <a:rect l="l" t="t" r="r" b="b"/>
              <a:pathLst>
                <a:path w="2052320" h="360045">
                  <a:moveTo>
                    <a:pt x="1871996" y="359999"/>
                  </a:moveTo>
                  <a:lnTo>
                    <a:pt x="179999" y="359999"/>
                  </a:lnTo>
                  <a:lnTo>
                    <a:pt x="132149" y="353568"/>
                  </a:lnTo>
                  <a:lnTo>
                    <a:pt x="89150" y="335421"/>
                  </a:lnTo>
                  <a:lnTo>
                    <a:pt x="52721" y="307274"/>
                  </a:lnTo>
                  <a:lnTo>
                    <a:pt x="24575" y="270843"/>
                  </a:lnTo>
                  <a:lnTo>
                    <a:pt x="6429" y="227846"/>
                  </a:lnTo>
                  <a:lnTo>
                    <a:pt x="0" y="179999"/>
                  </a:lnTo>
                  <a:lnTo>
                    <a:pt x="6429" y="132152"/>
                  </a:lnTo>
                  <a:lnTo>
                    <a:pt x="24575" y="89155"/>
                  </a:lnTo>
                  <a:lnTo>
                    <a:pt x="52721" y="52724"/>
                  </a:lnTo>
                  <a:lnTo>
                    <a:pt x="89150" y="24577"/>
                  </a:lnTo>
                  <a:lnTo>
                    <a:pt x="132149" y="6430"/>
                  </a:lnTo>
                  <a:lnTo>
                    <a:pt x="179999" y="0"/>
                  </a:lnTo>
                  <a:lnTo>
                    <a:pt x="1871996" y="0"/>
                  </a:lnTo>
                  <a:lnTo>
                    <a:pt x="1940879" y="13706"/>
                  </a:lnTo>
                  <a:lnTo>
                    <a:pt x="1999273" y="52724"/>
                  </a:lnTo>
                  <a:lnTo>
                    <a:pt x="2038292" y="111112"/>
                  </a:lnTo>
                  <a:lnTo>
                    <a:pt x="2051998" y="179999"/>
                  </a:lnTo>
                  <a:lnTo>
                    <a:pt x="2045568" y="227846"/>
                  </a:lnTo>
                  <a:lnTo>
                    <a:pt x="2027422" y="270843"/>
                  </a:lnTo>
                  <a:lnTo>
                    <a:pt x="1999276" y="307274"/>
                  </a:lnTo>
                  <a:lnTo>
                    <a:pt x="1962846" y="335421"/>
                  </a:lnTo>
                  <a:lnTo>
                    <a:pt x="1919847" y="353568"/>
                  </a:lnTo>
                  <a:lnTo>
                    <a:pt x="1871996" y="35999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7196" y="4377991"/>
              <a:ext cx="2052320" cy="360045"/>
            </a:xfrm>
            <a:custGeom>
              <a:avLst/>
              <a:gdLst/>
              <a:ahLst/>
              <a:cxnLst/>
              <a:rect l="l" t="t" r="r" b="b"/>
              <a:pathLst>
                <a:path w="2052320" h="360045">
                  <a:moveTo>
                    <a:pt x="0" y="179999"/>
                  </a:moveTo>
                  <a:lnTo>
                    <a:pt x="6429" y="132152"/>
                  </a:lnTo>
                  <a:lnTo>
                    <a:pt x="24575" y="89155"/>
                  </a:lnTo>
                  <a:lnTo>
                    <a:pt x="52721" y="52724"/>
                  </a:lnTo>
                  <a:lnTo>
                    <a:pt x="89150" y="24577"/>
                  </a:lnTo>
                  <a:lnTo>
                    <a:pt x="132149" y="6430"/>
                  </a:lnTo>
                  <a:lnTo>
                    <a:pt x="179999" y="0"/>
                  </a:lnTo>
                  <a:lnTo>
                    <a:pt x="1871996" y="0"/>
                  </a:lnTo>
                  <a:lnTo>
                    <a:pt x="1940879" y="13706"/>
                  </a:lnTo>
                  <a:lnTo>
                    <a:pt x="1999273" y="52724"/>
                  </a:lnTo>
                  <a:lnTo>
                    <a:pt x="2038292" y="111112"/>
                  </a:lnTo>
                  <a:lnTo>
                    <a:pt x="2051998" y="179999"/>
                  </a:lnTo>
                  <a:lnTo>
                    <a:pt x="2045568" y="227846"/>
                  </a:lnTo>
                  <a:lnTo>
                    <a:pt x="2027422" y="270843"/>
                  </a:lnTo>
                  <a:lnTo>
                    <a:pt x="1999276" y="307274"/>
                  </a:lnTo>
                  <a:lnTo>
                    <a:pt x="1962846" y="335421"/>
                  </a:lnTo>
                  <a:lnTo>
                    <a:pt x="1919847" y="353568"/>
                  </a:lnTo>
                  <a:lnTo>
                    <a:pt x="1871996" y="359999"/>
                  </a:lnTo>
                  <a:lnTo>
                    <a:pt x="179999" y="359999"/>
                  </a:lnTo>
                  <a:lnTo>
                    <a:pt x="132149" y="353568"/>
                  </a:lnTo>
                  <a:lnTo>
                    <a:pt x="89150" y="335421"/>
                  </a:lnTo>
                  <a:lnTo>
                    <a:pt x="52721" y="307274"/>
                  </a:lnTo>
                  <a:lnTo>
                    <a:pt x="24575" y="270843"/>
                  </a:lnTo>
                  <a:lnTo>
                    <a:pt x="6429" y="227846"/>
                  </a:lnTo>
                  <a:lnTo>
                    <a:pt x="0" y="179999"/>
                  </a:lnTo>
                  <a:close/>
                </a:path>
              </a:pathLst>
            </a:custGeom>
            <a:ln w="2857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03120" y="4090258"/>
            <a:ext cx="1681480" cy="60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34875"/>
                </a:solidFill>
                <a:latin typeface="Arial"/>
                <a:cs typeface="Arial"/>
              </a:rPr>
              <a:t>Special</a:t>
            </a:r>
            <a:r>
              <a:rPr sz="1000" b="1" spc="-10" dirty="0">
                <a:solidFill>
                  <a:srgbClr val="234875"/>
                </a:solidFill>
                <a:latin typeface="Arial"/>
                <a:cs typeface="Arial"/>
              </a:rPr>
              <a:t> Awards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National</a:t>
            </a:r>
            <a:r>
              <a:rPr sz="1700" b="1" spc="-8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Awards</a:t>
            </a:r>
            <a:endParaRPr sz="1700">
              <a:latin typeface="Liberation Sans"/>
              <a:cs typeface="Liberation San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65532" y="4363703"/>
            <a:ext cx="2080895" cy="388620"/>
            <a:chOff x="2665532" y="4363703"/>
            <a:chExt cx="2080895" cy="388620"/>
          </a:xfrm>
        </p:grpSpPr>
        <p:sp>
          <p:nvSpPr>
            <p:cNvPr id="47" name="object 47"/>
            <p:cNvSpPr/>
            <p:nvPr/>
          </p:nvSpPr>
          <p:spPr>
            <a:xfrm>
              <a:off x="2679819" y="4377991"/>
              <a:ext cx="2052320" cy="360045"/>
            </a:xfrm>
            <a:custGeom>
              <a:avLst/>
              <a:gdLst/>
              <a:ahLst/>
              <a:cxnLst/>
              <a:rect l="l" t="t" r="r" b="b"/>
              <a:pathLst>
                <a:path w="2052320" h="360045">
                  <a:moveTo>
                    <a:pt x="1871996" y="359974"/>
                  </a:moveTo>
                  <a:lnTo>
                    <a:pt x="179999" y="359974"/>
                  </a:lnTo>
                  <a:lnTo>
                    <a:pt x="132143" y="353545"/>
                  </a:lnTo>
                  <a:lnTo>
                    <a:pt x="89144" y="335402"/>
                  </a:lnTo>
                  <a:lnTo>
                    <a:pt x="52715" y="307258"/>
                  </a:lnTo>
                  <a:lnTo>
                    <a:pt x="24572" y="270830"/>
                  </a:lnTo>
                  <a:lnTo>
                    <a:pt x="6428" y="227830"/>
                  </a:lnTo>
                  <a:lnTo>
                    <a:pt x="0" y="179974"/>
                  </a:lnTo>
                  <a:lnTo>
                    <a:pt x="6428" y="132129"/>
                  </a:lnTo>
                  <a:lnTo>
                    <a:pt x="24572" y="89136"/>
                  </a:lnTo>
                  <a:lnTo>
                    <a:pt x="52731" y="52699"/>
                  </a:lnTo>
                  <a:lnTo>
                    <a:pt x="89144" y="24571"/>
                  </a:lnTo>
                  <a:lnTo>
                    <a:pt x="132143" y="6428"/>
                  </a:lnTo>
                  <a:lnTo>
                    <a:pt x="179999" y="0"/>
                  </a:lnTo>
                  <a:lnTo>
                    <a:pt x="1871996" y="0"/>
                  </a:lnTo>
                  <a:lnTo>
                    <a:pt x="1940874" y="13693"/>
                  </a:lnTo>
                  <a:lnTo>
                    <a:pt x="1999281" y="52712"/>
                  </a:lnTo>
                  <a:lnTo>
                    <a:pt x="2038289" y="111106"/>
                  </a:lnTo>
                  <a:lnTo>
                    <a:pt x="2051995" y="179974"/>
                  </a:lnTo>
                  <a:lnTo>
                    <a:pt x="2045565" y="227830"/>
                  </a:lnTo>
                  <a:lnTo>
                    <a:pt x="2027418" y="270830"/>
                  </a:lnTo>
                  <a:lnTo>
                    <a:pt x="1999271" y="307258"/>
                  </a:lnTo>
                  <a:lnTo>
                    <a:pt x="1962840" y="335402"/>
                  </a:lnTo>
                  <a:lnTo>
                    <a:pt x="1919843" y="353545"/>
                  </a:lnTo>
                  <a:lnTo>
                    <a:pt x="1871996" y="3599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9819" y="4377991"/>
              <a:ext cx="2052320" cy="360045"/>
            </a:xfrm>
            <a:custGeom>
              <a:avLst/>
              <a:gdLst/>
              <a:ahLst/>
              <a:cxnLst/>
              <a:rect l="l" t="t" r="r" b="b"/>
              <a:pathLst>
                <a:path w="2052320" h="360045">
                  <a:moveTo>
                    <a:pt x="0" y="179974"/>
                  </a:moveTo>
                  <a:lnTo>
                    <a:pt x="6428" y="132129"/>
                  </a:lnTo>
                  <a:lnTo>
                    <a:pt x="24572" y="89136"/>
                  </a:lnTo>
                  <a:lnTo>
                    <a:pt x="52715" y="52712"/>
                  </a:lnTo>
                  <a:lnTo>
                    <a:pt x="89144" y="24571"/>
                  </a:lnTo>
                  <a:lnTo>
                    <a:pt x="132143" y="6428"/>
                  </a:lnTo>
                  <a:lnTo>
                    <a:pt x="179999" y="0"/>
                  </a:lnTo>
                  <a:lnTo>
                    <a:pt x="1871996" y="0"/>
                  </a:lnTo>
                  <a:lnTo>
                    <a:pt x="1940874" y="13693"/>
                  </a:lnTo>
                  <a:lnTo>
                    <a:pt x="1999270" y="52699"/>
                  </a:lnTo>
                  <a:lnTo>
                    <a:pt x="2038289" y="111106"/>
                  </a:lnTo>
                  <a:lnTo>
                    <a:pt x="2051995" y="179974"/>
                  </a:lnTo>
                  <a:lnTo>
                    <a:pt x="2045565" y="227830"/>
                  </a:lnTo>
                  <a:lnTo>
                    <a:pt x="2027418" y="270830"/>
                  </a:lnTo>
                  <a:lnTo>
                    <a:pt x="1999270" y="307258"/>
                  </a:lnTo>
                  <a:lnTo>
                    <a:pt x="1962840" y="335402"/>
                  </a:lnTo>
                  <a:lnTo>
                    <a:pt x="1919843" y="353545"/>
                  </a:lnTo>
                  <a:lnTo>
                    <a:pt x="1871996" y="359974"/>
                  </a:lnTo>
                  <a:lnTo>
                    <a:pt x="179999" y="359974"/>
                  </a:lnTo>
                  <a:lnTo>
                    <a:pt x="132143" y="353545"/>
                  </a:lnTo>
                  <a:lnTo>
                    <a:pt x="89144" y="335402"/>
                  </a:lnTo>
                  <a:lnTo>
                    <a:pt x="52715" y="307258"/>
                  </a:lnTo>
                  <a:lnTo>
                    <a:pt x="24572" y="270830"/>
                  </a:lnTo>
                  <a:lnTo>
                    <a:pt x="6428" y="227830"/>
                  </a:lnTo>
                  <a:lnTo>
                    <a:pt x="0" y="179974"/>
                  </a:lnTo>
                  <a:close/>
                </a:path>
              </a:pathLst>
            </a:custGeom>
            <a:ln w="2857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49901" y="4408053"/>
            <a:ext cx="15132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80" dirty="0">
                <a:solidFill>
                  <a:srgbClr val="FFFFFF"/>
                </a:solidFill>
                <a:latin typeface="Liberation Sans"/>
                <a:cs typeface="Liberation Sans"/>
              </a:rPr>
              <a:t>School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Awards</a:t>
            </a:r>
            <a:endParaRPr sz="1700">
              <a:latin typeface="Liberation Sans"/>
              <a:cs typeface="Liberation San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828152" y="4363703"/>
            <a:ext cx="2409825" cy="388620"/>
            <a:chOff x="4828152" y="4363703"/>
            <a:chExt cx="2409825" cy="388620"/>
          </a:xfrm>
        </p:grpSpPr>
        <p:sp>
          <p:nvSpPr>
            <p:cNvPr id="51" name="object 51"/>
            <p:cNvSpPr/>
            <p:nvPr/>
          </p:nvSpPr>
          <p:spPr>
            <a:xfrm>
              <a:off x="4842440" y="4377991"/>
              <a:ext cx="2381250" cy="360045"/>
            </a:xfrm>
            <a:custGeom>
              <a:avLst/>
              <a:gdLst/>
              <a:ahLst/>
              <a:cxnLst/>
              <a:rect l="l" t="t" r="r" b="b"/>
              <a:pathLst>
                <a:path w="2381250" h="360045">
                  <a:moveTo>
                    <a:pt x="2201095" y="359999"/>
                  </a:move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1"/>
                  </a:lnTo>
                  <a:lnTo>
                    <a:pt x="52724" y="307274"/>
                  </a:lnTo>
                  <a:lnTo>
                    <a:pt x="24577" y="270843"/>
                  </a:lnTo>
                  <a:lnTo>
                    <a:pt x="6430" y="227846"/>
                  </a:lnTo>
                  <a:lnTo>
                    <a:pt x="0" y="179999"/>
                  </a:lnTo>
                  <a:lnTo>
                    <a:pt x="6430" y="132152"/>
                  </a:lnTo>
                  <a:lnTo>
                    <a:pt x="24577" y="89155"/>
                  </a:lnTo>
                  <a:lnTo>
                    <a:pt x="52724" y="52724"/>
                  </a:lnTo>
                  <a:lnTo>
                    <a:pt x="89155" y="24577"/>
                  </a:lnTo>
                  <a:lnTo>
                    <a:pt x="132152" y="6430"/>
                  </a:lnTo>
                  <a:lnTo>
                    <a:pt x="179999" y="0"/>
                  </a:lnTo>
                  <a:lnTo>
                    <a:pt x="2201095" y="0"/>
                  </a:lnTo>
                  <a:lnTo>
                    <a:pt x="2269982" y="13706"/>
                  </a:lnTo>
                  <a:lnTo>
                    <a:pt x="2328370" y="52724"/>
                  </a:lnTo>
                  <a:lnTo>
                    <a:pt x="2367389" y="111112"/>
                  </a:lnTo>
                  <a:lnTo>
                    <a:pt x="2381095" y="179999"/>
                  </a:lnTo>
                  <a:lnTo>
                    <a:pt x="2374664" y="227846"/>
                  </a:lnTo>
                  <a:lnTo>
                    <a:pt x="2356517" y="270843"/>
                  </a:lnTo>
                  <a:lnTo>
                    <a:pt x="2328370" y="307274"/>
                  </a:lnTo>
                  <a:lnTo>
                    <a:pt x="2291939" y="335421"/>
                  </a:lnTo>
                  <a:lnTo>
                    <a:pt x="2248942" y="353568"/>
                  </a:lnTo>
                  <a:lnTo>
                    <a:pt x="2201095" y="35999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42440" y="4377991"/>
              <a:ext cx="2381250" cy="360045"/>
            </a:xfrm>
            <a:custGeom>
              <a:avLst/>
              <a:gdLst/>
              <a:ahLst/>
              <a:cxnLst/>
              <a:rect l="l" t="t" r="r" b="b"/>
              <a:pathLst>
                <a:path w="2381250" h="360045">
                  <a:moveTo>
                    <a:pt x="0" y="179999"/>
                  </a:moveTo>
                  <a:lnTo>
                    <a:pt x="6430" y="132152"/>
                  </a:lnTo>
                  <a:lnTo>
                    <a:pt x="24577" y="89155"/>
                  </a:lnTo>
                  <a:lnTo>
                    <a:pt x="52724" y="52724"/>
                  </a:lnTo>
                  <a:lnTo>
                    <a:pt x="89155" y="24577"/>
                  </a:lnTo>
                  <a:lnTo>
                    <a:pt x="132152" y="6430"/>
                  </a:lnTo>
                  <a:lnTo>
                    <a:pt x="179999" y="0"/>
                  </a:lnTo>
                  <a:lnTo>
                    <a:pt x="2201095" y="0"/>
                  </a:lnTo>
                  <a:lnTo>
                    <a:pt x="2269982" y="13706"/>
                  </a:lnTo>
                  <a:lnTo>
                    <a:pt x="2328370" y="52724"/>
                  </a:lnTo>
                  <a:lnTo>
                    <a:pt x="2367388" y="111112"/>
                  </a:lnTo>
                  <a:lnTo>
                    <a:pt x="2381095" y="179999"/>
                  </a:lnTo>
                  <a:lnTo>
                    <a:pt x="2374664" y="227846"/>
                  </a:lnTo>
                  <a:lnTo>
                    <a:pt x="2356517" y="270843"/>
                  </a:lnTo>
                  <a:lnTo>
                    <a:pt x="2328370" y="307274"/>
                  </a:lnTo>
                  <a:lnTo>
                    <a:pt x="2291939" y="335421"/>
                  </a:lnTo>
                  <a:lnTo>
                    <a:pt x="2248942" y="353568"/>
                  </a:lnTo>
                  <a:lnTo>
                    <a:pt x="2201095" y="359999"/>
                  </a:ln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1"/>
                  </a:lnTo>
                  <a:lnTo>
                    <a:pt x="52724" y="307274"/>
                  </a:lnTo>
                  <a:lnTo>
                    <a:pt x="24577" y="270843"/>
                  </a:lnTo>
                  <a:lnTo>
                    <a:pt x="6430" y="227846"/>
                  </a:lnTo>
                  <a:lnTo>
                    <a:pt x="0" y="179999"/>
                  </a:lnTo>
                  <a:close/>
                </a:path>
              </a:pathLst>
            </a:custGeom>
            <a:ln w="2857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989740" y="4408062"/>
            <a:ext cx="208851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Ambassador</a:t>
            </a:r>
            <a:r>
              <a:rPr sz="1700" b="1" spc="-4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Awards</a:t>
            </a:r>
            <a:endParaRPr sz="1700">
              <a:latin typeface="Liberation Sans"/>
              <a:cs typeface="Liberation San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319872" y="4363703"/>
            <a:ext cx="1443355" cy="388620"/>
            <a:chOff x="7319872" y="4363703"/>
            <a:chExt cx="1443355" cy="388620"/>
          </a:xfrm>
        </p:grpSpPr>
        <p:sp>
          <p:nvSpPr>
            <p:cNvPr id="55" name="object 55"/>
            <p:cNvSpPr/>
            <p:nvPr/>
          </p:nvSpPr>
          <p:spPr>
            <a:xfrm>
              <a:off x="7334160" y="4377991"/>
              <a:ext cx="1414780" cy="360045"/>
            </a:xfrm>
            <a:custGeom>
              <a:avLst/>
              <a:gdLst/>
              <a:ahLst/>
              <a:cxnLst/>
              <a:rect l="l" t="t" r="r" b="b"/>
              <a:pathLst>
                <a:path w="1414779" h="360045">
                  <a:moveTo>
                    <a:pt x="1234197" y="359999"/>
                  </a:move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1"/>
                  </a:lnTo>
                  <a:lnTo>
                    <a:pt x="52724" y="307274"/>
                  </a:lnTo>
                  <a:lnTo>
                    <a:pt x="24577" y="270843"/>
                  </a:lnTo>
                  <a:lnTo>
                    <a:pt x="6430" y="227846"/>
                  </a:lnTo>
                  <a:lnTo>
                    <a:pt x="0" y="179999"/>
                  </a:lnTo>
                  <a:lnTo>
                    <a:pt x="6430" y="132152"/>
                  </a:lnTo>
                  <a:lnTo>
                    <a:pt x="24577" y="89155"/>
                  </a:lnTo>
                  <a:lnTo>
                    <a:pt x="52724" y="52724"/>
                  </a:lnTo>
                  <a:lnTo>
                    <a:pt x="89155" y="24577"/>
                  </a:lnTo>
                  <a:lnTo>
                    <a:pt x="132152" y="6430"/>
                  </a:lnTo>
                  <a:lnTo>
                    <a:pt x="179999" y="0"/>
                  </a:lnTo>
                  <a:lnTo>
                    <a:pt x="1234197" y="0"/>
                  </a:lnTo>
                  <a:lnTo>
                    <a:pt x="1303084" y="13706"/>
                  </a:lnTo>
                  <a:lnTo>
                    <a:pt x="1361472" y="52724"/>
                  </a:lnTo>
                  <a:lnTo>
                    <a:pt x="1400490" y="111112"/>
                  </a:lnTo>
                  <a:lnTo>
                    <a:pt x="1414197" y="179999"/>
                  </a:lnTo>
                  <a:lnTo>
                    <a:pt x="1407766" y="227846"/>
                  </a:lnTo>
                  <a:lnTo>
                    <a:pt x="1389619" y="270843"/>
                  </a:lnTo>
                  <a:lnTo>
                    <a:pt x="1361472" y="307274"/>
                  </a:lnTo>
                  <a:lnTo>
                    <a:pt x="1325041" y="335421"/>
                  </a:lnTo>
                  <a:lnTo>
                    <a:pt x="1282044" y="353568"/>
                  </a:lnTo>
                  <a:lnTo>
                    <a:pt x="1234197" y="35999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34160" y="4377991"/>
              <a:ext cx="1414780" cy="360045"/>
            </a:xfrm>
            <a:custGeom>
              <a:avLst/>
              <a:gdLst/>
              <a:ahLst/>
              <a:cxnLst/>
              <a:rect l="l" t="t" r="r" b="b"/>
              <a:pathLst>
                <a:path w="1414779" h="360045">
                  <a:moveTo>
                    <a:pt x="0" y="179999"/>
                  </a:moveTo>
                  <a:lnTo>
                    <a:pt x="6430" y="132152"/>
                  </a:lnTo>
                  <a:lnTo>
                    <a:pt x="24577" y="89155"/>
                  </a:lnTo>
                  <a:lnTo>
                    <a:pt x="52724" y="52724"/>
                  </a:lnTo>
                  <a:lnTo>
                    <a:pt x="89155" y="24577"/>
                  </a:lnTo>
                  <a:lnTo>
                    <a:pt x="132152" y="6430"/>
                  </a:lnTo>
                  <a:lnTo>
                    <a:pt x="179999" y="0"/>
                  </a:lnTo>
                  <a:lnTo>
                    <a:pt x="1234197" y="0"/>
                  </a:lnTo>
                  <a:lnTo>
                    <a:pt x="1303084" y="13706"/>
                  </a:lnTo>
                  <a:lnTo>
                    <a:pt x="1361472" y="52724"/>
                  </a:lnTo>
                  <a:lnTo>
                    <a:pt x="1400490" y="111112"/>
                  </a:lnTo>
                  <a:lnTo>
                    <a:pt x="1414197" y="179999"/>
                  </a:lnTo>
                  <a:lnTo>
                    <a:pt x="1407766" y="227846"/>
                  </a:lnTo>
                  <a:lnTo>
                    <a:pt x="1389619" y="270843"/>
                  </a:lnTo>
                  <a:lnTo>
                    <a:pt x="1361472" y="307274"/>
                  </a:lnTo>
                  <a:lnTo>
                    <a:pt x="1325041" y="335421"/>
                  </a:lnTo>
                  <a:lnTo>
                    <a:pt x="1282044" y="353568"/>
                  </a:lnTo>
                  <a:lnTo>
                    <a:pt x="1234197" y="359999"/>
                  </a:lnTo>
                  <a:lnTo>
                    <a:pt x="179999" y="359999"/>
                  </a:lnTo>
                  <a:lnTo>
                    <a:pt x="132152" y="353568"/>
                  </a:lnTo>
                  <a:lnTo>
                    <a:pt x="89155" y="335421"/>
                  </a:lnTo>
                  <a:lnTo>
                    <a:pt x="52724" y="307274"/>
                  </a:lnTo>
                  <a:lnTo>
                    <a:pt x="24577" y="270843"/>
                  </a:lnTo>
                  <a:lnTo>
                    <a:pt x="6430" y="227846"/>
                  </a:lnTo>
                  <a:lnTo>
                    <a:pt x="0" y="179999"/>
                  </a:lnTo>
                  <a:close/>
                </a:path>
              </a:pathLst>
            </a:custGeom>
            <a:ln w="2857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951841" y="4408062"/>
            <a:ext cx="1790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65" dirty="0">
                <a:solidFill>
                  <a:srgbClr val="FFFFFF"/>
                </a:solidFill>
                <a:latin typeface="Liberation Sans"/>
                <a:cs typeface="Liberation Sans"/>
              </a:rPr>
              <a:t>...</a:t>
            </a:r>
            <a:endParaRPr sz="17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How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0" dirty="0"/>
              <a:t>participate?</a:t>
            </a:r>
          </a:p>
        </p:txBody>
      </p:sp>
      <p:sp>
        <p:nvSpPr>
          <p:cNvPr id="3" name="object 3"/>
          <p:cNvSpPr/>
          <p:nvPr/>
        </p:nvSpPr>
        <p:spPr>
          <a:xfrm>
            <a:off x="3354718" y="1131822"/>
            <a:ext cx="4644390" cy="648335"/>
          </a:xfrm>
          <a:custGeom>
            <a:avLst/>
            <a:gdLst/>
            <a:ahLst/>
            <a:cxnLst/>
            <a:rect l="l" t="t" r="r" b="b"/>
            <a:pathLst>
              <a:path w="4644390" h="648335">
                <a:moveTo>
                  <a:pt x="0" y="323999"/>
                </a:moveTo>
                <a:lnTo>
                  <a:pt x="3512" y="276121"/>
                </a:lnTo>
                <a:lnTo>
                  <a:pt x="13717" y="230424"/>
                </a:lnTo>
                <a:lnTo>
                  <a:pt x="30111" y="187409"/>
                </a:lnTo>
                <a:lnTo>
                  <a:pt x="52195" y="147578"/>
                </a:lnTo>
                <a:lnTo>
                  <a:pt x="79468" y="111432"/>
                </a:lnTo>
                <a:lnTo>
                  <a:pt x="111428" y="79471"/>
                </a:lnTo>
                <a:lnTo>
                  <a:pt x="147574" y="52198"/>
                </a:lnTo>
                <a:lnTo>
                  <a:pt x="187405" y="30113"/>
                </a:lnTo>
                <a:lnTo>
                  <a:pt x="230420" y="13717"/>
                </a:lnTo>
                <a:lnTo>
                  <a:pt x="276118" y="3512"/>
                </a:lnTo>
                <a:lnTo>
                  <a:pt x="323999" y="0"/>
                </a:lnTo>
                <a:lnTo>
                  <a:pt x="4320291" y="0"/>
                </a:lnTo>
                <a:lnTo>
                  <a:pt x="4371280" y="4036"/>
                </a:lnTo>
                <a:lnTo>
                  <a:pt x="4420557" y="15904"/>
                </a:lnTo>
                <a:lnTo>
                  <a:pt x="4467250" y="35244"/>
                </a:lnTo>
                <a:lnTo>
                  <a:pt x="4510485" y="61695"/>
                </a:lnTo>
                <a:lnTo>
                  <a:pt x="4549390" y="94897"/>
                </a:lnTo>
                <a:lnTo>
                  <a:pt x="4582597" y="133807"/>
                </a:lnTo>
                <a:lnTo>
                  <a:pt x="4609050" y="177042"/>
                </a:lnTo>
                <a:lnTo>
                  <a:pt x="4628389" y="223733"/>
                </a:lnTo>
                <a:lnTo>
                  <a:pt x="4640255" y="273008"/>
                </a:lnTo>
                <a:lnTo>
                  <a:pt x="4644290" y="323999"/>
                </a:lnTo>
                <a:lnTo>
                  <a:pt x="4640777" y="371877"/>
                </a:lnTo>
                <a:lnTo>
                  <a:pt x="4630573" y="417574"/>
                </a:lnTo>
                <a:lnTo>
                  <a:pt x="4614178" y="460589"/>
                </a:lnTo>
                <a:lnTo>
                  <a:pt x="4592094" y="500420"/>
                </a:lnTo>
                <a:lnTo>
                  <a:pt x="4564822" y="536566"/>
                </a:lnTo>
                <a:lnTo>
                  <a:pt x="4532862" y="568527"/>
                </a:lnTo>
                <a:lnTo>
                  <a:pt x="4496716" y="595800"/>
                </a:lnTo>
                <a:lnTo>
                  <a:pt x="4456885" y="617885"/>
                </a:lnTo>
                <a:lnTo>
                  <a:pt x="4413870" y="634280"/>
                </a:lnTo>
                <a:lnTo>
                  <a:pt x="4368171" y="644485"/>
                </a:lnTo>
                <a:lnTo>
                  <a:pt x="4320291" y="647998"/>
                </a:lnTo>
                <a:lnTo>
                  <a:pt x="323999" y="647998"/>
                </a:lnTo>
                <a:lnTo>
                  <a:pt x="276118" y="644485"/>
                </a:lnTo>
                <a:lnTo>
                  <a:pt x="230420" y="634280"/>
                </a:lnTo>
                <a:lnTo>
                  <a:pt x="187405" y="617885"/>
                </a:lnTo>
                <a:lnTo>
                  <a:pt x="147574" y="595800"/>
                </a:lnTo>
                <a:lnTo>
                  <a:pt x="111428" y="568527"/>
                </a:lnTo>
                <a:lnTo>
                  <a:pt x="79468" y="536566"/>
                </a:lnTo>
                <a:lnTo>
                  <a:pt x="52195" y="500420"/>
                </a:lnTo>
                <a:lnTo>
                  <a:pt x="30111" y="460589"/>
                </a:lnTo>
                <a:lnTo>
                  <a:pt x="13717" y="417574"/>
                </a:lnTo>
                <a:lnTo>
                  <a:pt x="3512" y="371877"/>
                </a:lnTo>
                <a:lnTo>
                  <a:pt x="0" y="32399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9" y="0"/>
            <a:ext cx="9138285" cy="5143500"/>
          </a:xfrm>
          <a:custGeom>
            <a:avLst/>
            <a:gdLst/>
            <a:ahLst/>
            <a:cxnLst/>
            <a:rect l="l" t="t" r="r" b="b"/>
            <a:pathLst>
              <a:path w="9138285" h="5143500">
                <a:moveTo>
                  <a:pt x="9137981" y="712798"/>
                </a:moveTo>
                <a:lnTo>
                  <a:pt x="0" y="709798"/>
                </a:lnTo>
              </a:path>
              <a:path w="9138285" h="5143500">
                <a:moveTo>
                  <a:pt x="9100484" y="0"/>
                </a:moveTo>
                <a:lnTo>
                  <a:pt x="9105280" y="5143489"/>
                </a:lnTo>
              </a:path>
              <a:path w="9138285" h="5143500">
                <a:moveTo>
                  <a:pt x="9137981" y="32575"/>
                </a:moveTo>
                <a:lnTo>
                  <a:pt x="0" y="29575"/>
                </a:lnTo>
              </a:path>
              <a:path w="9138285" h="5143500">
                <a:moveTo>
                  <a:pt x="9137981" y="5109389"/>
                </a:moveTo>
                <a:lnTo>
                  <a:pt x="0" y="5106389"/>
                </a:lnTo>
              </a:path>
              <a:path w="9138285" h="5143500">
                <a:moveTo>
                  <a:pt x="32712" y="0"/>
                </a:moveTo>
                <a:lnTo>
                  <a:pt x="33911" y="5143489"/>
                </a:lnTo>
              </a:path>
              <a:path w="9138285" h="5143500">
                <a:moveTo>
                  <a:pt x="9111170" y="0"/>
                </a:moveTo>
                <a:lnTo>
                  <a:pt x="9105184" y="5143489"/>
                </a:lnTo>
              </a:path>
              <a:path w="9138285" h="5143500">
                <a:moveTo>
                  <a:pt x="9137981" y="33925"/>
                </a:moveTo>
                <a:lnTo>
                  <a:pt x="0" y="30925"/>
                </a:lnTo>
              </a:path>
              <a:path w="9138285" h="5143500">
                <a:moveTo>
                  <a:pt x="9137981" y="5110739"/>
                </a:moveTo>
                <a:lnTo>
                  <a:pt x="0" y="5107739"/>
                </a:lnTo>
              </a:path>
            </a:pathLst>
          </a:custGeom>
          <a:ln w="76199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2262" y="1305902"/>
            <a:ext cx="153543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www.iymc.info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0685" y="1117535"/>
            <a:ext cx="2661285" cy="677545"/>
            <a:chOff x="1130685" y="1117535"/>
            <a:chExt cx="2661285" cy="677545"/>
          </a:xfrm>
        </p:grpSpPr>
        <p:sp>
          <p:nvSpPr>
            <p:cNvPr id="7" name="object 7"/>
            <p:cNvSpPr/>
            <p:nvPr/>
          </p:nvSpPr>
          <p:spPr>
            <a:xfrm>
              <a:off x="1144972" y="1131822"/>
              <a:ext cx="2632710" cy="648335"/>
            </a:xfrm>
            <a:custGeom>
              <a:avLst/>
              <a:gdLst/>
              <a:ahLst/>
              <a:cxnLst/>
              <a:rect l="l" t="t" r="r" b="b"/>
              <a:pathLst>
                <a:path w="2632710" h="648335">
                  <a:moveTo>
                    <a:pt x="2632494" y="648003"/>
                  </a:moveTo>
                  <a:lnTo>
                    <a:pt x="323999" y="647998"/>
                  </a:lnTo>
                  <a:lnTo>
                    <a:pt x="276121" y="644485"/>
                  </a:lnTo>
                  <a:lnTo>
                    <a:pt x="230424" y="634280"/>
                  </a:lnTo>
                  <a:lnTo>
                    <a:pt x="187409" y="617885"/>
                  </a:lnTo>
                  <a:lnTo>
                    <a:pt x="147578" y="595800"/>
                  </a:lnTo>
                  <a:lnTo>
                    <a:pt x="111432" y="568527"/>
                  </a:lnTo>
                  <a:lnTo>
                    <a:pt x="79471" y="536566"/>
                  </a:lnTo>
                  <a:lnTo>
                    <a:pt x="52198" y="500420"/>
                  </a:lnTo>
                  <a:lnTo>
                    <a:pt x="30113" y="460589"/>
                  </a:lnTo>
                  <a:lnTo>
                    <a:pt x="13717" y="417574"/>
                  </a:lnTo>
                  <a:lnTo>
                    <a:pt x="3512" y="371877"/>
                  </a:lnTo>
                  <a:lnTo>
                    <a:pt x="0" y="323999"/>
                  </a:lnTo>
                  <a:lnTo>
                    <a:pt x="4036" y="273008"/>
                  </a:lnTo>
                  <a:lnTo>
                    <a:pt x="15904" y="223733"/>
                  </a:lnTo>
                  <a:lnTo>
                    <a:pt x="35244" y="177042"/>
                  </a:lnTo>
                  <a:lnTo>
                    <a:pt x="61695" y="133807"/>
                  </a:lnTo>
                  <a:lnTo>
                    <a:pt x="94897" y="94897"/>
                  </a:lnTo>
                  <a:lnTo>
                    <a:pt x="133807" y="61695"/>
                  </a:lnTo>
                  <a:lnTo>
                    <a:pt x="177042" y="35244"/>
                  </a:lnTo>
                  <a:lnTo>
                    <a:pt x="223733" y="15904"/>
                  </a:lnTo>
                  <a:lnTo>
                    <a:pt x="273008" y="4036"/>
                  </a:lnTo>
                  <a:lnTo>
                    <a:pt x="323999" y="0"/>
                  </a:lnTo>
                  <a:lnTo>
                    <a:pt x="2632494" y="0"/>
                  </a:lnTo>
                  <a:lnTo>
                    <a:pt x="2632494" y="648003"/>
                  </a:lnTo>
                  <a:close/>
                </a:path>
              </a:pathLst>
            </a:custGeom>
            <a:solidFill>
              <a:srgbClr val="234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4972" y="1131822"/>
              <a:ext cx="2632710" cy="648970"/>
            </a:xfrm>
            <a:custGeom>
              <a:avLst/>
              <a:gdLst/>
              <a:ahLst/>
              <a:cxnLst/>
              <a:rect l="l" t="t" r="r" b="b"/>
              <a:pathLst>
                <a:path w="2632710" h="648969">
                  <a:moveTo>
                    <a:pt x="0" y="323999"/>
                  </a:moveTo>
                  <a:lnTo>
                    <a:pt x="4036" y="273008"/>
                  </a:lnTo>
                  <a:lnTo>
                    <a:pt x="15904" y="223733"/>
                  </a:lnTo>
                  <a:lnTo>
                    <a:pt x="35244" y="177042"/>
                  </a:lnTo>
                  <a:lnTo>
                    <a:pt x="61695" y="133807"/>
                  </a:lnTo>
                  <a:lnTo>
                    <a:pt x="94897" y="94897"/>
                  </a:lnTo>
                  <a:lnTo>
                    <a:pt x="133807" y="61695"/>
                  </a:lnTo>
                  <a:lnTo>
                    <a:pt x="177042" y="35244"/>
                  </a:lnTo>
                  <a:lnTo>
                    <a:pt x="223733" y="15904"/>
                  </a:lnTo>
                  <a:lnTo>
                    <a:pt x="273008" y="4036"/>
                  </a:lnTo>
                  <a:lnTo>
                    <a:pt x="323999" y="0"/>
                  </a:lnTo>
                  <a:lnTo>
                    <a:pt x="2632494" y="0"/>
                  </a:lnTo>
                  <a:lnTo>
                    <a:pt x="2632494" y="647998"/>
                  </a:lnTo>
                  <a:lnTo>
                    <a:pt x="323999" y="647998"/>
                  </a:lnTo>
                  <a:lnTo>
                    <a:pt x="276121" y="644485"/>
                  </a:lnTo>
                  <a:lnTo>
                    <a:pt x="230424" y="634280"/>
                  </a:lnTo>
                  <a:lnTo>
                    <a:pt x="187409" y="617885"/>
                  </a:lnTo>
                  <a:lnTo>
                    <a:pt x="147578" y="595800"/>
                  </a:lnTo>
                  <a:lnTo>
                    <a:pt x="111432" y="568527"/>
                  </a:lnTo>
                  <a:lnTo>
                    <a:pt x="79471" y="536566"/>
                  </a:lnTo>
                  <a:lnTo>
                    <a:pt x="52198" y="500420"/>
                  </a:lnTo>
                  <a:lnTo>
                    <a:pt x="30113" y="460589"/>
                  </a:lnTo>
                  <a:lnTo>
                    <a:pt x="13717" y="417574"/>
                  </a:lnTo>
                  <a:lnTo>
                    <a:pt x="3512" y="371877"/>
                  </a:lnTo>
                  <a:lnTo>
                    <a:pt x="0" y="323999"/>
                  </a:lnTo>
                  <a:close/>
                </a:path>
                <a:path w="2632710" h="648969">
                  <a:moveTo>
                    <a:pt x="75899" y="260769"/>
                  </a:moveTo>
                  <a:lnTo>
                    <a:pt x="80088" y="214039"/>
                  </a:lnTo>
                  <a:lnTo>
                    <a:pt x="92164" y="170057"/>
                  </a:lnTo>
                  <a:lnTo>
                    <a:pt x="111393" y="129557"/>
                  </a:lnTo>
                  <a:lnTo>
                    <a:pt x="137041" y="93274"/>
                  </a:lnTo>
                  <a:lnTo>
                    <a:pt x="168374" y="61941"/>
                  </a:lnTo>
                  <a:lnTo>
                    <a:pt x="204657" y="36293"/>
                  </a:lnTo>
                  <a:lnTo>
                    <a:pt x="245157" y="17064"/>
                  </a:lnTo>
                  <a:lnTo>
                    <a:pt x="289139" y="4988"/>
                  </a:lnTo>
                  <a:lnTo>
                    <a:pt x="335869" y="799"/>
                  </a:lnTo>
                  <a:lnTo>
                    <a:pt x="2372520" y="799"/>
                  </a:lnTo>
                  <a:lnTo>
                    <a:pt x="2423475" y="5841"/>
                  </a:lnTo>
                  <a:lnTo>
                    <a:pt x="2472007" y="20589"/>
                  </a:lnTo>
                  <a:lnTo>
                    <a:pt x="2516751" y="44477"/>
                  </a:lnTo>
                  <a:lnTo>
                    <a:pt x="2556344" y="76942"/>
                  </a:lnTo>
                  <a:lnTo>
                    <a:pt x="2588809" y="116538"/>
                  </a:lnTo>
                  <a:lnTo>
                    <a:pt x="2612700" y="161283"/>
                  </a:lnTo>
                  <a:lnTo>
                    <a:pt x="2627451" y="209815"/>
                  </a:lnTo>
                  <a:lnTo>
                    <a:pt x="2632494" y="260769"/>
                  </a:lnTo>
                  <a:lnTo>
                    <a:pt x="2632494" y="388829"/>
                  </a:lnTo>
                  <a:lnTo>
                    <a:pt x="2628305" y="435559"/>
                  </a:lnTo>
                  <a:lnTo>
                    <a:pt x="2616229" y="479541"/>
                  </a:lnTo>
                  <a:lnTo>
                    <a:pt x="2596999" y="520040"/>
                  </a:lnTo>
                  <a:lnTo>
                    <a:pt x="2571350" y="556324"/>
                  </a:lnTo>
                  <a:lnTo>
                    <a:pt x="2540016" y="587657"/>
                  </a:lnTo>
                  <a:lnTo>
                    <a:pt x="2503731" y="613305"/>
                  </a:lnTo>
                  <a:lnTo>
                    <a:pt x="2463231" y="632534"/>
                  </a:lnTo>
                  <a:lnTo>
                    <a:pt x="2419249" y="644610"/>
                  </a:lnTo>
                  <a:lnTo>
                    <a:pt x="2372520" y="648798"/>
                  </a:lnTo>
                  <a:lnTo>
                    <a:pt x="335869" y="648798"/>
                  </a:lnTo>
                  <a:lnTo>
                    <a:pt x="289139" y="644610"/>
                  </a:lnTo>
                  <a:lnTo>
                    <a:pt x="245157" y="632534"/>
                  </a:lnTo>
                  <a:lnTo>
                    <a:pt x="204657" y="613305"/>
                  </a:lnTo>
                  <a:lnTo>
                    <a:pt x="168374" y="587657"/>
                  </a:lnTo>
                  <a:lnTo>
                    <a:pt x="137041" y="556324"/>
                  </a:lnTo>
                  <a:lnTo>
                    <a:pt x="111393" y="520040"/>
                  </a:lnTo>
                  <a:lnTo>
                    <a:pt x="92164" y="479541"/>
                  </a:lnTo>
                  <a:lnTo>
                    <a:pt x="80088" y="435559"/>
                  </a:lnTo>
                  <a:lnTo>
                    <a:pt x="75899" y="388829"/>
                  </a:lnTo>
                  <a:lnTo>
                    <a:pt x="75899" y="260769"/>
                  </a:lnTo>
                  <a:close/>
                </a:path>
              </a:pathLst>
            </a:custGeom>
            <a:ln w="28574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45152" y="1306700"/>
            <a:ext cx="19100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1.</a:t>
            </a:r>
            <a:r>
              <a:rPr sz="1700" b="1" spc="-6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Download</a:t>
            </a:r>
            <a:r>
              <a:rPr sz="1700" b="1" spc="-6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Sheet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4718" y="2060520"/>
            <a:ext cx="4644390" cy="648970"/>
          </a:xfrm>
          <a:custGeom>
            <a:avLst/>
            <a:gdLst/>
            <a:ahLst/>
            <a:cxnLst/>
            <a:rect l="l" t="t" r="r" b="b"/>
            <a:pathLst>
              <a:path w="4644390" h="648969">
                <a:moveTo>
                  <a:pt x="0" y="324449"/>
                </a:moveTo>
                <a:lnTo>
                  <a:pt x="3517" y="276504"/>
                </a:lnTo>
                <a:lnTo>
                  <a:pt x="13735" y="230743"/>
                </a:lnTo>
                <a:lnTo>
                  <a:pt x="30153" y="187669"/>
                </a:lnTo>
                <a:lnTo>
                  <a:pt x="52267" y="147782"/>
                </a:lnTo>
                <a:lnTo>
                  <a:pt x="79578" y="111586"/>
                </a:lnTo>
                <a:lnTo>
                  <a:pt x="111582" y="79581"/>
                </a:lnTo>
                <a:lnTo>
                  <a:pt x="147778" y="52270"/>
                </a:lnTo>
                <a:lnTo>
                  <a:pt x="187664" y="30154"/>
                </a:lnTo>
                <a:lnTo>
                  <a:pt x="230739" y="13736"/>
                </a:lnTo>
                <a:lnTo>
                  <a:pt x="276502" y="3517"/>
                </a:lnTo>
                <a:lnTo>
                  <a:pt x="324449" y="0"/>
                </a:lnTo>
                <a:lnTo>
                  <a:pt x="4319841" y="0"/>
                </a:lnTo>
                <a:lnTo>
                  <a:pt x="4370902" y="4041"/>
                </a:lnTo>
                <a:lnTo>
                  <a:pt x="4420247" y="15926"/>
                </a:lnTo>
                <a:lnTo>
                  <a:pt x="4467003" y="35293"/>
                </a:lnTo>
                <a:lnTo>
                  <a:pt x="4510300" y="61781"/>
                </a:lnTo>
                <a:lnTo>
                  <a:pt x="4549265" y="95029"/>
                </a:lnTo>
                <a:lnTo>
                  <a:pt x="4582514" y="133993"/>
                </a:lnTo>
                <a:lnTo>
                  <a:pt x="4609001" y="177288"/>
                </a:lnTo>
                <a:lnTo>
                  <a:pt x="4628366" y="224043"/>
                </a:lnTo>
                <a:lnTo>
                  <a:pt x="4640249" y="273387"/>
                </a:lnTo>
                <a:lnTo>
                  <a:pt x="4644290" y="324449"/>
                </a:lnTo>
                <a:lnTo>
                  <a:pt x="4640773" y="372396"/>
                </a:lnTo>
                <a:lnTo>
                  <a:pt x="4630554" y="418158"/>
                </a:lnTo>
                <a:lnTo>
                  <a:pt x="4614137" y="461233"/>
                </a:lnTo>
                <a:lnTo>
                  <a:pt x="4592022" y="501120"/>
                </a:lnTo>
                <a:lnTo>
                  <a:pt x="4564712" y="537316"/>
                </a:lnTo>
                <a:lnTo>
                  <a:pt x="4532708" y="569320"/>
                </a:lnTo>
                <a:lnTo>
                  <a:pt x="4496512" y="596630"/>
                </a:lnTo>
                <a:lnTo>
                  <a:pt x="4456625" y="618745"/>
                </a:lnTo>
                <a:lnTo>
                  <a:pt x="4413550" y="635162"/>
                </a:lnTo>
                <a:lnTo>
                  <a:pt x="4367788" y="645381"/>
                </a:lnTo>
                <a:lnTo>
                  <a:pt x="4319841" y="648898"/>
                </a:lnTo>
                <a:lnTo>
                  <a:pt x="324449" y="648898"/>
                </a:lnTo>
                <a:lnTo>
                  <a:pt x="276502" y="645381"/>
                </a:lnTo>
                <a:lnTo>
                  <a:pt x="230739" y="635162"/>
                </a:lnTo>
                <a:lnTo>
                  <a:pt x="187664" y="618745"/>
                </a:lnTo>
                <a:lnTo>
                  <a:pt x="147778" y="596630"/>
                </a:lnTo>
                <a:lnTo>
                  <a:pt x="111582" y="569320"/>
                </a:lnTo>
                <a:lnTo>
                  <a:pt x="79578" y="537316"/>
                </a:lnTo>
                <a:lnTo>
                  <a:pt x="52267" y="501120"/>
                </a:lnTo>
                <a:lnTo>
                  <a:pt x="30153" y="461233"/>
                </a:lnTo>
                <a:lnTo>
                  <a:pt x="13735" y="418158"/>
                </a:lnTo>
                <a:lnTo>
                  <a:pt x="3517" y="372396"/>
                </a:lnTo>
                <a:lnTo>
                  <a:pt x="0" y="32444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58224" y="2136052"/>
            <a:ext cx="2968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666666"/>
                </a:solidFill>
                <a:latin typeface="Arial"/>
                <a:cs typeface="Arial"/>
              </a:rPr>
              <a:t>→</a:t>
            </a:r>
            <a:r>
              <a:rPr sz="1500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6666"/>
                </a:solidFill>
                <a:latin typeface="Liberation Sans"/>
                <a:cs typeface="Liberation Sans"/>
              </a:rPr>
              <a:t>Work</a:t>
            </a:r>
            <a:r>
              <a:rPr sz="1500" spc="-2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666666"/>
                </a:solidFill>
                <a:latin typeface="Liberation Sans"/>
                <a:cs typeface="Liberation Sans"/>
              </a:rPr>
              <a:t>alone</a:t>
            </a:r>
            <a:r>
              <a:rPr sz="1500" spc="-1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666666"/>
                </a:solidFill>
                <a:latin typeface="Liberation Sans"/>
                <a:cs typeface="Liberation Sans"/>
              </a:rPr>
              <a:t>or</a:t>
            </a:r>
            <a:r>
              <a:rPr sz="1500" spc="-2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666666"/>
                </a:solidFill>
                <a:latin typeface="Liberation Sans"/>
                <a:cs typeface="Liberation Sans"/>
              </a:rPr>
              <a:t>as</a:t>
            </a:r>
            <a:r>
              <a:rPr sz="1500" spc="-1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666666"/>
                </a:solidFill>
                <a:latin typeface="Liberation Sans"/>
                <a:cs typeface="Liberation Sans"/>
              </a:rPr>
              <a:t>a</a:t>
            </a:r>
            <a:r>
              <a:rPr sz="1500" spc="-20" dirty="0">
                <a:solidFill>
                  <a:srgbClr val="666666"/>
                </a:solidFill>
                <a:latin typeface="Liberation Sans"/>
                <a:cs typeface="Liberation Sans"/>
              </a:rPr>
              <a:t> group</a:t>
            </a:r>
            <a:endParaRPr sz="1500">
              <a:latin typeface="Liberation Sans"/>
              <a:cs typeface="Liberation Sans"/>
            </a:endParaRPr>
          </a:p>
          <a:p>
            <a:pPr marL="19050">
              <a:lnSpc>
                <a:spcPct val="100000"/>
              </a:lnSpc>
            </a:pPr>
            <a:r>
              <a:rPr sz="1500" spc="10" dirty="0">
                <a:solidFill>
                  <a:srgbClr val="666666"/>
                </a:solidFill>
                <a:latin typeface="Arial"/>
                <a:cs typeface="Arial"/>
              </a:rPr>
              <a:t>→</a:t>
            </a:r>
            <a:r>
              <a:rPr sz="150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666666"/>
                </a:solidFill>
                <a:latin typeface="Liberation Sans"/>
                <a:cs typeface="Liberation Sans"/>
              </a:rPr>
              <a:t>Handwritten</a:t>
            </a:r>
            <a:r>
              <a:rPr sz="1500" spc="4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500" spc="10" dirty="0">
                <a:solidFill>
                  <a:srgbClr val="666666"/>
                </a:solidFill>
                <a:latin typeface="Liberation Sans"/>
                <a:cs typeface="Liberation Sans"/>
              </a:rPr>
              <a:t>or</a:t>
            </a:r>
            <a:r>
              <a:rPr sz="1500" spc="4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500" spc="10" dirty="0">
                <a:solidFill>
                  <a:srgbClr val="666666"/>
                </a:solidFill>
                <a:latin typeface="Liberation Sans"/>
                <a:cs typeface="Liberation Sans"/>
              </a:rPr>
              <a:t>computer</a:t>
            </a:r>
            <a:r>
              <a:rPr sz="1500" spc="4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666666"/>
                </a:solidFill>
                <a:latin typeface="Liberation Sans"/>
                <a:cs typeface="Liberation Sans"/>
              </a:rPr>
              <a:t>typed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0685" y="2047008"/>
            <a:ext cx="2661285" cy="677545"/>
            <a:chOff x="1130685" y="2047008"/>
            <a:chExt cx="2661285" cy="677545"/>
          </a:xfrm>
        </p:grpSpPr>
        <p:sp>
          <p:nvSpPr>
            <p:cNvPr id="13" name="object 13"/>
            <p:cNvSpPr/>
            <p:nvPr/>
          </p:nvSpPr>
          <p:spPr>
            <a:xfrm>
              <a:off x="1144972" y="2061295"/>
              <a:ext cx="2632710" cy="648970"/>
            </a:xfrm>
            <a:custGeom>
              <a:avLst/>
              <a:gdLst/>
              <a:ahLst/>
              <a:cxnLst/>
              <a:rect l="l" t="t" r="r" b="b"/>
              <a:pathLst>
                <a:path w="2632710" h="648969">
                  <a:moveTo>
                    <a:pt x="2632494" y="648898"/>
                  </a:moveTo>
                  <a:lnTo>
                    <a:pt x="324449" y="648898"/>
                  </a:lnTo>
                  <a:lnTo>
                    <a:pt x="276504" y="645381"/>
                  </a:lnTo>
                  <a:lnTo>
                    <a:pt x="230744" y="635162"/>
                  </a:lnTo>
                  <a:lnTo>
                    <a:pt x="187670" y="618745"/>
                  </a:lnTo>
                  <a:lnTo>
                    <a:pt x="147783" y="596630"/>
                  </a:lnTo>
                  <a:lnTo>
                    <a:pt x="111587" y="569320"/>
                  </a:lnTo>
                  <a:lnTo>
                    <a:pt x="79582" y="537316"/>
                  </a:lnTo>
                  <a:lnTo>
                    <a:pt x="52271" y="501120"/>
                  </a:lnTo>
                  <a:lnTo>
                    <a:pt x="30155" y="461233"/>
                  </a:lnTo>
                  <a:lnTo>
                    <a:pt x="13736" y="418158"/>
                  </a:lnTo>
                  <a:lnTo>
                    <a:pt x="3517" y="372396"/>
                  </a:lnTo>
                  <a:lnTo>
                    <a:pt x="0" y="324449"/>
                  </a:lnTo>
                  <a:lnTo>
                    <a:pt x="4041" y="273387"/>
                  </a:lnTo>
                  <a:lnTo>
                    <a:pt x="15926" y="224043"/>
                  </a:lnTo>
                  <a:lnTo>
                    <a:pt x="35293" y="177288"/>
                  </a:lnTo>
                  <a:lnTo>
                    <a:pt x="61781" y="133993"/>
                  </a:lnTo>
                  <a:lnTo>
                    <a:pt x="95029" y="95029"/>
                  </a:lnTo>
                  <a:lnTo>
                    <a:pt x="133993" y="61781"/>
                  </a:lnTo>
                  <a:lnTo>
                    <a:pt x="177288" y="35293"/>
                  </a:lnTo>
                  <a:lnTo>
                    <a:pt x="224043" y="15926"/>
                  </a:lnTo>
                  <a:lnTo>
                    <a:pt x="273387" y="4041"/>
                  </a:lnTo>
                  <a:lnTo>
                    <a:pt x="324449" y="0"/>
                  </a:lnTo>
                  <a:lnTo>
                    <a:pt x="2632494" y="0"/>
                  </a:lnTo>
                  <a:lnTo>
                    <a:pt x="2632494" y="648898"/>
                  </a:lnTo>
                  <a:close/>
                </a:path>
              </a:pathLst>
            </a:custGeom>
            <a:solidFill>
              <a:srgbClr val="234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4972" y="2061295"/>
              <a:ext cx="2632710" cy="648970"/>
            </a:xfrm>
            <a:custGeom>
              <a:avLst/>
              <a:gdLst/>
              <a:ahLst/>
              <a:cxnLst/>
              <a:rect l="l" t="t" r="r" b="b"/>
              <a:pathLst>
                <a:path w="2632710" h="648969">
                  <a:moveTo>
                    <a:pt x="0" y="324449"/>
                  </a:moveTo>
                  <a:lnTo>
                    <a:pt x="4041" y="273387"/>
                  </a:lnTo>
                  <a:lnTo>
                    <a:pt x="15926" y="224043"/>
                  </a:lnTo>
                  <a:lnTo>
                    <a:pt x="35293" y="177288"/>
                  </a:lnTo>
                  <a:lnTo>
                    <a:pt x="61781" y="133993"/>
                  </a:lnTo>
                  <a:lnTo>
                    <a:pt x="95029" y="95029"/>
                  </a:lnTo>
                  <a:lnTo>
                    <a:pt x="133993" y="61781"/>
                  </a:lnTo>
                  <a:lnTo>
                    <a:pt x="177288" y="35293"/>
                  </a:lnTo>
                  <a:lnTo>
                    <a:pt x="224043" y="15926"/>
                  </a:lnTo>
                  <a:lnTo>
                    <a:pt x="273387" y="4041"/>
                  </a:lnTo>
                  <a:lnTo>
                    <a:pt x="324449" y="0"/>
                  </a:lnTo>
                  <a:lnTo>
                    <a:pt x="2632494" y="0"/>
                  </a:lnTo>
                  <a:lnTo>
                    <a:pt x="2632494" y="648898"/>
                  </a:lnTo>
                  <a:lnTo>
                    <a:pt x="324449" y="648898"/>
                  </a:lnTo>
                  <a:lnTo>
                    <a:pt x="276504" y="645381"/>
                  </a:lnTo>
                  <a:lnTo>
                    <a:pt x="230744" y="635162"/>
                  </a:lnTo>
                  <a:lnTo>
                    <a:pt x="187670" y="618745"/>
                  </a:lnTo>
                  <a:lnTo>
                    <a:pt x="147783" y="596630"/>
                  </a:lnTo>
                  <a:lnTo>
                    <a:pt x="111587" y="569320"/>
                  </a:lnTo>
                  <a:lnTo>
                    <a:pt x="79582" y="537316"/>
                  </a:lnTo>
                  <a:lnTo>
                    <a:pt x="52271" y="501120"/>
                  </a:lnTo>
                  <a:lnTo>
                    <a:pt x="30155" y="461233"/>
                  </a:lnTo>
                  <a:lnTo>
                    <a:pt x="13736" y="418158"/>
                  </a:lnTo>
                  <a:lnTo>
                    <a:pt x="3517" y="372396"/>
                  </a:lnTo>
                  <a:lnTo>
                    <a:pt x="0" y="324449"/>
                  </a:lnTo>
                  <a:close/>
                </a:path>
                <a:path w="2632710" h="648969">
                  <a:moveTo>
                    <a:pt x="75899" y="260356"/>
                  </a:moveTo>
                  <a:lnTo>
                    <a:pt x="80094" y="213562"/>
                  </a:lnTo>
                  <a:lnTo>
                    <a:pt x="92186" y="169518"/>
                  </a:lnTo>
                  <a:lnTo>
                    <a:pt x="111442" y="128962"/>
                  </a:lnTo>
                  <a:lnTo>
                    <a:pt x="137126" y="92628"/>
                  </a:lnTo>
                  <a:lnTo>
                    <a:pt x="168503" y="61251"/>
                  </a:lnTo>
                  <a:lnTo>
                    <a:pt x="204837" y="35567"/>
                  </a:lnTo>
                  <a:lnTo>
                    <a:pt x="245393" y="16312"/>
                  </a:lnTo>
                  <a:lnTo>
                    <a:pt x="289436" y="4219"/>
                  </a:lnTo>
                  <a:lnTo>
                    <a:pt x="336231" y="24"/>
                  </a:lnTo>
                  <a:lnTo>
                    <a:pt x="2372170" y="24"/>
                  </a:lnTo>
                  <a:lnTo>
                    <a:pt x="2423185" y="5073"/>
                  </a:lnTo>
                  <a:lnTo>
                    <a:pt x="2471782" y="19841"/>
                  </a:lnTo>
                  <a:lnTo>
                    <a:pt x="2516591" y="43763"/>
                  </a:lnTo>
                  <a:lnTo>
                    <a:pt x="2556244" y="76274"/>
                  </a:lnTo>
                  <a:lnTo>
                    <a:pt x="2588756" y="115924"/>
                  </a:lnTo>
                  <a:lnTo>
                    <a:pt x="2612679" y="160731"/>
                  </a:lnTo>
                  <a:lnTo>
                    <a:pt x="2627446" y="209331"/>
                  </a:lnTo>
                  <a:lnTo>
                    <a:pt x="2632494" y="260356"/>
                  </a:lnTo>
                  <a:lnTo>
                    <a:pt x="2632494" y="388591"/>
                  </a:lnTo>
                  <a:lnTo>
                    <a:pt x="2628300" y="435387"/>
                  </a:lnTo>
                  <a:lnTo>
                    <a:pt x="2616208" y="479431"/>
                  </a:lnTo>
                  <a:lnTo>
                    <a:pt x="2596953" y="519988"/>
                  </a:lnTo>
                  <a:lnTo>
                    <a:pt x="2571270" y="556322"/>
                  </a:lnTo>
                  <a:lnTo>
                    <a:pt x="2539894" y="587698"/>
                  </a:lnTo>
                  <a:lnTo>
                    <a:pt x="2503561" y="613381"/>
                  </a:lnTo>
                  <a:lnTo>
                    <a:pt x="2463006" y="632637"/>
                  </a:lnTo>
                  <a:lnTo>
                    <a:pt x="2418964" y="644729"/>
                  </a:lnTo>
                  <a:lnTo>
                    <a:pt x="2372170" y="648923"/>
                  </a:lnTo>
                  <a:lnTo>
                    <a:pt x="336231" y="648923"/>
                  </a:lnTo>
                  <a:lnTo>
                    <a:pt x="289436" y="644729"/>
                  </a:lnTo>
                  <a:lnTo>
                    <a:pt x="245393" y="632637"/>
                  </a:lnTo>
                  <a:lnTo>
                    <a:pt x="204837" y="613381"/>
                  </a:lnTo>
                  <a:lnTo>
                    <a:pt x="168503" y="587698"/>
                  </a:lnTo>
                  <a:lnTo>
                    <a:pt x="137126" y="556322"/>
                  </a:lnTo>
                  <a:lnTo>
                    <a:pt x="111442" y="519988"/>
                  </a:lnTo>
                  <a:lnTo>
                    <a:pt x="92186" y="479431"/>
                  </a:lnTo>
                  <a:lnTo>
                    <a:pt x="80094" y="435387"/>
                  </a:lnTo>
                  <a:lnTo>
                    <a:pt x="75899" y="388591"/>
                  </a:lnTo>
                  <a:lnTo>
                    <a:pt x="75899" y="260356"/>
                  </a:lnTo>
                  <a:close/>
                </a:path>
              </a:pathLst>
            </a:custGeom>
            <a:ln w="28574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97808" y="2235845"/>
            <a:ext cx="18046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2.</a:t>
            </a:r>
            <a:r>
              <a:rPr sz="1700" b="1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Solve</a:t>
            </a:r>
            <a:r>
              <a:rPr sz="1700" b="1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45" dirty="0">
                <a:solidFill>
                  <a:srgbClr val="FFFFFF"/>
                </a:solidFill>
                <a:latin typeface="Liberation Sans"/>
                <a:cs typeface="Liberation Sans"/>
              </a:rPr>
              <a:t>Problems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4718" y="2989318"/>
            <a:ext cx="4644390" cy="648335"/>
          </a:xfrm>
          <a:custGeom>
            <a:avLst/>
            <a:gdLst/>
            <a:ahLst/>
            <a:cxnLst/>
            <a:rect l="l" t="t" r="r" b="b"/>
            <a:pathLst>
              <a:path w="4644390" h="648335">
                <a:moveTo>
                  <a:pt x="0" y="323999"/>
                </a:moveTo>
                <a:lnTo>
                  <a:pt x="3512" y="276118"/>
                </a:lnTo>
                <a:lnTo>
                  <a:pt x="13717" y="230420"/>
                </a:lnTo>
                <a:lnTo>
                  <a:pt x="30111" y="187405"/>
                </a:lnTo>
                <a:lnTo>
                  <a:pt x="52195" y="147574"/>
                </a:lnTo>
                <a:lnTo>
                  <a:pt x="79468" y="111428"/>
                </a:lnTo>
                <a:lnTo>
                  <a:pt x="111428" y="79468"/>
                </a:lnTo>
                <a:lnTo>
                  <a:pt x="147574" y="52195"/>
                </a:lnTo>
                <a:lnTo>
                  <a:pt x="187405" y="30111"/>
                </a:lnTo>
                <a:lnTo>
                  <a:pt x="230420" y="13717"/>
                </a:lnTo>
                <a:lnTo>
                  <a:pt x="276118" y="3512"/>
                </a:lnTo>
                <a:lnTo>
                  <a:pt x="323999" y="0"/>
                </a:lnTo>
                <a:lnTo>
                  <a:pt x="4320291" y="0"/>
                </a:lnTo>
                <a:lnTo>
                  <a:pt x="4371280" y="4035"/>
                </a:lnTo>
                <a:lnTo>
                  <a:pt x="4420557" y="15901"/>
                </a:lnTo>
                <a:lnTo>
                  <a:pt x="4467250" y="35240"/>
                </a:lnTo>
                <a:lnTo>
                  <a:pt x="4510485" y="61692"/>
                </a:lnTo>
                <a:lnTo>
                  <a:pt x="4549390" y="94899"/>
                </a:lnTo>
                <a:lnTo>
                  <a:pt x="4582597" y="133805"/>
                </a:lnTo>
                <a:lnTo>
                  <a:pt x="4609050" y="177040"/>
                </a:lnTo>
                <a:lnTo>
                  <a:pt x="4628389" y="223732"/>
                </a:lnTo>
                <a:lnTo>
                  <a:pt x="4640255" y="273009"/>
                </a:lnTo>
                <a:lnTo>
                  <a:pt x="4644290" y="323999"/>
                </a:lnTo>
                <a:lnTo>
                  <a:pt x="4640777" y="371879"/>
                </a:lnTo>
                <a:lnTo>
                  <a:pt x="4630573" y="417578"/>
                </a:lnTo>
                <a:lnTo>
                  <a:pt x="4614178" y="460593"/>
                </a:lnTo>
                <a:lnTo>
                  <a:pt x="4592094" y="500424"/>
                </a:lnTo>
                <a:lnTo>
                  <a:pt x="4564822" y="536570"/>
                </a:lnTo>
                <a:lnTo>
                  <a:pt x="4532862" y="568530"/>
                </a:lnTo>
                <a:lnTo>
                  <a:pt x="4496716" y="595802"/>
                </a:lnTo>
                <a:lnTo>
                  <a:pt x="4456885" y="617886"/>
                </a:lnTo>
                <a:lnTo>
                  <a:pt x="4413870" y="634281"/>
                </a:lnTo>
                <a:lnTo>
                  <a:pt x="4368171" y="644485"/>
                </a:lnTo>
                <a:lnTo>
                  <a:pt x="4320291" y="647998"/>
                </a:lnTo>
                <a:lnTo>
                  <a:pt x="323999" y="647998"/>
                </a:lnTo>
                <a:lnTo>
                  <a:pt x="276118" y="644485"/>
                </a:lnTo>
                <a:lnTo>
                  <a:pt x="230420" y="634281"/>
                </a:lnTo>
                <a:lnTo>
                  <a:pt x="187405" y="617886"/>
                </a:lnTo>
                <a:lnTo>
                  <a:pt x="147574" y="595802"/>
                </a:lnTo>
                <a:lnTo>
                  <a:pt x="111428" y="568530"/>
                </a:lnTo>
                <a:lnTo>
                  <a:pt x="79468" y="536570"/>
                </a:lnTo>
                <a:lnTo>
                  <a:pt x="52195" y="500424"/>
                </a:lnTo>
                <a:lnTo>
                  <a:pt x="30111" y="460593"/>
                </a:lnTo>
                <a:lnTo>
                  <a:pt x="13717" y="417578"/>
                </a:lnTo>
                <a:lnTo>
                  <a:pt x="3512" y="371879"/>
                </a:lnTo>
                <a:lnTo>
                  <a:pt x="0" y="323999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27697" y="3028853"/>
            <a:ext cx="3302000" cy="4883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400" b="1" spc="-10" dirty="0">
                <a:solidFill>
                  <a:srgbClr val="666666"/>
                </a:solidFill>
                <a:latin typeface="Arial"/>
                <a:cs typeface="Arial"/>
                <a:hlinkClick r:id="rId3"/>
              </a:rPr>
              <a:t>www.iymc.info/submission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solidFill>
                  <a:srgbClr val="666666"/>
                </a:solidFill>
                <a:latin typeface="Liberation Sans"/>
                <a:cs typeface="Liberation Sans"/>
              </a:rPr>
              <a:t>Solve</a:t>
            </a:r>
            <a:r>
              <a:rPr sz="1100" spc="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00" dirty="0">
                <a:solidFill>
                  <a:srgbClr val="666666"/>
                </a:solidFill>
                <a:latin typeface="Liberation Sans"/>
                <a:cs typeface="Liberation Sans"/>
              </a:rPr>
              <a:t>at</a:t>
            </a:r>
            <a:r>
              <a:rPr sz="1100" spc="1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00" dirty="0">
                <a:solidFill>
                  <a:srgbClr val="666666"/>
                </a:solidFill>
                <a:latin typeface="Liberation Sans"/>
                <a:cs typeface="Liberation Sans"/>
              </a:rPr>
              <a:t>least</a:t>
            </a:r>
            <a:r>
              <a:rPr sz="1100" spc="1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00" dirty="0">
                <a:solidFill>
                  <a:srgbClr val="666666"/>
                </a:solidFill>
                <a:latin typeface="Liberation Sans"/>
                <a:cs typeface="Liberation Sans"/>
              </a:rPr>
              <a:t>3</a:t>
            </a:r>
            <a:r>
              <a:rPr sz="1100" spc="1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00" dirty="0">
                <a:solidFill>
                  <a:srgbClr val="666666"/>
                </a:solidFill>
                <a:latin typeface="Liberation Sans"/>
                <a:cs typeface="Liberation Sans"/>
              </a:rPr>
              <a:t>or</a:t>
            </a:r>
            <a:r>
              <a:rPr sz="1100" spc="5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00" dirty="0">
                <a:solidFill>
                  <a:srgbClr val="666666"/>
                </a:solidFill>
                <a:latin typeface="Liberation Sans"/>
                <a:cs typeface="Liberation Sans"/>
              </a:rPr>
              <a:t>4</a:t>
            </a:r>
            <a:r>
              <a:rPr sz="1100" spc="1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00" spc="-10" dirty="0">
                <a:solidFill>
                  <a:srgbClr val="666666"/>
                </a:solidFill>
                <a:latin typeface="Liberation Sans"/>
                <a:cs typeface="Liberation Sans"/>
              </a:rPr>
              <a:t>(under/over</a:t>
            </a:r>
            <a:r>
              <a:rPr sz="1100" spc="1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00" dirty="0">
                <a:solidFill>
                  <a:srgbClr val="666666"/>
                </a:solidFill>
                <a:latin typeface="Liberation Sans"/>
                <a:cs typeface="Liberation Sans"/>
              </a:rPr>
              <a:t>18</a:t>
            </a:r>
            <a:r>
              <a:rPr sz="1100" spc="1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00" spc="-10" dirty="0">
                <a:solidFill>
                  <a:srgbClr val="666666"/>
                </a:solidFill>
                <a:latin typeface="Liberation Sans"/>
                <a:cs typeface="Liberation Sans"/>
              </a:rPr>
              <a:t>years)</a:t>
            </a:r>
            <a:r>
              <a:rPr sz="1100" spc="10" dirty="0">
                <a:solidFill>
                  <a:srgbClr val="666666"/>
                </a:solidFill>
                <a:latin typeface="Liberation Sans"/>
                <a:cs typeface="Liberation Sans"/>
              </a:rPr>
              <a:t> </a:t>
            </a:r>
            <a:r>
              <a:rPr sz="1100" spc="-10" dirty="0">
                <a:solidFill>
                  <a:srgbClr val="666666"/>
                </a:solidFill>
                <a:latin typeface="Liberation Sans"/>
                <a:cs typeface="Liberation Sans"/>
              </a:rPr>
              <a:t>problems.</a:t>
            </a:r>
            <a:endParaRPr sz="1100">
              <a:latin typeface="Liberation Sans"/>
              <a:cs typeface="Liberation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0685" y="2975831"/>
            <a:ext cx="2661285" cy="676910"/>
            <a:chOff x="1130685" y="2975831"/>
            <a:chExt cx="2661285" cy="676910"/>
          </a:xfrm>
        </p:grpSpPr>
        <p:sp>
          <p:nvSpPr>
            <p:cNvPr id="19" name="object 19"/>
            <p:cNvSpPr/>
            <p:nvPr/>
          </p:nvSpPr>
          <p:spPr>
            <a:xfrm>
              <a:off x="1144972" y="2990244"/>
              <a:ext cx="2632710" cy="648335"/>
            </a:xfrm>
            <a:custGeom>
              <a:avLst/>
              <a:gdLst/>
              <a:ahLst/>
              <a:cxnLst/>
              <a:rect l="l" t="t" r="r" b="b"/>
              <a:pathLst>
                <a:path w="2632710" h="648335">
                  <a:moveTo>
                    <a:pt x="2632494" y="647998"/>
                  </a:moveTo>
                  <a:lnTo>
                    <a:pt x="323999" y="647998"/>
                  </a:lnTo>
                  <a:lnTo>
                    <a:pt x="276121" y="644485"/>
                  </a:lnTo>
                  <a:lnTo>
                    <a:pt x="230424" y="634281"/>
                  </a:lnTo>
                  <a:lnTo>
                    <a:pt x="187409" y="617886"/>
                  </a:lnTo>
                  <a:lnTo>
                    <a:pt x="147578" y="595802"/>
                  </a:lnTo>
                  <a:lnTo>
                    <a:pt x="111432" y="568530"/>
                  </a:lnTo>
                  <a:lnTo>
                    <a:pt x="79471" y="536570"/>
                  </a:lnTo>
                  <a:lnTo>
                    <a:pt x="52198" y="500424"/>
                  </a:lnTo>
                  <a:lnTo>
                    <a:pt x="30113" y="460593"/>
                  </a:lnTo>
                  <a:lnTo>
                    <a:pt x="13717" y="417578"/>
                  </a:lnTo>
                  <a:lnTo>
                    <a:pt x="3512" y="371879"/>
                  </a:lnTo>
                  <a:lnTo>
                    <a:pt x="0" y="323999"/>
                  </a:lnTo>
                  <a:lnTo>
                    <a:pt x="4036" y="273009"/>
                  </a:lnTo>
                  <a:lnTo>
                    <a:pt x="15904" y="223732"/>
                  </a:lnTo>
                  <a:lnTo>
                    <a:pt x="35244" y="177040"/>
                  </a:lnTo>
                  <a:lnTo>
                    <a:pt x="61695" y="133805"/>
                  </a:lnTo>
                  <a:lnTo>
                    <a:pt x="94897" y="94899"/>
                  </a:lnTo>
                  <a:lnTo>
                    <a:pt x="133807" y="61692"/>
                  </a:lnTo>
                  <a:lnTo>
                    <a:pt x="177042" y="35240"/>
                  </a:lnTo>
                  <a:lnTo>
                    <a:pt x="223733" y="15901"/>
                  </a:lnTo>
                  <a:lnTo>
                    <a:pt x="273008" y="4035"/>
                  </a:lnTo>
                  <a:lnTo>
                    <a:pt x="323999" y="0"/>
                  </a:lnTo>
                  <a:lnTo>
                    <a:pt x="2632494" y="0"/>
                  </a:lnTo>
                  <a:lnTo>
                    <a:pt x="2632494" y="647998"/>
                  </a:lnTo>
                  <a:close/>
                </a:path>
              </a:pathLst>
            </a:custGeom>
            <a:solidFill>
              <a:srgbClr val="234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4972" y="2990119"/>
              <a:ext cx="2632710" cy="648335"/>
            </a:xfrm>
            <a:custGeom>
              <a:avLst/>
              <a:gdLst/>
              <a:ahLst/>
              <a:cxnLst/>
              <a:rect l="l" t="t" r="r" b="b"/>
              <a:pathLst>
                <a:path w="2632710" h="648335">
                  <a:moveTo>
                    <a:pt x="0" y="324124"/>
                  </a:moveTo>
                  <a:lnTo>
                    <a:pt x="4036" y="273134"/>
                  </a:lnTo>
                  <a:lnTo>
                    <a:pt x="15904" y="223857"/>
                  </a:lnTo>
                  <a:lnTo>
                    <a:pt x="35244" y="177165"/>
                  </a:lnTo>
                  <a:lnTo>
                    <a:pt x="61695" y="133930"/>
                  </a:lnTo>
                  <a:lnTo>
                    <a:pt x="94897" y="95024"/>
                  </a:lnTo>
                  <a:lnTo>
                    <a:pt x="133807" y="61817"/>
                  </a:lnTo>
                  <a:lnTo>
                    <a:pt x="177042" y="35365"/>
                  </a:lnTo>
                  <a:lnTo>
                    <a:pt x="223733" y="16026"/>
                  </a:lnTo>
                  <a:lnTo>
                    <a:pt x="273008" y="4160"/>
                  </a:lnTo>
                  <a:lnTo>
                    <a:pt x="323999" y="124"/>
                  </a:lnTo>
                  <a:lnTo>
                    <a:pt x="2632494" y="124"/>
                  </a:lnTo>
                  <a:lnTo>
                    <a:pt x="2632494" y="648123"/>
                  </a:lnTo>
                  <a:lnTo>
                    <a:pt x="323999" y="648123"/>
                  </a:lnTo>
                  <a:lnTo>
                    <a:pt x="276121" y="644610"/>
                  </a:lnTo>
                  <a:lnTo>
                    <a:pt x="230424" y="634406"/>
                  </a:lnTo>
                  <a:lnTo>
                    <a:pt x="187409" y="618011"/>
                  </a:lnTo>
                  <a:lnTo>
                    <a:pt x="147578" y="595927"/>
                  </a:lnTo>
                  <a:lnTo>
                    <a:pt x="111432" y="568655"/>
                  </a:lnTo>
                  <a:lnTo>
                    <a:pt x="79471" y="536695"/>
                  </a:lnTo>
                  <a:lnTo>
                    <a:pt x="52198" y="500549"/>
                  </a:lnTo>
                  <a:lnTo>
                    <a:pt x="30113" y="460718"/>
                  </a:lnTo>
                  <a:lnTo>
                    <a:pt x="13717" y="417703"/>
                  </a:lnTo>
                  <a:lnTo>
                    <a:pt x="3512" y="372004"/>
                  </a:lnTo>
                  <a:lnTo>
                    <a:pt x="0" y="324124"/>
                  </a:lnTo>
                  <a:close/>
                </a:path>
                <a:path w="2632710" h="648335">
                  <a:moveTo>
                    <a:pt x="75899" y="259974"/>
                  </a:moveTo>
                  <a:lnTo>
                    <a:pt x="80088" y="213245"/>
                  </a:lnTo>
                  <a:lnTo>
                    <a:pt x="92164" y="169263"/>
                  </a:lnTo>
                  <a:lnTo>
                    <a:pt x="111393" y="128762"/>
                  </a:lnTo>
                  <a:lnTo>
                    <a:pt x="137041" y="92478"/>
                  </a:lnTo>
                  <a:lnTo>
                    <a:pt x="168374" y="61144"/>
                  </a:lnTo>
                  <a:lnTo>
                    <a:pt x="204657" y="35495"/>
                  </a:lnTo>
                  <a:lnTo>
                    <a:pt x="245157" y="16265"/>
                  </a:lnTo>
                  <a:lnTo>
                    <a:pt x="289139" y="4188"/>
                  </a:lnTo>
                  <a:lnTo>
                    <a:pt x="335869" y="0"/>
                  </a:lnTo>
                  <a:lnTo>
                    <a:pt x="2372520" y="0"/>
                  </a:lnTo>
                  <a:lnTo>
                    <a:pt x="2423475" y="5042"/>
                  </a:lnTo>
                  <a:lnTo>
                    <a:pt x="2472007" y="19793"/>
                  </a:lnTo>
                  <a:lnTo>
                    <a:pt x="2516751" y="43685"/>
                  </a:lnTo>
                  <a:lnTo>
                    <a:pt x="2556344" y="76149"/>
                  </a:lnTo>
                  <a:lnTo>
                    <a:pt x="2588809" y="115742"/>
                  </a:lnTo>
                  <a:lnTo>
                    <a:pt x="2612700" y="160487"/>
                  </a:lnTo>
                  <a:lnTo>
                    <a:pt x="2627451" y="209019"/>
                  </a:lnTo>
                  <a:lnTo>
                    <a:pt x="2632494" y="259974"/>
                  </a:lnTo>
                  <a:lnTo>
                    <a:pt x="2632494" y="388024"/>
                  </a:lnTo>
                  <a:lnTo>
                    <a:pt x="2628305" y="434753"/>
                  </a:lnTo>
                  <a:lnTo>
                    <a:pt x="2616229" y="478735"/>
                  </a:lnTo>
                  <a:lnTo>
                    <a:pt x="2596999" y="519235"/>
                  </a:lnTo>
                  <a:lnTo>
                    <a:pt x="2571350" y="555520"/>
                  </a:lnTo>
                  <a:lnTo>
                    <a:pt x="2540016" y="586854"/>
                  </a:lnTo>
                  <a:lnTo>
                    <a:pt x="2503731" y="612503"/>
                  </a:lnTo>
                  <a:lnTo>
                    <a:pt x="2463231" y="631733"/>
                  </a:lnTo>
                  <a:lnTo>
                    <a:pt x="2419249" y="643809"/>
                  </a:lnTo>
                  <a:lnTo>
                    <a:pt x="2372520" y="647998"/>
                  </a:lnTo>
                  <a:lnTo>
                    <a:pt x="335869" y="647998"/>
                  </a:lnTo>
                  <a:lnTo>
                    <a:pt x="289139" y="643809"/>
                  </a:lnTo>
                  <a:lnTo>
                    <a:pt x="245157" y="631733"/>
                  </a:lnTo>
                  <a:lnTo>
                    <a:pt x="204657" y="612503"/>
                  </a:lnTo>
                  <a:lnTo>
                    <a:pt x="168374" y="586854"/>
                  </a:lnTo>
                  <a:lnTo>
                    <a:pt x="137041" y="555520"/>
                  </a:lnTo>
                  <a:lnTo>
                    <a:pt x="111393" y="519235"/>
                  </a:lnTo>
                  <a:lnTo>
                    <a:pt x="92164" y="478735"/>
                  </a:lnTo>
                  <a:lnTo>
                    <a:pt x="80088" y="434753"/>
                  </a:lnTo>
                  <a:lnTo>
                    <a:pt x="75899" y="388024"/>
                  </a:lnTo>
                  <a:lnTo>
                    <a:pt x="75899" y="259974"/>
                  </a:lnTo>
                  <a:close/>
                </a:path>
              </a:pathLst>
            </a:custGeom>
            <a:ln w="28574">
              <a:solidFill>
                <a:srgbClr val="2348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75687" y="3164195"/>
            <a:ext cx="18478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3.</a:t>
            </a:r>
            <a:r>
              <a:rPr sz="1700" b="1" spc="-6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30" dirty="0">
                <a:solidFill>
                  <a:srgbClr val="FFFFFF"/>
                </a:solidFill>
                <a:latin typeface="Liberation Sans"/>
                <a:cs typeface="Liberation Sans"/>
              </a:rPr>
              <a:t>Submit</a:t>
            </a:r>
            <a:r>
              <a:rPr sz="1700" b="1" spc="-5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40" dirty="0">
                <a:solidFill>
                  <a:srgbClr val="FFFFFF"/>
                </a:solidFill>
                <a:latin typeface="Liberation Sans"/>
                <a:cs typeface="Liberation Sans"/>
              </a:rPr>
              <a:t>Solution</a:t>
            </a:r>
            <a:endParaRPr sz="1700">
              <a:latin typeface="Liberation Sans"/>
              <a:cs typeface="Liberatio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21157" y="4003954"/>
            <a:ext cx="4102100" cy="676910"/>
            <a:chOff x="2521157" y="4003954"/>
            <a:chExt cx="4102100" cy="676910"/>
          </a:xfrm>
        </p:grpSpPr>
        <p:sp>
          <p:nvSpPr>
            <p:cNvPr id="23" name="object 23"/>
            <p:cNvSpPr/>
            <p:nvPr/>
          </p:nvSpPr>
          <p:spPr>
            <a:xfrm>
              <a:off x="2535444" y="4018242"/>
              <a:ext cx="4073525" cy="648335"/>
            </a:xfrm>
            <a:custGeom>
              <a:avLst/>
              <a:gdLst/>
              <a:ahLst/>
              <a:cxnLst/>
              <a:rect l="l" t="t" r="r" b="b"/>
              <a:pathLst>
                <a:path w="4073525" h="648335">
                  <a:moveTo>
                    <a:pt x="3749092" y="647998"/>
                  </a:moveTo>
                  <a:lnTo>
                    <a:pt x="323999" y="647998"/>
                  </a:lnTo>
                  <a:lnTo>
                    <a:pt x="276118" y="644485"/>
                  </a:lnTo>
                  <a:lnTo>
                    <a:pt x="230420" y="634281"/>
                  </a:lnTo>
                  <a:lnTo>
                    <a:pt x="187405" y="617886"/>
                  </a:lnTo>
                  <a:lnTo>
                    <a:pt x="147574" y="595802"/>
                  </a:lnTo>
                  <a:lnTo>
                    <a:pt x="111428" y="568530"/>
                  </a:lnTo>
                  <a:lnTo>
                    <a:pt x="79468" y="536570"/>
                  </a:lnTo>
                  <a:lnTo>
                    <a:pt x="52195" y="500424"/>
                  </a:lnTo>
                  <a:lnTo>
                    <a:pt x="30111" y="460593"/>
                  </a:lnTo>
                  <a:lnTo>
                    <a:pt x="13717" y="417578"/>
                  </a:lnTo>
                  <a:lnTo>
                    <a:pt x="3512" y="371879"/>
                  </a:lnTo>
                  <a:lnTo>
                    <a:pt x="0" y="323999"/>
                  </a:lnTo>
                  <a:lnTo>
                    <a:pt x="3512" y="276118"/>
                  </a:lnTo>
                  <a:lnTo>
                    <a:pt x="13717" y="230420"/>
                  </a:lnTo>
                  <a:lnTo>
                    <a:pt x="30111" y="187405"/>
                  </a:lnTo>
                  <a:lnTo>
                    <a:pt x="52195" y="147574"/>
                  </a:lnTo>
                  <a:lnTo>
                    <a:pt x="79468" y="111428"/>
                  </a:lnTo>
                  <a:lnTo>
                    <a:pt x="111428" y="79468"/>
                  </a:lnTo>
                  <a:lnTo>
                    <a:pt x="147574" y="52195"/>
                  </a:lnTo>
                  <a:lnTo>
                    <a:pt x="187405" y="30111"/>
                  </a:lnTo>
                  <a:lnTo>
                    <a:pt x="230420" y="13717"/>
                  </a:lnTo>
                  <a:lnTo>
                    <a:pt x="276118" y="3512"/>
                  </a:lnTo>
                  <a:lnTo>
                    <a:pt x="323999" y="0"/>
                  </a:lnTo>
                  <a:lnTo>
                    <a:pt x="3749092" y="0"/>
                  </a:lnTo>
                  <a:lnTo>
                    <a:pt x="3800082" y="4035"/>
                  </a:lnTo>
                  <a:lnTo>
                    <a:pt x="3849359" y="15901"/>
                  </a:lnTo>
                  <a:lnTo>
                    <a:pt x="3896051" y="35240"/>
                  </a:lnTo>
                  <a:lnTo>
                    <a:pt x="3939286" y="61692"/>
                  </a:lnTo>
                  <a:lnTo>
                    <a:pt x="3978192" y="94899"/>
                  </a:lnTo>
                  <a:lnTo>
                    <a:pt x="4011399" y="133805"/>
                  </a:lnTo>
                  <a:lnTo>
                    <a:pt x="4037851" y="177040"/>
                  </a:lnTo>
                  <a:lnTo>
                    <a:pt x="4057190" y="223732"/>
                  </a:lnTo>
                  <a:lnTo>
                    <a:pt x="4069056" y="273009"/>
                  </a:lnTo>
                  <a:lnTo>
                    <a:pt x="4073091" y="323999"/>
                  </a:lnTo>
                  <a:lnTo>
                    <a:pt x="4069579" y="371879"/>
                  </a:lnTo>
                  <a:lnTo>
                    <a:pt x="4059374" y="417578"/>
                  </a:lnTo>
                  <a:lnTo>
                    <a:pt x="4042980" y="460593"/>
                  </a:lnTo>
                  <a:lnTo>
                    <a:pt x="4020896" y="500424"/>
                  </a:lnTo>
                  <a:lnTo>
                    <a:pt x="3993623" y="536570"/>
                  </a:lnTo>
                  <a:lnTo>
                    <a:pt x="3961663" y="568530"/>
                  </a:lnTo>
                  <a:lnTo>
                    <a:pt x="3925517" y="595802"/>
                  </a:lnTo>
                  <a:lnTo>
                    <a:pt x="3885686" y="617886"/>
                  </a:lnTo>
                  <a:lnTo>
                    <a:pt x="3842671" y="634281"/>
                  </a:lnTo>
                  <a:lnTo>
                    <a:pt x="3796972" y="644485"/>
                  </a:lnTo>
                  <a:lnTo>
                    <a:pt x="3749092" y="647998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35444" y="4018241"/>
              <a:ext cx="4073525" cy="648335"/>
            </a:xfrm>
            <a:custGeom>
              <a:avLst/>
              <a:gdLst/>
              <a:ahLst/>
              <a:cxnLst/>
              <a:rect l="l" t="t" r="r" b="b"/>
              <a:pathLst>
                <a:path w="4073525" h="648335">
                  <a:moveTo>
                    <a:pt x="0" y="323999"/>
                  </a:moveTo>
                  <a:lnTo>
                    <a:pt x="3512" y="276118"/>
                  </a:lnTo>
                  <a:lnTo>
                    <a:pt x="13717" y="230420"/>
                  </a:lnTo>
                  <a:lnTo>
                    <a:pt x="30111" y="187405"/>
                  </a:lnTo>
                  <a:lnTo>
                    <a:pt x="52195" y="147574"/>
                  </a:lnTo>
                  <a:lnTo>
                    <a:pt x="79468" y="111428"/>
                  </a:lnTo>
                  <a:lnTo>
                    <a:pt x="111428" y="79468"/>
                  </a:lnTo>
                  <a:lnTo>
                    <a:pt x="147574" y="52195"/>
                  </a:lnTo>
                  <a:lnTo>
                    <a:pt x="187405" y="30111"/>
                  </a:lnTo>
                  <a:lnTo>
                    <a:pt x="230420" y="13717"/>
                  </a:lnTo>
                  <a:lnTo>
                    <a:pt x="276118" y="3512"/>
                  </a:lnTo>
                  <a:lnTo>
                    <a:pt x="323999" y="0"/>
                  </a:lnTo>
                  <a:lnTo>
                    <a:pt x="3749092" y="0"/>
                  </a:lnTo>
                  <a:lnTo>
                    <a:pt x="3800081" y="4035"/>
                  </a:lnTo>
                  <a:lnTo>
                    <a:pt x="3849359" y="15901"/>
                  </a:lnTo>
                  <a:lnTo>
                    <a:pt x="3896051" y="35240"/>
                  </a:lnTo>
                  <a:lnTo>
                    <a:pt x="3939286" y="61692"/>
                  </a:lnTo>
                  <a:lnTo>
                    <a:pt x="3978191" y="94899"/>
                  </a:lnTo>
                  <a:lnTo>
                    <a:pt x="4011399" y="133805"/>
                  </a:lnTo>
                  <a:lnTo>
                    <a:pt x="4037851" y="177040"/>
                  </a:lnTo>
                  <a:lnTo>
                    <a:pt x="4057190" y="223732"/>
                  </a:lnTo>
                  <a:lnTo>
                    <a:pt x="4069056" y="273009"/>
                  </a:lnTo>
                  <a:lnTo>
                    <a:pt x="4073091" y="323999"/>
                  </a:lnTo>
                  <a:lnTo>
                    <a:pt x="4069579" y="371879"/>
                  </a:lnTo>
                  <a:lnTo>
                    <a:pt x="4059374" y="417578"/>
                  </a:lnTo>
                  <a:lnTo>
                    <a:pt x="4042980" y="460593"/>
                  </a:lnTo>
                  <a:lnTo>
                    <a:pt x="4020895" y="500424"/>
                  </a:lnTo>
                  <a:lnTo>
                    <a:pt x="3993623" y="536570"/>
                  </a:lnTo>
                  <a:lnTo>
                    <a:pt x="3961663" y="568530"/>
                  </a:lnTo>
                  <a:lnTo>
                    <a:pt x="3925517" y="595802"/>
                  </a:lnTo>
                  <a:lnTo>
                    <a:pt x="3885686" y="617886"/>
                  </a:lnTo>
                  <a:lnTo>
                    <a:pt x="3842671" y="634281"/>
                  </a:lnTo>
                  <a:lnTo>
                    <a:pt x="3796972" y="644485"/>
                  </a:lnTo>
                  <a:lnTo>
                    <a:pt x="3749092" y="647998"/>
                  </a:lnTo>
                  <a:lnTo>
                    <a:pt x="323999" y="647998"/>
                  </a:lnTo>
                  <a:lnTo>
                    <a:pt x="276118" y="644485"/>
                  </a:lnTo>
                  <a:lnTo>
                    <a:pt x="230420" y="634281"/>
                  </a:lnTo>
                  <a:lnTo>
                    <a:pt x="187405" y="617886"/>
                  </a:lnTo>
                  <a:lnTo>
                    <a:pt x="147574" y="595802"/>
                  </a:lnTo>
                  <a:lnTo>
                    <a:pt x="111428" y="568530"/>
                  </a:lnTo>
                  <a:lnTo>
                    <a:pt x="79468" y="536570"/>
                  </a:lnTo>
                  <a:lnTo>
                    <a:pt x="52195" y="500424"/>
                  </a:lnTo>
                  <a:lnTo>
                    <a:pt x="30111" y="460593"/>
                  </a:lnTo>
                  <a:lnTo>
                    <a:pt x="13717" y="417578"/>
                  </a:lnTo>
                  <a:lnTo>
                    <a:pt x="3512" y="371879"/>
                  </a:lnTo>
                  <a:lnTo>
                    <a:pt x="0" y="323999"/>
                  </a:lnTo>
                  <a:close/>
                </a:path>
              </a:pathLst>
            </a:custGeom>
            <a:ln w="28574">
              <a:solidFill>
                <a:srgbClr val="66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73533" y="4023980"/>
            <a:ext cx="2798445" cy="5581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400" b="1" spc="-65" dirty="0">
                <a:solidFill>
                  <a:srgbClr val="FFFFFF"/>
                </a:solidFill>
                <a:latin typeface="Liberation Sans"/>
                <a:cs typeface="Liberation Sans"/>
              </a:rPr>
              <a:t>Submission</a:t>
            </a:r>
            <a:r>
              <a:rPr sz="14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Deadline</a:t>
            </a:r>
            <a:endParaRPr sz="14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700" b="1" spc="-35" dirty="0">
                <a:solidFill>
                  <a:srgbClr val="FFFFFF"/>
                </a:solidFill>
                <a:latin typeface="Arial"/>
                <a:cs typeface="Arial"/>
              </a:rPr>
              <a:t>Sunday</a:t>
            </a: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fi5.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Arial"/>
                <a:cs typeface="Arial"/>
              </a:rPr>
              <a:t>December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45" dirty="0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Further</a:t>
            </a:r>
            <a:r>
              <a:rPr spc="-190" dirty="0"/>
              <a:t> </a:t>
            </a:r>
            <a:r>
              <a:rPr spc="-20" dirty="0"/>
              <a:t>Information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37184" y="1461272"/>
            <a:ext cx="2835910" cy="2839720"/>
          </a:xfrm>
          <a:custGeom>
            <a:avLst/>
            <a:gdLst/>
            <a:ahLst/>
            <a:cxnLst/>
            <a:rect l="l" t="t" r="r" b="b"/>
            <a:pathLst>
              <a:path w="2835910" h="2839720">
                <a:moveTo>
                  <a:pt x="0" y="254436"/>
                </a:moveTo>
                <a:lnTo>
                  <a:pt x="4099" y="208701"/>
                </a:lnTo>
                <a:lnTo>
                  <a:pt x="15918" y="165655"/>
                </a:lnTo>
                <a:lnTo>
                  <a:pt x="34737" y="126017"/>
                </a:lnTo>
                <a:lnTo>
                  <a:pt x="59840" y="90506"/>
                </a:lnTo>
                <a:lnTo>
                  <a:pt x="90506" y="59840"/>
                </a:lnTo>
                <a:lnTo>
                  <a:pt x="126017" y="34737"/>
                </a:lnTo>
                <a:lnTo>
                  <a:pt x="165655" y="15918"/>
                </a:lnTo>
                <a:lnTo>
                  <a:pt x="208701" y="4099"/>
                </a:lnTo>
                <a:lnTo>
                  <a:pt x="254436" y="0"/>
                </a:lnTo>
                <a:lnTo>
                  <a:pt x="2581457" y="0"/>
                </a:lnTo>
                <a:lnTo>
                  <a:pt x="2631325" y="4934"/>
                </a:lnTo>
                <a:lnTo>
                  <a:pt x="2678825" y="19368"/>
                </a:lnTo>
                <a:lnTo>
                  <a:pt x="2722623" y="42748"/>
                </a:lnTo>
                <a:lnTo>
                  <a:pt x="2761381" y="74522"/>
                </a:lnTo>
                <a:lnTo>
                  <a:pt x="2793149" y="113275"/>
                </a:lnTo>
                <a:lnTo>
                  <a:pt x="2816531" y="157067"/>
                </a:lnTo>
                <a:lnTo>
                  <a:pt x="2830970" y="204566"/>
                </a:lnTo>
                <a:lnTo>
                  <a:pt x="2835906" y="254436"/>
                </a:lnTo>
                <a:lnTo>
                  <a:pt x="2835906" y="2585069"/>
                </a:lnTo>
                <a:lnTo>
                  <a:pt x="2831807" y="2630798"/>
                </a:lnTo>
                <a:lnTo>
                  <a:pt x="2819987" y="2673840"/>
                </a:lnTo>
                <a:lnTo>
                  <a:pt x="2801166" y="2713476"/>
                </a:lnTo>
                <a:lnTo>
                  <a:pt x="2776062" y="2748986"/>
                </a:lnTo>
                <a:lnTo>
                  <a:pt x="2745394" y="2779651"/>
                </a:lnTo>
                <a:lnTo>
                  <a:pt x="2709881" y="2804754"/>
                </a:lnTo>
                <a:lnTo>
                  <a:pt x="2670241" y="2823575"/>
                </a:lnTo>
                <a:lnTo>
                  <a:pt x="2627193" y="2835394"/>
                </a:lnTo>
                <a:lnTo>
                  <a:pt x="2581457" y="2839494"/>
                </a:lnTo>
                <a:lnTo>
                  <a:pt x="254436" y="2839494"/>
                </a:lnTo>
                <a:lnTo>
                  <a:pt x="208701" y="2835394"/>
                </a:lnTo>
                <a:lnTo>
                  <a:pt x="165655" y="2823575"/>
                </a:lnTo>
                <a:lnTo>
                  <a:pt x="126017" y="2804754"/>
                </a:lnTo>
                <a:lnTo>
                  <a:pt x="90506" y="2779651"/>
                </a:lnTo>
                <a:lnTo>
                  <a:pt x="59840" y="2748986"/>
                </a:lnTo>
                <a:lnTo>
                  <a:pt x="34737" y="2713476"/>
                </a:lnTo>
                <a:lnTo>
                  <a:pt x="15918" y="2673840"/>
                </a:lnTo>
                <a:lnTo>
                  <a:pt x="4099" y="2630798"/>
                </a:lnTo>
                <a:lnTo>
                  <a:pt x="0" y="2585069"/>
                </a:lnTo>
                <a:lnTo>
                  <a:pt x="0" y="254436"/>
                </a:lnTo>
                <a:close/>
              </a:path>
            </a:pathLst>
          </a:custGeom>
          <a:ln w="28574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9" y="-2399"/>
            <a:ext cx="9138285" cy="5148580"/>
          </a:xfrm>
          <a:custGeom>
            <a:avLst/>
            <a:gdLst/>
            <a:ahLst/>
            <a:cxnLst/>
            <a:rect l="l" t="t" r="r" b="b"/>
            <a:pathLst>
              <a:path w="9138285" h="5148580">
                <a:moveTo>
                  <a:pt x="9137981" y="715198"/>
                </a:moveTo>
                <a:lnTo>
                  <a:pt x="0" y="712198"/>
                </a:lnTo>
              </a:path>
              <a:path w="9138285" h="5148580">
                <a:moveTo>
                  <a:pt x="9100481" y="0"/>
                </a:moveTo>
                <a:lnTo>
                  <a:pt x="9105281" y="5148289"/>
                </a:lnTo>
              </a:path>
              <a:path w="9138285" h="5148580">
                <a:moveTo>
                  <a:pt x="32712" y="2399"/>
                </a:moveTo>
                <a:lnTo>
                  <a:pt x="33911" y="5145889"/>
                </a:lnTo>
              </a:path>
              <a:path w="9138285" h="5148580">
                <a:moveTo>
                  <a:pt x="9111170" y="2399"/>
                </a:moveTo>
                <a:lnTo>
                  <a:pt x="9105184" y="5145889"/>
                </a:lnTo>
              </a:path>
              <a:path w="9138285" h="5148580">
                <a:moveTo>
                  <a:pt x="9137981" y="36324"/>
                </a:moveTo>
                <a:lnTo>
                  <a:pt x="0" y="33324"/>
                </a:lnTo>
              </a:path>
              <a:path w="9138285" h="5148580">
                <a:moveTo>
                  <a:pt x="9137981" y="5113139"/>
                </a:moveTo>
                <a:lnTo>
                  <a:pt x="0" y="5110139"/>
                </a:lnTo>
              </a:path>
            </a:pathLst>
          </a:custGeom>
          <a:ln w="76199">
            <a:solidFill>
              <a:srgbClr val="234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4727" y="1603406"/>
            <a:ext cx="225552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234875"/>
                </a:solidFill>
                <a:latin typeface="Arial"/>
                <a:cs typeface="Arial"/>
              </a:rPr>
              <a:t>Official</a:t>
            </a:r>
            <a:r>
              <a:rPr sz="1500" b="1" spc="-60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234875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234875"/>
                </a:solidFill>
                <a:latin typeface="Arial"/>
                <a:cs typeface="Arial"/>
              </a:rPr>
              <a:t>→</a:t>
            </a:r>
            <a:r>
              <a:rPr sz="1500" spc="-35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234875"/>
                </a:solidFill>
                <a:latin typeface="Liberation Sans"/>
                <a:cs typeface="Liberation Sans"/>
                <a:hlinkClick r:id="rId2"/>
              </a:rPr>
              <a:t>www.iymc.info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234875"/>
                </a:solidFill>
                <a:latin typeface="Arial"/>
                <a:cs typeface="Arial"/>
              </a:rPr>
              <a:t>Participant</a:t>
            </a:r>
            <a:r>
              <a:rPr sz="1500" b="1" spc="-65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234875"/>
                </a:solidFill>
                <a:latin typeface="Arial"/>
                <a:cs typeface="Arial"/>
              </a:rPr>
              <a:t>Login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234875"/>
                </a:solidFill>
                <a:latin typeface="Arial"/>
                <a:cs typeface="Arial"/>
              </a:rPr>
              <a:t>→</a:t>
            </a:r>
            <a:r>
              <a:rPr sz="1500" spc="-35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234875"/>
                </a:solidFill>
                <a:latin typeface="Liberation Sans"/>
                <a:cs typeface="Liberation Sans"/>
                <a:hlinkClick r:id="rId3"/>
              </a:rPr>
              <a:t>www.iymc.info/login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500" b="1" spc="-60" dirty="0">
                <a:solidFill>
                  <a:srgbClr val="234875"/>
                </a:solidFill>
                <a:latin typeface="Arial"/>
                <a:cs typeface="Arial"/>
              </a:rPr>
              <a:t>Facebook</a:t>
            </a:r>
            <a:r>
              <a:rPr sz="1500" b="1" spc="15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234875"/>
                </a:solidFill>
                <a:latin typeface="Arial"/>
                <a:cs typeface="Arial"/>
              </a:rPr>
              <a:t>Page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234875"/>
                </a:solidFill>
                <a:latin typeface="Arial"/>
                <a:cs typeface="Arial"/>
              </a:rPr>
              <a:t>→</a:t>
            </a:r>
            <a:r>
              <a:rPr sz="1500" spc="-25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500" b="1" spc="-45" dirty="0">
                <a:solidFill>
                  <a:srgbClr val="234875"/>
                </a:solidFill>
                <a:latin typeface="Liberation Sans"/>
                <a:cs typeface="Liberation Sans"/>
              </a:rPr>
              <a:t>facebook.com/theIYMC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500" b="1" spc="-20" dirty="0">
                <a:solidFill>
                  <a:srgbClr val="234875"/>
                </a:solidFill>
                <a:latin typeface="Arial"/>
                <a:cs typeface="Arial"/>
              </a:rPr>
              <a:t>Instagram</a:t>
            </a:r>
            <a:r>
              <a:rPr sz="1500" b="1" spc="-25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234875"/>
                </a:solidFill>
                <a:latin typeface="Arial"/>
                <a:cs typeface="Arial"/>
              </a:rPr>
              <a:t>Page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234875"/>
                </a:solidFill>
                <a:latin typeface="Arial"/>
                <a:cs typeface="Arial"/>
              </a:rPr>
              <a:t>→</a:t>
            </a:r>
            <a:r>
              <a:rPr sz="1500" spc="-25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234875"/>
                </a:solidFill>
                <a:latin typeface="Liberation Sans"/>
                <a:cs typeface="Liberation Sans"/>
              </a:rPr>
              <a:t>@iymc.info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482" y="1263082"/>
            <a:ext cx="807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34875"/>
                </a:solidFill>
                <a:latin typeface="Arial"/>
                <a:cs typeface="Arial"/>
              </a:rPr>
              <a:t>Further</a:t>
            </a:r>
            <a:r>
              <a:rPr sz="1000" b="1" spc="-65" dirty="0">
                <a:solidFill>
                  <a:srgbClr val="234875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234875"/>
                </a:solidFill>
                <a:latin typeface="Arial"/>
                <a:cs typeface="Arial"/>
              </a:rPr>
              <a:t>Links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70915" y="1461272"/>
            <a:ext cx="2835910" cy="648970"/>
          </a:xfrm>
          <a:custGeom>
            <a:avLst/>
            <a:gdLst/>
            <a:ahLst/>
            <a:cxnLst/>
            <a:rect l="l" t="t" r="r" b="b"/>
            <a:pathLst>
              <a:path w="2835909" h="648969">
                <a:moveTo>
                  <a:pt x="0" y="324449"/>
                </a:moveTo>
                <a:lnTo>
                  <a:pt x="3517" y="276504"/>
                </a:lnTo>
                <a:lnTo>
                  <a:pt x="13735" y="230743"/>
                </a:lnTo>
                <a:lnTo>
                  <a:pt x="30152" y="187669"/>
                </a:lnTo>
                <a:lnTo>
                  <a:pt x="52266" y="147782"/>
                </a:lnTo>
                <a:lnTo>
                  <a:pt x="79575" y="111586"/>
                </a:lnTo>
                <a:lnTo>
                  <a:pt x="111578" y="79581"/>
                </a:lnTo>
                <a:lnTo>
                  <a:pt x="147771" y="52270"/>
                </a:lnTo>
                <a:lnTo>
                  <a:pt x="187655" y="30154"/>
                </a:lnTo>
                <a:lnTo>
                  <a:pt x="230726" y="13736"/>
                </a:lnTo>
                <a:lnTo>
                  <a:pt x="276483" y="3517"/>
                </a:lnTo>
                <a:lnTo>
                  <a:pt x="324424" y="0"/>
                </a:lnTo>
                <a:lnTo>
                  <a:pt x="2511444" y="0"/>
                </a:lnTo>
                <a:lnTo>
                  <a:pt x="2562494" y="4041"/>
                </a:lnTo>
                <a:lnTo>
                  <a:pt x="2611831" y="15926"/>
                </a:lnTo>
                <a:lnTo>
                  <a:pt x="2658583" y="35293"/>
                </a:lnTo>
                <a:lnTo>
                  <a:pt x="2701878" y="61781"/>
                </a:lnTo>
                <a:lnTo>
                  <a:pt x="2740844" y="95029"/>
                </a:lnTo>
                <a:lnTo>
                  <a:pt x="2774093" y="133993"/>
                </a:lnTo>
                <a:lnTo>
                  <a:pt x="2800580" y="177288"/>
                </a:lnTo>
                <a:lnTo>
                  <a:pt x="2819945" y="224043"/>
                </a:lnTo>
                <a:lnTo>
                  <a:pt x="2831828" y="273387"/>
                </a:lnTo>
                <a:lnTo>
                  <a:pt x="2835869" y="324449"/>
                </a:lnTo>
                <a:lnTo>
                  <a:pt x="2832351" y="372394"/>
                </a:lnTo>
                <a:lnTo>
                  <a:pt x="2822133" y="418155"/>
                </a:lnTo>
                <a:lnTo>
                  <a:pt x="2805716" y="461229"/>
                </a:lnTo>
                <a:lnTo>
                  <a:pt x="2783602" y="501115"/>
                </a:lnTo>
                <a:lnTo>
                  <a:pt x="2756293" y="537312"/>
                </a:lnTo>
                <a:lnTo>
                  <a:pt x="2724291" y="569317"/>
                </a:lnTo>
                <a:lnTo>
                  <a:pt x="2688097" y="596628"/>
                </a:lnTo>
                <a:lnTo>
                  <a:pt x="2648214" y="618743"/>
                </a:lnTo>
                <a:lnTo>
                  <a:pt x="2605142" y="635161"/>
                </a:lnTo>
                <a:lnTo>
                  <a:pt x="2559385" y="645380"/>
                </a:lnTo>
                <a:lnTo>
                  <a:pt x="2511444" y="648898"/>
                </a:lnTo>
                <a:lnTo>
                  <a:pt x="324424" y="648898"/>
                </a:lnTo>
                <a:lnTo>
                  <a:pt x="276483" y="645380"/>
                </a:lnTo>
                <a:lnTo>
                  <a:pt x="230726" y="635161"/>
                </a:lnTo>
                <a:lnTo>
                  <a:pt x="187655" y="618743"/>
                </a:lnTo>
                <a:lnTo>
                  <a:pt x="147771" y="596628"/>
                </a:lnTo>
                <a:lnTo>
                  <a:pt x="111578" y="569317"/>
                </a:lnTo>
                <a:lnTo>
                  <a:pt x="79575" y="537312"/>
                </a:lnTo>
                <a:lnTo>
                  <a:pt x="52266" y="501115"/>
                </a:lnTo>
                <a:lnTo>
                  <a:pt x="30152" y="461229"/>
                </a:lnTo>
                <a:lnTo>
                  <a:pt x="13735" y="418155"/>
                </a:lnTo>
                <a:lnTo>
                  <a:pt x="3517" y="372394"/>
                </a:lnTo>
                <a:lnTo>
                  <a:pt x="0" y="324449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8024" y="1651098"/>
            <a:ext cx="2101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666666"/>
                </a:solidFill>
                <a:latin typeface="Arial"/>
                <a:cs typeface="Arial"/>
                <a:hlinkClick r:id="rId4"/>
              </a:rPr>
              <a:t>www.iymc.info/training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4204" y="1263082"/>
            <a:ext cx="10998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666666"/>
                </a:solidFill>
                <a:latin typeface="Arial"/>
                <a:cs typeface="Arial"/>
              </a:rPr>
              <a:t>Training</a:t>
            </a:r>
            <a:r>
              <a:rPr sz="1000" b="1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666666"/>
                </a:solidFill>
                <a:latin typeface="Arial"/>
                <a:cs typeface="Arial"/>
              </a:rPr>
              <a:t>Problems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0915" y="2556644"/>
            <a:ext cx="2835910" cy="648970"/>
          </a:xfrm>
          <a:custGeom>
            <a:avLst/>
            <a:gdLst/>
            <a:ahLst/>
            <a:cxnLst/>
            <a:rect l="l" t="t" r="r" b="b"/>
            <a:pathLst>
              <a:path w="2835909" h="648969">
                <a:moveTo>
                  <a:pt x="0" y="324449"/>
                </a:moveTo>
                <a:lnTo>
                  <a:pt x="3517" y="276502"/>
                </a:lnTo>
                <a:lnTo>
                  <a:pt x="13735" y="230739"/>
                </a:lnTo>
                <a:lnTo>
                  <a:pt x="30152" y="187664"/>
                </a:lnTo>
                <a:lnTo>
                  <a:pt x="52266" y="147778"/>
                </a:lnTo>
                <a:lnTo>
                  <a:pt x="79575" y="111582"/>
                </a:lnTo>
                <a:lnTo>
                  <a:pt x="111578" y="79578"/>
                </a:lnTo>
                <a:lnTo>
                  <a:pt x="147771" y="52267"/>
                </a:lnTo>
                <a:lnTo>
                  <a:pt x="187655" y="30153"/>
                </a:lnTo>
                <a:lnTo>
                  <a:pt x="230726" y="13735"/>
                </a:lnTo>
                <a:lnTo>
                  <a:pt x="276483" y="3517"/>
                </a:lnTo>
                <a:lnTo>
                  <a:pt x="324424" y="0"/>
                </a:lnTo>
                <a:lnTo>
                  <a:pt x="2511444" y="0"/>
                </a:lnTo>
                <a:lnTo>
                  <a:pt x="2562494" y="4040"/>
                </a:lnTo>
                <a:lnTo>
                  <a:pt x="2611831" y="15923"/>
                </a:lnTo>
                <a:lnTo>
                  <a:pt x="2658583" y="35288"/>
                </a:lnTo>
                <a:lnTo>
                  <a:pt x="2701878" y="61775"/>
                </a:lnTo>
                <a:lnTo>
                  <a:pt x="2740844" y="95024"/>
                </a:lnTo>
                <a:lnTo>
                  <a:pt x="2774093" y="133990"/>
                </a:lnTo>
                <a:lnTo>
                  <a:pt x="2800580" y="177287"/>
                </a:lnTo>
                <a:lnTo>
                  <a:pt x="2819945" y="224043"/>
                </a:lnTo>
                <a:lnTo>
                  <a:pt x="2831828" y="273387"/>
                </a:lnTo>
                <a:lnTo>
                  <a:pt x="2835869" y="324449"/>
                </a:lnTo>
                <a:lnTo>
                  <a:pt x="2832351" y="372390"/>
                </a:lnTo>
                <a:lnTo>
                  <a:pt x="2822133" y="418149"/>
                </a:lnTo>
                <a:lnTo>
                  <a:pt x="2805716" y="461223"/>
                </a:lnTo>
                <a:lnTo>
                  <a:pt x="2783602" y="501109"/>
                </a:lnTo>
                <a:lnTo>
                  <a:pt x="2756293" y="537306"/>
                </a:lnTo>
                <a:lnTo>
                  <a:pt x="2724291" y="569312"/>
                </a:lnTo>
                <a:lnTo>
                  <a:pt x="2688097" y="596624"/>
                </a:lnTo>
                <a:lnTo>
                  <a:pt x="2648214" y="618741"/>
                </a:lnTo>
                <a:lnTo>
                  <a:pt x="2605142" y="635160"/>
                </a:lnTo>
                <a:lnTo>
                  <a:pt x="2559385" y="645380"/>
                </a:lnTo>
                <a:lnTo>
                  <a:pt x="2511444" y="648898"/>
                </a:lnTo>
                <a:lnTo>
                  <a:pt x="324424" y="648898"/>
                </a:lnTo>
                <a:lnTo>
                  <a:pt x="276483" y="645380"/>
                </a:lnTo>
                <a:lnTo>
                  <a:pt x="230726" y="635160"/>
                </a:lnTo>
                <a:lnTo>
                  <a:pt x="187655" y="618741"/>
                </a:lnTo>
                <a:lnTo>
                  <a:pt x="147771" y="596624"/>
                </a:lnTo>
                <a:lnTo>
                  <a:pt x="111578" y="569312"/>
                </a:lnTo>
                <a:lnTo>
                  <a:pt x="79575" y="537306"/>
                </a:lnTo>
                <a:lnTo>
                  <a:pt x="52266" y="501109"/>
                </a:lnTo>
                <a:lnTo>
                  <a:pt x="30152" y="461223"/>
                </a:lnTo>
                <a:lnTo>
                  <a:pt x="13735" y="418149"/>
                </a:lnTo>
                <a:lnTo>
                  <a:pt x="3517" y="372390"/>
                </a:lnTo>
                <a:lnTo>
                  <a:pt x="0" y="324449"/>
                </a:lnTo>
                <a:close/>
              </a:path>
            </a:pathLst>
          </a:custGeom>
          <a:ln w="28574">
            <a:solidFill>
              <a:srgbClr val="B35E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95460" y="2746461"/>
            <a:ext cx="198691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B35E05"/>
                </a:solidFill>
                <a:latin typeface="Arial"/>
                <a:cs typeface="Arial"/>
                <a:hlinkClick r:id="rId5"/>
              </a:rPr>
              <a:t>submission@iymc.info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4204" y="2358436"/>
            <a:ext cx="8464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B35E05"/>
                </a:solidFill>
                <a:latin typeface="Arial"/>
                <a:cs typeface="Arial"/>
              </a:rPr>
              <a:t>Contact </a:t>
            </a:r>
            <a:r>
              <a:rPr sz="1000" b="1" spc="-10" dirty="0">
                <a:solidFill>
                  <a:srgbClr val="B35E05"/>
                </a:solidFill>
                <a:latin typeface="Arial"/>
                <a:cs typeface="Arial"/>
              </a:rPr>
              <a:t>Email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70915" y="3651992"/>
            <a:ext cx="2835910" cy="648970"/>
          </a:xfrm>
          <a:custGeom>
            <a:avLst/>
            <a:gdLst/>
            <a:ahLst/>
            <a:cxnLst/>
            <a:rect l="l" t="t" r="r" b="b"/>
            <a:pathLst>
              <a:path w="2835909" h="648970">
                <a:moveTo>
                  <a:pt x="0" y="324449"/>
                </a:moveTo>
                <a:lnTo>
                  <a:pt x="3517" y="276502"/>
                </a:lnTo>
                <a:lnTo>
                  <a:pt x="13735" y="230739"/>
                </a:lnTo>
                <a:lnTo>
                  <a:pt x="30152" y="187664"/>
                </a:lnTo>
                <a:lnTo>
                  <a:pt x="52266" y="147778"/>
                </a:lnTo>
                <a:lnTo>
                  <a:pt x="79575" y="111582"/>
                </a:lnTo>
                <a:lnTo>
                  <a:pt x="111578" y="79578"/>
                </a:lnTo>
                <a:lnTo>
                  <a:pt x="147771" y="52267"/>
                </a:lnTo>
                <a:lnTo>
                  <a:pt x="187655" y="30153"/>
                </a:lnTo>
                <a:lnTo>
                  <a:pt x="230726" y="13735"/>
                </a:lnTo>
                <a:lnTo>
                  <a:pt x="276483" y="3517"/>
                </a:lnTo>
                <a:lnTo>
                  <a:pt x="324424" y="0"/>
                </a:lnTo>
                <a:lnTo>
                  <a:pt x="2511444" y="0"/>
                </a:lnTo>
                <a:lnTo>
                  <a:pt x="2562494" y="4040"/>
                </a:lnTo>
                <a:lnTo>
                  <a:pt x="2611831" y="15923"/>
                </a:lnTo>
                <a:lnTo>
                  <a:pt x="2658583" y="35288"/>
                </a:lnTo>
                <a:lnTo>
                  <a:pt x="2701878" y="61775"/>
                </a:lnTo>
                <a:lnTo>
                  <a:pt x="2740844" y="95024"/>
                </a:lnTo>
                <a:lnTo>
                  <a:pt x="2774093" y="133990"/>
                </a:lnTo>
                <a:lnTo>
                  <a:pt x="2800580" y="177287"/>
                </a:lnTo>
                <a:lnTo>
                  <a:pt x="2819945" y="224043"/>
                </a:lnTo>
                <a:lnTo>
                  <a:pt x="2831828" y="273387"/>
                </a:lnTo>
                <a:lnTo>
                  <a:pt x="2835869" y="324449"/>
                </a:lnTo>
                <a:lnTo>
                  <a:pt x="2832351" y="372396"/>
                </a:lnTo>
                <a:lnTo>
                  <a:pt x="2822133" y="418158"/>
                </a:lnTo>
                <a:lnTo>
                  <a:pt x="2805716" y="461233"/>
                </a:lnTo>
                <a:lnTo>
                  <a:pt x="2783602" y="501120"/>
                </a:lnTo>
                <a:lnTo>
                  <a:pt x="2756293" y="537316"/>
                </a:lnTo>
                <a:lnTo>
                  <a:pt x="2724291" y="569320"/>
                </a:lnTo>
                <a:lnTo>
                  <a:pt x="2688097" y="596630"/>
                </a:lnTo>
                <a:lnTo>
                  <a:pt x="2648214" y="618745"/>
                </a:lnTo>
                <a:lnTo>
                  <a:pt x="2605142" y="635162"/>
                </a:lnTo>
                <a:lnTo>
                  <a:pt x="2559385" y="645381"/>
                </a:lnTo>
                <a:lnTo>
                  <a:pt x="2511444" y="648898"/>
                </a:lnTo>
                <a:lnTo>
                  <a:pt x="324424" y="648898"/>
                </a:lnTo>
                <a:lnTo>
                  <a:pt x="276483" y="645381"/>
                </a:lnTo>
                <a:lnTo>
                  <a:pt x="230726" y="635162"/>
                </a:lnTo>
                <a:lnTo>
                  <a:pt x="187655" y="618745"/>
                </a:lnTo>
                <a:lnTo>
                  <a:pt x="147771" y="596630"/>
                </a:lnTo>
                <a:lnTo>
                  <a:pt x="111578" y="569320"/>
                </a:lnTo>
                <a:lnTo>
                  <a:pt x="79575" y="537316"/>
                </a:lnTo>
                <a:lnTo>
                  <a:pt x="52266" y="501120"/>
                </a:lnTo>
                <a:lnTo>
                  <a:pt x="30152" y="461233"/>
                </a:lnTo>
                <a:lnTo>
                  <a:pt x="13735" y="418158"/>
                </a:lnTo>
                <a:lnTo>
                  <a:pt x="3517" y="372396"/>
                </a:lnTo>
                <a:lnTo>
                  <a:pt x="0" y="324449"/>
                </a:lnTo>
                <a:close/>
              </a:path>
            </a:pathLst>
          </a:custGeom>
          <a:ln w="28574">
            <a:solidFill>
              <a:srgbClr val="66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14204" y="3453799"/>
            <a:ext cx="2330450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5" dirty="0">
                <a:solidFill>
                  <a:srgbClr val="660000"/>
                </a:solidFill>
                <a:latin typeface="Arial"/>
                <a:cs typeface="Arial"/>
              </a:rPr>
              <a:t>Submission</a:t>
            </a:r>
            <a:r>
              <a:rPr sz="1000" b="1" dirty="0">
                <a:solidFill>
                  <a:srgbClr val="6600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660000"/>
                </a:solidFill>
                <a:latin typeface="Arial"/>
                <a:cs typeface="Arial"/>
              </a:rPr>
              <a:t>Deadline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1400" b="1" spc="-30" dirty="0">
                <a:solidFill>
                  <a:srgbClr val="660000"/>
                </a:solidFill>
                <a:latin typeface="Arial"/>
                <a:cs typeface="Arial"/>
              </a:rPr>
              <a:t>Sunday </a:t>
            </a:r>
            <a:r>
              <a:rPr sz="1400" b="1" dirty="0">
                <a:solidFill>
                  <a:srgbClr val="660000"/>
                </a:solidFill>
                <a:latin typeface="Arial"/>
                <a:cs typeface="Arial"/>
              </a:rPr>
              <a:t>fi5.</a:t>
            </a:r>
            <a:r>
              <a:rPr sz="1400" b="1" spc="-30" dirty="0">
                <a:solidFill>
                  <a:srgbClr val="66000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660000"/>
                </a:solidFill>
                <a:latin typeface="Arial"/>
                <a:cs typeface="Arial"/>
              </a:rPr>
              <a:t>December</a:t>
            </a:r>
            <a:r>
              <a:rPr sz="1400" b="1" spc="-30" dirty="0">
                <a:solidFill>
                  <a:srgbClr val="660000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660000"/>
                </a:solidFill>
                <a:latin typeface="Arial"/>
                <a:cs typeface="Arial"/>
              </a:rPr>
              <a:t>2024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0532" y="4294740"/>
            <a:ext cx="5083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545" dirty="0">
                <a:solidFill>
                  <a:srgbClr val="234875"/>
                </a:solidFill>
                <a:latin typeface="Liberation Sans"/>
                <a:cs typeface="Liberation Sans"/>
              </a:rPr>
              <a:t>W</a:t>
            </a:r>
            <a:r>
              <a:rPr sz="3400" b="1" spc="-19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spc="545" dirty="0">
                <a:solidFill>
                  <a:srgbClr val="234875"/>
                </a:solidFill>
                <a:latin typeface="Liberation Sans"/>
                <a:cs typeface="Liberation Sans"/>
              </a:rPr>
              <a:t>W</a:t>
            </a:r>
            <a:r>
              <a:rPr sz="3400" b="1" spc="-10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spc="545" dirty="0">
                <a:solidFill>
                  <a:srgbClr val="234875"/>
                </a:solidFill>
                <a:latin typeface="Liberation Sans"/>
                <a:cs typeface="Liberation Sans"/>
              </a:rPr>
              <a:t>W</a:t>
            </a:r>
            <a:r>
              <a:rPr sz="3400" b="1" spc="-9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dirty="0">
                <a:solidFill>
                  <a:srgbClr val="234875"/>
                </a:solidFill>
                <a:latin typeface="Liberation Sans"/>
                <a:cs typeface="Liberation Sans"/>
              </a:rPr>
              <a:t>.</a:t>
            </a:r>
            <a:r>
              <a:rPr sz="3400" b="1" spc="-9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dirty="0">
                <a:solidFill>
                  <a:srgbClr val="234875"/>
                </a:solidFill>
                <a:latin typeface="Liberation Sans"/>
                <a:cs typeface="Liberation Sans"/>
              </a:rPr>
              <a:t>I</a:t>
            </a:r>
            <a:r>
              <a:rPr sz="3400" b="1" spc="-10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spc="-204" dirty="0">
                <a:solidFill>
                  <a:srgbClr val="234875"/>
                </a:solidFill>
                <a:latin typeface="Liberation Sans"/>
                <a:cs typeface="Liberation Sans"/>
              </a:rPr>
              <a:t>Y</a:t>
            </a:r>
            <a:r>
              <a:rPr sz="3400" b="1" spc="-5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spc="85" dirty="0">
                <a:solidFill>
                  <a:srgbClr val="234875"/>
                </a:solidFill>
                <a:latin typeface="Liberation Sans"/>
                <a:cs typeface="Liberation Sans"/>
              </a:rPr>
              <a:t>M</a:t>
            </a:r>
            <a:r>
              <a:rPr sz="3400" b="1" spc="-9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dirty="0">
                <a:solidFill>
                  <a:srgbClr val="234875"/>
                </a:solidFill>
                <a:latin typeface="Liberation Sans"/>
                <a:cs typeface="Liberation Sans"/>
              </a:rPr>
              <a:t>C</a:t>
            </a:r>
            <a:r>
              <a:rPr sz="3400" b="1" spc="-9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dirty="0">
                <a:solidFill>
                  <a:srgbClr val="234875"/>
                </a:solidFill>
                <a:latin typeface="Liberation Sans"/>
                <a:cs typeface="Liberation Sans"/>
              </a:rPr>
              <a:t>.</a:t>
            </a:r>
            <a:r>
              <a:rPr sz="3400" b="1" spc="-100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dirty="0">
                <a:solidFill>
                  <a:srgbClr val="234875"/>
                </a:solidFill>
                <a:latin typeface="Liberation Sans"/>
                <a:cs typeface="Liberation Sans"/>
              </a:rPr>
              <a:t>I</a:t>
            </a:r>
            <a:r>
              <a:rPr sz="3400" b="1" spc="-9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spc="70" dirty="0">
                <a:solidFill>
                  <a:srgbClr val="234875"/>
                </a:solidFill>
                <a:latin typeface="Liberation Sans"/>
                <a:cs typeface="Liberation Sans"/>
              </a:rPr>
              <a:t>N</a:t>
            </a:r>
            <a:r>
              <a:rPr sz="3400" b="1" spc="-95" dirty="0">
                <a:solidFill>
                  <a:srgbClr val="234875"/>
                </a:solidFill>
                <a:latin typeface="Liberation Sans"/>
                <a:cs typeface="Liberation Sans"/>
              </a:rPr>
              <a:t> </a:t>
            </a:r>
            <a:r>
              <a:rPr sz="3400" b="1" spc="-210" dirty="0">
                <a:solidFill>
                  <a:srgbClr val="234875"/>
                </a:solidFill>
                <a:latin typeface="Liberation Sans"/>
                <a:cs typeface="Liberation Sans"/>
              </a:rPr>
              <a:t>F</a:t>
            </a:r>
            <a:r>
              <a:rPr sz="3400" b="1" spc="-50" dirty="0">
                <a:solidFill>
                  <a:srgbClr val="234875"/>
                </a:solidFill>
                <a:latin typeface="Liberation Sans"/>
                <a:cs typeface="Liberation Sans"/>
              </a:rPr>
              <a:t> O</a:t>
            </a:r>
            <a:endParaRPr sz="3400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244" y="730973"/>
            <a:ext cx="3227468" cy="2822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On-screen Show (16:9)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Liberation Sans</vt:lpstr>
      <vt:lpstr>Office Theme</vt:lpstr>
      <vt:lpstr>International Youth Math Challenge 2024</vt:lpstr>
      <vt:lpstr>What is IYMC?</vt:lpstr>
      <vt:lpstr>Features of IYMC</vt:lpstr>
      <vt:lpstr>Rounds of IYMC</vt:lpstr>
      <vt:lpstr>Prizes and Awards</vt:lpstr>
      <vt:lpstr>How to participate?</vt:lpstr>
      <vt:lpstr>Further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IYMC_PPT 2024</dc:title>
  <dc:creator>PC</dc:creator>
  <cp:lastModifiedBy>mohammed ibrahim</cp:lastModifiedBy>
  <cp:revision>1</cp:revision>
  <dcterms:created xsi:type="dcterms:W3CDTF">2024-08-12T13:12:10Z</dcterms:created>
  <dcterms:modified xsi:type="dcterms:W3CDTF">2024-08-12T13:14:36Z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2024-08-12T00:00:00Z</vt:filetime>
  </property>
  <property fmtid="{D5CDD505-2E9C-101B-9397-08002B2CF9AE}" pid="4" name="Producer">
    <vt:lpwstr>3-Heights(TM) PDF Security Shell 4.8.25.2 (http://www.pdf-tools.com)</vt:lpwstr>
  </property>
</Properties>
</file>