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cm"/>
          <inkml:channel name="T" type="integer" max="2.14748E9" units="dev"/>
        </inkml:traceFormat>
        <inkml:channelProperties>
          <inkml:channelProperty channel="X" name="resolution" value="684.58545" units="1/cm"/>
          <inkml:channelProperty channel="Y" name="resolution" value="1213.09827" units="1/cm"/>
          <inkml:channelProperty channel="F" name="resolution" value="1.41944" units="1/cm"/>
          <inkml:channelProperty channel="T" name="resolution" value="1" units="1/dev"/>
        </inkml:channelProperties>
      </inkml:inkSource>
      <inkml:timestamp xml:id="ts0" timeString="2017-03-23T19:08:03.5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1087 1420 4 0,'25'-2'92'15,"0"-6"2"-15,-4 7-9 16,-5-2-5-16,5 3-3 0,-3 1 2 15,1 5-79-15,-5-4-3 16,3 2 4-16,-7 0-2 16,3 1 4-16,-1 16-3 15,-2 0 0-15,-12 10 0 0,0 2 0 16,-4 5 0-16,-2 9 0 15,-7 5 0-15,1 11 0 16,-3-5 0-16,1 4 0 16,-3 1 0-16,1 0 0 0,1-2 0 15,15 4 0-15,-2-7-55 16,8-27-29-16,15-16 0 15,-1-24-4-15,7-9-6 0,-2-12-5 16</inkml:trace>
  <inkml:trace contextRef="#ctx0" brushRef="#br0" timeOffset="226.9773">1869 2024 23 0,'24'21'100'0,"-13"-4"-2"16,7 1-15-16,-13-2-15 15,3-3-68-15,-4-1 2 16,12-10-89-16,-3 1-7 0,-15-13-9 16</inkml:trace>
  <inkml:trace contextRef="#ctx0" brushRef="#br0" timeOffset="873.9125">3097 935 22 0,'0'0'96'0,"0"0"2"0,0 0-9 15,0 0-6-15,0 0-1 16,8 0-41-16,-2-1-41 15,31 15 0-15,-33 3 0 16,0 2 0-16,1 10 0 16,-5 8 0-16,0 4 0 0,-17 50 0 15,-12 8 0-15,0 27 0 16,-8-4 0-16,2-11 0 15,-6-8 0-15,5-16 0 16,14-32 0-16,3-13 0 0,7-11 0 16,5-16 0-16,3-2 0 15,4-13 0-15,0 9 0 16,4-9 0-16,9 0 0 15,1 0 0-15,7-4 0 0,8 1 0 16,10-7 0-16,7 4 0 16,1-8 0-16,9 3 0 15,0-7 0-15,4-7-77 16,2 8-10-16,-15-7-2 0,-3 0-4 15,-15-12-5-15</inkml:trace>
  <inkml:trace contextRef="#ctx0" brushRef="#br0" timeOffset="1104.8895">3679 1468 30 0,'13'0'104'0,"1"0"-4"0,-3 7-9 16,-1 5-2-16,0 15-4 15,1 15-73-15,-11 6-12 16,-9-9 0-16,-13 2 0 16,13 15 0-16,-1 7 0 0,6-21-49 15,2 11-37-15,-4-25-1 16,2-12-1-16,-3-26-6 15,1-14-3-15</inkml:trace>
  <inkml:trace contextRef="#ctx0" brushRef="#br0" timeOffset="1284.8715">3665 1222 13 0,'6'-49'107'16,"2"2"-5"-16,-1-2-11 0,5 7-8 15,-6 7-8-15,11 4-56 16,-5 21-103-16,3 2 0 15,-1 10-13-15,-4 14-2 16,-1 5-2-16</inkml:trace>
  <inkml:trace contextRef="#ctx0" brushRef="#br0" timeOffset="1556.8442">3956 1150 91 0,'25'5'101'16,"-2"-5"-5"-16,2 6-4 0,-5 6-6 15,-1 5-41-15,-2 8-45 16,-1 3 0-16,-8-6 0 16,11 40 0-16,-13-2 0 15,-6 1 0-15,-16 0 0 0,-1 10 0 16,-1-8 0-16,-1-2 0 15,4-27 0-15,5-10 0 16,0-13 0-16,10-11-10 16,16-26-73-16,-12 0-2 0,9-11-3 15,1-8-3-15,7 7-7 16</inkml:trace>
  <inkml:trace contextRef="#ctx0" brushRef="#br0" timeOffset="1726.8273">4205 1413 51 0,'28'-47'92'0,"1"0"-2"0,4 6-4 16,1 1 0-16,-3 5-3 15,-5 5-60-15,-3 15-23 16,-2 5 0-16,4 12 0 15,-13 7 0-15,13 62 0 16,-25 5 0-16,-10 33 0 0,-9-10 0 16,0 4 0-16,-8-2-40 15,9-30-40-15,14-43-8 16,0-21-3-16,6-18-6 0,4-23 1 15</inkml:trace>
  <inkml:trace contextRef="#ctx0" brushRef="#br0" timeOffset="2158.7841">4556 1318 24 0,'21'-14'105'16,"-1"0"-4"-16,3 6-10 15,2 6-5-15,0 2-2 0,6 4-64 16,0 3-20-16,4 5 0 15,-2 1 0-15,2 1 0 16,0-10 0-16,-2-2 0 0,-4-1 0 16,-2-1-3-16,-13-6-3 15,7-2 4-15,2-3 8 16,-4-2-1-16,-19 13-5 15,16-22 0-15,9-16 0 0,-23 16 0 16,-2 3 0-16,-10 3 0 16,10 16 0-16,-36-30 0 15,12 26 0-15,-3 4 0 16,-2 3 0-16,0 6 0 0,0-1 0 15,0 10 0-15,2 4 0 16,9-19 0-16,-30 68 0 16,15 3 0-16,10-1 0 15,19 15 0-15,12-27 0 0,19-5 0 16,15-15 0-16,7-32 0 15,11-5-45-15,-23-15-40 16,3-6-4-16,3-3-1 16,-2-1-10-16,1-9 1 15</inkml:trace>
  <inkml:trace contextRef="#ctx0" brushRef="#br0" timeOffset="2582.7417">5422 1306 13 0,'27'-32'103'16,"-2"4"-4"-16,-3-2-3 0,-7 14-5 15,-9 5-5-15,0-5-63 16,-6 4-23-16,0 12 0 15,-4-7 0-15,-6 17 0 0,-5 6 0 16,-3-1 0-16,-5 2 0 16,-4 10 0-16,15 3 0 15,-42 50 0-15,-6-10 0 16,10 2 0-16,3 12 0 0,8-5 0 15,10-9 0-15,16-20 0 16,13-33 0-16,17-14 0 16,4-14 0-16,-9-6 0 15,7-3 0-15,3-10 0 0,3-6 0 16,2-8 0-16,0 3-3 15,2-1 0-15,0-6 9 16,-2 4-6-16,-1-1 0 16,-1 0 0-16,2 6 0 0,-6 6 0 15,2 5 0-15,-1 6 0 16,-3 6 0-16,18 13 0 15,-18 20 0-15,-15 11 0 16,2 6 0-16,2 36 0 16,-8 4 0-16,11 8-32 0,1-25-54 15,-2-19-5-15,-10-38-6 16,13 0-2-16,1-6-4 15</inkml:trace>
  <inkml:trace contextRef="#ctx0" brushRef="#br0" timeOffset="2858.7141">5817 1380 25 0,'27'-42'103'0,"2"2"-3"16,-5 0-9-16,3 4-3 15,0 12 2-15,4-7-76 16,-4 11-14-16,2 11 0 0,-6 9 0 16,-3 9 0-16,-5 30 0 15,-3 36 0-15,-16 15 0 16,-12 7 0-16,-13 3 0 15,-6-13 0-15,-9-1 0 0,3-20 0 16,4-24 0-16,10-16 0 16,12-17 0-16,15-15 0 15,15-27 0-15,-1 6 0 16,7-10 0-16,10-6 0 0,4-6 0 15,8-1 0-15,5-8-82 16,2 2-11-16,-1-1 0 16,1 6-3-16,-1-12-8 15</inkml:trace>
  <inkml:trace contextRef="#ctx0" brushRef="#br0" timeOffset="3334.6665">7351 1186 16 0,'24'-10'101'0,"-24"10"-3"16,42-28-5-16,-28 19-6 15,-1 16-2-15,-3 7-54 16,0-4-31-16,-1 6 0 0,5 47 0 15,-16 0 0-15,-19 3 0 16,-6 4 0-16,-4 5 0 16,-10 14 0-16,-4-13 0 15,-1-16 0-15,11-14 0 16,6-10 0-16,8-9 0 0,13-15 0 15,12-18 0-15,9-12 0 16,9-6 0-16,7-7 0 16,7-7 0-16,3-1 0 15,6-8 0-15,-1 0 0 0,3 5 0 16,1-6 0-16,3 7 0 15,-3-8 0-15,-3 9-52 16,5 3-34-16,-2 3-3 0,-7 4-3 16,-2 0-10-16</inkml:trace>
  <inkml:trace contextRef="#ctx0" brushRef="#br0" timeOffset="3734.6265">7952 1246 19 0,'8'6'103'15,"-8"0"-3"-15,0-6-7 16,0 10-5-16,5-1 1 0,1 11-70 15,6 2-19-15,5-11 0 16,3-1 0-16,1-5 0 16,6-1 0-16,0-4 0 15,2-2 0-15,-2-4 0 0,4-5 0 16,0-7 0-16,-2 0 0 15,2 1 0-15,-2 5 0 16,-1-11 0-16,-28 23 0 16,46-44 0-16,-46 44 0 15,12-25 0-15,-1-1 0 0,-13-4 0 16,-13 24 0-16,-1 3 0 15,-11 3 0-15,-4 7 0 16,-2 7 0-16,-5 14 0 0,14-4 0 16,-53 35 0-16,11 26 0 15,2-7 0-15,16 14 0 16,15-23 0-16,25 7 0 15,16-17 0-15,25-30 0 0,15-14 0 16,20-14 0-16,15-16-44 16,-40-1-46-16,7-7-3 15,4-6-3-15,4-4-7 16</inkml:trace>
  <inkml:trace contextRef="#ctx0" brushRef="#br0" timeOffset="4201.5797">8951 1169 26 0,'41'-35'109'16,"-4"-5"-5"-16,-8 8-11 15,-8 4-1-15,-21 28-5 0,10-16-87 16,0-1 0-16,-18 17 0 16,-6 8 0-16,-11 8 0 15,-4 3 0-15,-4 1 0 16,-6 8 0-16,32 26 0 0,-108 16 0 15,28 15 0 1,6 3 0-16,17-3 0 0,19-9 0 16,20-18 0-16,25-19 0 15,6-39 0-15,15-9-36 16,1-15-8-16,5-10 13 0,4-5 11 15,0 3 13-15,5-6 8 16,-3-1 10-16,2 4 23 16,-4-2 13-16,0-4-2 15,2 11-45-15,-2 6 0 0,0 6 0 16,-8 8 0-16,-1 6 0 15,-5 8 0-15,-7 60 0 16,-16 32 0-16,-13 17 0 16,-10 10 0-16,-6 18 0 0,-10-13 0 15,-7-3 0-15,-4-12 0 16,-6-5 0-16,-2 1 0 15,0-6 0-15,-2-10 0 16,4-8 0-16,6-17 0 0,9-28-44 16,22-23-44-16,17-40-3 15,18-25-5-15,15-40-8 16</inkml:trace>
  <inkml:trace contextRef="#ctx0" brushRef="#br0" timeOffset="4543.5456">8994 1378 19 0,'62'-54'111'15,"-10"3"-1"-15,4 11-17 16,-7 7 4-16,3 9-16 16,-5 13-81-16,-30 24 0 15,16-2 0-15,-4 21 0 16,6 40 0-16,-23 27 0 0,-26 6 0 15,-17-4 0-15,-6 11 0 16,4-15 0-16,0-37 0 16,6-28 0-16,8-11 0 15,13-26 0-15,12-25 0 0,9 3 0 16,7-13 0-16,9-5 0 15,9-3 0-15,1-6 0 16,9-8 0-16,3 4 0 16,1-2 0-16,6 1 0 15,-2 3 0-15,4 3-60 0,-2 2-33 16,-8 3-1-16,-3 2-1 15,-5 12-6-15</inkml:trace>
  <inkml:trace contextRef="#ctx0" brushRef="#br0" timeOffset="4912.5086">10069 1173 38 0,'-4'25'108'15,"-2"-2"-4"-15,-1-1-8 16,1-3-4-16,6 4-19 0,6 0-73 16,7-4 0-16,7-10 0 15,9 0 0-15,2-8 0 16,7-6 0-16,1-7 0 15,-2-5-56-15,0-1 19 0,-4-3 14 16,5-6 15-16,-7-2 5 16,0 5 11-16,-31 24 12 15,24-26 17-15,24-31 11 16,-48 57-34-16,8-24-14 15,-2-18 0-15,-16 26 0 0,-8 17 0 16,-11 6 0-16,-9 8 0 16,-1 12 0-16,-4 4 0 15,-21 24 0-15,20-12 0 16,1 16 0-16,-36 38 0 15,15 16 0-15,19-9 0 0,26-1 0 16,23-30 0-16,33-30 0 16,21-33 0-16,23-25-30 15,-36-2-61-15,9-5-2 16,-2-6-7-16,4-5-8 0</inkml:trace>
  <inkml:trace contextRef="#ctx0" brushRef="#br0" timeOffset="5264.4734">10863 1243 29 0,'45'-45'101'0,"-12"5"1"0,-2 2-6 15,-31 38-6-15,29-51-3 16,-27 39-81-16,-2 12-6 16,-14-7 0-16,1 14 0 15,-5 9 0-15,-5-2 0 0,0-3 0 16,3 11 0-16,-5-3 0 15,4 3 0-15,3-3 0 16,5 4 0-16,3-2 0 16,6-2 0-16,4-4 0 15,2 0 0-15,6-4 0 0,7-1 0 16,-1 4 0-16,0-7 0 15,1 6 0-15,-7 3 0 0,-6 15 0 16,-2 4 0-16,-18 1 0 16,-15 9 0-16,-15 3 0 15,5-3 0-15,-5-7 0 16,17-17-25-16,17-9-63 0,14-12-2 15,18-17-5-15,-3-4-8 16,5-5-1-16</inkml:trace>
  <inkml:trace contextRef="#ctx0" brushRef="#br0" timeOffset="5616.4382">11084 1273 91 0,'54'-37'106'0,"-1"-7"-6"16,-3 11-8-16,0 2-4 16,-11 1-54-16,-2 2-34 15,-8 17 0-15,-8 1 0 16,-21 10 0-16,10 0 0 0,-12 11 0 15,-8 1 0-15,-7 2 0 16,1 9 0-16,-1 1 0 16,0-2 0-16,3-3 0 15,2 7 0-15,1 0 0 0,3-6 0 16,4 9 0-16,4-2 0 15,2 22 0-15,6-22 0 16,-2 8 0-16,5 6 0 16,1 1 0-16,-12-6 0 15,-12 4 0-15,-19-4 0 0,-4 3 0 16,-7-5 0-16,3 0 0 15,-4-6 0-15,12-5 0 16,4 1-73-16,10-14-20 0,17-10 1 16,2-21-9-16,25-15-3 15</inkml:trace>
  <inkml:trace contextRef="#ctx0" brushRef="#br0" timeOffset="5816.4182">11530 1332 36 0,'48'-29'108'0,"-3"11"-2"16,-1-9-8-16,-7 9-1 15,0 4-31-15,-6 13-66 0,-8 9 0 16,10 20 0-16,-25 53 0 16,-16 9 0-16,-19-22 0 15,-2 6 0-15,-6-10 0 16,10-11-11-16,7-13-78 0,5-40-3 15,11-10-8-15,2-11-5 16,2-12 2-16</inkml:trace>
  <inkml:trace contextRef="#ctx0" brushRef="#br0" timeOffset="5967.4032">11789 1062 36 0,'12'-59'104'0,"1"8"-1"16,-1-3-7-16,-4 14-6 15,-8 40-8-15,9-21-82 16,-1 1-21-16,-8 20-70 15,20 10 1-15,-20-10-7 0,9 18-11 16,1 2 4-16</inkml:trace>
  <inkml:trace contextRef="#ctx0" brushRef="#br0" timeOffset="6342.3657">12082 1006 24 0,'0'0'107'0,"58"13"1"16,-25-23-12-16,-33 10-2 16,46-8-12-16,-26 10-82 15,-3 5 0-15,-9 9 0 16,-2 2 0-16,-6 4 0 0,-2 1 0 15,-6 4 0-15,-2 12 0 16,-5 14 0-16,-10 32 0 16,7-5 0-16,5 31 0 15,7-30 0-15,12-24 0 0,15-10 0 16,12-30 0-16,-12-23 0 15,2-9 0-15,1-9 0 16,1-2 0-16,-2-6 0 16,2-3 0-16,-7-11 0 15,-1-7 0-15,-1 9 0 0,-1-2 0 16,-7-4 0-16,0 9 0 15,-3-5 0-15,-3 2 0 16,-6 16 0-16,-5-5 0 16,9 33 0-16,-33-31 0 15,13 31 0-15,1-3-29 0,4 6-61 16,3 3 0-16,6 3-7 15,4 7-7-15,2-7 3 16</inkml:trace>
  <inkml:trace contextRef="#ctx0" brushRef="#br0" timeOffset="6752.3247">12636 1117 19 0,'52'-16'108'0,"-7"6"-4"16,-1-2-9-16,-3 7 1 0,-4-1-7 16,1 6-89-16,-9 5 0 15,-3 14 0-15,-5 1 0 16,-4 14 0-16,-11-7 0 15,-2-1 0-15,-6 46 0 16,-41 14 0-16,16-4 0 0,0 2 0 16,-4-6 0-16,0-18 0 15,-2-14 0-15,16-37 0 16,17-9 0-16,4-9 0 15,5-14 0-15,9-5 0 0,9-9 0 16,4-5 0-16,4 0 0 16,4 0 0-16,3-7 0 15,3 4 0-15,-3-11 0 16,5 8 0-16,1-4 0 15,1 7 0-15,-1 3 0 16,4 6 0-16,-9 17 0 0,-2 1 0 16,-4 17 0-16,-8 7 0 15,-6 13 0-15,-8 11 0 16,-3 3 0-16,-12-33 0 15,15 90-17-15,-5-47-72 0,0-1-8 16,-2-9-2-16,3 0-6 16,-3-15 1-16</inkml:trace>
  <inkml:trace contextRef="#ctx0" brushRef="#br0" timeOffset="6906.3093">13955 1294 4 0,'44'1'107'0,"-7"5"-11"16,31 21-22-16,4 24-74 15,-18 3 3-15,-13 11-1 16,-34-47-78-16,-3 3-32 16,-17-10 6-16</inkml:trace>
  <inkml:trace contextRef="#ctx0" brushRef="#br0" timeOffset="8763.1236">3278 4127 0 0,'17'0'98'16,"0"0"-1"-16,-5 0-7 15,0 0-5-15,-5 0-2 0,-7 0-25 16,6 1-58-16,-2 7 0 16,-2 1 0-16,4 2 0 15,0 4 0-15,3 4 0 16,3 5 0-16,-2 6 0 0,1 5 0 15,-1 6 0-15,0 9 0 16,-1 7 0-16,-1 6 0 16,-2 4 0-16,-2 5 0 15,0-4 0-15,-2-2 0 0,3-9 0 16,-1-9 0-16,2-10 0 15,0-13 0-15,4-19 0 16,3-14 0-16,1-20 0 0,9-15 0 16,0-9 0-16,2-8 0 15,4-5 0-15,-1 1 0 16,1 7 0-16,-4 9 0 15,0 11 0-15,-4 8 0 0,-3 10 0 16,-1 8 0-16,1 7 0 16,1 6 0-16,2 9 0 15,1 0 0-15,3 14 0 16,2 5 0-16,-4 8 0 0,6 8 0 15,-4 0 0-15,-1-4 0 16,-1-1 0-16,-2 0 0 16,-1-11 0-16,-1-9 0 15,2-13 0-15,-1-15 0 0,3-17 0 16,6-13 0-16,2-13 0 15,8-15 0-15,5-12 0 16,-1-5 0-16,7-5 0 0,-3 5 0 16,3 5 0-16,-5 3 0 15,1 11 0-15,-9 5 0 16,-2 14-44-16,-4 9-46 15,-14 11-1-15,-11 10-7 0,-16 8-5 16</inkml:trace>
  <inkml:trace contextRef="#ctx0" brushRef="#br0" timeOffset="11425.8572">5554 4211 29 0,'-6'-6'77'0,"-4"0"-1"16,2-2 1-16,-1 2-2 16,-1-4-1-16,2 5-59 15,-1 1-2-15,9 4-2 0,0 0-1 16,0-9-2-16,0 9-3 15,9-3 0-15,1 3 1 16,7-1 3-16,1 1 1 16,9 0 1-16,2 0-11 0,8 1 0 15,5-1 0-15,7 1 0 16,-1-1 0-16,5 0 0 15,3 0 0-15,2 1 0 16,0 2 0-16,-4 1 0 0,-5 1 0 16,3-2 0-16,-4-2 0 15,-5-1 0-15,-8-3 0 16,-2-3-21-16,-4 2-64 15,-12-7-3-15,-9 5-1 0,-14 2-6 16,-11 4-1-16</inkml:trace>
  <inkml:trace contextRef="#ctx0" brushRef="#br0" timeOffset="11726.8272">5323 4487 3 0,'-6'19'97'16,"6"-4"-2"-16,2-2-4 16,6-4-5-16,6-4 1 15,9-4-35-15,-2-2-52 16,16 0 0-16,13-5 0 0,5 1 0 15,10 0 0-15,7 4 0 16,0-2 0-16,7 2 0 16,3 2 0-16,-1-1 0 15,4 4 0-15,4 1 0 0,-7-5 0 16,3-1-49-16,0 0-41 15,-21-6-1-15,-12-2-8 16,-25 0-5-16</inkml:trace>
  <inkml:trace contextRef="#ctx0" brushRef="#br0" timeOffset="13680.6318">7841 3790 75 0,'-5'-23'92'15,"-5"-4"-3"-15,4 4-5 16,-4-1 0-16,-1 2-4 16,-7 0-73-16,7 6-7 0,1 3 0 15,0 6 0-15,-3 5 0 16,-3 2 0-16,-3 8 0 15,-4 6 0-15,-6 3 0 0,-4 7 0 16,-2 7 0-16,-2 4 0 16,-4 5 0-16,3 9 0 15,-1 7 0-15,8 6 0 16,4 8 0-16,9 0 0 0,9 2 0 15,9 1 0-15,9-4 0 16,15-5 0-16,10-11 0 16,11-9 0-16,5-15 0 15,8-11 0-15,6-18 0 0,2-15 0 16,6-19 0-16,0-16 0 15,3-10 0-15,-5-11 0 16,0-5 0-16,-8-4 0 16,-8-1 0-16,-8 4 0 0,-13 7 0 15,-8 4 0-15,-11 8 0 16,-14 6 0-16,-4 7 0 15,-13 10 0-15,-3 7 0 0,-15 10 0 16,-3 6 0-16,1 6 0 16,-2 6 0-16,0 8 0 15,3 3 0-15,10-8-25 16,3 8-57-16,8-5-4 0,7-6-2 15,2-6-7-15,4-9-4 16</inkml:trace>
  <inkml:trace contextRef="#ctx0" brushRef="#br0" timeOffset="14047.5951">8008 3240 29 0,'10'6'105'0,"-10"-6"-6"15,11 8-6-15,-11-8-3 16,0 9-3-16,0-9-79 15,-9 6-8-15,-1 2 0 0,10 11 0 16,0 9 0-16,0 10 0 16,0 7 0-16,0 12 0 15,-2 9 0-15,2 6 0 16,-2 6 0-16,-6 6 0 0,-1 1 0 15,-5 2 0-15,-5 4 0 16,-3 0 0-16,-5 1 0 16,-4 2 0-16,-4-1 0 15,-1 1 0-15,-1-3 0 0,-2-1 0 16,6-8 0-16,4-8 0 15,4-8 0-15,2-11 0 16,11-16 0-16,8-12 0 16,0-2-31-16,12-34-58 0,6-15-3 15,3-17-3-15,2-7-7 16,-5-12 5-16</inkml:trace>
  <inkml:trace contextRef="#ctx0" brushRef="#br0" timeOffset="14513.5485">8496 3208 67 0,'-4'9'92'0,"4"-9"-4"0,2 4-4 15,-2-4-3-15,10 0 1 16,5 0-65-16,1-6-17 16,11 2 0-16,10-6 0 15,7 4 0-15,5-3 0 0,5 4 0 16,2-3 0-16,-5 8 0 15,-3 1 0-15,-7 3 0 16,-10 1 0-16,-6-2-47 16,-8 7-38-16,-17-10-1 0,6 15-3 15,-12-15-7-15,-7 0 0 16</inkml:trace>
  <inkml:trace contextRef="#ctx0" brushRef="#br0" timeOffset="14721.5277">8709 3205 73 0,'0'12'97'0,"0"1"-5"15,2-4-7-15,-2-9 0 16,8 11-6-16,-8 9-79 16,4-9 0-16,-2 7 0 15,2 8 0-15,-4 7 0 0,0 7 0 16,-4 7 0-16,-2 11 0 15,-6 5 0-15,1 11 0 16,-3 4-49 0,-3-6-37-16,5 2-3 0,-9-7-4 0,1-1-6 15,-5-17 4-15</inkml:trace>
  <inkml:trace contextRef="#ctx0" brushRef="#br0" timeOffset="19596.0402">9023 5698 43 0,'-10'0'85'0,"3"0"-4"15,-1-3-4-15,2-4-4 16,-6 3-3-16,12-5-56 0,0-3-4 16,0 0-6-16,4 1-1 15,4 1 0-15,-2 3 0 16,7 2 1-16,-1 2-1 15,9 1 1-15,-1 0 2 0,5 2 0 16,2 0-1-16,4-1-1 16,0 0-2-16,2 1-8 15,0-6-16-15,-10 6-53 16,8-1-5-16,-6-1-2 0,-7 1-5 15,-14-6-5-15</inkml:trace>
  <inkml:trace contextRef="#ctx0" brushRef="#br0" timeOffset="20216.9781">8967 5696 0 0,'0'14'91'16,"-2"-4"-1"-16,0 0-4 15,2-10-6-15,-8 13-2 16,-1 4-7-16,9-8-69 0,-2 2-2 15,2 4 0-15,-2 0 0 16,2 9 0-16,-2 2 1 16,2 4 1-16,-2 3 0 0,0 5 2 15,0 5 0-15,2 5-4 16,-2 8 0-16,0 5 0 15,2 6 0-15,-2 7 0 16,0 4 0-16,-2 5 0 0,0 1 0 16,-3 0 0-16,-1-1 0 15,0 3-3-15,0-1 3 16,-5-6 1-16,3 3 1 15,-1-2-2-15,3 0 0 0,-2 2 0 16,2 4 0-16,-1-1 0 16,1-2 0-16,-2 0 0 15,-1 0 0-15,-1-2 0 0,0-6 0 16,-1-4 0-16,3-10 0 15,-3-6 0-15,5-7 0 16,6-8 0-16,-2-3 0 16,4-10 0-16,6-5 0 0,7-6 0 15,5-5 0-15,5 0 0 16,4-3 0-16,4-3 0 15,4-1 0-15,2-3 0 16,4 1 0-16,1 1 0 0,3-3 0 16,5 0 0-16,-5-3 0 15,11-15-56-15,2 3-28 16,-4-10-3-16,-2-5-5 0,-11-12-6 15,-4-10 4-15</inkml:trace>
  <inkml:trace contextRef="#ctx0" brushRef="#br0" timeOffset="20828.9169">9866 5838 19 0,'17'24'96'0,"-9"2"-2"15,0 6-6-15,-8 3-4 0,0 2-1 16,-6 26-36-16,0-15-47 15,-4 5 0-15,4 10 0 16,-1 6 0-16,1 7 0 0,0 4 0 16,0 3 0-16,-3 3 0 15,3 5 0-15,-6 4 0 16,1 5 0-16,-5-1 0 0,4 1 0 15,-3 1 0-15,1 0 0 16,5-2 0-16,-5-1 0 16,4-3 0-16,1-4 0 15,1-3 0-15,2-7 0 0,0-7 0 16,-1-10 0-16,3-10 0 15,2-13 0-15,2-11 0 16,0-12 0-16,8-17-78 16,3-18-9-16,1-13-1 0,-4-15-6 15,5-9-2-15</inkml:trace>
  <inkml:trace contextRef="#ctx0" brushRef="#br0" timeOffset="21578.8419">10344 5545 46 0,'4'-16'98'16,"0"7"-4"-16,-2 1-9 0,-2 8-3 15,0 0-2-15,2-28-54 16,-2 28-26-16,17 4 0 15,1 5 0-15,7 0 0 0,2 5 0 16,8-1 0-16,0-1 0 16,3 4 0-16,-1-3 0 15,2-2 0-15,-6 1 0 16,0-2 0-16,0 1 0 15,-2 0 0-15,0 2 0 0,0 0 0 16,-2 3 0-16,-4 0 0 16,0 2 0-16,-4 4 0 0,-7 2 0 15,-4 0 0-15,-3 6 0 16,-7 3 0-16,0 0 0 15,-3 5 0-15,-5 3 0 16,0 4 0-16,0 2 0 0,1 2 0 16,-1 6 0-16,2 5 0 15,-2 6 0-15,2 7 0 16,-5 8 0-16,-1 7 0 15,-1 4 0-15,1 6 0 0,0 4 0 16,3 3 0-16,1 2 0 16,6 1 0-16,0 1 0 15,2-2 0-15,0 2 0 16,0 0 0-16,2-5 0 0,-4-2 0 15,-2-7 0-15,-2-5 0 16,-3-12 0-16,1-14 0 16,2-10 0-16,-2-16 0 15,1-7 0-15,-1-10 0 0,0-7 0 16,0-8 0-16,-9-5 0 15,-6-1 0-15,-6 0 0 16,-6-3 0-16,-8 1 0 0,-5-3 0 16,-1-3 0-16,-1 3 0 15,-2-1 0-15,7 2 0 16,-5-1 0-16,-10 4-22 15,15 1-67-15,-5-3-4 0,-1-3-4 16,-14-3-6-16,-1 2-3 16</inkml:trace>
  <inkml:trace contextRef="#ctx0" brushRef="#br0" timeOffset="22777.722">3646 5784 63 0,'11'9'93'0,"-1"3"-7"16,-6-2-3-16,0 0-4 15,-4-10-1-15,-4 19-56 16,-4-6-18-16,4 0-4 0,4 5 1 16,0 4-1-16,-2 5 2 15,2 4-2-15,0 5 0 16,0-1 0-16,0 2 0 0,-2-1 0 15,-2-1 0-15,-1-2 0 16,-1-8-18-16,-6-5-60 16,10-9-3-16,-7-14-1 15,5-14-7-15,-2-14-5 0</inkml:trace>
  <inkml:trace contextRef="#ctx0" brushRef="#br0" timeOffset="23278.6718">3603 5670 0 0,'8'8'95'0,"1"2"-2"16,-1-2-3-16,-2 5-9 0,-4-7 0 16,2 3-10-16,19-5-71 15,-19 3 0-15,4-2 0 16,3 3 0-16,1-2 0 0,3 0 0 15,3-1 0-15,5-4 0 16,2 0 0-16,0-1 0 16,3 2 0-16,3-5 0 15,-2 0 0-15,0 1 0 16,-2-1 0-16,-4-1 0 0,2 2 0 15,-9 0 0-15,3 0 0 16,-5-1 0-16,-3 1 0 0,1-1 0 16,0-1 0-16,1 2 0 15,-3-1 0-15,3-1 0 16,1 1 0-16,-1 2 0 15,-1-1 0-15,-2 2 0 0,1 1 0 16,-5 4 0-16,-2 1 0 16,-4 5 0-16,0-1 0 15,-6 5 0-15,-3 3 0 16,1 1 0-16,-2 4 0 0,-3 5 0 15,1 3 0-15,2 5 0 16,1 5 0-16,3 2 0 16,2 4 0-16,4-2 0 15,0 1 0-15,0 1 0 0,0-6 0 16,6-3 0-16,-4-5-36 15,-2-12-48-15,0-7-1 16,0-14-5-16,-8 0-5 0,-6-16-1 16</inkml:trace>
  <inkml:trace contextRef="#ctx0" brushRef="#br0" timeOffset="23611.6385">3758 6216 4 0,'-14'16'94'0,"1"-3"0"16,3-4-5-16,2 0-7 16,-1-9 0-16,9 0-16 0,-22-1-66 15,22 1 0-15,0 0 0 16,0-7 0-16,0 7 0 15,2-4 0-15,-2 4 0 16,14 0 0-16,-4 0 0 0,9 3 0 16,2-2 0-16,6 1 0 15,6-2 0-15,6 0 0 16,0 0 0-16,11 0-10 15,-3 0-72-15,-3-6-3 0,-5-3-2 16,-10 0-6-16,-6 3-4 16</inkml:trace>
  <inkml:trace contextRef="#ctx0" brushRef="#br0" timeOffset="38339.1656">3115 10078 16 0,'0'-10'68'16,"-4"-3"3"-16,-2 1-4 0,-2-1-3 16,1 1-3-16,-3 0-47 15,4-1-12-15,-5 3 3 16,7-3 2-16,2 4 5 15,-2 2 1-15,4 7 3 0,0-9 0 16,0 9 1-16,0 0 1 16,0 0-1-16,0 0-3 15,4-1-1-15,-4 1-13 0,4 4 0 16,-4-4 0-16,7 9 0 15,-3-3 0-15,0 2 0 16,0 4 0-16,-2 1 0 16,0 2 0-16,2 1 0 0,0 2 0 15,-2 6 0-15,5-2 0 16,-3 3 0-16,6 1 0 15,-2 4 0-15,5 0 0 16,-1 4 0-16,1 3 0 0,-1 1 0 16,0 3 0-16,1 4 0 15,-5 4 0-15,2 4 0 16,3 1 0-16,-5 3 0 0,2 2 0 15,3 2 0-15,-1-2 0 16,1 1 0-16,-1-6 0 16,3-6 0-16,-5-5 0 15,2-4 0-15,-1-8 0 0,-3-7 0 16,-2-5 0-16,0-6 0 15,0-3 0-15,-6-10 0 16,9 6 0-16,-9-6 0 16,14-11 0-16,-3 0 0 0,-1-8 0 15,4-5 0-15,1-6 0 16,1-4 0-16,-1-6 0 15,1-1 0-15,-1-1 0 16,1-3 0-16,-1-1 0 0,-5-2 0 16,3 2 0-16,1-5 0 15,-2 7 0-15,5-3 0 16,-3 5 0-16,-1 6 0 0,-3 6 0 15,3 4 0-15,-3 8 0 16,-6 7 0-16,2 3 0 16,-6 8 0-16,9-1 0 15,-9 1 0-15,8 8 0 0,0 4 0 16,2 3 0-16,3 5 0 15,-1 7 0-15,3 6 0 16,-1 6 0-16,-1 9 0 0,5 5 0 16,-3 4 0-16,1 7 0 15,-1 4 0-15,1 2 0 16,-1-3 0-16,3 0 0 15,-5-2 0-15,1-8 0 0,1-2 0 16,-3-12 0-16,-2-8 0 16,-3-8 0-16,-1-8 0 15,0-5 0-15,0-8 0 16,-6-6 0-16,13-13 0 0,-7-11 0 15,2-14 0-15,2-12 0 16,5-11 0-16,1-14 0 16,1-14 0-16,4-9 0 15,-3 0 0-15,3-6 0 0,0 5 0 16,-1 3 0-16,1 3 0 15,0 6 0-15,-1 8 0 16,1 5 0-16,4 6 0 0,-3 6 0 16,3 3 0-16,0 9 0 15,0 1 0-15,-2 7 0 16,1 11 0-16,-7 4 0 15,-1 5 0-15,-3 6 0 0,-3 7 0 16,1 9 0-16,1 4-22 16,-12 2-68-16,-2 2-3 15,-8-4-2-15,-5 3-6 16,-6-6 2-16</inkml:trace>
  <inkml:trace contextRef="#ctx0" brushRef="#br0" timeOffset="39224.0772">5399 10324 3 0,'0'0'86'16,"0"0"1"-16,0 0-6 15,0 0-4-15,4-3-2 0,-4 3-1 16,3-9-69-16,-3 9-2 15,12-4 3-15,0 3 2 16,3-2-2-16,3 3-6 16,9-2 0-16,2 1 0 0,4 1 0 15,9 0 0-15,5-1 0 16,3 0 0-1,4 0 0-15,3 0 0 0,3-1 0 16,4 0 0-16,-2-2 0 0,-2 1 0 16,-2 2 0-16,-2 1 0 15,-10 0 0-15,-3 0 0 16,-6 13-44-16,-10-11-43 0,-10 2-3 15,-17-4-3-15,0 0-7 16,-31 0 4-16</inkml:trace>
  <inkml:trace contextRef="#ctx0" brushRef="#br0" timeOffset="39517.0479">5234 10671 0 0,'0'18'96'0,"4"-6"0"16,8-2-7-16,3-7-2 0,6 0-1 16,1-4-29-16,5 11-57 15,0-10 0-15,12-4 0 16,11-1 0-16,8-1 0 0,6 1 0 15,2-2 0-15,4-2 0 16,7-1 0-16,-5-1 0 16,3 3 0-16,-7 5 0 15,0-11-82-15,-4 0-8 0,-8-3-3 16,-6 0-6-16,-13-8-2 15</inkml:trace>
  <inkml:trace contextRef="#ctx0" brushRef="#br0" timeOffset="48722.1272">7396 9716 43 0,'8'-2'85'16,"-1"-2"-2"-16,1 4-4 15,-8 0 0-15,12 0-1 16,-12 0-44-16,11 5-23 0,-3-5-2 16,6 0 1-16,-1 4-10 15,7 0 0-15,1 4 0 16,4 5 0-16,4 5 0 15,4 12 0-15,2 6 0 0,4 9 0 16,3 5 0-16,1 7 0 16,5 3 0-16,1 3 0 15,-1 3 0-15,-5-2 0 0,3 3 0 16,-7-3 0-16,0-4 0 15,-8 0 0-15,0-9 0 16,-6-3 0-16,-4 4-50 16,-3-33-36-16,-3-16-1 0,-7-15-5 15,-2-17-7-15,-6-19 5 16</inkml:trace>
  <inkml:trace contextRef="#ctx0" brushRef="#br0" timeOffset="49022.0972">8182 9537 25 0,'2'13'101'0,"-2"6"-6"15,-4 1-6-15,-9 3-3 16,-3 3-3-16,-5 1-51 0,-8 4-32 15,-4 13 0-15,-4 4 0 16,-3 10 0-16,-3 8 0 16,-4 5 0-16,-5 7 0 0,-12 5 0 15,-2 5 0-15,-1-1 0 16,5-4 0-16,5-6 0 15,5-9 0-15,13-11 0 16,8-14 0-16,22-17-15 0,13-17-70 16,13-18-2-16,14-23-3 15,0-15-7-15,10-11 1 16</inkml:trace>
  <inkml:trace contextRef="#ctx0" brushRef="#br0" timeOffset="49347.0648">8397 9323 84 0,'2'14'92'0,"2"-2"-6"0,-4-12-5 16,14 7-2-16,-7-8-1 16,5 1-67-16,-2-6-11 15,3 1 0-15,5 0 0 16,5 0 0-16,0 2 0 0,4 0 0 15,4 1 0-15,4 2 0 16,2 2 0-16,0 5 0 16,2 1 0-16,1 6 0 15,-5 4-59-15,-2-5-23 16,-4-1-3-16,-15-5-5 0,1-7-7 15,-15 0 2-15</inkml:trace>
  <inkml:trace contextRef="#ctx0" brushRef="#br0" timeOffset="49621.0373">8707 9358 1 0,'-11'12'92'0,"5"3"0"0,0-8-6 16,0 1-5-16,-2-3 0 15,8-5-3-15,-13 8-78 16,9 1 0-16,4 3 0 0,0 5 0 15,2 5 0-15,0 8 0 16,-2 2 0-16,0 6 0 16,0 6 0-16,-4 2 0 15,-6 5 0-15,-3-1 0 0,-1 2 0 16,-1-1 0-16,-1 18-49 15,7-25-34-15,5-7-3 16,4-18-3-16,7-8-6 16,3-14-2-16</inkml:trace>
  <inkml:trace contextRef="#ctx0" brushRef="#br0" timeOffset="50585.9409">9912 9696 77 0,'14'-6'89'0,"3"2"-6"15,-11-4-6-15,-6 8-1 0,0-14-2 16,-6 12-56-16,-11-2-21 16,-1-1 3-16,-1 2 1 15,-6 3 3-15,-6 2 3 16,-2 4 1-16,-2 3-8 0,-4 4 0 15,-3 2 0-15,3 6 0 16,2 4 0-16,2 3 0 16,2 3 0-16,6 4 0 0,0 2 0 15,10 4 0-15,1 3 0 16,6 2 0-16,3 4 0 15,7 2 0-15,2-1 0 16,11 1 0-16,5-2 0 0,7-7 0 16,8-7 0-16,13-11 0 15,3-10 0-15,9-10 0 16,6-7 0-16,3-16 0 15,-1-7 0-15,2-8 0 0,-6-10 0 16,-4-5 0-16,-2-2 0 16,-9-5 0-16,-5-2 0 15,-7-1 0-15,-8-1 0 16,-9 1 0-16,-8 5 0 0,-7 5 0 15,-8 4 0-15,-11 5 0 16,-5 6 0-16,-6 5 0 16,-6 7 0-16,0 7 0 0,-2 5 0 15,0 8 0-15,0 1 0 16,2 3 0-16,2 4 0 15,4 2 0-15,4-3 0 16,0 3 0-16,5-5 0 0,5-4-33 16,5 2-52-16,2-2-2 15,6 0-4-15,-8-9-3 16,8 3-3-16</inkml:trace>
  <inkml:trace contextRef="#ctx0" brushRef="#br0" timeOffset="51093.89">9839 9068 93 0,'0'0'93'15,"13"-1"-6"-15,-13 1-5 16,8 5 1-16,-8 7-10 0,4 15-73 16,-4-7 0-16,2 5 0 15,3 6 0-15,-3 3 0 16,2 6 0-16,0-1 0 0,2 3 0 15,-6 4 0-15,4 4 0 16,-4 6 0-16,0 2 0 16,0 7 0-16,-4 3 0 15,0 6 0-15,-6 2 0 0,1 1 0 16,-1 2 0-16,2-1 0 15,-3-4 0-15,-1 1 0 16,4-1 0-16,-1-2 0 16,1 1 0-16,0-1 0 0,-5-10 0 15,5-1 0 1,-4-1 0-16,1-6 0 0,-1-9 0 15,2-6 0-15,-3-5 0 0,3-9 0 16,2-2 0-16,4-7 0 16,-3-3 0-16,3-2 0 15,2 0 0-15,0-1 0 16,-2-5 0-16,4 8 0 0,-6 12-24 15,6-14-62-15,2-1-3 16,-2-10-1-16,-6-3-5 16,-5-12-2-16</inkml:trace>
  <inkml:trace contextRef="#ctx0" brushRef="#br0" timeOffset="53258.6735">6243 11985 1 0,'0'0'51'16,"-15"-1"-19"-16,5 1-32 15,4 0 0-15,-1-1 0 16,7 1-52-16</inkml:trace>
  <inkml:trace contextRef="#ctx0" brushRef="#br0" timeOffset="55268.4726">6071 11836 70 0,'-4'6'86'0,"4"2"-7"15,0-8-3-15,0 0-2 0,0 0-3 16,6-5-59-16,2-3-10 16,7 0-2-16,6 2 1 15,1-1 3-15,3 3 0 0,4 2 2 16,0 2 0-16,4 0 0 15,0 5 1-15,2 0 0 16,-2 1-7-16,3 0 0 16,-1-4 0-16,0 2-20 15,-2-1-56-15,-6-3-4 0,-4-5-3 16,-13-5-5-16,-6 0-5 15</inkml:trace>
  <inkml:trace contextRef="#ctx0" brushRef="#br0" timeOffset="55671.4323">6141 11833 8 0,'2'14'94'16,"5"1"1"-16,-5-4-7 15,0-1-5-15,-2-4-2 0,0 3-19 16,-2-2-62-16,0 10 0 15,2 3 0-15,4 9 0 16,0 5 0-16,2 10 0 16,0 9 0-16,1 8 0 0,-1 6 0 15,-2 9 0-15,-2 6 0 16,-2 6 0-16,0 8 0 15,-4 8 0-15,-7 7 0 16,-3 6 0-16,-3 4 0 0,1-1 0 16,-3 0 0-16,3-7 0 15,1-11 0-15,5-11 0 16,4-13 0-16,6-15 0 0,12-10 0 15,5-11 0-15,10-12 0 16,8-7 0-16,12-10 0 16,15-1 0-16,15-15-24 15,10-15-63-15,-3-8-4 0,-5-12-5 16,-7-4-4-16,-22-17-3 15</inkml:trace>
  <inkml:trace contextRef="#ctx0" brushRef="#br0" timeOffset="58886.1108">9211 3445 48 0,'-4'14'82'0,"4"-14"-5"16,-2 11-3-16,2-11-5 16,0 0 0-16,21-2-59 15,-21 2-11-15,10-7-1 0,-4 3 2 16,2 3 4-16,1 0 1 15,-1 1 1-15,4 1 0 16,1 4 0-16,3 4 0 0,3 1 0 16,4 3-2-16,1 0-1 15,7 1-2-15,-2 2 1 16,0 2-1-16,-2-2 0 15,-4-2 1-15,-5 4 0 0,-5 3 1 16,-7-3 0-16,-4 3 0 16,-4 3 1-16,-6 0 0 15,-7 3 0-15,-3 2-2 0,-3-2 2 16,-4 2-1-16,-6 0-3 15,-2-1 0-15,-4 1 0 16,-4 0 0-16,1-2 0 16,-5-2 0-16,4 1 0 0,5-1 0 15,3-5-20-15,-4 0-58 16,23-7-3-16,3-12-1 15,11-1-7-15,0-17-4 16</inkml:trace>
  <inkml:trace contextRef="#ctx0" brushRef="#br0" timeOffset="59466.0528">9941 3381 14 0,'-8'-4'68'0,"-3"0"2"16,3-2 1-16,-7-2-1 15,9 1-3-15,0 1-49 0,6 6-7 16,-16-3 0-16,5 3 1 16,1 0-1-16,-3 0-1 15,3 8-2-15,-9 0 0 16,5 2 0-16,-7 1 0 0,3 0-1 15,1 1 0-15,-1 1-2 16,1 2 0-16,-2 4-2 16,3 1 0-16,1 0-2 15,-3 5 0-15,-1 5 0 0,1 0-1 16,-3 1 1-16,0-1 0 15,3-5 2-15,1 1 1 16,3 1 0-16,3-3-4 0,3-3 0 16,6-2 0-16,4 4 0 15,6 1 0-15,3 2 0 16,1 1 0-16,5-1 0 15,5 3 0-15,9-4 0 0,5 0 0 16,5-6 0-16,13 3 0 16,16-7-66-16,-6-9-17 15,4-3-1-15,-8-5-8 16,-8 3-5-16</inkml:trace>
  <inkml:trace contextRef="#ctx0" brushRef="#br0" timeOffset="62237.7755">6923 12011 48 0,'0'0'79'16,"0"0"0"-16,0 0-3 0,0 0-4 15,-6-7-1-15,6 7-56 16,-5 0-7-16,5 0-1 16,0 0 1-16,0 0 0 15,-8 0 1-15,8 0-1 0,0 0 1 16,0 0 0-16,0 0-4 15,0 0-5-15,0 0 0 16,0 0 0-16,0 0 0 0,0 0 0 16,0 0 0-16,0 0 0 15,0 0 0-15,0 0 0 16,0 0 0-16,4 5 0 15,-4-5 0-15,9 2 0 0,-9-2 0 16,0 0 0-16,0 0 0 16,4 4 0-16,-4-4 0 15,0 0 0-15,0 0 0 16,0 0 0-16,0 0 0 0,0 0 0 15,0 0 0-15,0 0 0 16,0 0 0-16,0 0 0 16,0 0 0-16,0 0 0 15,0 0 0-15,0 0 0 0,0 0 0 16,0 0 0-16,0 0 0 15,0 0 0-15,0 0 0 16,0 0 0-16,0 0 0 0,0 0 0 16,0 0 0-16,0 0 0 15,0 0 0-15,0 0 0 16,0 0 0-16,0 0 0 15,0 0 0-15,0 0 0 0,0 0 0 16,6 4 0-16,-6-4 0 16,0 0 0-16,0 0 0 15,0 0 0-15,0 0 0 16,0 0 0-16,0 0 0 0,0 0 0 15,2 11 0-15,2-4 0 16,0 2 0-16,-2 2 0 16,0 1 0-16,0 3 0 15,-2 1 0-15,0 2 0 0,0 0 0 16,-4 4 0-16,0-2 0 15,0 2 0-15,0 1 0 16,2 0 0-16,0 3 0 0,0 0 0 16,0 4 0-16,0 1 0 15,-3 3 0-15,3 1 0 16,-2 2 0-16,0 1 0 15,-2 3 0-15,0-5 0 0,-3 1 0 16,3-1 0-16,0-1 0 16,0-3 0-16,0 0 0 15,-1-4 0-15,3 0 0 0,0-1 0 16,0 0 0-16,2-2 0 15,-2 1 0-15,0-1 0 16,2-3 0-16,-3 1 0 16,3-2 0-16,-2 0 0 0,2-2 0 15,0-1 0-15,0 0 0 16,-2 0 0-16,2-1 0 15,-2 1 0-15,2 2 0 16,0-4 0-16,-3-3 0 0,3 2 0 16,0-3 0-16,0-3 0 15,2-9 0-15,0 10 0 16,0-10 0-16,0 10 0 15,0-10 0-15,2 11 0 0,0-4 0 16,0 3 0-16,-2 2 0 16,0 0 0-16,0-2 0 15,0 1 0-15,-4 1 0 0,2-2 0 16,2-10-2-16,-4 11-78 15,10-7-2-15,-2-7-1 16,7-1-7-16,-9-10-3 16</inkml:trace>
  <inkml:trace contextRef="#ctx0" brushRef="#br0" timeOffset="63385.6608">7655 12001 56 0,'-9'7'84'0,"5"2"-5"15,-4-7-3 1,8-2-3-16,-10 3 0 0,10-3-60 15,0 0-8-15,-7-3 0 16,7 3 0-16,0 0 2 0,0 0 0 16,0 0-2-16,0 0 1 15,0 0 1-15,0 8 1 16,0 4-6-16,0 1-2 15,0 2 0-15,0 4 0 0,0 4 0 16,0 7 0-16,0 0 0 16,0 4 0-16,0 4 0 15,0 4 0-15,-2 3 0 16,-2 7 0-16,0 1 0 0,-4 4 0 15,-1 2 0-15,1 2 0 16,0-1 0-16,-2 0 0 16,-1 2 0-16,3-3 0 0,-2-3 0 15,1-3 0-15,-1 0 0 16,-2-2 0-16,3-4 0 15,-5-3 0-15,6-6 0 16,-5-3 0-16,3-6 0 0,4-6 0 16,-1-5 0-16,5-6 0 15,2-4 0-15,0-8 0 16,7 0 0-16,1-6-61 15,2-8-23-15,5-3-1 0,-9-5-6 16,8-1-4-16,-5-11 1 16</inkml:trace>
  <inkml:trace contextRef="#ctx0" brushRef="#br0" timeOffset="63652.6341">8163 12456 17 0,'25'12'98'15,"-2"4"-3"-15,-9-6-9 16,3 1-8-16,-9-5-4 0,4-1-11 15,-12-5-96-15,9 0-48 16,5 9-5-16,-2-9-2 16,7 6-2-16,-9-6-2 15</inkml:trace>
  <inkml:trace contextRef="#ctx0" brushRef="#br0" timeOffset="63799.6194">8643 12532 26 0,'29'23'104'0,"-3"0"-5"15,-5-7-9-15,-2 3-5 16,-5-13-13-16,7-2-71 0,0-7-83 16,-3-11-6-16,3-4-5 15,-7-7-7-15,7 0-2 16</inkml:trace>
  <inkml:trace contextRef="#ctx0" brushRef="#br0" timeOffset="63971.6022">9199 12441 36 0,'31'26'105'0,"-7"-6"-8"16,-3 0-9-16,-4-6-7 16,-1-4-11-16,-5 10-68 0,9-18-89 15,3-1-4-15,2-2-4 16,2 1-3-16,0-9 0 15</inkml:trace>
  <inkml:trace contextRef="#ctx0" brushRef="#br0" timeOffset="64656.5336">10298 11796 24 0,'5'14'99'0,"-5"-3"-3"15,4 0-8-15,-4-4-2 16,0-7-2-16,0 8-50 15,0-8-34-15,-4 11 0 16,4-2 0-16,-3 3 0 0,3 1 0 16,0 8 0-16,-2 2 0 15,2 5 0-15,0 5 0 16,0 4 0-16,2 5 0 15,-4 7 0-15,-2 4 0 0,2 6 0 16,-4 5 0-16,0 3 0 16,2 2 0-16,0 4 0 15,-1 2 0-15,1 0 0 0,0 1 0 16,0 0 0-16,4-1 0 15,-8-3 0-15,2-2 0 16,-1-5 0-16,-1-4 0 16,0-4 0-16,0-7 0 0,1-6 0 15,1-7 0-15,2-5 0 16,-2-6 0-16,4-5 0 15,0-7 0-15,2-2 0 16,0 0 0-16,-2-5 0 0,0 6-55 16,2 5-32-16,-7 1-3 15,1 3-5-15,-10-6-5 16</inkml:trace>
  <inkml:trace contextRef="#ctx0" brushRef="#br0" timeOffset="65911.4081">6288 14223 12 0,'-12'0'77'0,"12"0"0"0,-11-1-4 16,11 1-4-16,-10-6-2 16,8 0-30-16,2 6-32 15,0-9-1-15,0 9 0 0,12-11 1 16,-3 6 1-16,1-1 0 15,2 5 0-15,3 0 1 16,1 1 0-16,-1 5-2 16,4 4 0-16,-3 4-1 0,3 1-1 15,-5 4-1 1,3 2 0-16,-3-2 0 0,-1 2 2 15,-7-6 1-15,-2 0 1 16,-4 0 1-16,0-1-3 0,-8-2-4 16,-7 1 0-16,-3 1 0 15,-5-1 0-15,-2 3 0 16,-4-1 0-16,0 2 0 15,-2-2 0-15,0 1 0 0,4 1 0 16,2-3 0-16,3-2-32 16,-5-3-48-16,16-5-2 0,7-6-1 15,4-9-4-15,0-10-3 16</inkml:trace>
  <inkml:trace contextRef="#ctx0" brushRef="#br0" timeOffset="66303.369">6513 14110 61 0,'19'-1'81'16,"-6"-2"-2"-16,-1 3-4 16,-12 0-3-16,6 0-2 15,9 0-58-15,-15 0-9 16,0 0-1-16,-7 6 1 0,7-6 3 15,-12 13 1-15,2-6 1 16,1 2 1-16,1 1 0 16,-2 0 1-16,1-1-6 0,3 1-4 15,-2 1 0-15,4-1 0 16,2 2 0-16,0 1 0 15,-2 0 0-15,2 4 0 16,-3 0 0-16,5 1 0 0,0 0 0 16,0 0 0-16,0 0 0 15,0 0 0-15,0-1 0 16,7-1 0-16,1 0 0 15,-2-2 0-15,4-3 0 0,5-1 0 16,4-3 0-16,1-2-11 16,5-5-69-16,-4-9-3 15,6-1-2-15,-9-6-6 16,1 3-3-16</inkml:trace>
  <inkml:trace contextRef="#ctx0" brushRef="#br0" timeOffset="66567.3425">6757 14301 87 0,'9'0'94'15,"-3"0"-5"-15,-6 0-5 16,10 8 0-16,-10-8-11 0,2 11-73 16,-2-11 0-16,0 14 0 15,0-3 0-15,0 4 0 16,0 1 0-16,0 1 0 15,0 5 0-15,0 2 0 0,0 0 0 16,0 1 0-16,0 1 0 16,2 1 0-16,-2 0 0 15,2 12-54-15,0-17-28 16,7-5-4-16,-7-8-2 0,6-7-6 15,-4-7-1-15</inkml:trace>
  <inkml:trace contextRef="#ctx0" brushRef="#br0" timeOffset="67059.2934">7334 14113 7 0,'10'3'89'0,"5"3"-1"15,-5-3-4-15,3 4-5 16,-3 1-2-16,-2-14-2 0,-2 11-74 16,3 5-2-16,-1 1 0 15,0-1 1-15,3 0 0 16,-7 1 2-16,-4-1 1 0,0-1 1 15,-9 3 0-15,-5-3-4 16,0 3 0-16,-7-1 0 16,-6 0 0-16,0 3 0 15,-4-2 0-15,0 0 0 16,0-1 0-16,2-1 0 0,2-1 0 15,5 0-15-15,3 0-67 16,7-9-3-16,3 0-2 16,5-12-4-16,4-5-1 0</inkml:trace>
  <inkml:trace contextRef="#ctx0" brushRef="#br0" timeOffset="67390.2603">7615 13938 12 0,'11'4'94'0,"-3"3"-5"16,-8-7-2-16,0 10-7 16,-10-7 0-16,1-1-11 15,-3 2-69-15,-3 2 0 0,3 3 0 16,-5 1 0-16,3 4 0 15,-5 2 0-15,1 1 0 16,1 1 0-16,3 2 0 16,-3 0 0-16,3 1 0 0,3 4 0 15,3-3 0-15,2 6 0 16,2 1 0-16,4 0 0 15,0 2 0-15,6 0 0 16,6-2 0-16,5 0 0 0,0-4-25 16,-1-7-54-16,7-6-2 15,-5-5-3-15,3-7-6 16,-6-5-3-16</inkml:trace>
  <inkml:trace contextRef="#ctx0" brushRef="#br0" timeOffset="67780.2213">7607 14199 17 0,'8'10'100'0,"-6"-3"-4"16,7 2-6-16,-9-9-5 0,8 13-3 16,-8-13-41-16,12 3-41 15,-6-3 0-15,7 0 0 16,1 0 0-16,1 2 0 15,1 1 0-15,5-1 0 0,-6 4 0 16,1 0 0-16,-4 0 0 16,3 3 0-16,-7 1 0 15,0-1 0-15,-1 2 0 16,-5 1 0-16,-2 4 0 0,-2 1 0 15,-7 1 0-15,-3 1 0 16,-2 2 0-16,-5 0 0 16,2-1 0-16,-1 2 0 0,3-3 0 15,3-1 0-15,6 2 0 16,6-1 0-16,6 0 0 15,12-2 0-15,5-4 0 16,12 3 0-16,11-5-66 0,1-6-20 16,7-5-1-16,-6-5-5 15,-1-6-6-15</inkml:trace>
  <inkml:trace contextRef="#ctx0" brushRef="#br0" timeOffset="68551.1442">9846 13953 43 0,'12'5'77'16,"-6"-1"-2"-16,-6-4-2 15,7 10 0-15,-7-3 1 0,0-7-50 16,4 11-12-16,-4-5 1 16,2 0 0-16,2 3 2 15,0 0-2-15,4-1-7 16,3 1-6-16,3 0 0 0,-2-1 0 15,3 3 0-15,-1-1 0 16,-1 0 0-16,-1 1 0 16,-1-1 0-16,-7 2 0 0,2 1 0 15,-4 0 0-15,-4 1 0 16,-4 2 0-16,-3 1 0 15,-3 4 0-15,-2-1 0 16,-3 2 0-16,-4 1 0 0,-1 1 0 16,-3-2 0-16,-2 0 0 15,-2-2 0-15,0-2 0 16,-2-3 0-16,0-5 0 15,0-3 0-15,6-1 0 0,0-6 0 16,1-2-78-16,13-6-6 16,5-10 0-16,8-3-7 15,6-9-1-15</inkml:trace>
  <inkml:trace contextRef="#ctx0" brushRef="#br0" timeOffset="68968.1024">10272 13837 50 0,'4'8'88'15,"-4"-8"-5"-15,-2 9-4 16,-7-5-4-16,-7 2-2 15,-1 12-38-15,1-10-33 0,-5 3-2 16,5-1 0-16,-7 4 1 16,4 0 0-16,-2 1 1 15,5 2 0-15,-1 0 2 0,3 3 1 16,-1 0 0-16,1 1 1 15,6 1-6-15,2 4 0 16,-1 3 0-16,5 3 0 16,2 1 0-16,0 5 0 0,4 0 0 15,1-1 0-15,-1 0 0 16,2-2 0-16,-2-3 0 15,4-5 0-15,-2-2 0 16,3-4 0-16,3-7 0 0,7-5-35 16,6-5-45-16,-3-4-3 15,5-6-2-15,-2-10-7 16,0-2-1-16</inkml:trace>
  <inkml:trace contextRef="#ctx0" brushRef="#br0" timeOffset="69270.0723">10241 14148 12 0,'6'12'97'0,"-2"-3"-3"16,2-1-5-16,-6-8-5 15,10 5-1-15,-10-5-31 16,17-3-52-16,-7-3 0 0,9 0 0 16,4-3 0-16,-1 5 0 15,5-1 0-15,2 3 0 16,-2-1 0-16,-2 3 0 0,-2 0 0 15,-5 0 0-15,1 3-2 16,-5-1-25-16,-5 1-23 16,-9-3-31-16,0 0-1 15,0 0-3-15,0 0-4 0,-3 2 6 16</inkml:trace>
  <inkml:trace contextRef="#ctx0" brushRef="#br0" timeOffset="69504.0489">10493 14156 8 0,'-11'2'74'0,"3"1"5"0,-4 1-2 15,5 3-4-15,-1 0 0 16,-4-1-37-16,6 3-16 15,1 1-4-15,3 2-2 0,2-1-1 16,0 1-1-16,0 3-2 16,7 3-4-16,-1 1-6 15,-2 3 0-15,-2 4 0 16,-2-1 0-16,0 6 0 0,-6 0 0 15,0 2 0-15,-7-2 0 16,5 2-8-16,2-6-73 16,-7-5-1-16,3 0-2 0,-4-10-5 15,1-4-2-15</inkml:trace>
  <inkml:trace contextRef="#ctx0" brushRef="#br0" timeOffset="69736.0257">10187 14686 5 0,'-2'16'92'0,"0"-4"0"15,2-2-6-15,4-3-3 0,4-3-1 16,4-5-11-16,3 1-71 16,4-7 0-16,5 2 0 15,5-1 0-15,4 1 0 16,2 0 0-16,1 1 0 0,-3 3 0 15,2 0 0-15,-6-1 0 16,4 4 0-16,12-2-71 16,-20-5-12-16,2-2-2 15,-13-14-5-15,1 0-5 0,-13-11 8 16</inkml:trace>
  <inkml:trace contextRef="#ctx0" brushRef="#br0" timeOffset="70949.9043">10919 11537 5 0,'8'7'95'0,"0"-1"-1"15,2-1-6-15,-1-1-5 16,-1-2-3-16,-2 0-14 16,7 2-66-16,-5-4 0 0,10 0 0 15,5 0 0-15,4-3 0 16,2-1 0-16,4-3 0 15,4 0 0-15,-6-2 0 16,0 2 0-16,0-1 0 0,-6 3 0 16,-4 3 0-16,-3 1 0 15,-5 1 0-15,-3 4 0 16,-2 4 0-16,-4 3 0 0,1 3 0 15,-5 4 0-15,0 2 0 16,-5 3 0-16,1 4 0 16,-2 1 0-16,-2 4 0 15,0 1 0-15,-3 4 0 0,3 1 0 16,4 5 0-16,-4 4 0 15,3 2 0-15,1 6 0 16,-2 4 0-16,4 6 0 16,0 1 0-16,2 8 0 0,-2 3 0 15,2 0 0-15,-2 4 0 16,2 0 0-16,0 3 0 15,-2-1 0-15,2-1 0 16,-2-1 0-16,2-1 0 0,-4-1 0 16,2-4 0-16,-3-2 0 15,-3-3 0-15,2-2 0 16,-6-5 0-16,-3-3 0 0,-1-6 0 15,1-4 0-15,-4-8 0 16,3-3 0-16,-1-7 0 16,3-5 0-16,-3-7 0 0,1-3 0 15,-3-5 0-15,1-4 0 16,-5-4 0-16,0-2 0 15,-4-1 0-15,0-1 0 16,1 0 0-16,-3 0 0 0,2-2 0 16,4-1 0-16,2 3 0 15,-1-6 0-15,5-1-24 16,3 1-63-16,-3-7-4 15,7-3-3-15,-1-9-6 0,7-6-2 16</inkml:trace>
  <inkml:trace contextRef="#ctx0" brushRef="#br0" timeOffset="71533.8459">11834 11378 10 0,'0'0'97'0,"0"12"-3"15,0-12-5-15,4 10-5 16,-4-10-1-16,0 0-29 15,0 0-54-15,0 0 0 0,9-4 0 16,-3-1 0-16,4 0 0 16,5-2 0-16,1 2 0 15,9 2 0-15,2 1 0 16,6 0 0-16,4 2 0 0,0 4 0 15,3 2 0-15,-3 0 0 16,0-1 0-16,-4 4 0 16,-4-6 0-16,-14 2-81 0,5-3-5 15,-12-2-1-15,-8 0-6 16,0-11-3-16</inkml:trace>
  <inkml:trace contextRef="#ctx0" brushRef="#br0" timeOffset="72227.7764">11936 11377 74 0,'-13'2'87'0,"5"2"-5"0,-5-4-3 15,5 1-4-15,0 1-2 0,-17 3-61 16,17 0-9-16,6 6-1 15,0 3 0-15,2 3 0 16,0 4 0-16,6 4 2 16,0 2 0-16,0 2 0 0,1 5 2 15,1 0-6-15,-2 6 0 16,-2 2 0-16,-4 8 0 15,0 1 0-15,0 6 0 16,-4 5 0-16,0 3 0 0,-2 4 0 16,2 2 0-16,1 2 0 15,1-1 0-15,4 3 0 16,1-3 0-16,-1 1 0 0,0 0 0 15,-2 0 0-15,0-1 0 16,0 1 0-16,0 1 0 16,-2-1 0-16,-5-2 0 15,1-2 0-15,-2-2 0 0,-2-2 0 16,-1-2 0-16,-1-6 0 15,-3-2 0-15,1-6 0 16,2-3 0-16,-3-3 0 16,3-6 0-16,1-4 0 0,3-7 0 15,0-4 0-15,2-7 0 16,-1-2 0-16,3-3 0 15,2-2 0-15,0 0 0 16,0-1 0-16,-2 5 0 0,0 3 0 16,-2 4 0-16,-5-1 0 15,3 1 0-15,-4 1 0 16,3-3 0-16,3-2 0 0,-2-2 0 15,4-5 0-15,4-8 0 16,0 10 0-16,4-7 0 16,4-3 0-16,7 3 0 15,3-3 0-15,9 2 0 0,4 2 0 16,2-1 0-16,6 5 0 15,3-4 0-15,5 4 0 16,-1-5 0-16,8-7 0 16,-1 4-87-16,1-5-1 0,-4-5-3 15,-13-15-5-15,-4-7-4 16</inkml:trace>
  <inkml:trace contextRef="#ctx0" brushRef="#br0" timeOffset="74216.5776">12705 11496 0 0,'-15'13'93'15,"1"-2"-1"-15,1-2-6 16,-5-8-5-16,7 0-1 15,-3-5-1-15,-1-1-79 16,5-2 0-16,2-1 0 0,-1-1 0 16,1 3 0-16,0 1 0 15,0 4 0-15,-1 1 0 16,-1 6 0-16,0 6 0 0,3 6 0 15,-1 2 0-15,4 4 0 16,-2 5 0-16,4 1 0 16,2 3 0-16,2-1 0 15,4 0 0-15,2-1 0 0,5-1 0 16,1-6 0-16,5-3 0 15,4-5 0-15,1-10 0 16,5-6 0-16,4-6 0 16,0-9 0-16,1-7 0 0,1-4 0 15,-4-5 0-15,-2 1 0 16,-5 0 0-16,-1-2 0 15,-4 1 0-15,-7 2 0 16,-1 1 0-16,-7 2 0 0,0 2 0 16,-4 2 0-16,-6 2 0 15,-5 4 0-15,-1 3 0 16,-3 3 0-16,1 4 0 0,-1 3 0 15,1 1 0-15,-1 2 0 16,1 0 0-16,4 4 0 16,1-2 0-16,1 2-13 15,8-4-17-15,-10 0-32 0,10 0-19 16,0 0-1-16,0 0-4 15,0 0-1-15</inkml:trace>
  <inkml:trace contextRef="#ctx0" brushRef="#br0" timeOffset="74538.5454">12785 11157 32 0,'-2'-15'77'15,"-4"9"1"-15,6 6-2 16,-8-3-2-16,1 19-8 0,3-5-34 15,-2 7-9-15,6 3-5 16,-2 8-1-16,2 2-4 16,0 3-8-16,0 3-5 15,2 2 0-15,-2 4 0 0,0 0 0 16,0 2 0-16,-6 4 0 15,-4 0 0-15,-5 4 0 16,-1 2 0-16,-5 2 0 0,0-1 0 16,3 1 0-16,1-1 0 15,1-8 0-15,9-3 0 16,1-8 0-16,8-9-32 15,9-6-49-15,3-13-3 0,3-10-3 16,-1-13-5-16,1-4 0 16</inkml:trace>
  <inkml:trace contextRef="#ctx0" brushRef="#br0" timeOffset="75248.4744">13054 11853 24 0,'4'9'90'0,"-4"-9"-3"16,0 6-6-16,0-6-4 0,-8 2-1 16,2 23-13-16,6-25-63 15,-9 0-1-15,9 0-1 16,-10 0 2-16,10 0 0 15,-10 6 1-15,10-6-1 0,-11 12 2 16,7-2-2-16,-2 3 1 16,2 3 0-16,-2 2 0 15,4 1 0-15,2 1-1 16,0 1 0-16,4-5 0 0,6-3 0 15,0-5-1-15,7-8-1 16,-1-5-3-16,7-12-1 16,4-7-2-16,-2-6 0 15,2-3 1-15,-3-3 2 0,-3 2 3 16,-4 3 5-16,-5 5 2 15,-8 5 4-15,-6 4 1 16,-8 6 0-16,-9 6 1 0,-4 5-6 16,-3 2-5-16,-1 4 0 15,-2 2 0-15,4 4 0 16,-2-3-15-16,-4 3-63 15,17 0-3-15,-1-9-1 0,7-3-7 16,-2 0-3-16</inkml:trace>
  <inkml:trace contextRef="#ctx0" brushRef="#br0" timeOffset="75962.4029">12684 12412 26 0,'6'1'87'0,"-6"-1"-5"15,-2-5-5-15,-2-4-3 16,2-1-3-16,-9 20-25 0,7-20-49 16,-2-1-1-16,0-2 2 15,-2 5 0-15,-3 0 3 16,1 4 1-16,-7 2 1 0,3 2 2 15,-3 6 0-15,1 2 2 16,-1 4-2-16,1 2 0 16,1 2-1-16,3 2 1 15,4 5-1-15,-1 1-1 0,5 2 1 16,2 3-1-16,2 3 0 15,0 2-3-15,4-3 0 16,5-2 0-16,3-4 0 16,5-4 0-16,-1-6 0 0,7-4 0 15,2-10 0-15,4-5 0 16,0-10 0-16,-1-7 0 15,6-4 0-15,-8-7 0 16,3-2 0-16,-4-1 0 0,-6-3 0 16,-3 4 0-16,-3 2 0 15,-7 3 0-15,-4 5 0 16,0 5-2-16,-2 4 0 0,-6 2-1 15,0 5-3-15,-1 3-6 16,-1 3-12-16,2 2-34 16,-2 0-20-16,-1 0-3 15,1-8-2-15,0 2-5 0</inkml:trace>
  <inkml:trace contextRef="#ctx0" brushRef="#br0" timeOffset="76267.3725">12721 12136 11 0,'-8'9'97'15,"8"-1"-5"-15,0-8-6 16,-2 10-6-16,2-10 1 0,0 12-17 16,0-12-64-16,6 19 0 15,-2-5 0-15,2 4 0 16,0 4 0-16,-1 6 0 0,-3 4 0 15,-2 1 0-15,0 3 0 16,-9 5 0-16,-1 4 0 16,-2 6 0-16,-5-1 0 15,3 5 0-15,-5-2 0 0,5 2 0 16,1-7 0-16,5-4-8 15,-2-7-14-15,8-9-25 16,6-5-35-16,0-15 1 16,8-5-4-16,1-12-3 0,3-3 7 15</inkml:trace>
  <inkml:trace contextRef="#ctx0" brushRef="#br0" timeOffset="76499.3493">13008 12555 27 0,'15'1'101'15,"-3"6"-5"-15,-6 1-5 16,-1 3-5-16,-5 1-1 16,0 5-60-16,-9-1-25 15,5 6 0-15,-2 5 0 0,4 6 0 16,-4-3 0-16,-7 2-67 15,13 1-19-15,0-7 0 16,0-4-5-16,-6-9-6 0</inkml:trace>
  <inkml:trace contextRef="#ctx0" brushRef="#br0" timeOffset="76766.3226">12651 13051 29 0,'6'9'100'15,"0"-2"-5"-15,2 2-9 16,-8-9-8-16,9 13-9 0,-9-13-26 16,14 12-123-16,-6-3-7 15,-1-3-2-15,-3 4-5 16,-4-10 0-16</inkml:trace>
  <inkml:trace contextRef="#ctx0" brushRef="#br0" timeOffset="76948.3044">12696 13229 16 0,'2'14'97'15,"0"1"-5"-15,0-5-5 16,1 1-7-16,-1-5-2 16,4 2-17-16,-6-8-61 0,8 9-8 15,0-2-39-15,-8 1-33 16,7 5-1-16,-3-6-5 15,0 3-3-15,-4-10 1 16</inkml:trace>
  <inkml:trace contextRef="#ctx0" brushRef="#br0" timeOffset="77228.2764">12537 13708 27 0,'15'16'102'16,"-5"-6"-7"-16,2 2-12 16,-12-12-10-16,17 8-39 0,-11-4-33 15,2-3-84-15,1 0-7 16,-9-1-6-16,6 0-4 15</inkml:trace>
  <inkml:trace contextRef="#ctx0" brushRef="#br0" timeOffset="77903.2089">12500 13946 46 0,'0'0'81'0,"0"0"-3"16,-6-2-2-16,-5 0-3 16,3 1 2-16,0-2-48 15,-3-2-18-15,3 2 1 0,-2 0 0 16,2 0 1-16,-1 2-2 15,-1 0-3-15,4 1-6 16,-2 5 0-16,-1 1 0 16,1 9 0-16,2 3 0 0,0 6 0 15,4 1 0-15,-1 6 0 16,3 1 0-16,9 2 0 15,1 1 0-15,5 1 0 0,3-2 0 16,7-3 0-16,2-6 0 16,4-4 0-16,4-12 0 15,4-9 0-15,3-8 0 16,1-14 0-16,2-8 0 15,-1-6 0-15,-1-5-6 0,-8-3 2 16,-2 3 3-16,-8 1 3 16,-6 4 3-16,-11 2-1 15,-6 1-4-15,-8 2 0 0,-6 3 0 16,-7 3 0-16,-4 0 0 15,1 4 0-15,-5 3 0 16,-2 3 0-16,0 6 0 0,4 6 0 16,0 3 0-16,0 1 0 15,5 4 0-15,3 4 0 16,-1-2 0-16,9 3 0 15,-1-2-12-15,6 1-35 0,6 3-33 16,0-7-4-16,4 2-2 16,-6-7-2-16,13 2 1 15</inkml:trace>
  <inkml:trace contextRef="#ctx0" brushRef="#br0" timeOffset="78266.1726">12630 13628 68 0,'-4'-10'86'0,"4"10"0"0,-6-14-3 15,6 14 0-15,-6-12-2 16,6 12-57-16,0 0-24 0,-7-4 0 16,7 4 0-16,-2 4 0 15,-2 4 0-15,4 10 0 16,-4 7 0-16,2 5 0 15,-2 9 0-15,2 8 0 0,0 6 0 16,-2 8 0-16,-1 4 0 16,3 4 0-16,0 3 0 15,2-2 0-15,-4 1 0 0,0-3 0 16,0-4 0-16,-2-4 0 15,-1-7 0-15,-1-4 0 16,-2-10 0-16,0-6 0 16,-1-7 0-16,5-6 0 0,0-6-24 15,6-14-59-15,0 0-2 16,12-13-2-16,3-7-5 15,-1-10-4-15</inkml:trace>
  <inkml:trace contextRef="#ctx0" brushRef="#br0" timeOffset="78540.1452">13221 14027 30 0,'15'12'99'15,"-5"-1"-4"-15,-4-1-6 0,-2 1-3 16,-4-2-3-16,-2 0-54 16,-4 6-29-16,2 6 0 0,0 3 0 15,0 9 0-15,0 1 0 16,-3 6 0-16,1 0 0 15,-2 3 0-15,2-4 0 16,-3 1 0-16,9-4-58 16,-6-15-25-16,0-6-3 0,-2-15-4 15,2-8-7-15,-7-19 3 16</inkml:trace>
  <inkml:trace contextRef="#ctx0" brushRef="#br0" timeOffset="78915.1077">13041 13984 32 0,'0'0'101'15,"-6"-4"-5"-15,6 4-9 16,0 0-3-16,2-9-3 16,5 1-51-16,7 0-30 0,5-2 0 15,5 2 0-15,5 4 0 16,4 2 0-16,0 2 0 15,5 6 0-15,-5 6 0 16,-4 6 0-16,-4 5 0 0,-5 1 0 16,-3 4 0-1,-7 4 0-15,-2 0 0 0,-6 3 0 16,-2 3 0-16,-2 1 0 15,-6-2 0-15,-6 3 0 0,-3-1 0 16,-4 4 0-16,-5-1 0 16,-5-2 0-16,-5 0 0 15,-3-5 0-15,-2-1 0 0,-3-4 0 16,1-3 0-16,2-5 0 15,-1-7 0-15,5 3 0 16,6-6-60-16,4-8-28 16,6-6 0-16,7-19-6 0,14-14-5 15</inkml:trace>
  <inkml:trace contextRef="#ctx0" brushRef="#br0" timeOffset="79913.0079">13699 11168 19 0,'0'-8'96'0,"0"-4"-4"15,-2 2-4-15,0-1-6 0,0 2-2 16,0-3-26-16,2 4-54 15,2-5 0-15,10 3 0 16,5-2 0-16,1 2 0 0,9-2 0 16,4 0 0-16,4 2 0 15,2 1 0-15,1 1 0 16,1 3 0-16,0 1 0 15,2 1 0-15,-1 1 0 0,-1 2 0 16,-2 0 0-16,-2 0 0 16,-2 3 0-16,-4 1 0 15,-4 5 0-15,-4 2 0 16,-7 3 0-16,-3 4 0 0,-3 4 0 15,-6 3 0-15,-2 5 0 16,-2 4 0-16,-4 4 0 16,-3 3 0-16,1 2 0 15,0 5 0-15,-4 3 0 0,1 5 0 16,1 4 0-16,-3 5 0 15,1 4 0-15,0 5 0 16,1 5 0-16,1 5 0 0,0 2 0 16,1 5 0-16,1 5 0 15,4 3 0-15,0 5 0 16,-2 0 0-16,-3 4 0 15,1 2 0-15,2 3 0 0,0 0 0 16,-3 0 0-16,3 0 0 16,-2-2 0-16,2-1 0 15,2-3 0-15,-1-4 0 0,1-4 0 16,-4-7 0-16,2-4 0 15,-2-7 0-15,-5-8 0 16,1-6 0-16,-1-6 0 16,1-12 0-16,-2-5 0 0,1-9 0 15,5-6 0-15,-5-6 0 16,3-6 0-16,-2-2 0 15,-7-4 0-15,3 0 0 16,-5-3 0-16,-4-1 0 0,-2 0 0 16,-2-1 0-16,-2-2 0 15,0-1 0-15,4-3 0 16,3 0 0-16,9-3-6 15,-8-12-83-15,9-1-3 0,-9-11-3 16,5-3-6-16,-11-17-4 16</inkml:trace>
  <inkml:trace contextRef="#ctx0" brushRef="#br0" timeOffset="81282.8709">2712 11645 57 0,'8'10'92'0,"-8"-10"-5"16,9 10-5-16,-9-10 0 16,8 7-4-16,-8-7-45 15,6 0-33-15,4-1 0 0,3 1 0 16,1 0 0-16,7 1 0 15,6-1 0-15,4 3-5 16,-4 0-50-16,6-3-26 16,-4 0-3-16,-9-6-4 0,-1 2-4 15,-15-5-2-15</inkml:trace>
  <inkml:trace contextRef="#ctx0" brushRef="#br0" timeOffset="81997.7994">2650 11662 85 0,'-8'15'92'16,"6"1"-7"-16,2-3-6 16,0 0 0-16,0-3-2 15,-4 2-67-15,4 3-8 0,8 4 0 16,4 3-2-16,1 5 0 15,-1 6 0-15,3 2 0 16,-1 6 0-16,-2 2 0 16,1 6 0-16,-5 1 0 15,-2 6 0-15,-2 1 0 0,-4 3 0 16,0 6 0-16,0 3 0 15,-4 7 0-15,-2 2 0 16,2 5 0-16,0 4 0 0,-2 3 0 16,1 3 0-16,-1-1 0 15,2-1 0-15,-2 3 0 16,4-2 0-16,-4-2 0 15,2 0 0-15,-1 0 0 0,1-1 0 16,2 0 0-16,-2-2 0 16,0-4 0-16,-2-3 0 15,-3-2 0-15,3-5 0 0,-6-6 0 16,-1-6 0-16,-3-5 0 15,1-5 0-15,-5-1 0 16,-1-5 0-16,2-2 0 16,-1-4 0-16,1-2 0 0,5-1 0 15,-1-4 0-15,3-2 0 16,4-2 0-16,3-4 0 15,1-4 0-15,2-2 0 16,0-4 0-16,0-2 0 0,2-1 0 16,0-5 0-16,0 1 0 15,2 0 0-15,-2 0 0 16,4-1 0-16,0 1 0 15,3 1 0-15,-1-2 0 0,4 3 0 16,-4-2 0-16,1 1 0 16,5 0 0-16,-2-1 0 15,5 2 0-15,-1 1 0 0,7 3 0 16,2-2 0-16,8 4 0 15,0-2 0-15,4 1 0 16,6-3 0-16,1-1 0 16,-1-4 0-16,4-6 0 0,-5 10-22 15,-1-26-66-15,0-13-2 16,-14-10-2-16,-8-3-9 15,-17-14 1-15</inkml:trace>
  <inkml:trace contextRef="#ctx0" brushRef="#br0" timeOffset="82964.7027">3156 11859 56 0,'0'0'81'15,"11"-9"-3"-15,-9 0-3 0,2 3-5 16,-4-3 1-16,-25 6-62 16,25 3-4-16,0-8 1 15,0 8 2-15,0 0 1 16,0 0 2-16,0 0 1 0,4 6 0 15,-2 5-4-15,0 1-8 16,1 6 0-16,-1 6 0 16,2 4 0-16,2 7 0 15,0 1 0-15,0 0 0 0,-2 1 0 16,5-3 0-16,-5-4 0 15,2-8 0-15,-4-3 0 16,0-7 0-16,-2-12 0 16,11 0 0-16,-3-6 0 0,0-10 0 15,0-6 0-15,5 0 0 16,1-7 0-16,1 1 0 15,3-1 0-15,-1 3 0 0,1 3 0 16,1 5 0-16,-2 6 0 16,-3 4 0-16,3 5 0 15,-5 3 0-15,0 4 0 0,1 5 0 16,-3 4 0-16,3 2 0 15,-3 4 0-15,2 1 0 16,-3 0 0-16,-1-1 0 16,2-2 0-16,-2-4 0 0,1-2 0 15,-3-5 0-15,-6-6 0 16,14-15 0-16,-3-8 0 15,3-11 0-15,5-8 0 16,-1-6 0-16,3-3 0 0,-2-3 0 16,3 4 0-16,-5 5 0 15,-1 11 0-15,-3 3 0 16,-3 14 0-16,1 2 0 15,-16 8-72-15,16 3-14 0,-11 4-2 16,14-2-6-16,-14 2-2 16</inkml:trace>
  <inkml:trace contextRef="#ctx0" brushRef="#br0" timeOffset="83181.681">3948 11890 29 0,'13'29'101'16,"-5"-5"-2"-16,-4-3-9 15,0-3-2-15,0-2-3 16,-4-2-66-16,0 5-19 0,0 6 0 16,0 6 0-16,0 7 0 15,0 6 0-15,-2 1 0 16,2-4-30-16,2 12-55 15,-6-6-2-15,4-6-3 16,-8-9-6-16,-2-4-2 0</inkml:trace>
  <inkml:trace contextRef="#ctx0" brushRef="#br0" timeOffset="83854.6137">3119 12597 8 0,'4'9'99'16,"3"3"-5"-16,-7-12-5 15,10 13-4-15,-10-13-1 16,6 6-32-16,-6-6-52 16,2 11 0-16,2-1 0 0,3 4 0 15,1 6 0-15,0 6 0 16,2 4 0-16,1 2 0 15,-1-2 0-15,-2-1 0 16,-1-3 0-16,-1-1 0 0,0-8 0 16,-2-7 0-16,-4-10 0 15,8 0 0-15,-3-11 0 16,5-9 0-16,0-7 0 15,3-2 0-15,3 0 0 0,-1-1 0 16,3 2 0-16,-3 6 0 16,1 3 0-16,-3 9 0 15,-3 7 0-15,-2 3 0 0,-2 2 0 16,-1 4 0-16,1 6 0 15,-4 2 0-15,2 4 0 16,-2 2 0-16,-2 0 0 16,0-2 0-16,0-3 0 0,2-3 0 15,-2-3 0-15,0-9 0 16,0 0 0-16,17-17 0 15,-3-10 0-15,3-9 0 0,3-5 0 16,7-3 0-16,0-2 0 16,0 4-20-16,8 9-65 15,-16 8-4-15,-3 14 0 16,-16 11-6-16,8 5 0 0</inkml:trace>
  <inkml:trace contextRef="#ctx0" brushRef="#br0" timeOffset="84247.5744">3615 12715 87 0,'7'8'91'15,"-1"-1"-5"-15,-6-7-7 16,10 5 0-16,-10-5-2 16,15 1-70-16,-9-1-4 0,6 0-1 15,3-2-2-15,1 2 0 16,3 0 0-16,1 0 0 15,1 0 0-15,-2 1 0 0,-1 0 0 16,-1 2 0-16,-5-1 0 16,1-1 0-16,-7 2 0 15,-6-3 0-15,8 12 0 16,-8-3 0-16,-4 2 0 0,-4 2 0 15,0 0 0-15,-3 5 0 16,-1 1 0-16,1 3 0 16,1-1 0-16,0 0 0 15,4-1 0-15,3-2 0 0,3 0 0 16,0-1 0-16,9-3 0 15,3-2 0-15,3-2 0 16,5-1 0-16,1 0 0 16,4-6-42-16,2 7-41 0,-11-2-2 15,-1 2-6-15,-15-10-3 16,6 11-2-16</inkml:trace>
  <inkml:trace contextRef="#ctx0" brushRef="#br0" timeOffset="84464.5527">3467 13250 25 0,'8'21'103'15,"-2"-2"-7"-15,2-3-6 0,-1-3-5 16,-1 0-7-16,-4-5-44 15,8 6-36-15,5 1-83 16,-3 2-2-16,-2 1-3 0,-6-4-5 16,3 3-3-16</inkml:trace>
  <inkml:trace contextRef="#ctx0" brushRef="#br0" timeOffset="84600.5391">3500 13639 8 0,'6'16'92'16,"2"3"-6"-16,-2-6-12 0,5 3-34 15,1-2-39-15,-6-6-1 16,15-3-81-16,-21-5-12 16,4 17 1-16</inkml:trace>
  <inkml:trace contextRef="#ctx0" brushRef="#br0" timeOffset="84774.5217">3543 13876 24 0,'6'20'104'0,"-4"6"-5"16,0-6-8-16,-2 6-2 15,0-8-6-15,0 3-62 0,-2-9-21 16,2 6-54-16,4 1-34 16,-4-8-1-16,3-2-6 15,-10-9-7-15</inkml:trace>
  <inkml:trace contextRef="#ctx0" brushRef="#br0" timeOffset="85424.4567">2991 14376 81 0,'4'8'96'0,"-4"0"-5"16,0-1-5-16,0-7 0 16,0 13-15-16,0-13-71 15,0 0 0-15,0 9 0 16,4 3 0-16,1 4 0 0,5 3 0 15,0 1 0-15,5 6 0 16,-5 0 0-16,2 0 0 16,-1 1 0-16,-3-2 0 0,0-2 0 15,-4-3 0-15,-2-2 0 16,1-5 0-16,-1-7 0 15,-2-6 0-15,6-5 0 16,4-15 0-16,5-11 0 0,3-4 0 16,5-6 0-16,2-2 0 15,0 2 0-15,-3 2 0 16,3 9 0-16,-4 9 0 15,-5 10 0-15,-3 7 0 0,-3 4 0 16,-2 5 0-16,1 6 0 16,-1 4 0-16,0 4 0 15,-2 2 0-15,-2 6 0 16,1 1 0-16,-3 3 0 0,2 1 0 15,0-1 0-15,2-2 0 16,-2-2 0-16,0-6 0 16,3-3 0-16,-1-7 0 0,0-4 0 15,2-7 0-15,1-15 0 16,1-8 0-16,4-8 0 15,1-6 0-15,3-5 0 0,3-4 0 16,0-3 0-16,2 3 0 16,-3 2 0-16,3 9-63 15,0 10-25-15,-9 2-3 16,3 8-6-16,-13 0-5 0</inkml:trace>
  <inkml:trace contextRef="#ctx0" brushRef="#br0" timeOffset="85897.4094">3704 14478 12 0,'6'15'99'16,"-3"-5"-3"-16,5 3-4 16,-6-7-6-16,4-1-2 0,-6-5-42 15,15 0-42-15,-5-4 0 16,8 0 0-16,5-1 0 15,2 0 0-15,6 0 0 0,2 3 0 16,-2 0 0-16,0 2 0 16,0 7-70-16,-12-8-16 15,-3-3 0-15,-7-4-6 16,-5 1-4-16</inkml:trace>
  <inkml:trace contextRef="#ctx0" brushRef="#br0" timeOffset="86106.3885">3812 14478 90 0,'0'16'94'16,"0"-6"-7"-16,0 5-4 16,0-6 1-16,0 4-11 0,16-4-73 15,-14 10 0-15,0 4 0 16,1 4 0-16,-1 8 0 15,2 5 0-15,-2 0 0 0,0 2 0 16,-2 8-71-16,0-14-13 16,-2-8 0-16,-6-9-6 15,-1-7-3-15,-5-11 4 16</inkml:trace>
  <inkml:trace contextRef="#ctx0" brushRef="#br0" timeOffset="86349.3642">3582 14927 19 0,'-2'9'98'0,"2"2"-2"15,0-5-7-15,6 2-2 16,1-5-3-16,5-7-46 0,0 2-38 16,9 1 0-16,4-1 0 15,12-2 0-15,2 3 0 16,9-2 0-16,4-1 0 15,1 2 0-15,1-4 0 0,2 5 0 16,-4-3 0-16,1-5-48 16,-3-3-39-16,-11-9-2 15,1-7-4-15,-14-11-6 16,-3-8 4-16</inkml:trace>
  <inkml:trace contextRef="#ctx0" brushRef="#br0" timeOffset="87416.2574">4295 11553 18 0,'15'12'98'0,"-5"-4"-3"15,3-2-7-15,-3-3-3 0,2-3-4 16,-1 0-35-16,3 0-46 16,1-1 0-16,5 1 0 15,-1 0 0-15,6 4 0 16,-2 0 0-16,-3 1 0 0,3-1 0 15,-7 1 0-15,-1-2 0 16,-1-1 0-16,-5-2 0 16,1 4 0-16,-2-1 0 0,1 2 0 15,-5 2 0-15,0 0 0 16,-2 4 0-16,0 0 0 15,-2 5 0-15,0 3 0 16,0 5 0-16,0 3 0 0,0 6 0 16,0 6 0-16,0 4 0 15,0 7 0-15,0 2 0 16,0 7 0-16,0 2 0 15,6 5 0-15,-2 2 0 0,0 5 0 16,3 4 0-16,-1 1 0 16,0 4 0-16,2 2 0 15,-4 4 0-15,7 1 0 16,-3 1 0-16,2 1 0 0,-1-1 0 15,3 2 0-15,-2 1 0 16,-1 2 0-16,3-1 0 16,-8 3 0-16,4-2 0 0,-1-1 0 15,-3-3 0-15,-2-4 0 16,0-5 0-16,2-5 0 15,2-6 0-15,-4-7 0 16,0-5 0-16,-2-4 0 16,0-1 0-16,0-7 0 0,-4 1 0 15,-2-3 0-15,-2-3 0 16,4-3 0-16,-5-4 0 15,3-5 0-15,-2-5 0 0,4-3 0 16,0-8 0-16,-3-2 0 16,3-4 0-16,4-8 0 15,-10 8 0-15,2-7 0 16,-1-1 0-16,1-1 0 0,-4-2 0 15,-3-1 0-15,1-2 0 16,-1 0 0-16,-1 0 0 16,-1-1 0-16,1 2 0 0,-3 1 0 15,3 0 0-15,-5 1 0 16,-2 1 0-16,5 2 0 15,-5 5-4-15,0-1-82 0,5 10-5 16,-3-7 1-16,4 3-8 16,-8-6-1-16</inkml:trace>
  <inkml:trace contextRef="#ctx0" brushRef="#br0" timeOffset="90228.9761">2824 9309 74 0,'-4'10'87'0,"4"-10"-4"16,-13 6-5-16,7-6-2 0,6 0-2 15,-12-6-65-15,12 6-9 16,-9-6-1-16,9 6 0 15,0 0 1-15,0 0-1 16,0 0 0-16,0 0 2 0,0 0 1 16,0 0 2-16,0 5 0 15,0-5 1-15,0 13-1 16,0 3 0-16,-2 3 0 15,4 6-1-15,0 3 0 16,0 7-3-16,0 6 0 0,3 6 0 16,-5 7 0-16,0 2 0 15,-2 4 0-15,-5 4 0 16,-1 3 0-16,0 2 0 0,0 2 0 15,-3 1 0-15,3 4 0 16,2 2 0-16,2 2 0 16,-1 4 0-16,1 1 0 0,4 2 0 15,-4-3 0-15,0 0 0 16,-2-6 0-16,0-1 0 15,-1-7 0-15,-5-8 0 16,2-5 0-16,-5-10 0 0,3-3 0 16,-5-8 0-16,5-6 0 15,2-5 0-15,-3-8 0 16,7-2 0-16,0-6 0 0,-5-6-63 15,11-8-23-15,5-20-1 16,1-10-6-16,-4-20-5 16</inkml:trace>
  <inkml:trace contextRef="#ctx0" brushRef="#br0" timeOffset="91694.8296">3072 9143 50 0,'-17'6'86'16,"17"-6"-2"-16,-14 0-3 16,14 0-4-16,-9-3-2 0,9 3-56 15,0 0-10-15,-6-7-5 16,6 7-2-16,0 0-4 15,2-7 0-15,-2 7 0 16,0 0 0-16,7-2 2 0,-7 2 1 16,10 0 2-16,-2 3 1 15,2 1 3-15,5 0 0 16,4 0 0-16,5-1-4 0,9 0-3 15,5 1 0-15,7-1 0 16,9 0 0-16,4 0 0 16,10 0 0-16,4 0 0 15,5-1 0-15,5 0 0 0,7-2 0 16,2 0 0-16,9-3 0 15,-1-1 0-15,4-2 0 16,7-1 0-16,-1 1 0 16,3-1 0-16,4-1 0 0,-1 1 0 15,5-3 0-15,4 0 0 16,2-1 0-16,3-1 0 15,3-3 0-15,2 2 0 0,-2 2 0 16,3 1 0-16,-5 5 0 16,-2 1 0-16,-2 3 0 15,0 2 0-15,-6-1 0 16,2 1 0-16,2-1 0 0,-2-3 0 15,2-4 0-15,4-2 0 16,-1-4 0-16,-3 1 0 16,2 2 0-16,-4-3 0 0,-2 4 0 15,-3 2 0-15,-1 2 0 16,-4 1 0-16,-3 2 0 15,-1 0 0-15,-1-2 0 16,-5 2 0-16,-1-4 0 0,-2 0 0 16,-2 0 0-16,0-5 0 15,-6 3 0-15,0-1 0 16,-6 0 0-16,-2 4 0 15,-5 1 0-15,-5 0 0 0,-1 0 0 16,-2 4 0-16,-2 0 0 16,1-3 0-16,-1-1 0 15,-4-2 0-15,-2 0 0 16,-2-1 0-16,-4 2 0 0,-2-2 0 15,-7 1 0-15,-4 5 0 16,-3 1 0-16,-3 1 0 16,-2 3 0-16,0 3 0 0,-2 0 0 15,2 2 0-15,-1-1 0 16,-1 0 0-16,0-1 0 15,-4-6 0-15,2 4 0 16,-5-2 0-16,1-3 0 0,-4 0 0 16,-2 0 0-16,-3-2 0 15,-1 1 0-15,-3-1 0 16,1-1 0-16,-3 0 0 15,3 1 0-15,-3-1 0 0,1 0 0 16,1 1 0-16,0-3 0 16,1 2 0-16,-3 2 0 15,5 1 0-15,-7 0 0 16,3 0 0-16,-5 0 0 0,-2 3 0 15,-6-3 0-15,8 12 0 16,-6-6 0-16,0 3 0 16,1 0 0-16,-3 3 0 0,2 4 0 15,0 5 0-15,0 4 0 16,0 5 0-16,2 3 0 15,-2 7 0-15,0 3 0 16,0 7 0-16,0 3 0 0,-2 7 0 16,0 3 0-16,0 3 0 15,0 6 0-15,2 5 0 16,0 4 0-16,0 2 0 15,-2 4 0-15,0 1 0 0,5 1 0 16,-5-1 0-16,0 3 0 16,-11-2 0-16,7-3 0 15,-4-2 0-15,2-3 0 16,-5-4 0-16,1-3 0 0,0-3 0 15,-3-5 0-15,3-4 0 16,-3-5 0-16,1-5 0 16,-4-8 0-16,-1-3 0 0,3-9 0 15,-1-4 0-15,1-5-43 16,-9-8-44-16,-4-5-2 15,-8-10-5-15,-9 0-7 16,-11-13 4-16</inkml:trace>
  <inkml:trace contextRef="#ctx0" brushRef="#br0" timeOffset="92114.7876">2263 11431 41 0,'13'-12'40'16,"-1"5"-23"-16,1-8-17 0,-1 0 0 15,1-29-22-15,-3 27-48 16</inkml:trace>
  <inkml:trace contextRef="#ctx0" brushRef="#br0" timeOffset="93044.6946">2379 11271 4 0,'0'0'71'0,"6"-9"2"0,-6 9-2 16,0 0-2-16,11-3-7 15,-5 3-31-15,4 3-16 16,-1 3-5-16,7-2 0 0,-1 2 0 15,7 0 0-15,-1 0 0 16,4 1-1-16,-2 2 1 16,5-3-1-16,1 1 1 15,5 2-2-15,3 4-1 0,4 0-1 16,7 0 0-16,3 3-6 15,7-2 0-15,10 1 0 16,3-2 0-16,5-4 0 16,7-5 0-16,6-1 0 0,0-3 0 15,4 1 0-15,4-5 0 16,2-2 0-16,2 0 0 15,3 2 0-15,1 2 0 16,5-1 0-16,-1 2 0 0,7 2 0 16,0-2 0-16,6 1 0 15,-2 3 0-15,2-3 0 16,-1 0 0-16,6 0 0 0,-3-9 0 15,2-1 0-15,4 3 0 16,-4-7 0-16,4 2 0 16,-2-2 0-16,7 2 0 15,-3 2 0-15,4 4 0 0,1 0 0 16,1 2 0-16,1 3 0 15,-1-3 0-15,3 2 0 16,0-1 0-16,-5-1 0 0,2-4 0 16,-5 2 0-16,1-2 0 15,-4-1 0-15,-1 1 0 16,-8 1 0-16,4-2 0 15,-4 4 0-15,-3 4 0 0,2-3 0 16,-6-1 0-16,4 1 0 16,-5-1 0-16,1-2 0 15,-6-1 0-15,-1-2 0 16,1-3 0-16,-9 2 0 0,0-1 0 15,-8 2 0-15,0 1 0 16,-8 0 0-16,-1 1 0 16,-3 1 0-16,-7 4 0 15,3-1 0-15,-11 2 0 0,-2-1 0 16,-2-1 0-16,-7 1 0 15,-1 1 0-15,-2-1 0 16,-7 0 0-16,0 2 0 0,-3-3 0 16,-3 2 0-16,0-1 0 15,-4 0 0-15,0 2 0 16,-2 0 0-16,-2 1 0 0,0-1 0 15,-2 1 0-15,-4 0 0 16,2 0 0-16,-5 1 0 16,-3 1 0-16,-1 0 0 15,-5-1 0-15,-1 3 0 16,-2-4 0-16,-8 0 0 0,4 1 0 15,-4-1 0-15,0 0 0 16,0 0 0-16,0 0 0 16,0 0 0-16,0 0 0 0,0 0 0 15,0 0 0-15,0 0 0 16,0 0 0-16,0 0 0 15,0 0 0-15,0 0 0 16,17 0-33-16,-19-8-54 0,0-1-3 16,-13-9-4-16,3 0-6 15,-17-8-2-15</inkml:trace>
  <inkml:trace contextRef="#ctx0" brushRef="#br0" timeOffset="98043.1947">6234 15493 27 0,'0'0'71'0,"-2"-4"3"0,2 4-2 15,0 0-4-15,-4-22-6 16,4 22-41-16,0-7-6 15,0 7-2-15,0 0 0 0,4-9-2 16,-4 9-1-16,0 0-1 16,0 0-1-16,0 0-1 15,0 0-2-15,5 7-2 16,-3 2-2-16,2 2 0 0,-2 3 2 15,2 6 1-15,-2 2 1 16,4 2 1-16,-2 6-4 16,3 2-2-16,-3 1 0 0,-2-1 0 15,2-4 0-15,0-1 0 16,2-6 0-16,0-2 0 15,3-10 0-15,-1-5 0 16,4-4 0-16,3-8 0 0,1-5 0 16,1-4 0-16,-1-3 0 15,1-6 0-15,-3 1 0 16,3 1 0-16,-5 4 0 15,-1 0 0-15,-1 5 0 0,-2 2 0 16,1 5 0-16,-3 5 0 16,2 3 0-16,-2 5 0 15,0 8 0-15,5 4 0 16,-1 5 0-16,0 4 0 0,1 2 0 15,1 2 0-15,1 1 0 16,-3-2 0-16,0-3 0 16,3-5 0-16,-5-4 0 15,4-4 0-15,1-8 0 0,-1-5 0 16,7-14 0-16,1-10 0 15,7-11 0-15,2-4 0 16,2-9 0-16,4-1 0 16,-4-1 0-16,2 6 0 0,-2 10 0 15,-4 12-68-15,-10 9-15 16,-7 10 0-16,-10 3-6 15,-8 2-6-15,-11 0 2 0</inkml:trace>
  <inkml:trace contextRef="#ctx0" brushRef="#br0" timeOffset="98911.1079">5081 12046 48 0,'0'0'86'0,"-4"-6"-1"16,4 6-6-16,0-10-2 15,0 10-1-15,2-11-51 0,4 10-10 16,4-2-7-16,7 3-2 15,6-2 0-15,6-2-6 16,4 3 0-16,6-1 0 16,0 2 0-16,5 0 0 0,-1 0 0 15,-2 4 0-15,1 4 0 16,-5 1 0-16,-4 1-22 15,-12-1-55-15,4 3-4 16,-9-5-1-16,-6 3-8 0,-10-10-2 16</inkml:trace>
  <inkml:trace contextRef="#ctx0" brushRef="#br0" timeOffset="99144.0846">5182 12261 70 0,'-22'17'85'0,"5"-2"-4"16,5-6-3-16,3-3 2 15,9-6-1-15,0 0-63 16,17 3-2-16,10-6-6 16,10-2-8-16,4 0 0 0,13 0 0 15,10 2 0-15,2 2 0 16,11 2 0-16,1 9-71 15,-5 1-14-15,-3 3-2 16,-14-4-5-16,-5 6-6 0</inkml:trace>
  <inkml:trace contextRef="#ctx0" brushRef="#br0" timeOffset="100209.978">7225 15668 4 0,'0'0'63'0,"12"-2"7"16,-12 2 5-16,10 3 2 15,-10-3-1-15,0 0-39 16,0 0-9-16,0 0 2 16,0 8-4-16,0-8-5 0,0 9-17 15,2 0-4-15,-2 4 0 16,0 7 0-16,0 7 0 15,-4 4 0-15,0 3 0 16,0 1 0-16,-4 0 0 0,4-4-55 16,4 4-27-16,-2-11 0 15,2-5-6-15,0-19-2 16,0 0-4-16</inkml:trace>
  <inkml:trace contextRef="#ctx0" brushRef="#br0" timeOffset="100500.9488">7741 15520 82 0,'9'3'87'16,"-3"2"-5"-16,-6-5-2 0,12 7-2 16,-12-7 0-16,17 1-64 15,-7-1-7-15,13 0-4 16,0-4-3-16,8 2 0 15,0-3 0-15,4 2 0 0,-4-1-7 16,2-2-55-16,2 6-19 16,-12 0 0-16,-5 1-6 15,-9-1-4-15,-9 0 1 16</inkml:trace>
  <inkml:trace contextRef="#ctx0" brushRef="#br0" timeOffset="100736.9253">7634 15688 18 0,'0'18'96'16,"0"-3"-3"-16,2-5-5 0,6-1-4 15,3-2 0-15,7-3-36 16,28-1-48-16,-13 4 0 15,10 1 0-15,7 3 0 0,8-1 0 16,2 1-55-16,4 1-29 16,-6-8-2-16,-1 0-5 15,-11-12-6-15,-9-6 2 16</inkml:trace>
  <inkml:trace contextRef="#ctx0" brushRef="#br0" timeOffset="101312.8677">8674 15414 6 0,'2'13'89'0,"-2"-3"-3"16,4 1-3-16,-4-11-6 16,12 6 0-16,-1-4-2 0,3 2-71 15,3 2-4-15,3 0 0 16,3 5 2-16,2 1-1 15,-5 1 1-15,1 4-1 0,-4-1 0 16,-7 1 3-16,-4 0-1 16,-6 1-3-16,-4-1 0 15,-4 2 0-15,-11-1 0 16,-4 0 0-16,-3 2 0 0,-10-1 0 15,-1-1 0-15,-2 1 0 16,-2-3 0-16,-1 0 0 16,3-2 0-16,4-3 0 15,8-2 0-15,4-3-35 0,13-3-45 16,2-3-3-16,8 0-2 15,6-17-6-15,10 0-2 16</inkml:trace>
  <inkml:trace contextRef="#ctx0" brushRef="#br0" timeOffset="101661.8327">9021 15404 71 0,'10'0'86'0,"-10"0"-5"16,0 0-4-16,0 0-1 0,-12-7-2 15,22 3-62-15,-18 4-8 16,-9 0 0-16,3 3 0 16,-3 2 1-16,1 3 0 15,-1 3 1-15,-1 1 0 0,5 2-6 16,1 3 0-16,2 2 0 15,-1 0 0-15,5 3 0 16,2 3 0-16,2 1 0 16,2-1 0-16,0 3 0 0,2 0 0 15,4-2 0-15,2-1 0 16,5-4 0-16,1-1 0 15,1-4 0-15,7-3-15 0,7-4-65 16,-6-6-2-16,2-1-2 16,-4-4-7-16,-3-3-3 15</inkml:trace>
  <inkml:trace contextRef="#ctx0" brushRef="#br0" timeOffset="101910.8079">9126 15711 93 0,'15'7'96'0,"-5"-3"-5"15,3 4-8-15,-5-3 0 16,0 2-18-16,-8-7-65 16,6 5 0-16,-2 3 0 0,-2 3 0 15,1 3 0-15,-3 4 0 16,0 5 0-16,-5 2 0 15,-1 5 0-15,-2 2 0 0,0 4 0 16,-1 0 0-16,-1-4 0 16,6-4-69-16,4-3-14 15,0-11-2-15,0-14-5 16,10-4-6-16</inkml:trace>
  <inkml:trace contextRef="#ctx0" brushRef="#br0" timeOffset="102325.7663">9254 15258 68 0,'-12'-5'82'0,"12"5"-2"16,-8-1-1-16,8 1 0 16,6 0-27-16,-6 0-19 15,14 0-10-15,3-3-8 0,4 0-15 16,4 0 0-16,6-3 0 15,2 2 0-15,4-1 0 16,0 2 0-16,0 1 0 16,-6 3 0-16,-2 3 0 0,-2-1-51 15,-6 9-32-15,-9-3-2 16,-4 1-4-16,-8-10-4 15,0 11-1-15</inkml:trace>
  <inkml:trace contextRef="#ctx0" brushRef="#br0" timeOffset="102543.7445">9383 15240 6 0,'-4'10'91'16,"1"-3"0"-16,3 1-6 15,0-8-4-15,0 11 0 16,0-11-5-16,7 17-76 0,-3-4 0 15,2 5 0-15,-2 6 0 16,0 8 0-16,0 4-3 16,1 1-63-16,1 15-15 0,-6-5 0 15,0 0-7-15,-6-7-4 16,1-2 2-16</inkml:trace>
  <inkml:trace contextRef="#ctx0" brushRef="#br0" timeOffset="103342.6647">9951 15471 6 0,'6'2'91'15,"-6"-2"2"-15,0 0-6 16,0 0-6-16,-6 0 0 0,-2 0-9 15,-15 2-72-15,11-2 0 16,3 1 0-16,-3 2 0 16,2 2 0-16,-3 0 0 0,3-1 0 15,2 1 0-15,-1 1 0 16,-1 4 0-16,4-1 0 15,0 7 0-15,4 1 0 16,0 2 0-16,-3 5 0 0,5 4 0 16,0 0 0-16,2 1 0 15,3-1 0-15,3-1 0 16,4-5 0-16,3-1 0 15,5-9 0-15,7-4 0 0,4-8 0 16,4-11 0-16,7-8 0 16,1-6 0-16,1-6 0 15,-1-4 0-15,-4-3 0 16,-1 3 0-16,-12 0 0 0,-3 6 0 15,-6 2 0-15,-7 5 0 16,-8-1 0-16,-4 3 0 16,-10 0 0-16,-3 3 0 0,-3 2 0 15,-1-1 0-15,-4 2 0 16,-2 2 0-16,3 4 0 15,1 3 0-15,0 2 0 16,3 3 0-16,3 0 0 16,3 0 0-16,-1 0 0 0,1 0-2 15,2 2-35-15,6 4-44 16,-7-3-3-16,3 1-2 15,-2-4-4-15,10 0 1 0</inkml:trace>
  <inkml:trace contextRef="#ctx0" brushRef="#br0" timeOffset="103648.6341">10071 15034 23 0,'6'4'98'16,"-6"-4"-4"-16,6 13-4 15,-6-13-5-15,5 8-2 16,-5-8-45-16,0 6-38 0,0 3 0 16,0 6 0-16,-5 5 0 15,-1 8 0-15,2 11 0 16,-4 8 0-16,0 9 0 15,-1 10 0-15,-1 5 0 0,0 5 0 16,-1 6 0-16,1 0 0 16,0 0 0-16,5 1 0 15,-1 1-45-15,0-10-40 16,2-10 0-16,-6-17-5 0,-1-11-5 15,-9-23-4-15</inkml:trace>
  <inkml:trace contextRef="#ctx0" brushRef="#br0" timeOffset="105809.4179">10679 15466 6 0,'-6'-5'90'0,"6"5"1"16,-7 0-8-16,7 0-6 16,0 0-2-16,-8 2-2 15,-6 1-67-15,14-3-8 16,8 0 0-16,4-5 2 0,7 0 1 15,4-2 2-15,1 0 2 16,3 0 0-16,4 0-5 16,2 5 0-16,0 2 0 15,3 2 0-15,-1 2 0 0,0 6 0 16,2-1 0-16,-2 0 0 15,2 0 0-15,-3-6-2 16,1-1-49-16,-4 0-29 16,-9 0-1-16,-1 0-5 0,-13-2-4 15,-8 0-1-15</inkml:trace>
  <inkml:trace contextRef="#ctx0" brushRef="#br0" timeOffset="106075.3914">10677 15681 30 0,'12'20'100'15,"-2"-5"-2"-15,7-3-8 0,2-6-1 16,5-5-3-16,1-5-68 15,10 0-18-15,0-1 0 16,13 0 0-16,6 2 0 16,4 3 0-16,-1 2 0 0,-5-2-43 15,8 2-44-15,-10 1 1 16,-3-3-7-16,-5-8-5 15,-5-2 0-15</inkml:trace>
  <inkml:trace contextRef="#ctx0" brushRef="#br0" timeOffset="106601.3388">11967 15357 0 0,'-13'6'89'0,"1"3"2"16,-5 3-5-16,-3 1-4 0,-1 1 0 15,-2 2-1-15,-4-1-81 16,2-1 0-16,5 0 0 15,-1-1 0-15,3-1 0 16,-1-2 0-16,7 0 0 0,1 1 0 16,1 1 0-16,2 1 0 15,1 2 0-15,5 2 0 16,-2 2 0-16,4 1 0 15,2 3 0-15,4-3 0 0,1 0 0 16,5-2 0-16,3-5 0 16,5-3 0-16,5-8 0 15,2-5 0-15,6-11 0 0,4-5 0 16,2-8 0-16,1-4 0 15,-1-4 0-15,0 0 0 16,-6 1 0-16,-2 3 0 16,-6 2 0-16,-2-1 0 0,-9 4 0 15,-3 2 0-15,-5 1 0 16,-4 1 0-16,-2 1 0 15,-2 3 0-15,-6 4 0 16,-1 5 0-16,-1 3 0 0,-4 2-2 16,5 4-28-16,1 4-46 15,-6-2-3-15,3-1-3 16,-5-4-4-16,3-4-5 0</inkml:trace>
  <inkml:trace contextRef="#ctx0" brushRef="#br0" timeOffset="106938.3051">11967 15043 44 0,'6'3'99'16,"2"4"-7"-16,-4 0-4 16,2 1-4-16,-1 0-2 0,-3-24-60 15,-2 16-22-15,0 14 0 16,-2 1 0-16,-5 4 0 15,-1 3 0-15,-2 6 0 16,-7 5 0-16,3 4 0 0,-5 3 0 16,-2 4 0-16,-1 4 0 15,3 2 0-15,0 5 0 16,1 0 0-16,3 1 0 0,1 0 0 15,2-2 0-15,1-2 0 16,5-8 0-16,2-4 0 16,0-10 0-16,4-2 0 15,-4-9 0-15,4-12-45 0,8 2-38 16,-8-9-2-16,10-3-3 15,-6-14-5-15,9-3 1 16</inkml:trace>
  <inkml:trace contextRef="#ctx0" brushRef="#br0" timeOffset="107312.2677">12413 15013 36 0,'0'0'93'15,"-2"8"-6"-15,2-8-4 16,0 0-4-16,0 0-2 16,0-5-21-16,0 5-56 0,8 0 0 15,3 0 0-15,3 0 0 16,3 0 0-16,3 0 0 15,5 0 0-15,4 0 0 16,0 0 0-16,0 2 0 0,2 0 0 16,-4 7 0-16,-2-4 0 15,-3 3-61-15,-3 1-23 16,-11-1 0-16,0-2-6 15,-8-6-7-15,-8 0 3 0</inkml:trace>
  <inkml:trace contextRef="#ctx0" brushRef="#br0" timeOffset="107558.2431">12535 15064 25 0,'-4'16'98'0,"-2"-2"-2"16,4 0-10-16,-3-2 0 0,3-4-5 15,2-8-42-15,-4 11-39 16,2 2 0-16,0 6 0 15,-2 5 0-15,-2 2 0 16,0 8 0-16,-5 5 0 0,3 0 0 16,2 3 0-16,-2 1-78 15,5-13-3-15,6-7-1 16,5-11-6-16,6-8-5 15,1-9 4-15</inkml:trace>
  <inkml:trace contextRef="#ctx0" brushRef="#br0" timeOffset="108007.1982">12740 15289 13 0,'-2'14'93'0,"0"-2"-5"15,4-3-3-15,4-2-5 0,8-5-1 16,-1-2-6-16,11 2-73 16,1 0 0-16,2 5 0 15,2 2 0-15,-4 4 0 16,0 4 0-16,-3 3 0 0,-5 0 0 15,-3 3 0-15,-3 1 0 16,-5-5 0-16,-2 2 0 16,-4-1 0-16,0-6 0 0,-10 2 0 15,-3 1 0-15,-5 0 0 16,-7-3 0-16,-4 1 0 15,-4 0 0-15,-2 0 0 16,-2 0 0-16,4-2 0 0,-1-3 0 16,10-9-44-16,7 8-39 15,7-9-2-15,10 0-3 16,0-18-5-16,12 0 1 15</inkml:trace>
  <inkml:trace contextRef="#ctx0" brushRef="#br0" timeOffset="108391.1598">13321 15234 52 0,'16'-3'95'15,"-4"3"-4"-15,-12 0-6 0,0 0-3 16,-2-2-2-16,-14-11-54 15,-7 13-26-15,0 5 0 16,-1 5 0-16,-1 2 0 0,-2 3 0 16,2 0 0-16,2 6 0 15,5 0 0-15,1-1 0 16,1 2 0-16,3 0 0 15,-1 0 0-15,3 3 0 0,-1-2 0 16,4 0 0-16,0 1 0 16,3 0 0-16,3 0 0 15,2 1 0-15,7-1 0 16,3-4 0-16,4-1 0 0,5-2 0 15,4-1 0-15,-3-4 0 16,7-1 0-16,-4 10-58 16,-7-14-26-16,7-2-3 15,-8-4-3-15,-3-1-5 0,-4-6 3 16</inkml:trace>
  <inkml:trace contextRef="#ctx0" brushRef="#br0" timeOffset="108658.1331">13366 15618 27 0,'4'8'102'0,"2"-2"-4"16,-2 1-8-16,1-1-3 16,-5-6-2-16,4 8-63 15,-4-8-22-15,0 9 0 16,2 1 0-16,0 3 0 0,-2 3 0 15,2 5 0-15,-2 3 0 16,-2 2 0-16,-2 4 0 16,0 2 0-16,-5 1 0 15,5 3 0-15,-2-5 0 0,6 6-31 16,0-2-54-16,0-8-3 15,0-7-4-15,-2-14-6 16,2-6-2-16</inkml:trace>
  <inkml:trace contextRef="#ctx0" brushRef="#br0" timeOffset="119623.0364">15588 2744 84 0,'8'0'90'15,"-8"0"-7"-15,0 0-3 16,0 0-3-16,2-4-2 15,-8-4-58-15,-2 7-15 16,0 1-1-16,2 1 1 0,-3-1-2 16,3 5 0-16,0 3 0 15,0 5 0-15,-1 5 0 16,5 7 0-16,-2 1 0 15,2 8 0-15,0 7 0 0,-2 2 0 16,2 9 0-16,-2 5 0 16,4-1 0-16,-4 4 0 15,4 4 0-15,0 4 0 0,0 6 0 16,0 4 0-16,6 1 0 15,-2 9 0-15,0 7 0 16,2 5 0-16,-2 2 0 16,-4 10 0-16,0 3 0 0,-2 6 0 15,-4 1 0-15,0 5 0 16,-2-1 0-16,-1 8 0 15,1 0 0-15,2 1 0 16,0 7 0-16,0 3 0 0,1 3 0 16,1 2 0-16,2 5 0 15,-2-1 0-15,2 6 0 16,-2 5 0-16,0 0 0 15,-4 8-2-15,1 3 2 0,-1 2-1 16,0 1 1-16,-5 8 1 16,3-4 1-16,2 3-2 15,0-2 0-15,1-2 0 0,3 0 0 16,0 1 0-16,0 1 0 15,-2 2 0-15,2 5 0 16,-5 7 0-16,-1 5 0 16,-2 7 0-16,-1 3 0 0,-5 2 0 15,1-1 0-15,0 0 0 16,1-1 0-16,4-1 0 15,-1-4 0-15,-1-1 0 0,3-1 0 16,-1 3 0-16,-3 3 0 16,1-2 0-16,0-1 0 15,-1-3 0-15,1-2 0 16,-1-5 0-16,7-5 0 0,0-8 0 15,1-4 0-15,5-6 0 16,0-4 0-16,2-4 0 16,0-2 0-16,-2-2 0 15,-4 3 0-15,-6-3 0 0,-1-2 0 16,-1-2 0-16,-3-5 0 15,1-6 0-15,1-6 0 16,1-9 0-16,5-11 0 16,5-9 0-16,0-7 0 0,4-3 0 15,0-5 0-15,2-2 0 16,0-2 0-16,0 0 0 15,0-6 0-15,-2-1 0 0,-2-2 0 16,-2-5 0-16,-2-5 0 16,-2-7 0-16,-1-6 0 15,1-1 0-15,0-4 0 16,0-6 0-16,1 2 0 0,1-7 0 15,-2-6 0-15,6 0 0 16,-6-6 0-16,4-9-58 16,4-10-30-16,0-4-3 15,-5 9-4-15,-5-10-6 16</inkml:trace>
  <inkml:trace contextRef="#ctx0" brushRef="#br0" timeOffset="125504.9399">18244 3772 63 0,'7'-8'71'15,"-5"-4"-8"-15,4 3-8 0,-6 0-23 16,0-26-34-16,-2 18-57 16,0 0 1-16,2 2 11 15,0-1 24-15,0 2 18 16,-2-4 21-16,-2 4 26 0,1 4 26 15,-3-1 3-15,-2 3-7 16,-4-1-10-16,-1 3-15 16,-1-2-13-16,-1 7-10 0,-1-6-6 15,-1 3-5-15,1 3-3 16,-5 1-3-16,-2-1 0 15,-2 4 0-15,-1 5 0 16,-5 1 1-16,0 7 1 0,-5 1 1 16,3 4-1-16,0 3 2 15,2 3 0-15,2 2-1 16,-2 5-2-16,9 5 0 15,-1 4 0-15,4 8 0 0,5 1 0 16,3 5 0-16,5 3 0 16,6 0 0-16,11 0 0 15,7-3 0-15,11-9 0 16,8-6 0-16,7-6 0 0,1-12-3 15,5-7 1-15,4-9 1 16,-5-8 0-16,3-12-2 16,0-11 3-16,1-8-2 0,-1-13 2 15,0-8 0-15,-1-7 1 16,3-7-2-16,-6-3 0 16,-3-2 2-16,-8 2-1 15,-6 4 1-15,-6 5 0 0,-10 7 0 16,-9 4-1-16,-6 9 2 15,-11 2-1-15,-5 6-1 16,-7 8 1-16,-8 2-1 16,-6 7 2-16,-6-1-2 0,-1 10 3 15,-1 2-3-15,1 2 0 16,3 2 0-16,4 0 0 15,6 1 0-15,6-1-4 16,10-5-62-16,9 4-16 0,6 1-2 16,-4-13-3-16,4 1-7 15,0 0 0-15</inkml:trace>
  <inkml:trace contextRef="#ctx0" brushRef="#br0" timeOffset="125904.9399">18224 2994 10 0,'6'18'98'16,"-6"-5"-2"-16,0 7-8 0,-4-2-3 15,-4 2-4-15,-5 1-28 16,3 12-53-16,2 4 0 15,3 11 0-15,1 6 0 16,2 7 0-16,-2 9 0 0,4 5 0 16,0 1 0-16,-2 2 0 15,-2 5 0-15,-4 2 0 16,-1 6 0-16,-5-1 0 15,-3 5 0-15,-3 6 0 0,-3 1 0 16,0 3 0-16,0-2 0 16,5 0 0-16,1-5 0 15,3-2 0-15,3-10 0 16,7-7 0-16,0-10 0 0,2-11 0 15,0-9 0-15,2-9 0 16,6-15-73-16,-6-25-14 16,0 0 0-16,-10-27-6 15,6-12-4-15</inkml:trace>
  <inkml:trace contextRef="#ctx0" brushRef="#br0" timeOffset="126566.9399">18091 2512 85 0,'11'5'95'16,"-11"-5"-7"-16,8 5-4 15,-8-5-1-15,0 0-7 0,0-10-76 16,0 10 0-16,2 3 0 16,-2 6 0-16,0 4 0 15,-2 0 0-15,-6 9 0 16,-3 2 0-16,-1 2 0 0,-5 6 0 15,-3 0 0-15,-1-2 0 16,3-1 0-16,-1-7 0 16,2-3 0-16,7-3 0 15,4-4 0-15,6-12 0 0,2-3 0 16,8-14 0-16,7-7-12 15,1-2 1-15,5-5 1 16,-2-6 2-16,2 2 3 0,-1-2 3 16,1 8 3-16,-4 7 3 15,-5 4 3-15,-1 5-1 16,-1 4 3-16,2 8-1 15,-1 1 2-15,1 5-7 0,-1 4-3 16,-1 7 0-16,0 1 0 16,3 8 0-16,-1 7 0 15,5-2 0-15,-7 3 0 16,7 5 0-16,-5 6-34 0,3-7-49 15,2-2-2-15,-5-10-2 16,-6-4-8-16,-8-11-2 16</inkml:trace>
  <inkml:trace contextRef="#ctx0" brushRef="#br0" timeOffset="127102.9399">19142 3744 39 0,'0'12'92'16,"0"-6"-4"-16,2 3-6 0,0-2-4 16,8-2 1-16,-2 7-39 15,9-8-36-15,3 0 1 16,5-3-1-16,12 2-4 0,3-1 0 15,5-1 0-15,5-1 0 16,2 0 0-16,3 0 0 16,-1 0 0-16,4 1 0 15,-6 0 0-15,3 3 0 0,-5-4 0 16,-7 0-64-16,5 0-23 15,-13 0-1-15,-6-3-6 16,-14-3-4-16</inkml:trace>
  <inkml:trace contextRef="#ctx0" brushRef="#br0" timeOffset="127367.9399">19235 4288 76 0,'6'22'98'16,"0"-3"-3"-16,4-5-7 16,5-9 1-16,8 1-24 15,3-7-65-15,12 1 0 0,13 0 0 16,11 1 0-16,13 0 0 15,12-1 0-15,3-3 0 16,8 4-34-16,7-1-54 16,-6 2-3-16,-4 6-5 0,-16 2-5 15,-7 9 0-15</inkml:trace>
  <inkml:trace contextRef="#ctx0" brushRef="#br0" timeOffset="139616.94">11690 9477 64 0,'12'6'85'16,"-6"-2"-3"-16,2-3-6 15,-1 1 0-15,1-2-4 16,31-5-56-16,-26 1-12 0,1-2-1 16,5 1 2-16,5-2 2 15,1 1 2-15,4 0 0 16,4-2-6-16,2-1-3 15,7 0 0-15,3-3 0 0,7-1 0 16,4-3 0-16,4 1 0 16,6-4 0-16,0 1 0 15,4 2 0-15,-4-3 0 16,1 1 0-16,-5 2 0 0,-5 1 0 15,-3 2 0-15,-10 0-13 16,-7 1-52-16,-6 6-21 16,-13-2 1-16,-7 3-5 0,-15-6-1 15,-11 5 10-15</inkml:trace>
  <inkml:trace contextRef="#ctx0" brushRef="#br0" timeOffset="140085.94">11762 9022 10 0,'-6'10'94'0,"4"-2"-2"0,2-8-5 15,-9 10-5 1,9-10-3-16,-8-6-12 0,8 6-67 16,-6-2 0-16,6 2 0 0,-6 0 0 15,6 0 0-15,-17 13 0 16,7-2 0-16,-7 4 0 15,-5 5 0-15,-3 6 0 16,-4 4 0-16,-2 1 0 16,-2 0 0-16,4-1 0 0,4 0 0 15,4-4 0-15,7-3 0 16,6-4 0-16,8-2 0 0,6-3 0 15,8 2 0-15,7-3 0 16,8 1 0-16,4 0 0 16,4 2 0-16,7-1 0 15,5-1 0-15,5-1 0 0,6-2 0 16,4 1 0-16,2-4 0 15,-6 4-54-15,21 1-30 16,-9 1-4-16,0 5-3 16,-16-1-8-16,-4 9 4 0</inkml:trace>
  <inkml:trace contextRef="#ctx0" brushRef="#br0" timeOffset="153998.94">16419 7027 87 0,'4'10'91'0,"-2"-3"-4"16,-2-7-7-16,7 6-1 15,-7-6-4-15,10-1-72 0,4-2-6 16,7 2-1-16,4-3 2 15,6 0 1-15,6 0 0 16,2 1 1-16,9 2 0 16,1 0 0-16,5 1 2 0,4 2 0 15,6 4 0-15,9-1 1 16,5 0-1-16,11 2 0 15,8-5 1-15,6 4-1 16,13-4 0-16,6 2-2 0,10-1 0 16,7 0 0-16,10 0 0 15,2 0 0-15,12 2 0 16,4-3 0-16,36 1 0 15,-17 1 0-15,4-1 0 0,11 1 0 16,3-3 0-16,13 0 0 16,34 1 0-16,-18-2 0 15,-22-2 0-15,37 1 0 0,6-2 0 16,7 1 0-16,10 0 0 15,6 0 0-15,4 3 0 16,8 0 0-16,7 2 0 16,30 1 0-16,-22-1 0 0,6 1 0 15,15 1 0-15,-7 2 0 16,-22-1 0-16,28 2 0 15,19-2 0-15,-43-1 0 16,23 6 0-16,-1 0 0 0,-18 1 0 16,10 1 0-16,15 1 0 15,-25 3 0-15,-21-3 0 16,12 2 0-16,-3 0 0 0,-5-3 0 15,-8 0 0-15,-2-1 0 16,-29-1 0-16,13 4 0 16,-13 0 0-16,-8 3 0 15,-11 1 0-15,-8 1 0 0,-10 1 0 16,-8 1 0-16,-9 3 0 15,-14-4 0-15,-4 1 0 16,-17-2 0-16,-8 0 0 16,-17-1 0-16,-18 1 0 0,-15-3 0 15,-20-5-44-15,-15 8-43 16,-25-9-1-16,-18-4-6 15,-25-10-3-15,-21-11 0 0</inkml:trace>
  <inkml:trace contextRef="#ctx0" brushRef="#br0" timeOffset="157100.94">17622 8355 46 0,'0'0'75'16,"-8"-14"1"-16,2 9-1 0,-5-4-2 16,3 3-37-16,8 6-16 15,-12-3-5-15,12 3-2 16,0 0-4-16,4 9-6 15,8 4-2-15,3 5-1 0,7 3 0 16,5 5 3-16,4 5 0 16,0 8 3-16,0 3 2 15,-2 4 2-15,2 3 1 16,-4 3 0-16,0 4 1 0,-2 1-7 15,0 0-5-15,-1-3 0 16,3-1 0-16,-2-6 0 16,0-4 0-16,-6-8 0 0,3-5-17 15,7-11-63-15,-12-15-4 16,1-9-2-16,-9-20-6 15,-1-13-2-15</inkml:trace>
  <inkml:trace contextRef="#ctx0" brushRef="#br0" timeOffset="157424.94">18110 8104 7 0,'4'27'95'15,"-4"1"-1"-15,-2-2-7 16,-6 2-5-16,-9-4-1 16,-1 2-16-16,-11-4-65 0,4 8 0 15,-8 5 0-15,0 7 0 16,-9 6 0-16,-3 5 0 15,-3 2 0-15,-5 4 0 16,-1 4 0-16,0 0 0 0,-4 2 0 16,3 0 0-16,1-4 0 15,8-1 0-15,3-9 0 16,12-3 0-16,8-13-39 0,9-14-42 15,14-14-3-15,14-14-4 16,13-14-5-16,4-17-3 16</inkml:trace>
  <inkml:trace contextRef="#ctx0" brushRef="#br0" timeOffset="158066.94">18428 8276 70 0,'25'-3'89'16,"-8"0"-2"-16,-7 3-4 0,-10 0-2 16,8 0-2-16,-8 0-66 15,0 9-6-15,0 1-5 16,0 5-2-16,4 7 0 0,3 7 0 15,-1 4 0-15,2 6 0 16,0 5 0-16,1 8 0 16,-1 0 0-16,-2 5 0 15,2 3 0-15,-1 0 0 0,-3-3 0 16,0-4 0-16,0-4 0 15,2-9 0-15,2-6 0 16,1-9 0-16,1-16 0 16,9-14 0-16,1-21 0 0,11-18 0 15,7-10 0-15,-1-12 0 16,6-6 0-16,-1-2 0 15,-3 0 0-15,-2 9 0 16,-2 13 0-16,-8 17 0 0,-8 10 0 16,-3 11 0-16,-1 6 0 15,-3 8 0-15,5 6 0 16,-5 10 0-16,0 7 0 0,3 7 0 15,-3 5 0-15,1 7 0 16,-1 6 0-16,-2 4 0 16,-3 1 0-16,-1 0 0 15,2-5 0-15,-2-4 0 0,3-10 0 16,1-8 0-16,4-7 0 15,5-14 0-15,6-12 0 16,2-19 0-16,4-10 0 16,2-13 0-16,4-8 0 0,0-7 0 15,0-8 0-15,-2 5 0 16,-1 3 0-16,-1 11 0 15,-7 5 0-15,1 10-8 16,-2 14-79-16,0 2-1 0,-2 11-4 16,-5-1-4-16,5 5-3 15</inkml:trace>
  <inkml:trace contextRef="#ctx0" brushRef="#br0" timeOffset="158473.94">20281 8446 63 0,'0'7'83'0,"0"-7"-4"16,-9 2-4-16,9-2-3 15,-8-1-2-15,8 1-63 16,-4-8-2-16,4 8 1 0,10-5 4 15,7 5 1-15,-1 0 1 16,7 0 1-16,6 3-8 16,6 2-5-16,8 2 0 0,3 0 0 15,6 1 0-15,1 1 0 16,3 0 0-1,4-5 0-15,0 3 0 0,-4-3 0 16,-2 0 0-16,-5-4 0 0,-5 1 0 16,-7 4-73-16,-10-6-15 15,-15 2 0-15,-12-1-7 16,-10-5-1-16</inkml:trace>
  <inkml:trace contextRef="#ctx0" brushRef="#br0" timeOffset="158737.94">20035 8684 23 0,'0'20'100'0,"0"-4"-3"15,8-2-7-15,0-5-3 16,7-4-3-16,1-1-54 15,9 2-30-15,12 0 0 16,13 0 0-16,12 3 0 0,10 1 0 16,11 0 0-16,4 2 0 15,1-2 0-15,1 1 0 16,6-2-66-16,-18-7-21 15,-7-2-2-15,-14-6-6 0,-2-6-4 16</inkml:trace>
  <inkml:trace contextRef="#ctx0" brushRef="#br0" timeOffset="159116.94">21500 8304 3 0,'15'-11'93'0,"-5"0"1"15,2 2-6-15,-3 2-6 16,-9 7 0-16,6-8-13 0,-6 8-69 16,6 0 0-16,-6 0 0 15,12 1 0-15,-12-1 0 16,13 13 0-16,-3-2 0 15,3 3 0-15,1 6 0 0,3 8 0 16,1 7 0-16,-1 9 0 16,7 6 0-16,1 6 0 15,6 3 0-15,2 6 0 16,7-2 0-16,1-2 0 0,2-6 0 15,1-3 0-15,-1-9 0 16,-3-4 0-16,-5-4 0 16,-8-9 0-16,-5-3 0 0,-9 2-79 15,-7-17-8-15,-6-8-1 16,2-10-3-16,-4-10-2 15</inkml:trace>
  <inkml:trace contextRef="#ctx0" brushRef="#br0" timeOffset="159402.94">22162 8131 5 0,'0'0'95'0,"0"0"-1"15,0 0-6-15,-9 11-5 0,-1 8-1 16,-9 5-18-16,5 7-64 15,-15 7 0-15,-4 9 0 16,-6 10 0-16,-5 6 0 16,3 3 0-16,-5 3 0 0,-1 1 0 15,1-1 0-15,3-3 0 16,4 2 0-16,-1-6 0 15,7-3 0-15,4-7 0 16,3-13-53-16,11-1-31 0,5-19-3 16,10-19-4-16,6-9-4 15,19-21 2-15</inkml:trace>
  <inkml:trace contextRef="#ctx0" brushRef="#br0" timeOffset="159700.94">22687 8081 80 0,'53'-24'91'0,"-9"10"-5"16,-11 4-3-16,-6 7-2 16,-13 3 0-16,-51 10-72 0,43 5-9 15,2 8 0-15,3 10 0 16,-1 8 0-16,0 9 0 15,3 8 0-15,1 6 0 16,3 8 0-16,2 3 0 0,1 4 0 16,3-3 0-16,2-4 0 15,4-6 0-15,0-6 0 16,-7-7 0-16,3-12 0 0,-2 3-55 15,-2-33-32-15,1-11-3 16,-5-19-3-16,-1-13-4 16,-1-20 8-16</inkml:trace>
  <inkml:trace contextRef="#ctx0" brushRef="#br0" timeOffset="159966.94">23315 8011 69 0,'-10'-6'92'0,"-7"5"-3"16,-1 5-4-16,-7 6 0 15,-4 9-2-15,-2 0-75 0,-4 16-8 16,-3 11 0-16,-3 12 0 16,-2 10 0-16,-3 8 0 15,-1 6 0-15,-1 3 0 16,-1 1 0-16,-3-1 0 0,2-6 0 15,5-5 0-15,-3-7 0 16,9-11 0-16,4-8 0 16,4-20-58-16,12 0-29 15,3-18 2-15,16-10-7 0,0-26-2 16,12-13 2-16</inkml:trace>
  <inkml:trace contextRef="#ctx0" brushRef="#br0" timeOffset="160231.94">23313 7748 4 0,'21'-2'98'0,"-3"5"1"15,-5 3-8-15,-5 2-5 16,-8-8-2-16,12 5-35 0,-5-10-49 15,11 4 0-15,7-3 0 16,4-1 0-16,10 1 0 16,5 1 0-16,3 1 0 15,1 2 0-15,-1 3 0 0,-3 2 0 16,-7-2 0-16,-4 1-31 15,-4 0-52-15,-11-4-3 16,-3 0-3-16,-13-4-4 16,-2-2-4-16</inkml:trace>
  <inkml:trace contextRef="#ctx0" brushRef="#br0" timeOffset="160447.94">23584 7747 12 0,'-4'24'97'15,"-3"-4"-2"-15,3-2-7 16,0 1-3-16,0 1-2 0,-4 11-32 15,4-5-51-15,-3 5 0 16,3 8 0-16,0 4 0 16,0 7 0-16,0 3 0 0,-2 3 0 15,2-4 0-15,-3-10-72 16,5 7-12-16,-2-11-1 15,2-6-6-15,-2-13-5 16</inkml:trace>
  <inkml:trace contextRef="#ctx0" brushRef="#br0" timeOffset="161020.94">24285 8122 5 0,'-15'17'91'16,"-1"-4"1"-16,-3-4-6 15,-6 1-5-15,0-3-1 16,-4 1-4-16,2 1-76 0,-4 4 0 16,-2 4 0-16,4 1 0 15,-2 5 0-15,7 3 0 16,-1 3 0-16,4 3 0 15,7 5 0-15,1 6 0 0,9 5 0 16,6-1 0-16,2 4 0 16,11-4 0-16,12-2 0 15,4-6 0-15,10-12 0 0,2-16 0 16,11-9 0-16,4-13 0 15,2-18 0-15,2-11 0 16,-4-10 0-16,2-5 0 16,-13-4-3-16,-3-1-4 0,-11 1 2 15,-10 1 4-15,-11 5 3 16,-10 4 1-16,-10 3 2 15,-9 5 1-15,-5 7-6 16,-7 7 0-16,-2 7 0 0,-2 8 0 16,-1 8 0-16,1 4 0 15,2 7 0-15,5 3 0 16,1 4 0-16,4-3-10 0,-8 0-72 15,17 0-3-15,-1-9-2 16,7 0-5-16,-2-11-4 16</inkml:trace>
  <inkml:trace contextRef="#ctx0" brushRef="#br0" timeOffset="161332.94">24311 7683 10 0,'13'9'99'15,"-5"2"-3"-15,2 1-6 16,-3 0-6-16,-5 3-1 0,-2 5-34 16,-7 6-49-16,1 9 0 15,-4 7 0-15,2 10 0 16,-7 8 0-16,1 9 0 0,-3 5 0 15,3 3 0 1,-3 8 0-16,-3 0 0 0,-1 11 0 16,0 4 0-16,-4 3 0 15,-2 1 0-15,3 4 0 0,-3-1 0 16,8-3 0-16,15-4-57 15,-8-15-29-15,5-6-1 16,-5-16-6-16,6-9-6 16,-4-15 10-16</inkml:trace>
  <inkml:trace contextRef="#ctx0" brushRef="#br0" timeOffset="169400.94">21200 9245 0 0,'0'4'71'15,"0"-4"0"-15,0 0-4 16,0 0-3-16,0 0-1 0,0 16-27 15,0-16-30-15,0 0-1 16,7 1 1-16,-7-1 2 16,10 0 1-16,-4 0 1 15,2 0 0-15,3 0-1 0,-1 0-1 16,2 0-1-16,7 0-3 15,2 1-1-15,4 3-1 16,1-1-1-16,1 1 0 16,8 2 0-16,-4-3-1 0,5 0 2 15,-1-1 2-15,0 0 0 16,2-2 0-16,0 0 0 15,-2-2 2-15,5-2 0 0,-1 2-1 16,2-2-1-16,5 0-1 16,-1 1-1-16,5-1 1 15,2 3-1-15,1-1-2 16,1 1 0-16,2-1 0 0,-2 3 0 15,3-1 0-15,-3 0 0 16,2-1 0-16,0 1 0 16,0-3 0-16,-1-3 0 0,1-1 0 15,2 1 0-15,0-3 0 16,-4 2 0-16,0 1 0 15,-1 0 0-15,-1 1 0 16,-4 5 0-16,-1 1 0 0,-1 5 0 16,-5-1 0-16,-2 1 0 15,-2 0 0-15,-2 1 0 16,-1-1 0-16,-1-3 0 15,-4 1 0-15,-3-3 0 0,1 1 0 16,-2-1 0-16,-2 0 0 16,-2 0 0-16,-1 1 0 15,-1-2 0-15,-1 3 0 0,1-2 0 16,-2 2 0-16,-3-1 0 15,-2 1 0-15,-1-2 0 16,-3 0 0-16,-8-1 0 16,10 2 0-16,-10-2 0 0,-6 0-80 15,6 0-2-15,0 0-1 16,-8 3-7-16,-7-5-3 15</inkml:trace>
  <inkml:trace contextRef="#ctx0" brushRef="#br0" timeOffset="173814.94">27187 7939 67 0,'0'-9'77'0,"-4"2"1"15,4 7-3-15,-11-11-3 0,5 4-36 16,6 7-18-16,0-10-5 16,2 2-5-16,2 3-5 15,0-2-2-15,-4 7-1 16,11-9 1-16,-11 9 3 0,12 0 1 15,-8 7 1-15,5 6 1 16,-3 5 2-16,4 4 0 16,3 3 1-16,3 4-1 15,-1 2-6-15,3 5-3 0,3 1 0 16,-1 4 0-16,5-1 0 15,-2 5 0-15,2 3 0 16,0 2 0-16,-3 2 0 0,1 1 0 16,2-1 0-16,-6-2 0 15,-1 1 0-15,1-4 0 16,-9 0 0-16,5-6 0 15,-7-2 0-15,2-1 0 0,0-3 0 16,1-5 0-16,-1-1 0 16,0-7 0-16,1-4 0 15,-1-5 0-15,5-2 0 16,-7 0-44-16,0-19-38 0,2-7-3 15,-10-16-3-15,5-2-4 16,-10-15-3-16</inkml:trace>
  <inkml:trace contextRef="#ctx0" brushRef="#br0" timeOffset="174216.94">27706 7736 11 0,'-5'12'95'0,"3"1"-3"16,0-2-5-16,2 2-4 0,-4-4-2 15,-2 5-19-15,0 0-62 16,-2 7 0-16,-5 6 0 16,1 6 0-16,-5 4 0 0,-1 2 0 15,-5 4 0-15,-2 3 0 16,-4 1 0-16,-6 2 0 15,0 1 0-15,-2 3 0 16,-7 1 0-16,1 6 0 0,-5 2 0 16,3 4 0-16,-1 0 0 15,7-1 0-15,4 0 0 16,2-1 0-16,4-5 0 15,6-4 0-15,5-7 0 0,5-1 0 16,9-7-52-16,-8-11-33 16,1-5-2-16,-7-15-4 15,1-2-7-15,-12-11 4 16</inkml:trace>
  <inkml:trace contextRef="#ctx0" brushRef="#br0" timeOffset="180554.94">28183 8649 75 0,'-2'15'86'15,"2"-15"-4"-15,-4 10-6 16,4-10 0-16,0 0-3 15,0 0-63-15,0 8-8 16,0-8 0-16,12 10-1 0,-3 1 1 16,-1 2 1-16,0 4-1 15,-4 2 0-15,0 6 1 16,-4 6 2-16,-4 4 1 0,-4 5-1 15,-2 2-5-15,-3 4 0 16,1-2 0-16,2 0 0 16,-5-6 0-16,11-6-13 15,4-7-67-15,0-14-2 0,0-11-3 16,4-19-8-16,2-7-3 15</inkml:trace>
  <inkml:trace contextRef="#ctx0" brushRef="#br0" timeOffset="180998.94">28005 8514 6 0,'7'-5'90'0,"-7"5"2"16,6-5-7-16,-6 5-4 15,0 0-3-15,-2-4 1 16,2 4-79-16,-11-7 0 0,11 7 0 15,0 0 0-15,0 0-2 16,0 0 1-16,15 7 1 16,3 5 0-16,9 4 0 15,6 3 1-15,7 5 1 0,1 1-2 16,0 5 0-1,1-1 0-15,-3 2 0 0,-2 0 0 16,-8-2 0-16,-4 2 0 0,-4 0 0 16,-5 1 0-16,-3-1 0 15,-3 2 0-15,-8 0 0 16,-2 2 0-16,-8-1 0 15,-7 1 0-15,-12 0 0 0,-6 2 0 16,-8-1 0-16,-13-2 0 16,-2 1 0-16,-4-6 0 15,-2-1 0-15,2-4 0 16,9-5 0-16,3-5 0 0,13-2 0 15,8-4-17-15,11-8-65 16,14-5-4-16,2-12-1 16,10-5-8-16,2-12-1 15</inkml:trace>
  <inkml:trace contextRef="#ctx0" brushRef="#br0" timeOffset="181291.94">28518 8876 7 0,'19'14'90'0,"-5"-2"1"16,-4-2-6-16,-3-7-5 15,-7-3-2-15,8 3 0 16,-8-3-76-16,0 0-2 0,14 0 0 15,3-3 0-15,8 0 0 16,4 2 0-16,8-1 0 16,6 1 0-16,3 1 0 15,-1 0 0-15,3 0 0 0,-5 1 0 16,1 0 0-16,-11-1-15 15,-17-4-66-15,11-2 0 16,-12-7-3-16,-5-1-8 0,-10-10-1 16</inkml:trace>
  <inkml:trace contextRef="#ctx0" brushRef="#br0" timeOffset="181549.94">28981 8601 76 0,'0'9'100'0,"0"6"-7"16,-2 1-7-16,-4 1-1 0,0 4-14 15,-7 3-71-15,1 4 0 16,-3 2 0-16,1 9 0 16,-3 6 0-16,-1 3 0 15,-5 6 0-15,0 4 0 0,0 1 0 16,3 3 0-16,-3-5 0 15,7-1 0-15,1-8 0 16,9-5 0-16,4-11-19 0,2-16-65 16,12-12-1-16,1-16-4 15,11-13-5-15,-1-14-3 16</inkml:trace>
  <inkml:trace contextRef="#ctx0" brushRef="#br0" timeOffset="181792.94">29055 8843 4 0,'19'-14'91'16,"0"7"2"-16,-5 3-6 0,-1 4-5 15,-3-2 0-15,-2 2-10 16,-8 0-72-16,4 11 0 16,0 2 0-16,-4 2 0 15,-4 3 0-15,-4 3 0 0,-2 6 0 16,-3 5 0-16,1 3 0 15,-3 4 0-15,-1-2 0 16,3 3 0-16,-1-4 0 0,4-10-59 16,6 4-25-16,4-12-2 15,0-8-6-15,4-15-4 16,4-10 2-16</inkml:trace>
  <inkml:trace contextRef="#ctx0" brushRef="#br0" timeOffset="182062.94">29394 8569 20 0,'31'6'98'0,"0"10"-1"16,-4 3-7-16,0 6-3 0,-4-4-3 15,0 1-49-15,-7-1-35 16,3 10 0-16,-1 6 0 15,-3 7 0-15,-7 5 0 16,-8 6 0-16,-12 3 0 0,-11 3 0 16,-6 3 0-16,-12 3 0 15,-15-7 0-15,-14-2-63 16,4-3-20-16,-11-11-2 0,-4-8-6 15,-3-16-5-15,-1-14 3 16</inkml:trace>
  <inkml:trace contextRef="#ctx0" brushRef="#br0" timeOffset="182445.94">28129 8442 17 0,'0'8'96'16,"-8"-1"-3"-16,0 2-6 0,-5-1-5 15,-1 3-5-15,-3-1-18 16,-1 4-59-16,-7 5-6 16,2 9-6-16,-2 4 2 15,-3 6 2-15,1 2 4 0,-4 7 4 16,2 5 5-16,0 4 4 15,2 1 2-15,2 2 1 16,9 3-9-16,5 2-3 0,9 2 0 16,8 1 0-16,11-3 0 15,14 2 0-15,8-1-46 16,15-13-35-16,12-8-2 15,6-14-5-15,11-8-4 0,0-19-3 16</inkml:trace>
  <inkml:trace contextRef="#ctx0" brushRef="#br0" timeOffset="182980.94">29909 8670 13 0,'11'12'94'16,"-7"-3"-3"-16,4-1-3 15,-8-8-6-15,4 11-2 16,-4-11-17-16,6 10-63 0,-2-1 0 16,5 2 0-16,3 8 0 15,0 5 0-15,3 7 0 16,6 7 0-16,-3 4 0 15,3 8 0-15,-3 0 0 16,-1 3 0-16,0 1 0 0,-3 2 0 16,0-6 0-16,-1-1 0 15,-3-8-9-15,-2-7-73 0,5-8-2 16,-1-17-2-16,1-7-7 15,-3-17-2-15</inkml:trace>
  <inkml:trace contextRef="#ctx0" brushRef="#br0" timeOffset="183264.94">30263 8591 22 0,'6'10'96'15,"-6"4"-1"-15,0 2-6 16,-8 4-4-16,-7 0-3 15,1 4-40-15,-13 2-42 0,4 10 0 16,-6 5 0-16,0 7 0 16,-2 7 0-16,-2 1 0 15,0 5 0-15,0-2 0 16,2 1 0-16,4-1 0 0,0-6 0 15,6-18-54-15,11 11-28 16,4-16-3-16,6-11-4 16,0-19-5-16,10-1 0 0</inkml:trace>
  <inkml:trace contextRef="#ctx0" brushRef="#br0" timeOffset="183582.94">30538 8708 20 0,'0'8'96'15,"0"0"-3"-15,0-8-5 0,0 7-6 16,0-7-1-16,0 0-30 15,8-4-51-15,-2 0 0 16,6 1 0-16,5-3 0 0,8 5 0 16,2-2 0-16,2 3 0 15,4 0 0-15,2 6 0 16,-4-1 0-16,2 3 0 15,-6 0 0-15,-2 1 0 0,-7 1-49 16,-3-5-34-16,-3 2-1 16,-12-7-5-16,0 0-3 15,0 0 1-15</inkml:trace>
  <inkml:trace contextRef="#ctx0" brushRef="#br0" timeOffset="183829.94">30748 8787 50 0,'-18'4'80'0,"5"4"0"15,-1-2-5-15,4 3-2 0,-3-2 0 16,-3 6-51-16,3 4-12 15,1 1-1-15,-3 3 1 16,5 1 0-16,-2 3 1 0,5 1-3 16,1 2-8-16,2 2 0 15,0 0 0-15,4-1 0 16,0 5 0-16,0-2 0 15,-4 0 0-15,2 1 0 0,-4-7 0 16,-5-1-75-16,5-1-8 16,-4-10-1-16,1 0-6 15,-7-10-5-15</inkml:trace>
  <inkml:trace contextRef="#ctx0" brushRef="#br0" timeOffset="184023.94">30372 9329 24 0,'-10'7'98'0,"6"2"-4"0,-2-2-4 16,3-2-5-16,3-5-1 15,0 0-48-15,9 2-36 16,5-2 0-16,9 1 0 0,4 0 0 16,6 2 0-16,10 2 0 15,5 1 0-15,4 3 0 16,3-1 0-16,7 8 0 15,0 0-51-15,-2-3-37 16,0 1-1-16,-14-6-7 0,-3-1-4 16</inkml:trace>
  <inkml:trace contextRef="#ctx0" brushRef="#br0" timeOffset="187395.94">27720 9637 24 0,'0'0'78'16,"8"-4"2"-16,-8 4-3 15,0 0-2-15,7-5 0 16,9 5-43-16,-16 0-13 15,15 5-4-15,-3 2-3 0,7-1-3 16,3 1 0-16,3 0-3 16,6 1-6-16,-2-3 0 15,4 0 0-15,-2 1 0 0,2-5 0 16,0 2 0-16,4-2 0 15,7-1 0-15,6-3 0 16,7-2 0-16,10-4 0 16,3 1 0-16,4 0 0 0,3-1 0 15,-5 1 0-15,-6 2 0 16,-8 5 0-16,-8 1 0 15,-7 1 0-15,-4 4 0 0,-3 4 0 16,-1 3 0-16,2 1 0 16,0 2 0-16,2 1 0 15,3 2 0-15,-1 2 0 16,0-3 0-16,5 1 0 15,-5-1 0-15,5-4 0 0,5-5 0 16,7-4 0-16,6-5 0 16,17-7 0-16,4-4 0 15,6-4 0-15,2-1 0 0,-2 2 0 16,-7 2 0-16,-5 4 0 15,-11 5 0-15,-10 3 0 16,-8 1 0-16,-5 6 0 16,-4 2 0-16,-1 1 0 0,3 1 0 15,-2 3 0-15,3-3 0 16,-1 4 0-16,-1-2 0 15,1 9 0-15,-4 0-51 0,-4 0-35 16,-1 3-2-16,-12-11-4 16,-5 0-7-16,-17-13 5 15</inkml:trace>
  <inkml:trace contextRef="#ctx0" brushRef="#br0" timeOffset="200002.94">21312 9707 49 0,'6'-6'66'15,"-6"-2"0"-15,0 8 0 16,-2 0 1-16,-6 5-39 15,0 4-4-15,1 2-1 16,3 3-5-16,-2 4-2 0,2 6-1 16,0 2-2-16,0 9-2 15,-3 1-2-15,-1 8-1 16,-2 4-2-16,4 5 0 15,-5-1-1-15,3-5-5 32,2-1-7-32,-2-8-14 0,-1-8-53 0,7-9-4 0,-4-14-2 15,6-7-6-15,-16-20-3 16</inkml:trace>
  <inkml:trace contextRef="#ctx0" brushRef="#br0" timeOffset="200410.94">21014 9633 84 0,'9'0'87'16,"-9"0"-5"-16,12 0-6 0,-6 0 0 16,7 0-3-16,-3-1-63 15,6 2-10-15,7-1-1 16,-2 4 2-16,8 2 0 15,2 7 0-15,-4 2 0 0,0 6 0 16,-3 1 0-16,1 5 0 16,-4 0 0-16,-3 2 1 15,1-1 0-15,-7-2 1 0,1 1-1 16,-5-4 2-16,-2 2-1 15,-6 1-3-15,0-3 0 16,-8 4 0-16,-4 0 0 16,-7 0 0-16,-6 2 0 0,-4 3 0 15,-4-1 0-15,-6 1 0 16,0 0 0-16,-3-2 0 15,-1-2 0-15,2-3 0 16,3-5 0-16,7-3-15 0,9 0-57 16,3-11-9-16,11-3-3 15,8-3-4-15,0-6-5 16</inkml:trace>
  <inkml:trace contextRef="#ctx0" brushRef="#br0" timeOffset="200777.94">21620 9850 57 0,'-6'10'78'15,"-2"0"0"-15,-5-4-1 0,1-3-2 16,-1-3-2-16,1 2-60 16,4-1-5-16,8-1 1 15,0 0-1-15,0 0-1 16,6 5-2-16,4-4 0 15,7 0 0-15,1 2 1 0,5-1 1 16,0 0-7-16,4-1 0 16,0 1 0-16,-1 0 0 15,-1-2 0-15,2 3 0 16,-2-2 0-16,0 0-8 0,-3 2-49 15,-1-6-23-15,0-8-2 16,-7-5-5-16,1-2-3 0,-11-8 0 16</inkml:trace>
  <inkml:trace contextRef="#ctx0" brushRef="#br0" timeOffset="201022.94">21808 9615 30 0,'-10'6'86'15,"2"5"-4"-15,-1 0-2 16,5 5-6-16,-4-3 0 0,4-21-28 15,-2 24-41-15,3 7-5 16,3 5 1-16,0 5 1 16,0 3 0-16,-2 4 0 15,0 5 0-15,-2 0 1 0,0 1-2 16,-4 2 1-16,2-4-3 15,-1 0-6-15,1-6-9 16,4-6-28-16,2-10-32 0,2-10-1 16,6-12-5-16,3-12-5 15,5-11 2-15</inkml:trace>
  <inkml:trace contextRef="#ctx0" brushRef="#br0" timeOffset="201261.94">22075 9709 3 0,'25'-6'90'0,"-1"5"2"15,-5 1-5-15,-5 1-4 16,-7 6 0-16,-5 3-10 16,-2 7-73-16,0 1 0 0,-2 7 0 15,0 5 0-15,-3 5 0 16,1 3 0-16,-4 2 0 15,4 0 0-15,-4-4 0 16,-1-5-41-16,9-3-39 16,-6-12-5-16,6-16-4 15,0 0-3-15,0-17 0 0</inkml:trace>
  <inkml:trace contextRef="#ctx0" brushRef="#br0" timeOffset="201494.94">22422 9548 12 0,'31'2'94'15,"-4"7"-2"-15,0 4-4 16,-7 4-4-16,-1 4-1 16,-9 2-25-16,-12 12-58 15,2 4 0-15,-2 13 0 0,-6 3 0 16,-11 7 0-16,-3 2 0 15,-9 4 0-15,-7-5 0 16,-3-1 0-16,-2-6-76 0,-13-12-7 16,-6-3-1-16,-8-14-6 15,-7-5-6-15</inkml:trace>
  <inkml:trace contextRef="#ctx0" brushRef="#br0" timeOffset="201843.94">20992 9516 67 0,'-15'1'85'0,"-6"8"-4"0,-1 4-3 16,-3 3-1-16,-2 5-3 15,-2-1-60-15,2 12-8 16,5 5-2-16,3 7-1 0,0 6-1 15,7 4-1-15,2 7-2 16,7 2 1-16,3 8 1 16,15-1-3-16,4 2-5 15,14-3-16-15,14-3-48 0,7-13-5 16,12-9-3-16,4-15-5 15,9-10-4-15</inkml:trace>
  <inkml:trace contextRef="#ctx0" brushRef="#br0" timeOffset="202346.94">22753 9647 3 0,'4'12'88'0,"2"3"1"0,-2 0-4 15,0 4-6-15,5 4-1 16,1 1-2-16,-6 5-68 16,6 7-6-16,3 7 1 15,1 4-3-15,1 3 0 0,3-2 0 16,-3-1 0-16,1 2-2 15,-1-5-7-15,-1-3-9 16,-1-5-26-16,-7-11-36 0,2-8 1 16,-8-17-6-16,9-2-2 15,-9-25-1-15</inkml:trace>
  <inkml:trace contextRef="#ctx0" brushRef="#br0" timeOffset="202591.94">22906 9558 24 0,'4'17'99'0,"-6"1"-3"16,-4 4-9-16,-5 0-3 15,-5 4-4-15,-5 0-39 0,0 5-41 16,1 4 0-16,-7 7 0 15,2 5 0-15,0 6 0 16,-2 2 0-16,5 1 0 16,3-5-9-16,3-4-45 0,7 3-25 15,3-15-2-15,6-13-5 16,0-22-3-16,17 3-2 15</inkml:trace>
  <inkml:trace contextRef="#ctx0" brushRef="#br0" timeOffset="202906.94">23290 9602 83 0,'-6'19'86'16,"-4"-2"-4"-16,1 1-4 0,-5 0-1 16,2 5-2-16,-3-1-64 15,3 9-7-15,-1 7-2 16,1 4 0-16,-1 3 0 15,3 3-1-15,2 3-1 0,6 2-2 16,0-5-4-16,2 1-7 16,0-9-18-16,2-5-44 15,12-5-2-15,-1-13-3 0,5-11-8 16,-3-8 1-16</inkml:trace>
  <inkml:trace contextRef="#ctx0" brushRef="#br0" timeOffset="203328.94">23615 9715 58 0,'6'0'86'0,"-6"0"-2"16,0 0-4-16,8 4-2 15,-8-4-2-15,-4 10-53 16,0 3-12-16,2 4-4 16,-2 7-2-16,2 6-2 0,-4 5-3 15,1 4 0-15,-1 4-6 16,2 0-5-16,-4-5-16 15,-5-5-46-15,7 1-6 0,-6-12-3 16,4-8-3-16,-7-14-5 16</inkml:trace>
  <inkml:trace contextRef="#ctx0" brushRef="#br0" timeOffset="203711.94">23439 9712 10 0,'0'-12'92'15,"0"2"1"-15,0 10-7 16,0-6-6-16,0 6 0 15,8-2-10-15,7 2-70 16,-3 0 0-16,7 4 0 0,4 0 0 16,1 4 0-16,5 0 0 15,2 2 0-15,-2-1 0 16,-2 7 0-16,0 1 0 0,-6 0 0 15,-3 0 0-15,-1 3 0 16,-7 1 0-16,-2 2 0 16,-3 1 0-16,-5 0 0 15,-3-2 0-15,-7 4 0 0,-2-2 0 16,-7 2 0-16,-4-1 0 15,-3 1 0-15,-5 2 0 16,4 0 0-16,-8-1 0 16,8 1 0-16,-2-5 0 0,8-2 0 15,-2-5-8-15,9-7-46 16,12 0-26-16,2-9-2 15,0-4-4-15,2-13-5 0,10-2 0 16</inkml:trace>
  <inkml:trace contextRef="#ctx0" brushRef="#br0" timeOffset="203979.94">23797 9854 16 0,'16'7'93'15,"-3"-1"1"-15,1 2-8 0,-8-4-4 16,-6-4-2-16,7 8-20 15,1-4-60-15,-8-4 0 16,18 4 0-16,-5 0 0 16,5-2 0-16,5 2 0 0,8 0 0 15,2 0 0-15,4-2 0 16,1 0 0-16,1 1 0 15,-2-2 0-15,4 4 0 16,-7-1-43-16,-6-4-38 0,1-3-2 16,-8-5-2-16,-2 0-7 15,-9-10 1-15</inkml:trace>
  <inkml:trace contextRef="#ctx0" brushRef="#br0" timeOffset="204243.94">24142 9623 12 0,'-8'5'94'15,"6"3"-5"-15,-5-1-3 16,5 3-7-16,-2-1 1 0,0 3-9 16,-2 3-71-16,4 6 0 15,0 6 0-15,0 4 0 16,-3 7 0-16,1 4 0 15,2 5 0-15,-4 3 0 0,0 2 0 16,-2 2 0-16,-1-5 0 16,3 1 0-16,0-6-9 15,2-12-54-15,6-1-18 0,4-15 1 16,2-11-6-1,5-14-8-15,-1-12 2 0</inkml:trace>
  <inkml:trace contextRef="#ctx0" brushRef="#br0" timeOffset="204488.94">24421 9766 22 0,'16'-3'98'16,"1"4"-3"-16,-9 1-4 0,5 4-4 15,-13-6-4-15,6 17-48 16,-10-5-35-16,0 6 0 15,2 4 0-15,-7 7 0 0,1 5 0 16,-2 7 0-16,-3 2 0 16,1 5 0-16,-1-1 0 15,3-1 0-15,-4-2-21 16,7-10-61-16,7-9-2 0,0-16-4 15,0-9-5-15,5-18-2 16</inkml:trace>
  <inkml:trace contextRef="#ctx0" brushRef="#br0" timeOffset="204773.94">24683 9519 17 0,'21'11'97'16,"-6"1"-5"-16,1 3-3 15,-5 3-6-15,3 3-1 0,-6 0-31 16,1 3-51-16,1 3 0 16,2 7 0-16,1 1 0 15,-3 5 0-15,0 2 0 0,-1 5 0 16,-7 0 0-16,-2 1 0 15,-2 3 0-15,-13 2 0 16,3-1 0-16,-1 3 0 16,-7 10-58-16,1-17-23 0,-2 3-3 15,-6-10-3-15,1-1-7 16,-12-8-2-16</inkml:trace>
  <inkml:trace contextRef="#ctx0" brushRef="#br0" timeOffset="223622.94">21157 3233 58 0,'0'0'88'16,"10"0"-4"-16,-10 0-5 0,7-2-2 15,-7 2-1-15,0 0-54 16,10 2-21-16,-2 5 1 15,5 5 1-15,1 7 0 0,7 8 0 16,1 8 0-16,5 8 1 16,0 10 1-16,4 6-2 15,0 11-3-15,0 8 0 16,2 4 0-16,0 4 0 0,0 8 0 15,-2-1 0-15,5 0 0 16,-5-5 0-16,4-8 0 16,-2-12-11-16,2-22-64 15,2-9-10-15,-4-22-2 0,0-17-5 16,-12-23-5-16</inkml:trace>
  <inkml:trace contextRef="#ctx0" brushRef="#br0" timeOffset="223972.94">21812 3086 46 0,'9'0'97'0,"-9"0"-2"0,4 17-8 15,-4 0-4-15,-7 10 0 16,-5 18-63-16,-2-9-20 16,-7 4 0-16,-2 11 0 15,-4 9 0-15,-4 2 0 0,-4 8 0 16,-4 8 0-16,-7 7 0 15,-5 6 0-15,-7 4 0 16,-8 2 0-16,-3 1 0 16,3-2 0-16,0-6 0 0,6-11 0 15,9-11 0-15,9-12-7 16,9-14-35-16,6-13-39 15,21-13-3-15,6-16-4 0,15-3-5 16,1-22 1-16</inkml:trace>
  <inkml:trace contextRef="#ctx0" brushRef="#br0" timeOffset="224341.94">22248 3268 91 0,'9'12'96'0,"-1"2"-8"15,-4-5-6-15,0 1-1 0,0 0-8 16,5 13-73-16,-3-10 0 16,10 9 0-16,3 3 0 15,6 11 0-15,4 10 0 16,8 9 0-16,-2 7 0 0,4 9 0 15,1 8 0 1,-3 4 0-16,0 1 0 0,-2-3 0 16,-6-9 0-16,0-7 0 15,-6-13-7-15,-5-24-74 0,1-3-3 16,-5-24-2-16,-1-11-8 15,-11-23 0-15</inkml:trace>
  <inkml:trace contextRef="#ctx0" brushRef="#br0" timeOffset="224629.94">22767 3225 23 0,'13'9'97'0,"-11"7"-3"16,-2 5-5-16,-4 1-6 0,-7 6-2 15,-11 4-37-15,11 8-44 16,-24 10 0-16,-8 8 0 16,-3 8 0-16,1 10 0 15,-5 3 0-15,0 3 0 0,3 3 0 16,-1 2 0-16,3-8 0 15,4 6 0-15,5-9 0 16,5-4 0-16,2-11-6 16,11-11-37-16,5-9-38 0,-1-17-2 15,6-15-6-15,4-17-3 16,4-17-2-16</inkml:trace>
  <inkml:trace contextRef="#ctx0" brushRef="#br0" timeOffset="224942.94">23017 2861 11 0,'15'3'100'15,"-3"5"-4"-15,-6-1-5 16,3 1-6-16,-9-8-3 16,0 0-36-16,10-2-46 0,2 2 0 15,9-2 0-15,4-1 0 16,6 1 0-16,6 2 0 15,5 0 0-15,3 0 0 0,0 0 0 16,-1 5 0-16,-5-3 0 16,-4 4-73-16,0-1-10 15,-12-5-3-15,-2 2-5 16,-21-2-5-16</inkml:trace>
  <inkml:trace contextRef="#ctx0" brushRef="#br0" timeOffset="225222.94">23216 2925 22 0,'8'18'96'16,"2"0"-3"-16,-5-4-7 0,1 0-5 15,-2-4 1-15,-2 3-31 16,-4 3-51-16,2 3 0 15,2 11 0-15,0 6 0 0,2 4 0 16,-4 6 0-16,0 5 0 16,-6-1 0-16,-2 0 0 15,-1 2 0-15,-1-5 0 16,-2-2 0-16,1-7-4 0,-1-4-78 15,12-3-1-15,0-11-2 16,6-5-5-16,-6-15-3 16</inkml:trace>
  <inkml:trace contextRef="#ctx0" brushRef="#br0" timeOffset="225590.94">24163 2991 22 0,'18'19'92'16,"1"3"-3"-16,-7 2-4 0,3-5-3 15,-3 5-2-15,0 4-19 16,-9 4-61-16,5 8 0 16,2 10 0-16,-4 10 0 15,-6 7 0-15,0 10 0 16,-12 1 0-16,-5 2 0 0,-3 5 0 15,-7-2 0-15,-4 4 0 16,-8 1 0-16,-7-1 0 16,-4-1 0-16,-12 2-29 0,-12-8-54 15,-7-5-2-15,-12-14-4 16,-10-12-6-16,-4-20-2 15</inkml:trace>
  <inkml:trace contextRef="#ctx0" brushRef="#br0" timeOffset="226126.94">21097 2965 77 0,'6'5'95'16,"-6"-5"-4"-16,-6 8-7 0,6-8 0 15,-8 0-4-15,2 9-80 16,-7-2 0-16,5 8 0 16,-5 5 0-16,-1 8 0 15,-9 7 0-15,1 8 0 0,-9 4 0 16,-7 4 0-16,-1 5 0 15,-4 4 0-15,1 3 0 16,1 4 0-16,2 4 0 16,4 9 0-16,8 8 0 0,2 4 0 15,8 2 0-15,5 7 0 16,4 0 0-16,6 3 0 15,2-7 0-15,10-7 0 0,6-10 0 16,15-10 0-16,15-10 0 16,12-13 0-16,10-17-5 15,15-13-76-15,16-7-3 16,0-11-3-16,0-10-4 0,-6-12-5 15</inkml:trace>
  <inkml:trace contextRef="#ctx0" brushRef="#br0" timeOffset="226733.94">24427 2827 1 0,'-10'0'88'0,"2"-2"2"0,3-3-6 16,5 5-6-16,0-13-1 15,0 6-1-15,7-1-66 16,1 2-9-16,-2 2 2 0,0-1 0 15,5 5-3-15,-1 0 0 16,2 0 0-16,5-1 0 16,4 1 0-16,3 3 0 15,5-2 0-15,4 1 0 0,3 1 0 16,1 4 0-16,2-1 0 15,-2 3 0-15,-2-6 0 16,-4-6-56-16,2 5-28 16,-8-2-3-16,-2-7-4 0,-9-9-4 15,-1 0 4-15</inkml:trace>
  <inkml:trace contextRef="#ctx0" brushRef="#br0" timeOffset="227008.94">25010 2382 55 0,'8'0'95'16,"3"1"-6"-16,-11-1-5 0,8 14-3 16,-8-14-3-16,4 11-49 15,-4 5-29-15,0 6 0 16,0 6 0-16,-2 10 0 0,0 6 0 15,-2 8 0-15,-4 9 0 16,-1 7 0-16,-5 4 0 16,-5 6 0-16,1 1 0 0,-3-1 0 15,-2-2 0-15,5-1 0 16,-1 2-50-16,7-23-36 15,10-8 0-15,4-19-5 16,4-10-7-16,0-14 1 0</inkml:trace>
  <inkml:trace contextRef="#ctx0" brushRef="#br0" timeOffset="227857.94">25771 3022 6 0,'0'10'91'15,"0"-3"-2"-15,-2 3-5 0,-7-6-5 16,-1 3-2-16,-6-1-3 16,7 3-72-16,-11 3-3 0,-5 2 1 15,2 8 2-15,-6 6 0 16,-2 4 2-16,-2 5-2 15,-4 5-2-15,0 4 0 16,-7 8 0-16,-1 3 0 16,-1 3 0-16,-1 2 0 0,5 2 0 15,3 5 0-15,6 0 0 16,6 4 0-16,11-3 0 15,5 2 0-15,11-3 0 0,7 0 0 16,9-2 0-16,3-1 0 16,8-8 0-16,4-2 0 15,0-9 0-15,8-3-3 16,-2-7-51-16,2-17-29 0,5-8-2 15,-5-16-4-15,2-10-2 16,-12-22-2-16</inkml:trace>
  <inkml:trace contextRef="#ctx0" brushRef="#br0" timeOffset="228163.94">25961 3315 13 0,'25'-8'98'0,"-9"1"-3"15,1 7-6-15,-5 0-5 0,-1 7 0 16,-1 5-36-16,4 6-48 16,-1 4 0-16,7 10 0 15,7 5 0-15,2 7 0 16,4 8 0-16,2 8 0 0,1 5 0 15,-1 3 0-15,-2 6 0 16,0-1 0-16,-6-1 0 16,0-2 0-16,-9-8 0 0,3-6 0 15,-9-14-52-15,-1-11-33 16,-3-15-2-16,-6-20-4 15,2-15-3-15,-6-21 5 16</inkml:trace>
  <inkml:trace contextRef="#ctx0" brushRef="#br0" timeOffset="228436.94">26509 3162 14 0,'8'2'103'0,"-2"6"-5"15,-4 1-6-15,-2 2-6 16,-8 2-3-16,-6 7-48 0,-9-2-35 15,0 13 0-15,-10 7 0 16,-6 19 0-16,-3 7 0 16,-5 12 0-16,-1 6 0 0,1 5 0 15,-1 4 0-15,-1 3 0 16,3-3 0-16,7-4 0 15,0-11 0-15,10-2 0 16,-2-11-55-16,10-21-29 0,17-10-2 16,4-32-5-16,6 0-4 15,8-30 1-15</inkml:trace>
  <inkml:trace contextRef="#ctx0" brushRef="#br0" timeOffset="229142.94">26928 3289 22 0,'9'11'98'0,"1"1"-3"16,-6 4-4-16,0-5-6 15,-4-11-3-15,2 7-44 16,-2-7-38-16,0 16 0 0,0 0 0 16,0 6 0-16,-2 6 0 15,0 8 0-15,-2 11 0 16,0 5 0-16,-2 3 0 15,2 4 0-15,-3 1 0 0,1 0 0 16,0-6 0-16,2-1 0 16,0-9 0-16,4-7 0 15,0-7 0-15,0-12 0 16,4-9 0-16,6-11 0 0,3-18 0 15,7-16 0-15,5-9 0 16,4-9 0-16,4-6 0 16,2-3 0-16,0 4 0 0,-2 5 0 15,-4 12 0-15,-4 9 0 16,-2 7 0-16,-4 10 0 15,-3 4 0-15,-1 8 0 16,-3 3 0-16,2 1 0 0,1 7 0 16,-3 3 0-16,1 9 0 15,-3 4 0-15,-2 8 0 16,1 5 0-16,-7 6 0 15,2 3 0-15,-4 4 0 0,0-1 0 16,0-5 0-16,0-3 0 16,0-9 0-16,2-7 0 15,2-11 0-15,4-9 0 16,5-8 0-16,-1-12 0 0,7-10 0 15,3-10 0-15,1-9 0 16,6-8 0-16,4-4 0 16,2-6 0-16,2 2 0 0,-1 8 0 15,-3 5 0-15,-4 9 0 16,-3 5 0-16,-3 8 0 15,-6 6 0-15,3 6 0 16,-3 6-80-16,-5-5-9 0,3 2-1 16,-5-5-7-16,1-3-3 15</inkml:trace>
  <inkml:trace contextRef="#ctx0" brushRef="#br0" timeOffset="229557.94">28320 2813 81 0,'16'9'91'0,"-1"0"-3"16,-5 0-4-16,2 6-3 0,1-3-1 16,-1 12-74-16,3 0-6 15,3 8 0-15,7 5 0 16,4 10 0-16,2 3 0 15,0 2 0-15,-4 8 0 0,-2 4 0 16,-5 4 0-16,-7 8 0 16,-9 2 0-16,-4 1 0 15,-11 6 0-15,-5 2 0 16,-5-1 0-16,-8-1 0 0,-4 0 0 15,-6-4 0-15,-2 0 0 16,-3-1 0-16,-3-4 0 16,-1 3 0-16,-4 2-43 15,-5-11-42-15,1 3-6 0,-6-11-1 16,2-2-7-16,-10-12 1 15</inkml:trace>
  <inkml:trace contextRef="#ctx0" brushRef="#br0" timeOffset="254261.94">16374 8026 13 0,'-15'-12'38'15,"9"3"-7"-15,0-1 0 0,-2-2 4 16,1 1 3-16,-1-5-1 15,6 4-1-15,-6-2-3 16,8 7-7-16,0 0-5 16,0 7-8-16,6 4-5 0,2 8-5 15,7 8-1-15,-3-2-2 16,3 7-3-16,-5-2 2 15,2 3-1-15,-8-5 1 0,-2 3 0 16,-6-6 4-16,-10-3 6 16,-3-3 3-16,-3-2 5 15,1-7 0-15,-2-3-1 16,5-1 0-16,1-11-1 0,5-2-4 15,8-4-2-15,2-3-4 16,4-3-3-16,6 1 0 16,5 0-3-16,1 3 0 15,3 2-5-15,4 7-11 0,0 11-43 16,-3 2-18-16,-1 8-1 15,-11 4-7-15,-8 8-2 16</inkml:trace>
  <inkml:trace contextRef="#ctx0" brushRef="#br0" timeOffset="255137.94">16090 12350 69 0,'9'-1'86'0,"1"1"-5"16,-2-2-4-16,-4 2-3 0,-4 0-4 15,-22 0-61-15,22 0-14 16,0 0-1-16,0 0 0 15,0 0 1-15,-11 8-1 16,5-1 3-16,-2 2 3 0,0 0 3 16,1-1 1-16,-1 0 3 15,0-1 1-15,8-7 1 16,-8 5 0-16,8-5-2 15,0-10 0-15,4-2-1 0,4-3-2 16,4-2-2-16,1 0-1 16,3 0-1-16,1 0-3 15,4 7-5-15,-5 4-8 0,1 1-45 16,1 18-17-16,-9 6-1 15,-3 5-6-15,-10-2-4 16,-7 7 6-16</inkml:trace>
  <inkml:trace contextRef="#ctx0" brushRef="#br0" timeOffset="256204.94">17263 12261 78 0,'-11'0'85'0,"-1"0"-4"0,1-5-4 15,-1-4-3-15,4 0-1 16,-7 0-69-16,7 2-4 16,8 7 0-16,-8-6 0 0,8 6 0 15,-8 1-1-15,1 8 0 16,-3 2 1-16,-2 5 1 15,-5 5 0-15,0 6 1 0,-3 6 1 16,-5 8 1-16,0 7 0 16,0 5 1-16,3 9-1 15,3 5 1-15,5 7-1 16,-1 4-2-16,5 4 1 0,8-4-2 15,2-4 1-15,8-10-2 16,6-9-2-16,9-13 2 16,6-21-1-16,4-19-1 15,9-21-1-15,1-24-2 0,7-19-1 16,-1-15 0-16,1-13 0 15,-1-6 1-15,-13-4 1 16,-1 0 2-16,-11 5 2 16,-5 9 4-16,-13 9 1 0,-6 13 2 15,-12 12-2-15,-7 9 1 16,-1 12-3-16,-9 11 0 15,-4 12-2-15,-5 8-1 0,3 10 0 16,0 4-1-16,2 5-2 16,2 1-2-16,2 4-7 15,8-2-23-15,-3 1-41 16,22-3-3-16,2-5-2 0,8-7-6 15,4-8-1-15</inkml:trace>
  <inkml:trace contextRef="#ctx0" brushRef="#br0" timeOffset="256540.94">18003 12120 81 0,'8'19'89'0,"-4"-3"-5"0,-6-5-6 16,-11 0-2-16,-3-4-2 16,-11 0-64-16,4 5-10 15,-4 2 0-15,-4 7-1 16,3 4 1-16,-1 4 0 0,-2 2 0 15,4 10 2-15,2 5 0 16,4 7 1-16,1 6 0 16,3 7 0-16,0 0 1 15,7 8-1-15,2 2-3 0,4-2-3 16,2-5-7-16,2-7-15 15,8-1-41-15,11-17-13 16,5-9-4-16,7-20-4 0,9-6-2 16</inkml:trace>
  <inkml:trace contextRef="#ctx0" brushRef="#br0" timeOffset="257012.94">18579 12338 11 0,'-10'1'93'0,"-11"11"-1"16,-1 2-6-16,-5 1-5 0,0-2-1 15,-2-4-12-15,2 1-68 16,4 1 0-16,1 2 0 15,5-2 0-15,2 5 0 16,-1 2 0-16,-1 4 0 0,1 3 0 16,1 10 0-16,1 2 0 15,-1 6 0-15,5 6 0 16,2 1 0-16,8-2 0 15,4-3 0-15,10-3 0 0,9-13 0 16,14-11 0-16,9-17 0 16,4-9 0-16,12-19 0 15,2-10 0-15,0-10 0 0,0-5 0 16,-4-5 0-16,-11 3-2 15,-7 2 1-15,-7 5 2 16,-12 3 1-16,-11 4-2 16,-8 5 0-16,-4 3 0 0,-6 6 0 15,-7 5 0-15,-3 3 0 16,-3 5 0-16,3 6 0 15,-7 3-15-15,2-5-61 16,5 12-5-16,-5-5-1 0,5 0-6 16,-3-14-4-16</inkml:trace>
  <inkml:trace contextRef="#ctx0" brushRef="#br0" timeOffset="257324.94">18621 11876 11 0,'6'21'95'0,"-6"-1"-5"15,0 2-3-15,-6-2-5 16,1 4-2-16,-3-1-14 16,2 8-66-16,2 7 0 0,-2 12 0 15,-1 7 0-15,1 12 0 16,0 10 0-16,-4 7 0 15,-5 4 0-15,-5 7 0 0,-1 0 0 16,-4 2 0-16,-2-2 0 16,0-4 0-16,1-5 0 15,1-7 0-15,6-10 0 16,11-8 0-16,2-11-4 0,6-15-45 15,16-13-32-15,-1-19-1 16,9-13-7-16,-5-21-3 16,6-13 1-16</inkml:trace>
  <inkml:trace contextRef="#ctx0" brushRef="#br0" timeOffset="257686.94">19119 11989 11 0,'23'4'89'0,"-5"4"0"16,-1 5-5-16,-5 3-4 15,3 5-3-15,-5 9-2 16,2-4-75-16,7 8-1 0,-5 6 1 15,5 8 1-15,-2 5 0 16,-5 3 0-16,-2 9 1 16,-4 0 0-16,-6 5-2 15,-6 2 0-15,-8 2 0 0,-5 0 0 16,-6-2 0-16,-6-1 0 15,-6-3 0-15,-8 1 0 16,-3-2 0-16,-8-5 0 16,-2 0 0-16,-2-6-20 0,1-18-58 15,9-1-6-15,7-17-2 16,14-13-5-16,10-23-2 15</inkml:trace>
  <inkml:trace contextRef="#ctx0" brushRef="#br0" timeOffset="257953.94">19582 12337 3 0,'27'10'91'0,"0"2"0"0,-9 0-7 15,-1 0-4-15,3-2-1 16,3-4-2-16,2-3-71 16,10-2-6-16,6 0 0 0,5 3 0 15,4 1 0-15,-1 2 0 16,-1-3-6-16,1 9-13 15,-9 6-37-15,-9-7-23 0,-7 4-1 16,-11-8-5-16,-13 1-6 16,-9-3 3-16</inkml:trace>
  <inkml:trace contextRef="#ctx0" brushRef="#br0" timeOffset="258142.94">19396 12779 12 0,'-17'30'97'0,"9"-5"-2"16,8-4-7-16,0-7-4 15,12-2-2-15,7-6-29 16,16 4-53-16,2-10 0 0,19 2 0 16,6-5 0-16,13 3-73 15,13 0-11-15,-1 0-1 16,-2 0-5-16,-13-8-5 15</inkml:trace>
  <inkml:trace contextRef="#ctx0" brushRef="#br0" timeOffset="258813.94">20892 12108 17 0,'11'22'83'0,"-5"-1"-1"16,2 4-1-16,-2 2-5 15,1 5 0-15,-7 31-19 16,0-20-48-16,-2 7-2 0,2 9 2 15,-7 6 0-15,-1 9-4 16,-2 3-5-16,-1 1 0 16,-3 2 0-16,-3-1 0 0,1-2 0 15,-3-3 0-15,3-4 0 16,-1-6 0-16,-1-12 0 15,5-8-15-15,5-11-65 16,-2-20-4-16,10-13-1 0,-9-26-6 16,13-16-2-16</inkml:trace>
  <inkml:trace contextRef="#ctx0" brushRef="#br0" timeOffset="259121.94">21196 12000 13 0,'40'-14'96'0,"-3"11"-3"15,-10 2-5-15,-5 2-4 16,-9 9-2-16,-7 9-27 16,25 6-55-16,-31 13 0 0,-8 13 0 15,1 14 0-15,-3 13 0 16,-4 15 0-16,-1 7 0 15,-1 5 0-15,-1 3 0 16,-1 0 0-16,1-4 0 0,-2-3 0 16,3-7 0-16,3-5 0 15,5-9 0-15,8-9-19 16,6-9-61-16,1-20-4 15,5-11-3-15,2-24-5 0,3-13-3 16</inkml:trace>
  <inkml:trace contextRef="#ctx0" brushRef="#br0" timeOffset="259736.94">21657 12427 22 0,'19'32'98'16,"-1"-2"-6"-16,-9-1-3 0,1-6-5 16,-4-4-3-16,-4 0-36 15,-2 5-45-15,2 9 0 16,3 7 0-16,1 9 0 15,2 6 0-15,-2 3 0 0,-2 0 0 16,3-4 0-16,-3-2 0 16,-4-9 0-16,0-6 0 15,0-9 0-15,0-10 0 0,0-6 0 16,0-12 0-16,6-10 0 15,6-12 0-15,5-13 0 16,3-4 0-16,5-9 0 16,2-4 0-16,4-1 0 0,0-2 0 15,-4 11 0-15,0 7 0 16,-4 11 0-16,-5 7 0 15,-1 8 0-15,-3 10 0 0,1 5 0 16,-3 12 0-16,1 8 0 16,1 7 0-16,3 8 0 15,-3 6 0-15,3 7 0 16,-3-1 0-16,0 0 0 0,-1-3 0 15,-3-7 0-15,1-8 0 16,1-14 0-16,0-12 0 16,7-14 0-16,4-23 0 15,8-14 0-15,0-12 0 0,8-14 0 16,-2-7 0-16,5-5 0 15,-7 0 0-15,0 3 0 16,-6 12 0-16,-2 9 0 16,-7 8 0-16,1 13 0 0,-7 2 0 15,3-2-42-15,2 20-43 16,-5 4-2-16,-4 6-5 15,-3-3-5-15,-7 10-1 0</inkml:trace>
  <inkml:trace contextRef="#ctx0" brushRef="#br0" timeOffset="260095.94">22833 12856 80 0,'-4'10'92'16,"4"-1"-2"-16,0-9-7 0,0 9 1 16,0-9-2-16,15 0-82 15,1-6 0-15,11-1 0 16,12-2 0-16,9 0 0 0,6 0 0 15,8 2 0-15,8 1 0 16,-2 5 0-16,0 1 0 16,-1 6 0-16,-7 13-46 15,-5-12-40-15,1 2-1 0,-6-8-4 16,-3-1-4-16,-9-14-3 15</inkml:trace>
  <inkml:trace contextRef="#ctx0" brushRef="#br0" timeOffset="260503.94">23925 12302 12 0,'6'14'96'16,"-2"-4"-1"-16,2 2-6 15,-4-4-5-15,3 1-1 16,-1-3-31-16,-25 5-52 16,23 5 0-16,6 8 0 0,9 10 0 15,2 12 0-15,5 9 0 16,3 13 0-16,4 10 0 15,-4 11 0-15,0 4 0 0,0 0 0 16,-9 2 0-16,5-7 0 16,-4-6 0-16,1-12 0 15,-3-17 0-15,6-16-2 16,2-20-83-16,-3-19-3 0,3-22-3 15,-8-22-4-15,-1-13-4 16</inkml:trace>
  <inkml:trace contextRef="#ctx0" brushRef="#br0" timeOffset="260786.94">24433 12238 76 0,'0'0'98'0,"0"0"-5"15,2 7-8-15,-6 5-1 16,-4 4-9-16,-9 9-75 15,-1 1 0-15,-11 12 0 0,-2 7 0 16,-8 13 0-16,-7 8 0 16,-5 6 0-16,-1 7 0 15,-2 2 0-15,-4-1 0 16,2-2 0-16,5-4 0 0,1-6 0 15,9-5 0-15,8-9 0 16,4-11 0-16,20-8-84 16,-1-21-2-16,10-14-2 0,6-17-6 15,7-20-3-15</inkml:trace>
  <inkml:trace contextRef="#ctx0" brushRef="#br0" timeOffset="261055.94">24510 11943 24 0,'37'1'99'15,"-4"1"-2"-15,-6 1-7 16,-2 0-3-16,0 1-2 0,-5-4-56 15,7 7-29-15,6-3 0 16,7 1 0-16,5 1 0 16,9 5 0-16,-5-7 0 0,1 0-37 15,-3 7-46-15,-9-8-3 16,-7 4-4-16,-15-7-3 15,-7 2-2-15</inkml:trace>
  <inkml:trace contextRef="#ctx0" brushRef="#br0" timeOffset="261254.94">24820 12097 8 0,'-12'25'98'16,"-3"-3"-6"-16,9 4-3 16,0-5-6-16,6 0-1 15,0-4-23-15,10 8-59 16,-10 2 0-16,0 9 0 0,-4 11 0 15,-11 8 0-15,-3 6 0 16,-7 8 0-16,-4-5-11 16,0-1-68-16,8 2-2 0,5-16-2 15,14-12-4-15,6-19-6 16</inkml:trace>
  <inkml:trace contextRef="#ctx0" brushRef="#br0" timeOffset="261875.94">25682 12521 54 0,'0'0'82'15,"-8"-1"-4"-15,8 1-3 16,-4-17-4-16,1 6 0 0,1-4-57 16,-2 1-10-16,-4-2-1 15,-2 5 1-15,-3 1 2 16,-3 2 1-16,-5 5 1 0,-4 3 2 15,-4 1 0-15,-2 11 1 16,-4 6-8-16,2 4-3 16,-2 8 0-1,2 8 0-15,-2 3 0 0,8 11 0 0,2 4 0 16,11 3 0-16,3 2 0 15,11 2 0-15,6-4 0 16,9-4 0-16,14-9 0 16,10-16 0-16,9-15 0 0,10-12 0 15,4-15 0-15,6-16 0 16,-2-10 0-16,0-10 0 15,-4-3 0-15,-6-4 0 16,-11 0 0-16,-10-1 0 0,-10 5 0 16,-8 0 0-16,-13 4 0 15,-2 3 0-15,-8 4 0 16,-7 4 0-16,-9 6 0 0,-5 7 0 15,-6 7 0 1,-9 7 0-16,-1 5 0 0,0 4-24 16,1 6-55-16,1-3-2 15,8 1-3-15,4-6-3 0,16-9-5 16</inkml:trace>
  <inkml:trace contextRef="#ctx0" brushRef="#br0" timeOffset="262253.94">25686 11879 0 0,'6'13'85'0,"-2"-2"1"16,3 0-5-16,-3 2-5 0,0 1-3 15,-4 3-1-15,6 5-68 16,-6 8-5-16,-2 9 1 16,-2 9 2-16,-4 11 3 15,-3 9 1-15,-1 10 2 0,-5 10 2 16,-8 8-6-16,-3 6-4 15,-6 10 0-15,1 1 0 16,0 2 0-16,0-5 0 0,2-1 0 16,4-10 0-16,7-10 0 15,3-11 0-15,9-14 0 16,-2-10 0-16,5-14 0 15,3-11-31-15,2-17-52 0,13-12-3 16,-1-17-2-16,7-17-4 16,-1-21 0-16</inkml:trace>
  <inkml:trace contextRef="#ctx0" brushRef="#br0" timeOffset="262584.94">26228 11940 16 0,'8'18'95'15,"-4"3"-2"-15,-4-3-5 0,0 7-6 16,-4 2-1-16,-2 6-25 15,-1 8-56-15,1 12 0 0,0 9 0 16,0 11 0-16,0 11 0 16,-7 8 0-16,1 6 0 15,-5 5 0-15,-3 0 0 16,-3 2 0-16,-2-6 0 0,0-4 0 15,3-9 0-15,7-11 0 16,1-14 0-16,7-12 0 16,5-16-42-16,-2-18-42 15,10-14-4-15,7-20-3 0,10-15-2 16,-5-23 0-16</inkml:trace>
  <inkml:trace contextRef="#ctx0" brushRef="#br0" timeOffset="262849.94">26536 11897 18 0,'14'-13'98'16,"-2"15"-3"-16,-3 9-6 16,-3 12-4-16,-4 12-1 15,-2 8-42-15,-8 8-42 16,-1 18 0-16,5 17 0 0,-4 14 0 15,0 15 0 1,2 6 0-16,-5 0 0 0,3 0 0 16,0-3 0-16,-1-8 0 0,-1-9 0 15,2-10 0-15,0-13 0 16,-3-19-54-16,7-4-33 15,2-20-1-15,2-16-6 16,0-19-4-16,10-4 8 0</inkml:trace>
  <inkml:trace contextRef="#ctx0" brushRef="#br0" timeOffset="263252.94">26662 12991 24 0,'12'-6'100'0,"-2"-1"-3"15,-1 7-8-15,-1 0-2 16,6 0-5-16,-1 0-50 0,-19 2-32 15,26-2 0-15,13 0 0 16,7 0 0-16,-1 2 0 16,0 4 0-16,-4 3 0 0,-4 1 0 15,-10 4 0-15,-4 6 0 16,-15 2 0-16,-2 4 0 15,-13 5 0-15,-3 4 0 16,-9 0 0-16,-4 8 0 0,-6 4 0 16,2-1 0-16,-4 0 0 15,6-1 0-15,2-2 0 16,8-5 0-16,9-1 0 15,9-5 0-15,12-7 0 0,11-4 0 16,13-1 0-16,9-7 0 16,5-5 0-16,7-1 0 15,2-3 0-15,-4-4 0 0,-1-6-20 16,-1-1-68-16,-11-9-1 15,-4-2-3-15,-16-7-7 16,-3-8 0-16</inkml:trace>
  <inkml:trace contextRef="#ctx0" brushRef="#br0" timeOffset="263753.94">26792 11525 75 0,'16'8'88'0,"3"-2"-4"0,4 0-3 15,6 4-2-15,0-1-1 16,0 7-59-16,0-5-14 15,4 1-3-15,2 3-2 16,0 0 0-16,-8 0 0 0,-4-3 0 16,-5 3 0-16,-10 0 0 15,-3 3 0-15,-5 2 0 16,-13 1 0-16,-5 2 0 0,-9 3 0 15,-6 2 0-15,-5 1 0 16,1-1 0-16,0 0 0 16,2-6 0-16,4 3 0 15,8-4 0-15,7 0 0 0,9-4 0 16,7-1 0-16,7 0 0 15,11-3 0-15,11 0 0 16,10 1 0-16,9 2 0 16,4 1-7-16,10-1-77 0,6-1-3 15,-8-5-2-15,2 2-6 16,-17-8-3-16</inkml:trace>
  <inkml:trace contextRef="#ctx0" brushRef="#br0" timeOffset="273203.94">19439 14458 8 0,'-4'9'69'16,"-4"-3"1"-16,6 1 2 0,2-7-4 15,0 0 0-15,0 0-37 16,0 0-12-16,0 0 0 15,4 0-1-15,4-2 0 0,7 2-2 16,1-1-2-16,9 1-2 16,6 0-3-16,8 4-9 15,7 0 0-15,5 1 0 16,5-2 0-16,6-1 0 0,-2-2 0 15,0 3 0-15,-4-3 0 16,-6 3-25-16,-3 10-52 16,-14-8-4-16,-6 1-4 15,-19 3-4-15,-8 3-3 0</inkml:trace>
  <inkml:trace contextRef="#ctx0" brushRef="#br0" timeOffset="273434.94">19317 14888 6 0,'-14'21'92'0,"10"-4"2"16,-3-4-7-16,7-4-6 15,7-6 3-15,7-2-17 16,5-9-67-16,18 2 0 0,10-4 0 15,11 0 0-15,8 1 0 16,11 2 0-16,2 1 0 16,3 6 0-16,-1 1-21 15,-1 2-62-15,1-1-1 0,-13-2-4 16,0-5-5-16,-14-14-1 15</inkml:trace>
  <inkml:trace contextRef="#ctx0" brushRef="#br0" timeOffset="273901.94">20967 14070 68 0,'-8'9'82'0,"-1"-1"-3"15,-5 0-5-15,1 0-3 16,-5-2 0-16,1 4-63 16,1 2-5-16,-1 1 2 0,1 3 1 15,-1 3 0-15,3 1 1 16,-1 3 2-16,1 1 0 15,-3 3 0-15,1 2-5 0,-5 2-4 16,-2 2 0-16,0 3 0 16,-1 3 0-16,-1 2 0 15,2 5 0-15,2 2 0 0,5 8 0 16,1 4 0-16,11 2 0 15,0 5 0-15,4 2 0 16,8 4 0-16,5-7 0 16,12 1 0-16,4 5-51 0,10-25-32 15,8-11-2-15,-1-20-4 16,8-12-5-16,-9-17-1 15</inkml:trace>
  <inkml:trace contextRef="#ctx0" brushRef="#br0" timeOffset="274601.94">21320 14478 18 0,'0'0'80'16,"-4"-4"3"-16,4 4-5 15,-10-3-1-15,10 3-3 16,-11 18-24-16,9-12-39 0,0 3-2 16,-2 8 1-16,4 5 0 15,0 5-1-15,0 4-7 16,0 4-2-16,0 0 0 15,0 7 0-15,0-2 0 16,4 0 0-16,-4-2 0 0,0-4 0 16,2-2 0-16,0-3 0 15,1-2 0-15,-1-11 0 0,2-7 0 16,8-9 0-16,7-7 0 15,3-14 0-15,12-13 0 16,1-11 0-16,4-2 0 16,-2-2 0-16,2 1 0 0,-3 3 0 15,-10 9 0-15,-7 10 0 16,-4 12 0-16,-7 6 0 15,-2 8 0-15,0 5 0 16,-2 8 0-16,3 8 0 0,-1 7 0 16,2 3 0-16,0 7 0 15,1 2 0-15,1 1 0 16,-4-3 0-16,-2-4 0 15,2-6 0-15,-1-5 0 0,-1-8 0 16,4-8 0-16,2-10 0 16,9-19 0-16,4-13 0 15,4-6 0-15,6-12 0 0,4-7 0 16,0-1 0-16,-2-1 0 15,-2 7 0-15,-6 10 0 16,-4 9 0-16,-7 8 0 16,3 10 0-16,-2 4 0 0,-15 4-67 15,20 5-20-15,-3 1-2 16,4 4-5-16,-9-1-4 15</inkml:trace>
  <inkml:trace contextRef="#ctx0" brushRef="#br0" timeOffset="274893.94">22298 14688 8 0,'2'15'96'0,"2"-2"-3"0,-4-2-3 16,4-4-5-16,-4-7-1 15,0 0-29-15,0 0-55 16,7 5 0-16,5-5 0 16,7 0 0-16,5 0 0 0,9 0 0 15,7 1 0-15,7-1 0 16,5-4 0-16,6 3 0 15,0-7 0-15,6 4 0 0,0 5-57 16,-6-6-29-16,-2-4-2 16,-11-4-5-16,-4 2-5 15,-12-5 9-15</inkml:trace>
  <inkml:trace contextRef="#ctx0" brushRef="#br0" timeOffset="275166.94">23156 14377 20 0,'8'0'97'0,"-8"0"-2"16,13 6-7-16,-13-6-4 16,8 15-2-16,-4-5-37 0,4 8-45 15,-4 4 0-15,7 7 0 16,1 6 0-16,3 7 0 15,3 8 0-15,5 3 0 0,0 4 0 16,4 3 0-16,-3-2 0 16,5 0 0-16,-2-6 0 15,2 0 0-15,-6-11 0 16,-3-9-82-16,5-7-5 0,-8-15-1 15,-1-9-7-15,-5-12-1 16</inkml:trace>
  <inkml:trace contextRef="#ctx0" brushRef="#br0" timeOffset="275433.94">23662 14495 80 0,'2'-24'92'16,"-2"9"-5"-16,0 5-5 0,0 10-1 15,-12 0-1-15,-7 10-71 16,5 1-9-16,2 6 0 15,-7 7 0-15,-2 6 0 0,-8 5 0 16,-4 6 0-16,-8 6 0 16,-3 1 0-16,-9 4 0 15,-5 4 0-15,0 0 0 16,4 1 0-16,0-4 0 0,9 2 0 15,4-13 0-15,1 0-72 16,20-6-13-16,5-14 0 16,13-11-7-16,2-11-5 15</inkml:trace>
  <inkml:trace contextRef="#ctx0" brushRef="#br0" timeOffset="275783.94">23764 14117 62 0,'-2'8'92'16,"-1"-2"-4"-16,3-6-6 16,-6 7-3-16,6-7-2 15,0 0-46-15,11 0-31 0,-1-4 0 16,6 1 0-16,7 0 0 15,4 1 0-15,8 2 0 16,5 0 0-16,3 1 0 16,4 6 0-16,-3-1 0 0,1 4 0 15,-3 1-45-15,-9-2-35 16,0 0-4-16,-10-6-4 15,-7 3-3-15,-16-6-2 0</inkml:trace>
  <inkml:trace contextRef="#ctx0" brushRef="#br0" timeOffset="276017.94">23974 14127 30 0,'-10'14'90'16,"-2"-3"-5"-16,8-1-3 0,-5-1-6 15,7 2 1-15,-2 25-26 16,4-36-47-16,-4 11-2 15,2 11 0-15,0 9 0 16,-4 4 0-16,2 5 0 0,-1 5-2 16,-1 1-8-16,4 4-25 15,2-1-42-15,-2-7-5 16,0-7-1-16,2-12-7 15,0-6-3-15</inkml:trace>
  <inkml:trace contextRef="#ctx0" brushRef="#br0" timeOffset="276480.94">24396 14433 3 0,'31'-4'86'0,"-4"4"-1"0,-6 0-4 15,-7 0-4-15,-14 0-2 16,8 0-2-16,-8 0-68 15,-8 3-5-15,0 3 2 16,-4 2 2-16,-3 5 0 0,-4 4 0 16,-3 1 1-16,1 4 0 15,-2 3-3-15,1 6-2 16,3 1 0-16,4 1 0 15,3 2 0-15,10 0 0 0,0 1 0 16,6-5 0-16,11-4 0 16,5-6 0-16,7-9 0 15,6-10 0-15,2-8 0 0,7-13 0 16,-1-9 0-16,2-9 0 15,-3 0 0-15,-3-7 0 16,-6 1 0-16,-6-1 0 16,-9 4 0-16,-5 1 0 0,-7 5 0 15,-4 1 0-15,-9 0 0 16,-3 4 0-16,-2 4 0 15,-3 2 0-15,-4 6 0 16,1 6 0-16,-3 3 0 0,0 8 0 16,-2-1 0-1,3 1-64-15,5 13-18 0,-1-6 1 16,3 0-7-16,3-8-4 15,5-5 0-15</inkml:trace>
  <inkml:trace contextRef="#ctx0" brushRef="#br0" timeOffset="276817.94">24539 14083 91 0,'6'6'97'0,"2"2"-7"16,-2-2-6-16,1-1-2 0,-7-5-15 15,2 18-67-15,-2-9 0 16,2 8 0-16,4 5 0 15,-4 8 0-15,0 6 0 0,-2 9 0 16,0 3 0-16,-4 5 0 16,-4 6 0-16,-5-1 0 15,-3 5 0-15,-5 3 0 16,3 0 0-16,-5 1 0 0,0 2 0 15,0-3 0-15,1-2 0 16,5-5 0-16,0-9 0 16,7-7 0-16,4-9 0 15,6-8 0-15,0-12-30 0,8-14-52 16,11-6-2-16,-1-17 0 15,7-8-5-15,-4-17-1 16</inkml:trace>
  <inkml:trace contextRef="#ctx0" brushRef="#br0" timeOffset="277166.94">24942 14093 63 0,'14'16'95'16,"5"1"-7"-16,-7 4-3 16,3 5-4-16,-3-2-1 15,-1-9-61-15,5 21-19 0,-1 8 0 16,1 9 0-16,3 6 0 15,-5 5 0-15,-3 2 0 16,-7 4 0-16,-4 0 0 16,-11 0 0-16,-7 1 0 0,-9-2 0 15,-6 0 0-15,-7-5 0 16,-1-3 0-16,-4-7 0 15,1-6 0-15,5-9 0 0,4-20-67 16,12 1-17-16,0-19-1 16,15-8-5-16,2-24-5 15,14-12 5-15</inkml:trace>
  <inkml:trace contextRef="#ctx0" brushRef="#br0" timeOffset="277459.94">25233 13993 12 0,'-4'11'95'16,"4"-1"-5"-16,0-4-3 15,11 0-6-15,1-6 0 0,11-2-16 16,-3-3-65-16,9 2 0 16,4 2 0-16,3 1 0 15,1 0 0-15,0 4 0 16,0 1 0-16,-2 0 0 0,-2-2-7 15,-2-3-51-15,2 1-23 16,-10-1-2-16,-4 0-6 16,-9-5-4-16,-10 5 3 15</inkml:trace>
  <inkml:trace contextRef="#ctx0" brushRef="#br0" timeOffset="277685.94">25510 14080 83 0,'-2'9'89'0,"0"0"-5"16,0-1-4-16,0 0-3 15,0 0-2-15,2-2-63 0,0 5-9 16,-4 3-1-16,4 5 0 16,-2 2 2-16,2 6-4 15,0 2 0-15,-2 5 0 16,0 3 0-16,0 4 0 0,0 0 0 15,-1-1-43-15,1 4-35 16,-2-7-5-16,4 0-3 16,-10-11-6-16,6-2-1 15</inkml:trace>
  <inkml:trace contextRef="#ctx0" brushRef="#br0" timeOffset="278216.94">26176 14122 14 0,'0'12'95'15,"-4"-2"-3"-15,2 2-7 0,-4-1-3 16,-3 5-2-16,-5-2-17 15,6 7-63-15,-7 7 0 0,-4 2 0 16,3 6 0-16,-3 4 0 16,3 4 0-16,-3 3 0 15,1 3 0-15,-1 1 0 16,-2 6 0-16,1 0 0 15,1 4 0-15,2 0 0 0,5 0 0 16,4 2 0-16,6-1 0 16,4-7 0-16,10-11 0 0,15-1 0 15,14-12-83-15,-1-12-3 16,3-9-2-16,-2-16-5 15,3-13-6-15</inkml:trace>
  <inkml:trace contextRef="#ctx0" brushRef="#br0" timeOffset="278782.94">26478 14278 74 0,'8'4'97'16,"-4"6"-6"-16,-2 3-6 0,0 3 0 15,-2 5-6-15,0 21-79 16,0-11 0-16,0 2 0 16,0 8 0-16,0 8 0 0,-4 5 0 15,2 1 0-15,-4 0 0 16,2-4 0-16,0-6 0 15,-3-5 0-15,3-8 0 16,2-8 0-16,2-10 0 0,6-12 0 16,7-10 0-16,7-12 0 15,5-9 0-15,4-7 0 16,2-5 0-16,2-1 0 15,0 0-2-15,-4 3 4 0,-4 9-2 16,-2 9 0-16,-5 10 0 16,-3 10 0-16,-5 2 0 15,3 12 0-15,-5 8 0 16,2 5 0-16,-1 5 0 0,1 5 0 15,-2 3 0-15,0-3 0 16,3 2 0-16,-5-4 0 16,2-6 0-16,3-3 0 0,-3-8 0 15,2-10 0-15,7-9 0 16,5-15 0-16,9-13 0 15,7-10 0-15,1-12 0 16,8-10 0-16,1-7 0 0,2-3 0 16,-9 2 0-16,-2 3 0 15,-8 11 0-15,-8 11 0 16,-9 12 0-16,-1 9-49 15,-11 10-34-15,-2 14 1 0,0 0-5 16,0 0-6-16,-2 2 0 16</inkml:trace>
  <inkml:trace contextRef="#ctx0" brushRef="#br0" timeOffset="279045.94">27453 14655 19 0,'15'23'101'0,"-3"-3"-6"0,-1-5-4 16,-1-4-4-16,-2-2-3 15,5-6-50-15,-1-3-34 16,9 0 0-16,6 1 0 0,4-1 0 15,4 0 0-15,8 0 0 16,3 0 0-16,5 0 0 16,-3-1 0-16,-11 2-75 15,13-1-12-15,-7-1-2 0,-2-1-5 16,-10-8-5-16</inkml:trace>
  <inkml:trace contextRef="#ctx0" brushRef="#br0" timeOffset="279398.94">28249 14421 6 0,'0'0'96'16,"-2"6"-1"-16,4 2-6 15,-2 0-4-15,0 3-2 0,0 2-26 16,4 10-57-16,1-3 0 15,5 7 0-15,4 4 0 16,3 11 0-16,1 5 0 16,7 7 0-16,-2 1 0 0,0 7 0 15,-3 0 0-15,1 1 0 16,-2-6 0-16,-3-2 0 15,-7-12 0-15,-3-17-68 0,2-2-19 16,-8-24-1-16,12-6-6 16,-10-24 0-16</inkml:trace>
  <inkml:trace contextRef="#ctx0" brushRef="#br0" timeOffset="279678.94">28520 14321 0 0,'4'-16'95'16,"4"11"0"-16,-8 5-5 15,5 3-7-15,-5 9 0 16,0 6-18-16,-9-7-65 16,-1 11 0-16,-2 2 0 0,-9 7 0 15,-2 7 0-15,-4 1 0 16,-6 1 0-16,-2 2 0 15,-4 5 0-15,-5 1 0 16,1 3 0-16,-5 0 0 0,3-1 0 16,4 3 0-16,-1-5 0 15,11-1 0-15,11-9-78 16,5-9-9-16,13-11-1 0,2-18-4 15,23-7-4-15</inkml:trace>
  <inkml:trace contextRef="#ctx0" brushRef="#br0" timeOffset="280199.94">28698 14059 1 0,'4'16'94'0,"2"-4"1"0,-2-2-6 15,-4-2-6-15,0-8-1 0,9 5-15 16,-1-3-67-16,2-3 0 16,7-1 0-16,5-1 0 15,7 2 0-15,2 1 0 16,5 0 0-16,-1 4 0 0,2 0 0 15,-2 2-46-15,-10-4-34 16,2 2-4-16,-13-4-4 16,1 2-2-16,-15-2-1 0</inkml:trace>
  <inkml:trace contextRef="#ctx0" brushRef="#br0" timeOffset="280434.94">28840 14132 88 0,'-8'2'91'0,"8"-2"-5"15,-12 7-4-15,12-7-2 0,-15 8-1 16,13 1-74-16,-4 0-5 16,4 6 0-16,-2 6 0 15,2 5 0-15,2 5 0 16,0 3 0-16,-4 5 0 0,2 2 0 15,-5 2-7-15,1-1-35 16,4 2-39-16,-8-6-1 16,4-4-4-16,-3-8-3 0,7-8-2 15</inkml:trace>
  <inkml:trace contextRef="#ctx0" brushRef="#br0" timeOffset="280951.94">29223 14407 1 0,'6'1'93'15,"0"3"0"-15,-6-4-5 16,0 0-5-16,0 0-2 0,0 0-9 15,4-4-72-15,-4 4 0 16,-14-2 0-16,4 4 0 16,-5 5 0-16,-1 7 0 0,-3 6 0 15,-4 4 0-15,3 6 0 16,-1 3 0-16,0 6 0 15,5 2 0-15,-1 1 0 0,11 1 0 16,2-4 0-16,4 0 0 16,6-4 0-16,11-6 0 15,3-10 0-15,9-8 0 16,4-11 0-16,11-11 0 0,1-11 0 15,9-8 0-15,-4-4 0 16,1-6 0-16,-5-2 0 16,-3 1 0-16,-10 4 0 15,-12-1 0-15,-7 4 0 0,-12 1 0 16,-6 2 0-16,-8 4 0 15,-7 5 0-15,-6 3 0 16,1 6 0-16,-7 6 0 16,4 5 0-16,2 6 0 0,0 4-2 15,2-4-65-15,7 7-16 16,3-3 1-16,5-4-7 15,8-4-5-15,-6-11 3 16</inkml:trace>
  <inkml:trace contextRef="#ctx0" brushRef="#br0" timeOffset="281259.94">29318 14117 11 0,'0'0'95'16,"8"-7"-3"-16,-8 7-4 15,0 0-6-15,4-1-3 0,1 5-15 16,-12 5-64-16,7 10 0 15,-2 6 0-15,-2 8 0 16,0 9 0-16,2 9 0 16,0 7 0-16,-4 7 0 0,2 4 0 15,1 5 0-15,-5 1 0 16,0 3 0-16,-9-2 0 15,1 1 0-15,-5-6 0 0,-2-2 0 16,3-9 0-16,-7-4 0 16,12-12 0-16,-1-4 0 15,10-10 0-15,-1-9 0 16,7-8-44-16,0-13-38 15,21-16-4-15,2-17-3 0,-7-10-5 16,11-14 2-16</inkml:trace>
  <inkml:trace contextRef="#ctx0" brushRef="#br0" timeOffset="281578.94">29733 14109 24 0,'21'0'97'16,"-2"3"-3"-16,-7 4-6 16,1-1-5-16,-3 0-3 15,2 0-35-15,-6 1-45 0,11 6 0 16,2 7 0-16,1 6 0 15,3 6 0-15,-2 8 0 16,-1 5 0-16,-3 3 0 0,-5 3 0 16,-3 1 0-16,-5 2 0 15,-2 1 0-15,-2-1 0 16,-4 1 0-16,-9-2 0 15,-3 5 0-15,-9-4 0 0,-4 11 0 16,-12-2 0-16,-11 10 0 16,-4 2-61-16,-12 5-26 15,-2 2 1-15,-5-5-6 16,5 2-5-16</inkml:trace>
  <inkml:trace contextRef="#ctx0" brushRef="#br0" timeOffset="284581.94">16155 15475 29 0,'12'-3'85'0,"-2"2"1"0,7 1-2 15,-3 1-3-15,3 3 1 16,-3 15-28-16,5-14-44 15,2 0-10-15,1 4 0 16,5 4 0-16,0 4 0 0,-4 6 0 16,-3 3 0-16,1 7 0 15,-4 3 0-15,-7 3 0 16,-2 4 0-16,-8-2 0 0,-4 0 0 15,-4 0 0-15,-11 0 0 16,-6-2 0-16,1 0 0 16,-11-1 0-16,-1-5 0 15,-1 0 0-15,-4-4 0 0,4-10 0 16,-1-10 0-16,5-9 0 15,2-11 0-15,7-14 0 16,3-7 0-16,8-7-8 16,5-3 4-16,4 2 3 0,2 2 3 15,4 10 4-15,6 7-1 16,7 6-5-16,3 5 0 15,3 6 0-15,6 4 0 16,4 6 0-16,6 3 0 0,7 3 0 16,-3 5 0-16,0 3 0 15,3 4 0-15,-7-4 0 16,-8 1-63-16,8-3-22 0,-10-10 0 15,-4-3-6-15,-7-11-5 16,-1-6 5-16</inkml:trace>
  <inkml:trace contextRef="#ctx0" brushRef="#br0" timeOffset="285184.94">16870 15712 12 0,'0'0'94'16,"0"0"-3"-16,-4 0-4 0,-5-1-6 15,1-7 1-15,-2 0-18 16,-3-4-64-16,5 3 0 16,0 3 0-16,2 1 0 15,-3 3 0-15,3 2 0 0,-2 7 0 16,2 6 0-16,-3 6 0 15,1 2 0-15,0 5 0 16,-2 8 0-16,1 4 0 16,3 3 0-16,2 5 0 0,2 2 0 15,2 1 0-15,8 2 0 16,2-5 0-16,7-7 0 15,2-6 0-15,5-8 0 16,3-10 0-16,4-12 0 0,-4-8 0 16,2-14 0-16,4-9 0 15,-4-9 0-15,0-8 0 16,2-7 0-16,-4-6 0 0,0-2 0 15,-2 0 0-15,-5 2 0 16,-5 3 0-16,-7 3 0 16,-4 6 0-16,-6 8 0 15,-10 7 0-15,-7 4 0 0,-6 9 0 16,-2 6 0-16,-6 6 0 15,0 4 0-15,0 2 0 16,4 7 0-16,2-1 0 16,7 5 0-16,5-5 0 0,3-3-71 15,10 5-13-15,2-8-1 16,4 6-5-16,-4-6-3 15,14 0 5-15</inkml:trace>
  <inkml:trace contextRef="#ctx0" brushRef="#br0" timeOffset="285616.94">17604 15517 74 0,'0'0'88'16,"-5"2"-4"-16,-3 1-2 15,-6 0-2-15,-1-1-3 16,-3 1-58-16,-1 3-12 0,-2 2-7 16,-1 3 0-16,-1 1 0 15,-2 4 0-15,2 3 0 16,1 5 0-16,-1 2 0 15,0 3 0-15,5 3 0 0,-1 2 0 16,7 4 0-16,1 5 0 16,5 2 0-16,8 2 0 15,0 2 0-15,11 3 0 16,-1-1 0-16,15-4 0 0,-2-7 0 15,6-13-48-15,8-5-37 16,-4-14-1-16,0-8-6 16,0-16-1-16,5-8 2 15</inkml:trace>
  <inkml:trace contextRef="#ctx0" brushRef="#br0" timeOffset="286097.94">17883 15798 59 0,'12'-13'90'0,"-4"2"-4"16,-1 0-3-16,-5-2-3 15,-2 3 0-15,-2-1-47 0,-5 4-33 16,1 1 0-16,0 2 0 16,-4 3 0-16,-1 1 0 15,1 7 0-15,0 3 0 16,-3 2 0-16,3 4 0 0,0 1 0 15,-3 1 0-15,5 2 0 16,0 3 0-16,-3 0 0 16,5 2 0-16,0 3 0 15,4 1 0-15,2-1 0 0,2 2 0 16,6-4 0-16,5-4 0 15,5-6 0-15,5-7 0 16,4-8 0-16,4-8-5 0,4-9 1 16,0-9 3-16,2-6 1 15,0-6-1-15,-1 0 1 16,-1-2 0-16,-2-1 0 15,-6 5 1-15,-5 3 0 0,-3 0 1 16,-5 4 0-16,-7 2 1 16,-3 4-1-16,-4 1-2 15,-8 5 0-15,-1 1 0 16,-1 5 0-16,-2 5 0 15,-1 4 0-15,1 1 0 0,-1 3 0 16,3 1-41-16,2 5-38 16,-3-4-4-16,5-2-3 15,-2-6-3-15,2-5-5 0</inkml:trace>
  <inkml:trace contextRef="#ctx0" brushRef="#br0" timeOffset="286433.94">18052 15333 51 0,'0'0'96'0,"8"14"-5"16,-8-14-5-16,5 11-3 16,-5-5-2-16,-5-13-58 15,-1 17-23-15,0 10 0 16,-4 4 0-16,1 9 0 0,-5 5 0 15,6 3 0-15,-5 9 0 16,3 3 0-16,2 4 0 16,-3 0 0-16,3 2 0 15,2 2 0-15,0-1 0 0,-5-3 0 16,3-5 0-16,-2-6 0 15,-3-6 0-15,3-5 0 16,-2-6 0-16,3-8 0 0,1-9 0 16,2-3 0-16,6-9-44 15,-8-2-40-15,12-16-2 16,0-13-2-16,10-8-5 15,-1-14 2-15</inkml:trace>
  <inkml:trace contextRef="#ctx0" brushRef="#br0" timeOffset="286749.94">18383 15267 31 0,'25'1'99'15,"0"10"-5"-15,-9 3-4 0,-1 9-5 16,-7 0-1-16,0 1-56 15,-6 5-28-15,6 7 0 16,3 6 0-16,1 2 0 16,3 4 0-16,-1 2 0 0,1 2 0 15,1 0 0-15,-6 1 0 16,-3-1 0-16,-1 3 0 15,-6-4 0-15,-2 1 0 0,-9-3 0 16,-5-1 0-16,-3-1 0 16,-10-1 0-16,2-3 0 15,-8 3-78-15,-6-6-9 16,-4-5-3-16,-9-10-5 15,2-8-5-15</inkml:trace>
  <inkml:trace contextRef="#ctx0" brushRef="#br0" timeOffset="287282.94">15813 16374 6 0,'0'21'92'0,"-2"-4"-2"15,7-2-5-15,1-4-4 0,10-3-1 16,1-4-3-16,8 2-77 15,4-2 0-15,10-2 0 16,10 1 0-16,11 0 0 16,11 1 0-16,5 0 0 0,9 0 0 15,12 0 0-15,6-1 0 16,7 0 0-16,10 1 0 15,2-3 0-15,8-1 0 16,4 2 0-16,-1 0 0 0,3-1 0 16,3-1 0-16,-1 3 0 15,1-3 0-15,-3 0 0 16,-4-1 0-16,-6-4 0 15,-8 2 0-15,-8 2 0 0,-15-2 0 16,-12-4-33-16,-19 14-51 16,-21 2-4-16,-18 4-4 15,-25-4-4-15,-12 1-3 0</inkml:trace>
  <inkml:trace contextRef="#ctx0" brushRef="#br0" timeOffset="287865.94">16554 16581 1 0,'6'-4'97'15,"4"4"-1"-15,0 1-7 0,13-4-11 16,-6 0 7-16,5 0-20 15,1-6-65-15,4 9 0 16,6 6 0-16,2 4 0 16,0 8 0-16,-4 8 0 0,-2 4 0 15,-4 4 0-15,-6 2 0 16,-5 2 0-16,-6-3 0 15,-5 5 0-15,-6-3 0 16,-7-1 0-16,-11 6 0 0,-1-2 0 16,-9-3 0-16,-2-1 0 15,-7-5 0-15,-1-8 0 16,0-5 0-16,-1-10 0 15,3-12 0-15,4-15 0 0,6-7 0 16,6-9 0-16,5-4 0 16,7 3 0-16,3-3 0 15,8 10 0-15,0 2 0 0,8 8 0 16,3 6 0-16,5 2 0 15,3 7 0-15,4 4 0 16,1-3 0-16,5 3 0 16,2 4 0-16,0 7 0 0,4 2 0 15,3 10 0-15,-3-5 0 16,2 0-83-16,2 1-2 15,-8-9-3-15,2-7-8 16,-6-7-4-16</inkml:trace>
  <inkml:trace contextRef="#ctx0" brushRef="#br0" timeOffset="288436.94">17608 16694 19 0,'-15'17'99'16,"5"1"-3"-16,-7-5-5 15,7 3-5-15,-4-13-4 16,1-1-44-16,-3-1-38 0,5 2 0 16,3 2 0-16,0 3 0 15,0 4 0-15,1-2 0 16,1 10 0-16,0 3 0 15,2 2 0-15,0 5 0 0,4 1 0 16,0 7 0-16,2 9 0 16,4-2 0-16,4 8 0 15,3-4 0-15,3-3 0 0,3-2 0 16,6-7 0-16,1-13 0 15,8-15 0-15,-1-9 0 16,6-13 0-16,2-10 0 16,1-9 0-16,-1-13 0 0,2-4 0 15,-3 2 0-15,-3 0 0 16,-2-2 0-16,-8 3 0 15,-4 2 0-15,-9 7 0 16,-6 0 0-16,-6 3 0 0,-4 6 0 16,-8 4 0-16,-2 5 0 15,-3 8 0-15,-1 5 0 16,-3-1 0-16,0 7 0 0,3 7 0 15,-1 2 0-15,1-1 0 16,1-2-44-16,3 1-35 16,-5-7-3-16,3-3-2 15,-5-10-7-15,7 0-2 0</inkml:trace>
  <inkml:trace contextRef="#ctx0" brushRef="#br0" timeOffset="288783.94">17786 16467 0 0,'14'0'90'15,"5"2"1"-15,-9 2-4 0,2 1-5 16,-12-5-1-16,9 5-1 16,-9-5-80-16,0 0 0 15,-2 11 0-15,-5 6 0 16,-1 8 0-16,0 5 0 15,-3 9 0-15,-5 6 0 0,-3 11 0 16,3 6 0-16,-3 3 0 16,1 2 0-16,-1-1 0 15,-2 4 0-15,3 5 0 0,-1 0 0 16,0-2 0-16,11-37 0 15,-2 4 0-15,2 1 0 16,-3 3 0-16,3-3 0 16,0-4 0-16,2-2 0 0,-3 0 0 15,5-7-64-15,0 1-22 16,4-10-2-16,-2 2-6 15,-2-8-2-15</inkml:trace>
  <inkml:trace contextRef="#ctx0" brushRef="#br0" timeOffset="289466.94">19123 16283 14 0,'4'9'94'16,"-4"-9"-2"-16,2 9-5 15,-2-9-5-15,2 7 0 16,-2-7-22-16,-10 8-60 16,18-2 0-16,17 2 0 0,10-1 0 15,13-1 0-15,10 3 0 16,10-5 0-16,6 1 0 15,3-2 0-15,1-1 0 16,-3 0 0-16,-7 0 0 0,-12 0-85 16,-5 0-2-16,-16-2-2 15,-8-1-5-15,-20-4-3 16</inkml:trace>
  <inkml:trace contextRef="#ctx0" brushRef="#br0" timeOffset="289701.94">19187 16539 22 0,'-25'24'93'0,"5"-6"3"0,9-5-5 16,3-7-9-16,8-6 3 0,0 0-43 15,14 5-42-15,5-8 0 16,8 3 0-16,8 1 0 15,10 2 0-15,9 4 0 0,4-1 0 16,4-4 0-16,2 2 0 16,0 0-34-16,-4-4-52 15,-2-6-1-15,-8-10-4 16,-5-4-8-16,-8-13 4 0</inkml:trace>
  <inkml:trace contextRef="#ctx0" brushRef="#br0" timeOffset="290160.94">20192 16027 4 0,'8'16'98'15,"-4"-1"0"-15,-2-1-9 0,-2-5-2 16,0 3-4-16,-10-4-31 15,-1 22-52-15,-3-15 0 0,-1 5 0 16,-1 3 0-16,-1 8 0 16,-1 5 0-16,-3 0 0 15,3 6 0-15,1 3 0 16,-2 6 0-16,3 9 0 15,3 4 0-15,1 7 0 0,4 2 0 16,6 0 0-16,2-4 0 16,8-12 0-16,2-7 0 15,5-18 0-15,3-15 0 0,5-23 0 16,4-24 0-16,4-17 0 15,0-13 0-15,-4-10 0 16,2-7 0-16,-4-3 0 16,-3-4 0-16,-7 5 0 0,-7 6 0 15,-8 4 0-15,-8 5 0 16,-7 7 0-16,-3 4 0 15,-1 4 0-15,-4 10 0 16,5 7 0-16,-3 10 0 0,9 11 0 16,12 11-64-16,-11 8-21 15,3 11-2-15,-8 0-6 16,1 7-2-16</inkml:trace>
  <inkml:trace contextRef="#ctx0" brushRef="#br0" timeOffset="290718.94">20816 16533 35 0,'-27'-5'73'16,"0"-4"3"-16,6 2-2 0,3-5-2 15,5 5-2-15,1-2-45 16,10 1-15-16,2 8 2 15,8-8 1-15,9 7 0 16,6 1 1-16,8 5 0 0,6 0-4 16,10 4-10-16,7 2 0 15,10 0 0-15,6-2 0 16,7 4 0-16,10-2 0 0,-5-2 0 15,7 3 0-15,-4-2 0 16,-6-2 0-16,-11-1 0 16,0 5 0-16,-16-4-18 15,-17-5-70-15,-2-2 0 0,-27-2-7 16,-6 1 0-1,-14-10-1-15</inkml:trace>
  <inkml:trace contextRef="#ctx0" brushRef="#br0" timeOffset="290998.94">20460 16733 65 0,'-39'22'99'0,"18"-6"-6"15,9-4-4-15,14-9-1 16,17-3-11-16,14-31-77 15,6 25 0-15,17 2 0 0,10 4 0 16,8 4 0-16,9 1 0 16,4 3 0-16,2 1 0 15,4 0 0-15,0 1 0 0,-2 7 0 16,-4-14 0-16,-3-3-29 15,-1 8-57-15,-17-9-1 16,-8-5-3-16,-19-9-8 16,-8-4 1-16</inkml:trace>
  <inkml:trace contextRef="#ctx0" brushRef="#br0" timeOffset="291348.94">21347 16188 36 0,'2'7'99'15,"2"2"-3"-15,11 4-8 0,-1-4-3 16,11 2-3-16,4 0-57 16,25 3-25-16,-15 3 0 15,11 8 0-15,5 3 0 0,3 4 0 16,0 3 0-16,-6 3 0 15,2-1 0-15,-9 0 0 16,-10-5 0-16,-2-3 0 16,-10-1 0-16,-6-2 0 0,-9-1 0 15,-8-1 0-15,-10 2 0 16,-15 3 0-16,-12 6 0 15,-21 9 0-15,-13 0 0 16,-9 1 0-16,-7 2 0 0,-2-4 0 16,2-5 0-16,11-4 0 15,10-9-82-15,12-16-1 16,15-7 0-16,8-12-7 15,18-8-8-15</inkml:trace>
  <inkml:trace contextRef="#ctx0" brushRef="#br0" timeOffset="291881.94">22974 16242 27 0,'6'6'96'0,"-8"3"0"16,-12-3-11-16,-5-1 0 15,-4-3-5-15,-2 2-38 16,-1 1-42-16,-1 7 0 15,-4 7 0-15,4 3 0 0,-2 8 0 16,2 7 0-16,0 7 0 16,7 3 0-16,-3 5 0 15,8 5 0-15,5-2 0 16,8-1 0-16,2-7 0 0,14-1 0 15,7-10 0-15,12-6 0 16,11-13 0-16,5-17 0 16,9-11 0-16,4-18 0 0,4-6 0 15,-2-12 0-15,-4-6 0 16,-4-6 0-16,-11-6 0 15,-7 8 0-15,-9 1 0 16,-11 2 0-16,-9 2 0 0,-9 6 0 16,-3 3 0-16,-11 4 0 15,-3 10 0-15,-7 2 0 16,-3 7 0-16,-4 6 0 15,-4 6 0-15,-1 3 0 0,1 3 0 16,2 4-11-16,17 0-69 16,-11-1-3-16,10-1-2 15,3-3-5-15,14 3-5 0</inkml:trace>
  <inkml:trace contextRef="#ctx0" brushRef="#br0" timeOffset="292190.94">23042 15913 29 0,'6'11'100'0,"1"1"-4"0,-3-2-6 16,-4 2-3-16,0-1-4 15,-2 5-57-15,-5 5-26 16,-3 9 0-16,-2 9 0 15,-3 13 0-15,-5 12 0 0,1 13 0 16,-4 12 0-16,5 10 0 16,-5 12 0-16,0 8 0 15,0 0 0-15,-3 6 0 0,-1-4 0 16,12-61 0-16,1 3 0 15,1-7 0-15,1 4 0 16,0-5 0-16,-3-1 0 16,5-11 0-16,-1-2-61 15,3-13-28-15,-4-21 1 0,-1 19-5 16,5-26-3-16</inkml:trace>
  <inkml:trace contextRef="#ctx0" brushRef="#br0" timeOffset="292799.94">22951 15574 67 0,'-8'4'94'0,"8"-4"-3"15,-8 9-6-15,8-9-1 16,-9 9-2-16,5-3-74 15,-4 4-8-15,0 7 0 16,-1 3 0-16,-1 5 0 0,-2 1 0 16,-1 1 0-16,3 1 0 15,2-7 0-15,-1-4 0 16,3-6 0-16,4-5 0 15,2-6 0-15,4-3 0 0,7-9 0 16,1-6 0-16,7-6 0 16,5-4 0-16,3-2 0 15,2-3 0-15,2-2 0 0,-2 4 0 16,-2 6 0-16,-2 3 0 15,-9 7 0-15,-1 4 0 16,-5 8 0-16,-1 3 0 16,-3 3 0-16,-2 10 0 0,0 2 0 15,2 1 0-15,2 6 0 16,3 4 0-16,-1 4 0 15,0 2 0-15,5 3 0 16,-3 0 0-16,3 0-62 0,-1 5-27 16,-3-7-2-16,-3-5-5 15,-6-11-4-15</inkml:trace>
  <inkml:trace contextRef="#ctx0" brushRef="#br0" timeOffset="295673.94">17943 5676 0 0,'6'11'93'16,"-6"-3"0"-16,0 3-6 0,-4 0-5 15,-3-1 1-15,-1 17-10 16,4-9-73-16,-2 2 0 15,4 6 0-15,0 7 0 0,2 7 0 16,-2 7 0-16,2 7 0 16,-2 2 0-16,2 2 0 15,-7-2 0-15,1-2 0 16,-2-3 0-16,0-7 0 0,-3-9 0 15,3-7-26-15,2-1-48 16,6-27-9-16,0 0-2 16,0-15-6-16,6-13-2 15</inkml:trace>
  <inkml:trace contextRef="#ctx0" brushRef="#br0" timeOffset="296114.94">17924 5588 88 0,'-4'-9'94'15,"4"9"-4"-15,-15-6-5 0,5 4-1 16,0-2-14-16,-3 4-70 16,5 3 0-16,0 10 0 15,6 5 0-15,-4 8 0 16,-1 0 0-16,1 5 0 0,-2 4 0 15,-7-1 0-15,-1 4-3 16,-7-10-1-16,0 0 1 16,-4-9 2-16,1-3 3 0,5-6 0 15,0-6-1-15,7-5-1 16,8-15 0-16,8-6 0 15,12-6-1-15,9-7 0 16,6 0 0-16,6-1 0 0,0 1 1 16,2 8 2-16,-2 6 2 15,-8 7 0-15,0 6-4 16,-8 8 0-16,-3 1 0 15,1 10 0-15,4 3 0 0,3 5 0 16,5 3 0-16,6 8 0 16,5-1 0-16,1 8-49 15,13 3-37-15,-9-8-2 16,-5 0-6-16,-9-10-7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cm"/>
          <inkml:channel name="T" type="integer" max="2.14748E9" units="dev"/>
        </inkml:traceFormat>
        <inkml:channelProperties>
          <inkml:channelProperty channel="X" name="resolution" value="684.58545" units="1/cm"/>
          <inkml:channelProperty channel="Y" name="resolution" value="1213.09827" units="1/cm"/>
          <inkml:channelProperty channel="F" name="resolution" value="1.41944" units="1/cm"/>
          <inkml:channelProperty channel="T" name="resolution" value="1" units="1/dev"/>
        </inkml:channelProperties>
      </inkml:inkSource>
      <inkml:timestamp xml:id="ts0" timeString="2017-03-23T19:15:17.5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20411 10759 0 0,'0'10'73'16,"-4"-2"2"-16,4-2-4 15,0-6-2-15,-5 6-3 16,5-6-32-16,-4 10-24 0,4-1-3 16,0 3 0-16,0 2 1 15,0 7 2-15,-4 1-1 16,0 4-1-16,4 2-2 0,-6 2 0 15,2 0-1-15,0 0-3 16,-3-6-7-16,7 7-17 16,0-2-39-16,0-11-13 15,5-5-2-15,1-13-6 0,10-8-5 16</inkml:trace>
  <inkml:trace contextRef="#ctx0" brushRef="#br0" timeOffset="457">20690 10725 81 0,'0'13'86'0,"-4"-2"-4"15,-3 4-5-15,-5-7-2 16,0 2-4-16,20-2-67 0,-14 3-6 15,-3 3-1-15,5 1 1 16,-2 4 1-16,4 4 2 16,0 1-1-16,2 2 3 15,0 3-2-15,2 0 0 0,2-2-3 16,4-4 0-16,3-3-1 15,-3-4-2 1,0-6 2-16,1-5-2 0,-1-5 1 16,2-9 0-16,-2-10 0 0,3-7 1 15,-3-4 0-15,4-7 0 16,-1-1 0-16,-3-3 1 15,-2 3 1-15,-4 3 2 0,-2 5 3 16,-2 5 0-16,-4 3 0 16,-6 8 0-16,3 5 0 15,-5 6 0-15,6 3-2 16,-5 7-3-16,3 1-12 0,2-1-44 15,8 8-16-15,0-5-3 16,6-1-4-16,0-8-4 16</inkml:trace>
  <inkml:trace contextRef="#ctx0" brushRef="#br0" timeOffset="841">20936 10786 78 0,'12'9'92'15,"-6"-3"-6"-15,-6-6-6 16,7 7-1-16,-7-7-2 15,0 0-66-15,0 0-12 16,-7 2-3-16,-1 3 0 0,-2 2-1 16,-3 4 1-16,-3 2 1 15,1 2 0-15,-1 5 3 16,-1 2 2-16,5 3 2 0,4 1 0 15,1 1-1-15,7 0 0 16,0-3-1-16,11 0-3 16,3-7-3-16,3-4-2 15,6-8-3-15,-3-6-2 0,3-10 0 16,0-10 1-16,-1-3 3 15,-5-6 2-15,-3-2 4 16,-3-3 5-16,-5 3 2 0,-4 1 3 16,-2 3 0-16,-4 6 1 15,-4 2-2-15,1 6-3 16,-1 2-5-16,4 5-11 15,4 7-11-15,-8-10-34 0,8 10-22 16,4 0-2-16,6 1-5 16,-2-1-3-16</inkml:trace>
  <inkml:trace contextRef="#ctx0" brushRef="#br0" timeOffset="1207">21256 10768 14 0,'13'6'90'0,"-7"-3"-1"16,0 1-4-16,-6-4-7 15,0 0 0-15,-2 22-19 16,2-22-53-16,-12 10-5 0,5-1-1 16,-3 3-1-16,2 3 0 15,-1 1 0-15,-1 5 2 16,0 0-1-16,-1 3 2 15,5-1-1-15,-2 1 0 0,6 1 1 16,2-1-3 0,2-2-1-16,6-3-1 0,3-6-2 15,1-6-2-15,7-7 0 16,-1-12 0-16,1-7 1 0,4-6 1 15,-1-4 3-15,-3-5 2 16,-1 2 2-16,-3-2 2 16,-3 7-1-16,-1 5-1 0,-5 3-7 15,-2 5-16-15,-4 14-28 16,2-8-25-16,-2 8-4 15,0 0-6-15,2 8-2 16</inkml:trace>
  <inkml:trace contextRef="#ctx0" brushRef="#br0" timeOffset="2854">21637 10829 22 0,'0'7'66'15,"0"-7"-6"-15,0 7-13 16,0-7-10-16,0 0-12 16,4-2-59-16,-4 2-16 0,8-7 4 15,-8 7 15-15,12-3 20 16,-12 3 19-16,0 0 16 15,7-2 15-15,-7 2 9 16,0 0 2-16,-5 0-5 0,5 0-12 16,0 0-10-16,-8 0-5 15,8 0-3-15,0 0-3 16,0 0-2-16,0 0-1 0,0 0 1 15,0 0-1-15,0 0 0 16,0 0 0-16,0 0 0 16,0 0-2-16,0 0 0 15,0 0-2-15,0 0 0 0,0 0-2 16,0 0 0-16,0 0-1 15,0 0 0-15,0 0-2 16,0 0 0-16,0 0 0 16,0 0 0-16,0 0 1 0,0 0-2 15,0 0 2-15,0 0 0 16,0 0 1-16,0 0 0 15,0 0 0-15,0 0 0 0,0 0 0 16,0 0-2-16,0 0 0 16,0 0 0-16,0 0 0 15,0 0 0-15,0 0 0 16,0 0 0-16,0 0 0 0,0 0 0 15,0 0 0-15,0 0 0 16,0 0 0-16,0 0 0 16,0 0 0-16,0 0 0 15,-6-4 0-15,6 4 0 0,0 0 0 16,0 0 0-16,0 0 0 15,-6 0 0-15,6 0 0 16,-6 5 0-16,6-5 0 0,-13 11-3 16,5-3 2-16,2-1 0 15,-3 5 1-15,1-1 0 16,2 1 1-16,-2 4-1 15,1 1 0-15,1 4 1 0,4 1-1 16,2 2 1-16,0 0-1 16,0-3 0-16,4-1-1 15,5-3 0-15,-1-5 0 16,0-7 0-16,5-4 0 0,-5-6-1 15,2-8 1-15,3-6 0 16,1-6 0-16,3-5 0 16,-3-2 0-16,0-1 1 0,1-1-1 15,-3 5 1-15,1 4 0 16,-7 3 1-16,0 6-1 15,-6 4 1-15,0 2-1 16,-2 4 0-16,-4 3 0 0,-6 3 0 16,-3 0 0-16,-2 1 0 15,-3 6-1-15,-1-1-4 16,3 5-12-16,-3 11-51 15,4-11-9-15,9 0-2 0,-4-11-6 16,12 0-5-16</inkml:trace>
  <inkml:trace contextRef="#ctx0" brushRef="#br0" timeOffset="3844">22197 10726 76 0,'0'0'86'16,"14"-3"-6"-16,-14 3-5 0,0 0-1 16,0 0-3-16,0 0-68 0,4-6-4 15,-4 6 1-15,0 0 2 16,9 13 2-16,-5 1 0 15,4 7 1-15,2 8 1 16,3 5 0-16,1 3-1 0,5 5-1 16,-3-1-3-16,3 2-5 15,2-6-5-15,3-2-12 16,-5-5-27-16,-7-12-29 15,7-6-2-15,-2-12-6 0,-3-5-4 16,-4-15 6-16</inkml:trace>
  <inkml:trace contextRef="#ctx0" brushRef="#br0" timeOffset="4066">22455 10645 67 0,'-14'8'83'15,"-1"10"-2"-15,-5-2-4 16,-1 7-2-16,-6 0-3 15,4 4-64-15,-4 5-4 16,-2 3-1-16,0 3 0 0,3 3-1 16,-5 0-2-16,6 5-5 15,-4-2-4-15,2 0-12 16,4-5-20-16,1-12-27 15,13-1-9-15,5-16-4 0,10-9-4 16,5-17 5-16</inkml:trace>
  <inkml:trace contextRef="#ctx0" brushRef="#br0" timeOffset="4308">22656 10678 3 0,'18'21'93'0,"-5"-2"-2"15,-3 2-5-15,-8 2-5 16,-2 2 0-16,-4-2-5 0,-2 10-76 16,-7 0 0-16,-1 6 0 15,-3 4 0-15,9 2 0 16,-6-3-7-16,5-2-21 15,5-2-47-15,0-11-5 0,4-9-3 16,0-18-6-16,6 2-3 16</inkml:trace>
  <inkml:trace contextRef="#ctx0" brushRef="#br0" timeOffset="4708">22904 10752 5 0,'16'7'96'0,"-7"-1"-1"16,-1 3-5-16,-6-2-6 15,-2-1-2-15,0-6-23 16,-8 14-59-16,-1-7 0 0,1 5 0 16,0 5 0-16,-3 3 0 15,1 6 0-15,0 4 0 16,4 4 0-16,-1 1 0 15,1-2 0-15,4-2 0 0,2-4 0 16,0-6 0-16,6-9 0 16,7-11-2-16,1-10-9 15,7-16-1-15,4-7 0 16,-3-9 2-16,3-3 1 0,0-4 3 15,-6 2 4-15,-3 2 3 16,-1 6 3-16,-11 9 3 16,-4 4-1-16,0 7 2 0,-9 9-2 15,-1 9-1-15,-2 0-1 16,-1 9-3-16,-1 3-5 15,4 4-8-15,-1 2-18 16,1-8-42-16,10 6-6 0,0-9-3 16,4-1-5-16,-4-6-2 15</inkml:trace>
  <inkml:trace contextRef="#ctx0" brushRef="#br0" timeOffset="5141">23282 10748 70 0,'19'7'95'0,"-5"-3"-5"0,-4 2-7 15,-10-6-1-15,11 2-3 16,-11-5-67-16,0 3-12 16,0 0 0-16,-6 4 0 0,-1 2 0 15,1 3 0-15,-4 6 0 16,-1-1 0-16,-3 5 0 15,0 7 0-15,-1 4 0 16,5 4 0-16,-3 3 0 16,5 2 0-16,2-3 0 0,6 0 0 15,2-4 0-15,0-7 0 16,4-7 0-16,7-14 0 0,-1-7 0 15,7-16 0-15,1-11-3 16,3-12 0-16,4-5-1 16,0-8 1-16,2-1-1 15,-2-2 0-15,-5 3 1 0,-5 8 2 16,-3 10 2-16,-5 8 2 15,-3 7 0-15,-4 6 0 16,0 6 0-16,-2 10-1 16,0 0 0-16,-8 8-5 15,1 0-6-15,3 3-27 0,4 3-42 16,-4-4-1-16,4 2-4 15,-4-5-4-15,2 0-4 16</inkml:trace>
  <inkml:trace contextRef="#ctx0" brushRef="#br0" timeOffset="5553">23602 10719 36 0,'5'7'93'15,"3"2"-3"-15,-8-9-7 0,0 13-2 16,-4-6-4-16,-5-14-26 15,-1 15-51-15,0 10-5 16,-1 7 0-16,-1-2 0 16,2 7 1-16,-3 1 2 0,3 1 0 15,2 5 3-15,-1 0 2 16,3 2 0-16,2-4 1 15,2 0 0-15,2-1-1 16,6-9-3-16,4-9-2 0,11-14-4 16,4-11-8-16,6-18-2 15,6-7 0-15,0-11 2 16,3-3 3-16,-7-4 4 0,-2 1 4 15,-11 2 5-15,-5 11 6 16,-11 2 3-16,-4 3-1 16,-4 7-1-16,-4 3-6 15,-7 10-3-15,1 1-3 0,-3 10-8 16,-1 2-21-16,-9 3-41 15,12 9-3-15,-1-5-3 16,5-2-3-16,-1-5 0 0</inkml:trace>
  <inkml:trace contextRef="#ctx0" brushRef="#br0" timeOffset="5978">24059 10696 56 0,'2'17'79'0,"-4"-5"-5"16,-2-1-5-16,-6-1-4 15,4-2 1-15,-3-1-62 0,-1 1-9 16,0 3 2-16,-1 2 3 15,1 2 5-15,-2 4 2 16,-1 3 2-16,1 5 3 0,-1 4 0 16,3 8 0-16,-4 0 0 15,7 6-4-15,1 0-3 16,2-2-3-16,4-4-2 15,0-9-2-15,4-7 0 0,4-15-1 16,7-8 2-16,3-17-1 16,-1-12 2-16,6-11 0 15,2-6 1-15,-1-7-2 16,1-4 0-16,-4 0-1 0,-1-1-3 15,-5 7-1-15,-5 3-2 16,-4 12-4-16,-6 1-19 16,-4 11-44-16,-2 14 0 15,-8 7-4-15,-1 5 0 0,-12 2-2 16</inkml:trace>
  <inkml:trace contextRef="#ctx0" brushRef="#br0" timeOffset="8456">20256 11353 20 0,'0'14'81'16,"4"-2"-3"-16,-4-3-3 15,2-1-4-15,-2-8-1 0,0 0-36 16,6 0-29-16,2 1-3 15,-1 2 0-15,1 2 2 16,2 0 1-16,3 1-1 0,-1-2 0 16,7-1 0-16,-1-1 0 15,9-2-2-15,4-3 0 16,2-3-1-16,6 0 0 0,5-1-1 15,-1-1 0-15,5 4 0 16,-3-2 0-16,1 3 2 16,-3 3 1-16,3 0 0 15,1 1 2-15,-1 1 1 16,3 1 0-16,-1 1 0 0,-1 1 0 15,1 2-1-15,2 1-5 16,-1 2 0-16,-3 1 0 16,1 1 0-16,-1 2 0 0,-3 0 0 15,0 0 0-15,5-3 0 16,-3 0 0-16,3-4 0 15,4-3 0-15,3-4 0 16,5 0 0-16,5-8 0 0,5 0 0 16,2-4 0-16,0 2 0 15,1 1 0-15,1 2 0 16,-6 4 0-16,-1 3 0 0,-5 4 0 15,-2 5 0-15,-7 3 0 16,1 3 0-16,-2 0 0 16,-1 1 0-16,-1 2 0 15,2-4 0-15,-1 2 0 0,3-3 0 16,2-2 0-16,2-4 0 15,0 0 0-15,4-3 0 16,0-4 0-16,2 1 0 16,-4-1 0-16,0 1 0 0,2-2 0 15,-2 0 0-15,-2 1 0 16,-1 0 0-16,-1 0 0 15,0 1 0-15,0-1 0 16,2 0 0-16,0 0 0 0,0-1 0 16,1-1 0-16,-3 2 0 15,0 0 0-15,-4 0 0 16,-5 0 0-16,-1 4 0 0,-3 3 0 15,-4 5 0-15,3 2-32 16,-1 0-46-16,-4-5-2 16,5-4-2-16,-15-14-7 15,2-6-4-15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cm"/>
          <inkml:channel name="T" type="integer" max="2.14748E9" units="dev"/>
        </inkml:traceFormat>
        <inkml:channelProperties>
          <inkml:channelProperty channel="X" name="resolution" value="684.58545" units="1/cm"/>
          <inkml:channelProperty channel="Y" name="resolution" value="1213.09827" units="1/cm"/>
          <inkml:channelProperty channel="F" name="resolution" value="1.41944" units="1/cm"/>
          <inkml:channelProperty channel="T" name="resolution" value="1" units="1/dev"/>
        </inkml:channelProperties>
      </inkml:inkSource>
      <inkml:timestamp xml:id="ts0" timeString="2017-03-23T19:15:35.6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1457 1803 48 0,'13'4'82'0,"-13"-4"-1"0,12 2-5 16,-12-2-2-16,10 0-1 15,-10 0-63-15,15 0-9 16,-1-1 0-16,1-1 1 15,8-4 0-15,-1 2-1 0,3-1 1 16,2 4 0-16,2-3-1 16,2 2 2-16,-4 0 0 15,6 2-2-15,2 0 1 16,0 5 0-16,-4 3-1 0,2-4 1 15,-4 3-2-15,-4 0 1 16,2 4 0-16,-11-1 1 16,-5 2 0-16,-11 2 1 0,2 6-2 15,-8 6-1-15,-11 2 2 16,-4 5-2-16,-14 3 2 15,0 1-2-15,-6 3 0 16,6-2-1-16,-11-1 1 0,5-1 1 16,2-2-2-16,-3-3 2 15,3-3-1-15,6-3 0 16,-2 0 0-16,2-3-1 15,0-3 2-15,0-7-1 0,10 0 3 16,4-2-3-16,7 1 1 16,-1-5 1-16,5 2 1 15,8-8 1-15,15 5-2 16,3 2 1-16,11-5-2 0,4-2 2 15,9 0 0-15,5 1-1 16,3-5-2-16,-3 2 0 16,1-1-4-16,6 3-2 0,-11-4-6 15,4-1-8-15,-1-5-18 16,-5-3-43-16,5 6-3 15,-7-7-4-15,4 0-1 16,-12-8 5-16</inkml:trace>
  <inkml:trace contextRef="#ctx0" brushRef="#br0" timeOffset="172">2224 2276 84 0,'23'15'93'0,"-7"-5"-4"15,3 2-8-15,-9-2-5 16,3 2-27-16,22 0-124 0,-23-10-6 15,3 4-4-15,-9-14-4 16,-6 8-4-16</inkml:trace>
  <inkml:trace contextRef="#ctx0" brushRef="#br0" timeOffset="1274">3161 1365 71 0,'-15'-6'91'0,"5"-2"-6"16,-1 2-4-16,11 6-4 15,-8-9-3-15,10 3-69 16,4 0-3-16,11-3-4 16,2 5 2-16,3-4 0 0,5 4 1 15,8 3-1-15,-2-1 0 16,3-1-1-16,-1 4-5 15,10-2-3-15,-3 1-16 0,1-5-46 16,0 2-10-16,-3 2 1 16,-5-3-5-16,-4 0-4 15</inkml:trace>
  <inkml:trace contextRef="#ctx0" brushRef="#br0" timeOffset="1589">3121 1198 63 0,'-41'2'95'0,"10"14"-3"16,0-3-9-16,10 1 0 16,5 8-4-16,5-3-63 0,5 3-16 15,8 28-3-15,7 6-1 16,-3 4 0-16,-6 4 1 15,4 6 1-15,-2 12 1 16,2 13 0-16,-4-5 2 0,0 0 1 16,-6 5-2-16,-6 6 1 15,3-3 1-15,-1-4-3 16,-2-6-5-16,-1-6-14 15,3-9-49-15,2-28-10 0,1-18-3 16,3-24-6-16,2-15-5 16</inkml:trace>
  <inkml:trace contextRef="#ctx0" brushRef="#br0" timeOffset="1774">3074 1647 93 0,'29'0'94'15,"-4"4"-6"-15,-5 6-6 16,3 12 0-16,-7-3-10 0,3 2-77 16,2 3-50-16,8-7-27 15,8 4-1-15,-4-12-5 16,6 7-4-16,-12-11-6 15</inkml:trace>
  <inkml:trace contextRef="#ctx0" brushRef="#br0" timeOffset="2191">3564 1980 4 0,'22'31'98'16,"-7"0"0"-16,1 1-11 0,-3-8-3 15,-3-6-4-15,1-6-20 16,1-7-60-16,7-3-3 15,7-3-12-15,5-13-5 16,2-9-4-16,3-6-6 0,-5-3 1 16,-4-3 1-16,-5-2 6 15,-7 2 9-15,-7 4 4 16,-8 6 10-16,-4 8 7 15,-6-1 5-15,-11 8 0 0,-2 4 2 16,-6 6 1-16,-2 9-5 16,-4 7 1-16,4 4-2 15,-6 7-1-15,4 8 1 16,2 3-1-16,2 9-1 0,6-1-2 15,2 5 0-15,9-4-5 16,0-1 1-16,3 2-1 16,5-3-1-16,8-3 2 0,7-3-2 15,5-8-2-15,9-10-6 16,12-14-21-16,11-7-47 15,8-20 0-15,8-14-6 16,-2-8-5-16,4-1 0 0</inkml:trace>
  <inkml:trace contextRef="#ctx0" brushRef="#br0" timeOffset="2621">4262 2002 76 0,'9'-13'91'16,"-9"-4"-1"-16,0 9-7 0,-11-5-3 15,-3 3-1-15,-3 3-71 16,-10 9-4-16,3 7-4 0,-1 7 0 15,-4 6 0-15,4 9 0 16,0 10 0-16,3 2 0 16,3 6 0-16,4-1 0 0,1-3 0 15,6 0 0-15,2-4 0 16,3-7 0-16,1-13 0 15,7-2-5-15,1-19-4 16,10-8-5-16,5-16-8 0,10-15-3 16,4-10 0-16,4-5 2 15,3-5 0-15,-3-6 8 16,0 9 8-16,-8 5 11 15,-2 14 9-15,-10 12 10 16,-7 9-1-16,-1 7 2 0,-11 9 2 16,6 16-3-16,-4 6-7 15,-2 5-3-15,-2 11-9 16,0 1-4-16,0 4 0 0,0 5 0 15,-1 0 0-15,3 4 0 16,3-11-33-16,-3-2-49 16,14-9-4-16,-4-17-1 0,5-10-8 15,-7-17-1-15</inkml:trace>
  <inkml:trace contextRef="#ctx0" brushRef="#br0" timeOffset="2818">4544 1930 50 0,'8'-1'93'0,"4"1"-3"15,-4 1-5-15,3 8-2 0,-7-2-4 16,6 7-48-16,-1-6-31 16,13-4 0-16,5 0 0 15,8 1 0-15,9-2 0 16,5-3 0-16,5-8-30 0,-2-9-51 15,6-7-4-15,-9-7-1 16,-5-2-9-16,-11-8-2 16</inkml:trace>
  <inkml:trace contextRef="#ctx0" brushRef="#br0" timeOffset="3089">5069 1579 62 0,'-13'-18'94'16,"3"0"-4"-16,-3 1-7 0,3 17-2 15,-2-12-1-15,-1 12-68 16,-12 1-6-16,1 19-3 15,-1 16-3-15,2 14 0 16,-6 19 0-16,4 11 0 16,-4-2 0-16,7 1 0 0,3-4 0 15,5 2 0-15,-1-9 0 16,9-2 0-16,4-10 0 15,2-10 0-15,4-13 0 16,11-6 0-16,-1-15-19 0,9-11-21 16,6-15-41-16,4-18-3 15,6-9-2-15,-4-15-1 16,6 2-5-16</inkml:trace>
  <inkml:trace contextRef="#ctx0" brushRef="#br0" timeOffset="3464">5120 1890 76 0,'9'-17'98'0,"-7"2"-4"15,-2 5-6-15,0 10-3 16,0 0-15-16,-2 13-70 0,-5 6 0 15,-1 1 0-15,2 10 0 16,2 7 0-16,-2 7 0 16,1 2 0-16,3 2 0 0,0-3 0 15,2-6 0-15,2-5 0 16,5-7 0-16,1-13 0 15,4-6 0-15,7-13 0 16,4-13 0-16,1-13 0 0,7-6-7 16,4-7-1-16,-1-4 2 15,-3 1 1-15,-5 8 2 16,1 5 2-16,-10 7 6 0,-3 9-2 15,-10 5 3-15,-4 13 4 16,7 4-4-16,-7 10-6 16,-2 2 0-16,2 11 0 15,0 3 0-15,0 4 0 0,6 5 0 16,2-4 0-16,4 1 0 15,5-11 0-15,10-12-45 16,0-5-41-16,4-16 1 16,4-14-8-16,-4-21-5 0,4-6 2 15</inkml:trace>
  <inkml:trace contextRef="#ctx0" brushRef="#br0" timeOffset="3769">5804 1709 0 0,'17'-2'96'16,"-5"11"1"-16,3 4-5 15,-3 7-7-15,-1 7-2 16,-3 0-25-16,2 7-58 15,-4 1 0-15,1 5 0 0,-5 2 0 16,0 7 0-16,-4 2 0 16,-9-4 0-16,-7 5 0 15,-7-1 0-15,-4-3 0 16,2-9 0-16,0-8 0 0,7-8 0 15,1-17 0-15,13-13 0 16,10-22 0-16,17-19 0 16,14-9 0-16,4-5 0 0,6-6 0 15,1 5 0-15,4 9 0 16,-3 11 0-16,-1 5 0 15,-5 16-13-15,-6 16-64 16,-4-5-6-16,-2 5-1 0,-8-10-7 16,-3 8-5-16</inkml:trace>
  <inkml:trace contextRef="#ctx0" brushRef="#br0" timeOffset="4120">6315 1800 0 0,'12'20'100'0,"3"-10"-4"16,4 6-3-16,-3-2-6 15,3-1-3-15,-1-4-33 0,-45-6-51 16,48-3 0-16,12 0 0 15,-2-5 0-15,6-9 0 16,1-2 0-16,-3-9 0 16,-6-6-11-16,-5 1 3 0,-5 0 2 15,-13 1 3-15,-6 5-1 16,-6-1 5-16,-10 9 2 15,-9 6 2-15,-4 6 1 16,-8 6 0-16,-3 8-1 0,-3 3-3 16,2 7 2-16,-5 9-4 15,3 5 0-15,1 8 0 16,1 7 0-16,8 2 0 15,4 6 0-15,6 1 0 0,11-4 0 16,12 1 0-16,12-11 0 16,15-3 0-16,14-16 0 15,21-22-50-15,13 3-36 0,3-14 1 16,5-8-7-16,-6-18-2 15,-1-6-6-15</inkml:trace>
  <inkml:trace contextRef="#ctx0" brushRef="#br0" timeOffset="4632">7867 1572 74 0,'-4'0'88'0,"-6"1"-4"15,-17 5-6-15,-6 10-2 16,-8-3-3-16,-1 9-62 0,1-6-13 15,6 3 2-15,4 0-1 16,6 0-1-16,9 5 1 16,11-3-1-16,5-3-1 15,7 6 1-15,3-4 1 0,4 4 0 16,3-2 2-16,-7 4 2 15,1-5 0-15,-5-1 3 16,-6 4 3-16,-6 0 0 16,-7 2-1-16,-7 1-5 0,-7 2-3 15,-6-2 0-15,-5 4 0 16,-1-1 0-16,-2-6 0 15,4-2 0-15,6-13-9 16,2-9-72-16,20-7-2 0,11-19-3 16,19-10-7-16,4-15-2 15</inkml:trace>
  <inkml:trace contextRef="#ctx0" brushRef="#br0" timeOffset="5045">7727 1731 13 0,'33'3'101'0,"-10"-3"-2"15,-3 4-8-15,-5 5-2 0,-3 3-4 16,-12-12-52-16,31 18-33 15,-22-8 0-15,7 1 0 16,5 7 0-16,6-9 0 16,8-9 0-16,8-1 0 0,5-7 0 15,3-14 0-15,1 0 0 16,-4-10 0-16,-5-2 0 15,-8 5-4-15,-22 13 0 16,1 0 5-16,-2-11-1 0,-12 14 0 16,0-5 0-16,-2 8 1 15,-8 2 0-15,-15-5 0 16,-16 11 1-16,-3 10 0 15,-11 10-2-15,-1 12 0 16,-6 3 0-16,0 14 0 0,16-2 0 16,3-1 0-16,10 5 0 15,6 1 0-15,6-7 0 16,11 5 0-16,10 3 0 15,2-9 0-15,10-8 0 0,15-8 0 16,4-17 0-16,19-28-40 16,14-12-46-16,6-25 0 15,11-18-6-15,-44 29-4 16,7-3-2-16</inkml:trace>
  <inkml:trace contextRef="#ctx0" brushRef="#br0" timeOffset="5309">8738 1085 93 0,'27'-45'97'0,"2"1"-4"16,-9 4-7-16,-20 40-1 16,17-25-28-16,-3 0-57 15,-14 25 0-15,11 7 0 16,-18 15 0-16,-7 9 0 0,6 29 0 15,-48 42 0-15,-12 22 0 16,-3 9 0-16,-3 25 0 16,8-20 0-16,6 9 0 15,16-33 0-15,22-39 0 0,20-24 0 16,6-16-25-16,16-26-61 15,20-16-4-15,1-24-1 16,7-7-6-16,-5-17 1 16</inkml:trace>
  <inkml:trace contextRef="#ctx0" brushRef="#br0" timeOffset="5695">8721 1641 0 0,'2'-8'104'0,"-2"-17"-2"16,-4 12-8-16,-4 11-3 0,4 17-2 15,-5 11-58-15,9 6-31 16,5-5 0-16,11-11 0 15,11 3 0-15,14-13 0 0,3-6 0 16,5-9 0-16,5-16 0 16,-27 12 0-16,-4-3 0 15,26-8 0-15,-30 7 0 16,-3 1-4-16,-5-1 3 15,1 0-1-15,-6 2 1 0,-6 0 4 16,0 4-1-16,-6-1-1 16,-6 4 1-16,-3 3-2 15,-20 1 0-15,-14 21 0 16,-13 7 0-16,4 9 0 0,-2 8 0 15,12 11 0-15,11 2 0 16,14 0 0-16,11-5 0 16,12-6 0-16,14-5 0 15,11 1 0-15,6-10 0 0,10-7 0 16,9-10-86-16,4-12-2 15,8-15-2-15,2-15-5 16,2-3-2-16</inkml:trace>
  <inkml:trace contextRef="#ctx0" brushRef="#br0" timeOffset="5938">9534 1585 93 0,'12'-13'96'16,"0"2"-3"-16,-8-2-5 0,-4 13-4 15,-2-13-27-15,-18 17-57 16,-20 5 0-16,-5 5 0 15,-11 19 0-15,5-6 0 16,-3 12 0-16,14 4 0 0,5 4 0 16,11 4 0-16,7 2 0 15,11 3 0-15,4-3 0 16,12 0 0-16,9-8-56 15,10-17-28-15,10-16-3 0,0-18-5 16,7-13-7-16,-1-21 6 16</inkml:trace>
  <inkml:trace contextRef="#ctx0" brushRef="#br0" timeOffset="6133">9645 1665 1 0,'15'-19'97'0,"-9"12"-2"16,0 2-4-16,-2-2-4 15,4 5 0-15,-8 2-34 16,19 0-53-16,-7 0 0 15,11 2 0-15,27 1 0 16,-23-3 0-16,4-3 0 16,12-7-57-16,3 1-31 0,3-7-1 15,1-3-6-15,-5-1-6 16</inkml:trace>
  <inkml:trace contextRef="#ctx0" brushRef="#br0" timeOffset="6439">10354 1228 96 0,'-18'-49'99'15,"-1"34"-8"-15,0-2-6 16,-1 11-1-16,-1-6-28 0,0 14-56 16,1 14 0-16,-3-2 0 15,0 9 0-15,13 14 0 16,-42 30 0-16,5 7 0 0,3 0 0 15,5 29 0-15,6 7 0 16,6 2 0 0,6-30 0-16,13-26 0 0,8-4 0 15,6-10 0-15,11-7 0 0,12-17 0 16,10-18 0-16,11-13 0 15,3-12-56-15,14-16-30 16,3-11-3-16,-2-5-3 16,-2-1-3-16,-10 4 2 0</inkml:trace>
  <inkml:trace contextRef="#ctx0" brushRef="#br0" timeOffset="6588">10559 1608 96 0,'8'-10'100'0,"-8"10"-6"16,0 3-4-16,-12 5 1 16,-3 14-51-16,-7 8-40 0,3 10 0 15,-4 11 0-15,-2 9 0 16,3-6 0-16,1 6 0 15,4-4 0-15,9-2 0 0,-2-9-70 16,10-33-19-16,6-15-1 16,6-29-8-16,5-15-1 15</inkml:trace>
  <inkml:trace contextRef="#ctx0" brushRef="#br0" timeOffset="6739">10515 1562 84 0,'9'-42'98'16,"-3"6"-3"-16,2 2-14 15,-4 6 7-15,5 8-23 0,-5 5-65 16,8 8 0-16,11-1-82 15,0 12-1-15,-1 14-4 16,-11 13-3-16,9 5-6 16</inkml:trace>
  <inkml:trace contextRef="#ctx0" brushRef="#br0" timeOffset="7106">10896 1565 23 0,'35'5'105'0,"-2"1"-5"16,-10 3-5-16,-7-2-6 0,-16-7-2 15,9 10-75-15,-12-7-12 16,22 4 0-16,-31 0 0 15,-1 13 0-15,-9 2 0 16,1 8 0-16,-6 7 0 0,2 11 0 16,0 4 0-16,5 0 0 15,1 0 0-15,7 0 0 16,3-9 0-16,9-5 0 15,11-13 0-15,9-19 0 0,9-14 0 16,13-22-4-16,1-17-11 16,3-13 6-16,-1-4 5 15,-6-1 4-15,-22 30 5 16,-1-1 1-16,-5 1 5 0,-5 2-1 15,-2 1-10-15,0 2 0 16,-6 5 0-16,-2 6 0 16,-6 4 0-16,1 6 0 15,-15 12-79-15,-1-1-7 16,4 1 2-16,5 6-7 0,9 6-2 15</inkml:trace>
  <inkml:trace contextRef="#ctx0" brushRef="#br0" timeOffset="7480">11433 1569 69 0,'56'-2'105'0,"-10"11"-9"16,-34-8-6-16,4 11 1 16,7 4-31-16,-19 6-60 15,-8-15 0-15,-4 30 0 16,-2 4 0-16,-5 10 0 0,-6 6 0 15,-3 5 0-15,-1-1 0 16,2-3 0-16,2-13 0 16,3-7 0-16,3-11 0 15,9-16 0-15,6-19 0 0,21-26 0 16,8-8 0-16,14-18 0 15,3-10-7-15,5-5-3 16,-24 33 1-16,4 1 4 16,-6 3 9-16,4 0 3 15,-6 7 3-15,2 2 0 0,-9 5-10 16,3 5 0-16,1-13 0 15,1 34 0-15,-7 15 0 16,-7 15 0-16,-3 27 0 16,0 12 0-16,-2 1 0 0,10 9 0 15,1-9-40-15,3-31-44 16,11-9-4-16,0-14-5 15,10-26-9-15,-2-18 2 16</inkml:trace>
  <inkml:trace contextRef="#ctx0" brushRef="#br0" timeOffset="7617">12655 1837 19 0,'41'26'101'0,"-1"7"-10"16,-12 5-42-16,1-3-49 15,-6-5 0-15,-19-13 2 0,-8 1-97 16,-21-2-2-16</inkml:trace>
  <inkml:trace contextRef="#ctx0" brushRef="#br0" timeOffset="8674">1896 3693 75 0,'2'7'91'0,"0"3"-5"16,-2-2-6-16,0 2-3 15,-7-4-1-15,1 3-74 16,-2 6-4-16,8 5 0 16,2 7 0-16,-2 6 1 0,4 6 2 15,-2 5 1-15,-2 7 0 16,2 7 1-16,0 5 0 15,-4 10 0-15,0 6 1 0,-2 8 0 16,0 6-1-16,2 9 0 16,-2 6 0-16,2 2-3 15,0 5 0-15,2 3 0 16,-2 3 0-16,0 1 0 0,-1 0 0 15,-3-1 0-15,2-2 0 16,-6-4 0-16,-1-3 0 16,1-11 0-16,0-11 0 15,4-15 0-15,-3-11 0 0,3-13 0 16,0-17-15-16,6-15-64 15,0-19-4-15,0-11 0 16,0-25-7-16,-4-19-6 0</inkml:trace>
  <inkml:trace contextRef="#ctx0" brushRef="#br0" timeOffset="9488">1883 3551 74 0,'8'4'93'0,"1"2"-5"0,-9-6-7 16,10 10-1-16,-2-10-3 15,11 5-71-15,-3-3-6 0,13 1 0 16,9 0-1-16,9 1 1 16,7-1 1-16,12-1 0 15,2-1-1-15,9 4 0 16,7 0 0-16,7-1-1 0,7 3 1 15,5-2 1-15,9 1-1 16,7-2-1-16,5 1 1 16,11-1-3-16,7-4 0 15,7 1-1-15,2-2 0 0,6-3-2 16,-2-4 2-16,2 1 0 15,3 0 0-15,-7-4 3 16,0 2 0-16,-7 0 1 0,-5 1 0 16,-5 2 0-16,-1 2 0 15,-9 1 1-15,-4 1 0 16,-9 2 0-16,-9-2 0 15,-7 4 2-15,-6-2 0 0,-11 0 0 16,-7 0 0-16,-9 2 0 16,-8 1-1-16,-11 2 0 15,-3 5-1-15,-11 1-1 16,-7 4 0-16,-9 5 1 0,-5 7-1 15,-6 6 0-15,-4 6 1 16,-10 4 0-16,0 5 0 16,-7 8 1-16,1 4 0 15,-3 7-1-15,-6 8 0 0,0 9 1 16,-4 12 0-16,0 13 1 15,-4 9 0-15,0 12-1 16,-2 9-2-16,-2 4 0 0,6 6 0 16,2-2 0-16,6 2 0 15,3-5 0-15,1-5 0 16,0-4 0-16,7-4 0 15,2-3 0-15,-5-7 0 0,-1-1 0 16,-5-12-3-16,-12-8-80 16,8-12-2-16,-10-25-2 15,-6-22-5-15,-15-26-4 16</inkml:trace>
  <inkml:trace contextRef="#ctx0" brushRef="#br0" timeOffset="10313">1658 6051 90 0,'27'4'92'0,"-5"3"-4"16,1 1-7-16,-4 4-3 0,-3-1-3 16,-7 8-77-16,3 1-7 15,-2-2 0-15,-1 7 2 16,-3 2 2-16,-4 3 1 15,-4 4 4-15,-11 4 2 0,-1 4 4 16,-7 4 2-16,-1 6 0 16,-3-3-1-16,4 7-1 15,0-4-2-15,9-1-2 16,6-4-2-16,6-4-3 0,2-8-2 15,10-5 0-15,5-7-1 16,1-7 0-16,7-4 1 16,6-4 2-16,0-3 2 15,4-2 2-15,9-2 1 0,3-1 2 16,11 0 0-16,4 0 1 15,6-3-1-15,11-1 0 16,6-4-1-16,8 0-1 0,4-4 0 16,6 1-1-16,1-1 1 15,5-3-2-15,1-1 0 16,3-1 0-16,-3 3 0 15,4 1 0-15,3 1 0 0,-5 0 0 16,6 1 0-16,-6 3 0 16,3 3 0-16,-1-2 0 15,2-2 0-15,-7-2 0 0,3-2 0 16,-3-2 0-16,-3-4 0 15,1 2 0-15,-3-4 0 16,-7 3 0-16,-2 2 0 16,-8 5 0-16,-7 2 0 0,-9 6 0 15,-7 1 0-15,-13 1 0 16,-3 1 0-16,-7 0 0 15,-8-8-9-15,-6 0-72 16,4 1-1-16,-4-9-3 0,-6 1-8 16,-11-6-1-16</inkml:trace>
  <inkml:trace contextRef="#ctx0" brushRef="#br0" timeOffset="12143">3088 4345 39 0,'-18'11'75'0,"1"2"-2"16,-4-2-3-16,3-2-3 15,-5 24-19-15,2-21-45 0,1-3-3 16,1 0 0-16,3 1 1 16,-5 2 0-16,0 0 0 15,1 3 0-15,-3 2 1 16,0 1 1-16,-2 3-1 0,-2 4 0 15,-1-2 0-15,-1 7 0 16,0 1-1 0,4 1 1-16,0 2 0 0,2 2 0 15,5 4-1-15,3-2 1 0,3 10 0 16,4-2-1-16,-1 2 1 15,3 12-1-15,0 1 0 16,4 3 1-16,2 2 0 0,4 1 0 16,4-2-1-16,11 2 1 15,4 2 0-15,8-9-1 16,4 0 1-16,8-3 0 15,5 0 0-15,1-2 0 0,1-3 0 16,4-3 0-16,-1-7 3 16,7-2-2-16,0-10 1 15,6-4 0-15,3-10-1 0,3-10-1 16,7-6 1-16,1-11-1 15,7-7-1-15,-2-9 0 16,2-5-1-16,1-6 1 16,3-2 1-16,-4-8 0 0,0-6 0 15,-2-7 0-15,-5-4 0 16,1-9 1-16,-7-8-1 15,-1-8-1-15,-7-3 0 16,-4-4-1-16,-4 0-1 0,-13 1 1 16,-5-3-2-16,-11 8 0 15,-9 6 0-15,-9 10 1 16,-11 7-1-16,-9 9 1 15,-9 7 1-15,-9 12-2 0,-10 2-1 16,-7 9 0-16,-10 4-1 16,-3-1-3-16,-10 2 0 15,-7-1-2-15,2 0 0 0,-9-1 1 16,2 5 0-16,-1 0 2 15,-1 2 3-15,-1 9 2 16,-1 4 2-16,2 6 3 16,1 2 1-16,-1 7 2 0,2 4 1 15,3 4-1-15,4 3 1 16,5 2-3-16,5-1 0 15,7-1-1-15,5 0-2 16,7 0-2-16,1-1-4 0,11 1-5 16,-2-1-13-16,2-5-52 15,11 13-1-15,-5-5-5 16,4 2-3-16,-2-12-1 15</inkml:trace>
  <inkml:trace contextRef="#ctx0" brushRef="#br0" timeOffset="15129">3223 4318 14 0,'-9'0'32'0,"9"0"-4"16,-8 3-8-16,8-3-8 16,-6 5-7-16,6-5 2 15,0 0 5-15,-8 9 5 0,8-9 0 16,-7 6 0-16,7-6 0 15,-8 6 0-15,8-6-1 16,-8 4-5-16,8-4-7 0,-8 7-3 16,8-7 1-16,-9 12-1 15,9-12 0-15,-8 12-1 16,4-5 1-16,0-1-1 15,-2 1-1-15,4-1 2 0,-5 0-1 16,1 1-1-16,6-7 2 16,-8 12 1-16,0-5 3 15,3-1 4-15,-5 0 3 16,4 0-2-16,0 1 2 15,-3-2-1-15,1-1 0 0,2 4-2 16,-2-2-3-16,-1 3-2 16,1 0-1-16,-2 2-3 15,0 1 1-15,-3 6 0 0,1-1 1 16,-5 1 0-16,1 0 0 15,-3 4 0-15,-2 1 1 16,3-2 1-16,-1 1 1 16,1-2-2-16,1 1 0 0,3-1 0 15,1 2-1-15,3-1 2 16,2 1-3-16,-1 1 0 15,3 2 0-15,0-1 0 0,0 0 0 16,-1 3 0-16,1-2 0 16,2 1 0-16,0 0 0 15,2 3 0-15,0-1 0 16,2 1-1-16,2 3 1 15,2-2 1-15,6 2-1 0,-1-3 1 16,3 1 0-16,0-2 1 16,3-1 0-16,-1-2 0 15,1-2 0-15,1 1-1 0,-1-3 0 16,-3 1 0-16,5-2-1 15,-3 2-1-15,1-2-1 16,3 1 0-16,-1-4 0 16,2-1 0-16,-1-5-1 0,3 0 1 15,-1-4 0-15,3 0 0 16,2-2 1-16,0 0 0 15,2 5 1-15,-3-2-1 0,7 3 1 16,-4-1-2-16,6 3 1 16,-2-1 0-16,0-2 0 15,7-5 0-15,-5-3 1 16,6-4-1-16,2-8 0 0,3-4 0 15,-1-5 0-15,1 0 1 16,1 0-1-16,-2-3 1 16,-1 3-2-16,-1 3 1 15,-6 2 0-15,5 0 0 0,-7 1 0 16,2-3 0-16,-2 1 0 15,0-5 0-15,4-1 1 16,0-5-1-16,1-1 1 16,-3 0-1-16,0-1 1 0,0 0 0 15,-2-2-1-15,-6 1 1 16,-2 2 0-16,-3 2 0 15,-3-2 1-15,-4 2 0 16,1-2 2-16,-4-2-1 0,1 0 2 16,-3-3-3-16,1-3 0 15,-1-1 1-15,-2-1 0 16,0-3-2-16,-5 2-1 15,-3-2 1-15,0 3 0 0,-7 2 0 16,-1-1 0-16,-6 4 0 16,-5-2 0-16,-4 3 1 15,3 1-1-15,-9 3-1 0,2-4 1 16,-4 2 0-16,-4-2-1 15,-1 3 0-15,-1 1 0 16,2-1 1-16,-6 1 0 0,6-1 2 16,-3 5-1-16,1 1 1 15,2 3 0-15,2 8 0 16,-2-1-1-16,2 7-2 15,0 3-1-15,-2 4-1 0,4 6 1 16,-3 2-4-16,1 3 0 16,-2 3 0-16,2 1-2 15,4 0-4-15,-4 2-8 16,6-6-35-16,0 6-22 0,1 0-3 15,3 0-4-15,-4-7-1 16</inkml:trace>
  <inkml:trace contextRef="#ctx0" brushRef="#br0" timeOffset="16121">4223 4376 35 0,'0'7'80'15,"0"-7"-1"-15,6 0-5 0,3 6-2 16,3 1-1-16,-6 5-60 16,7 6-8-16,1 5 0 15,3 7 2-15,1 3 0 16,9 5 0-16,0 2-2 0,4 1 0 15,0 0-2-15,6-3-4 16,-4-3-6-16,0-4-14 16,-2-3-26-16,-14-8-25 0,-1-3-4 15,-7-11-3-15,-9-6-4 16</inkml:trace>
  <inkml:trace contextRef="#ctx0" brushRef="#br0" timeOffset="16304">4353 4836 3 0,'-27'0'74'0,"7"0"1"16,1 0 0-16,7 1-3 15,1 4-1-15,7 6-49 0,2 4-7 16,2 7-3-16,4 3-1 16,5 8-2-16,1 0-2 15,4 8-8-15,3-3-6 0,4 2-17 16,-5 2-34-16,3-7-15 15,1-4-7-15,-7-6-3 16,-1-3-2-16</inkml:trace>
  <inkml:trace contextRef="#ctx0" brushRef="#br0" timeOffset="16523">4128 5242 57 0,'-6'26'90'16,"-2"-3"-6"-16,1 5-4 16,3 0-1-16,0 0-4 0,2-2-63 15,0 8-13-15,2-2-10 16,8-1-40-16,3 11-25 15,-3-6-3-15,0-3-4 0,-8-11-6 16,0 0 2-16</inkml:trace>
  <inkml:trace contextRef="#ctx0" brushRef="#br0" timeOffset="16737">3489 5536 56 0,'-10'19'93'15,"6"-4"-4"-15,2 3-8 16,2-1-2-16,4 5-4 0,0 9-59 16,4-2-34-16,1 2-24 15,-1 2-36-15,6 0-3 16,-1-3-3-16,-5-3-7 15,-10-11 3-15</inkml:trace>
  <inkml:trace contextRef="#ctx0" brushRef="#br0" timeOffset="16935">3161 5580 58 0,'-9'5'90'15,"-5"7"-6"1,6 9-4-16,-3 1-2 0,7 5-3 15,2 7-65-15,8 4-12 16,9 1-6-16,5 2-11 0,5 0-24 16,-2-2-34-16,6 1-3 15,-4-7-4-15,-5-6-4 16</inkml:trace>
  <inkml:trace contextRef="#ctx0" brushRef="#br0" timeOffset="17221">3930 5253 82 0,'12'28'92'16,"0"2"-7"-16,1 3-3 15,3-1-4-15,-1-6-4 16,5 4-77-16,1-3-9 15,8-1-19-15,8 3-46 0,-4-17-3 16,-2-5-4-16,-4-9-5 16,-4-5 1-16</inkml:trace>
  <inkml:trace contextRef="#ctx0" brushRef="#br0" timeOffset="17406">4496 5153 88 0,'17'-6'94'0,"-1"6"-5"15,-1 0-6-15,1 8-1 0,-1 1-7 16,-44 7-83-16,47 6-66 16,11-21-9-16,4-1 0 15,-4-9-8-15,2-7-4 16</inkml:trace>
  <inkml:trace contextRef="#ctx0" brushRef="#br0" timeOffset="17648">4374 4317 83 0,'8'11'93'16,"1"-2"-5"-16,3-1-8 15,2-5 1-15,3-2-3 16,-9 0-80-16,13 4-9 0,6-4-10 16,2-1-22-16,8 0-37 15,-10-4-2-15,0-3-8 16,-9-6 0-16,-5 0 6 0</inkml:trace>
  <inkml:trace contextRef="#ctx0" brushRef="#br0" timeOffset="17851">4314 4270 77 0,'0'9'96'16,"0"0"-5"-16,0-9-7 0,4 10-3 15,-4-10-2-15,0 0-76 16,8 3-6-16,11 3-13 15,4 2-30-15,6-4-35 0,8 4-3 16,-2-5-3-16,2 2-5 16,-6-5 1-16</inkml:trace>
  <inkml:trace contextRef="#ctx0" brushRef="#br0" timeOffset="35878">6449 4802 17 0,'-8'2'59'0,"8"-2"2"15,0 0-3-15,-6 1-2 0,6-1-36 16,0 0-8-16,6 0-5 16,7-3 0-16,1 0 2 15,9-3 1-15,2 1 3 16,4-2-1-16,4-1 0 0,0 2-2 15,0 2 0-15,8 0-3 16,0 4 0-16,5 0-2 16,3 2 0-16,3 0 0 15,0 2 1-15,10-3 0 0,2-1 1 16,-2-1 1-16,4-4-1 15,2-4 0-15,1-3 0 16,-3 1-3-16,-2 0 0 16,0 1-2-16,-2 3 0 0,-8 4-2 15,-1 2 0-15,-9 2-2 16,-3 7-1-16,-8-1 0 15,0-1-3-15,-10 3-6 16,-4-3-10-16,-5-7-30 0,3-1-21 16,-7-8-3-16,-2-2-4 15,-6-7-3-15</inkml:trace>
  <inkml:trace contextRef="#ctx0" brushRef="#br0" timeOffset="36258">7702 4400 45 0,'8'0'66'0,"5"1"-1"15,-3 2-2-15,-2-2-3 16,3 27-29-16,5-21-32 15,5 1 0-15,4-1 1 0,6 3 2 16,2-2-1-16,2 4 1 16,0-1-1-16,0 0 0 15,2 3 1-15,-1-1 1 16,-7 2 1-16,-1 0 1 0,-5 2 3 15,-2-1 3-15,-9 0 2 16,3 0 2-16,-13 1-1 16,-4 2 0-16,-11 4-2 15,-3 6-2-15,-11 2-1 0,-10 5-3 16,-7 4-3-16,-9 6-7 15,-3-1-13-15,-2 10-43 16,-2-8-16-16,8-2-1 16,-2-11-7-16,5-7-5 0</inkml:trace>
  <inkml:trace contextRef="#ctx0" brushRef="#br0" timeOffset="38036">9246 3280 23 0,'6'7'74'15,"-6"-7"5"-15,0 0-5 16,0 0-3-16,0 0-3 16,0 0-52-16,0 0-12 15,0 0-3-15,0 0 0 0,0 8-1 16,0-8 0-16,2 14-2 15,-2 0 0-15,0 6 1 16,0 1 1-16,0 6 0 16,-2 1 0-16,-2 4 1 0,0 2-2 15,-4 4 2-15,4 2-1 16,-2 1 0-16,1 4 1 15,-3-1-1-15,6 10 0 0,-2 4-1 16,0 3 1-16,0 1 0 16,-3 1 0-16,5 1 0 15,-4 5 0-15,0 5 0 16,-2-2 0-16,2 0 1 0,-3 2 0 15,1 0-1-15,2 4 1 16,-2 1-1-16,1 0 1 16,3 0-1-16,0 5 1 15,0-1 0-15,0 1-2 0,0 3 2 16,-5 0 1-16,-1 0-1 15,0 3 1-15,-1 4 0 16,1-3-1-16,2-2 1 16,8 0 0-16,-4 1-1 0,4-5-1 15,0 3 0-15,2-6-2 16,0-3 1-16,0 2 0 15,-4-3 0-15,-9 3-1 0,3-3 1 16,0 0 2-16,-2-4-1 16,-1 0 1-16,-1-4-1 15,6 1 1-15,-1 0-1 16,3-6-2-16,0-1 0 0,-2-1 0 15,2 1-2-15,-4 3 0 16,3 3 1-16,1-5-1 16,-4 0 2-16,-2-1 0 15,6-2 1-15,-7-2 0 0,3-3 1 16,0-1 1-16,-5-4 1 15,5 0-1-15,-2 1 0 16,-1-1-1-16,-3 0 2 16,1 1 0-16,-1 0 0 0,0-3 2 15,1-5-1-15,1 0 1 16,1-6 0-16,1-2 0 15,4-5 0-15,-2-4 0 0,3-4 0 16,-1-4-1-16,0 0 1 16,0-3 1-16,-2-4 0 15,-1 1 2-15,-1-1-1 16,4-1 1-16,-2-1-2 0,-1-1 1 15,5-5-1-15,4-5-1 16,-8 9-1-16,8-9 0 16,0 0-2-16,0 0 0 15,0 0 0-15,0 0-1 0,0 0 0 16,0 0-1-16,0 0 0 15,10 8 0-15,5-5 1 16,3 0-1-16,7 0 0 16,6 1 0-16,8 0 1 0,1 0-1 15,7-1 0-15,1 0 0 16,3-1-1-16,1 0 0 15,2 1 0-15,0 0 1 16,-3 1 0-16,1-1 0 0,-2 1 1 16,-1 0 0-16,-5 0 0 15,1 1-2-15,-4-1-4 16,1-3-15-16,1 3-47 0,-6-12-10 15,7-12-2-15,-17-17-7 16,2-9-4-16</inkml:trace>
  <inkml:trace contextRef="#ctx0" brushRef="#br0" timeOffset="39411">9267 3269 45 0,'0'0'65'0,"-8"9"-1"16,-3-7-2-16,5 2-2 15,18-2-43-15,-12-2-12 0,-4 5 1 16,4-5-1-16,0 0 1 15,0 0 0-15,9 5 4 16,-9-5-1-16,8 2 4 16,0-1-1-16,3 2-1 0,1 1-2 15,2 0-1-15,5 3-2 16,0 1-3-16,10-2-3 15,2 3-3-15,2-3-3 16,4 0 0-16,2-3-2 0,-2 4 1 16,-6-5 0-16,2 3 1 15,-8-2 2-15,-2 3 3 16,-4 4 2-16,-3 3 0 0,-6 5 2 15,1 1-1-15,1 5 1 16,-2 4-2-16,1 7 0 16,-1 1-1-16,-2 5 0 15,1-2 0-15,-5 9-2 0,2 2 1 16,0-1-1-16,-4 6 2 15,0 0-1-15,0 2 0 16,-2 3 0-16,2 5 1 16,1 2 1-16,-3 4-1 0,2 0 2 15,-2 1 1-15,-2 7-2 16,2-5 1-16,0 9-1 15,-5 4 0-15,3-3 1 16,2-3-1-16,0 9 0 0,-2 2-1 16,-4 2 0-16,2 2 0 15,-4 0 1-15,-1 3-1 16,1 0 0-16,2 2 1 0,-4-4 0 15,3-1 0-15,5 2 1 16,2-1 0-16,0-2 0 16,0-5 0-16,2 5-1 0,3-1 1 15,1 3 0-15,-6-1-1 16,6 5 1-16,-6-4-1 15,4 2 0-15,-2 1 0 16,2-5 0-16,-2-5 0 0,2 1 0 16,3-1-1-16,-5-6 1 15,0-1 0-15,2-3 1 16,-4 1 1-16,4-3 0 15,-4 0 0-15,0-4 0 0,-4-6 1 16,2-2-1-16,0-2 0 16,0-7-1-16,0-2-1 15,2-2 0-15,-2-5 0 16,0-2-1-16,-1 1 1 0,1-1 0 15,0-4 0-15,-2 0 0 16,2-2-1-16,-4-7 2 16,2-4-1-16,0-4 0 0,2-7 0 15,-3-3 1-15,5-6 1 16,0-9-1-16,-4 9 2 15,4-9-1-15,0 0 0 16,0 0-1-16,-6 1 0 0,6-1-1 16,-12-1-1-16,3-4 0 15,-3 1 0-15,-7-3 0 16,1-2 1-16,-5 3 1 15,-2-3 0-15,-4 3 0 0,2-1-1 16,1 4-5-16,-7-1-10 16,4 4-21-16,2 0-43 15,-13 0 0-15,3 0-7 16,-8 0-3-16,-1-2-1 0</inkml:trace>
  <inkml:trace contextRef="#ctx0" brushRef="#br0" timeOffset="40416">692 4506 67 0,'-8'-3'71'15,"4"1"1"-15,-6 0-4 16,-7 0-31-16,17 2-11 0,0 0-10 15,0 0-7-15,0 8-5 16,-2 0-3-16,2 6-1 16,0 1-1-16,-2 9 2 15,2 8-1-15,0 5 1 0,-6 6 1 16,6 5 0-16,-4 6 0 15,2 3 0-15,-5 2-3 16,7-3-9-16,-4-11-16 16,4-4-34-16,4-4-9 0,3-15-2 15,5-13-4-15</inkml:trace>
  <inkml:trace contextRef="#ctx0" brushRef="#br0" timeOffset="40827">872 4642 19 0,'0'-18'85'16,"4"6"0"-16,-6 0-6 0,2 12-4 16,-10-9-2-16,8-16-40 15,-6 27-30-15,4 13-4 0,-9 6-2 16,9 8 0-16,-2 4-2 15,-7 5 3-15,5 6 0 16,-4-3 0-16,4 2 2 16,-3-4-1-16,5-7-1 0,2-2-4 15,0-9-1-15,4-9-2 16,0-12-1-16,14-1-2 15,-1-18-2-15,5-8 0 16,3-5 2-16,0-9 5 0,-1-6 3 16,-7 2 5-16,5-2 3 15,-7 8 4-15,-7 1 4 16,-4 8 3-16,-4-1 0 0,-7 9-1 15,-1 4-1-15,-3 1-3 16,-3 8-5-16,3 1-6 16,1 4-5-16,6 6-11 15,-3 5-13-15,5 5-33 0,8 5-11 16,6-5-5-16,7-5-4 15,1-7 6-15</inkml:trace>
  <inkml:trace contextRef="#ctx0" brushRef="#br0" timeOffset="41175">1164 4373 65 0,'10'7'90'0,"-8"0"-6"16,0 1-6-16,-8 2 0 15,-8 1-4-15,1 5-69 16,5 6-6-16,-4 2 0 0,3 8 0 15,-3 1-1-15,-3 7 1 16,5-1 0-16,6 5-1 16,0-3 2-16,-2-1 0 15,12-3-1-15,2-2 0 16,4-4-3-16,7-10-1 0,2-8 0 15,4-13-3-15,-1-17-5 16,9-17-1-16,-6-14 0 16,-2-12 2-16,0-5 3 0,-2-6 7 15,-11 3 2-15,-8 2 3 16,-4 11 5-16,-8 11-1 15,-9 7-8-15,3 16-14 16,-5 11-17-16,-3 10-34 0,9 17-8 16,3 14-3-16,6 10-3 15</inkml:trace>
  <inkml:trace contextRef="#ctx0" brushRef="#br0" timeOffset="41723">2911 6988 27 0,'0'16'88'16,"-7"-1"-2"-1,-1-2-4-15,-4-1-5 0,1-1 1 16,-3 12-47-16,-1-13-25 15,5 0-3-15,4 1-2 0,-2 1-1 16,3 3 0-16,1 3 0 16,2 4-1-16,-2 3 1 15,0 4 1-15,0 3-1 16,0 5-1-16,0-5-2 0,-1 4-13 15,5-3-26-15,-2-7-34 16,9-7-2-16,1-16-5 16,4-3-6-16,3-18 1 0</inkml:trace>
  <inkml:trace contextRef="#ctx0" brushRef="#br0" timeOffset="42101">3216 7001 68 0,'21'-1'93'16,"-11"-2"-3"-16,-1 3-8 15,-9 0-1-15,0 10-4 0,-9-10-61 16,-1 11-16-16,4 2-3 16,0 5 0-16,4 5-1 15,0 6 0-15,2 4 1 16,2 0 1-16,4 4-1 0,2-1 1 15,0-1-1-15,7-2-3 16,-1-8-3-16,3-7-2 16,1-10-1-16,-1-8 1 15,4-12-1-15,-5-18 2 0,3-7 3 16,-5-13 2-16,-3-4 6 15,-1-5 4-15,-6-1 2 16,-2 2 1-16,-2 6 1 0,-6 8-1 16,-2 9 1-16,-3 10-2 15,1 7-3-15,-2 10-5 16,3 5-6-16,1 10-16 15,2 11-41-15,2 5-10 0,8 5-7 16,2-7-2-16,4 3-1 16</inkml:trace>
  <inkml:trace contextRef="#ctx0" brushRef="#br0" timeOffset="42459">3832 6885 93 0,'11'4'94'16,"-9"3"-4"-16,-2-7-8 15,-8 12 0-15,-9-8-12 16,5 9-70-16,-7 9 0 0,9 6 0 16,1 8 0-16,1 8-4 15,4 7 0-15,0 4 0 16,4 2 0-16,2 2 3 15,6-5-1-15,3-4-1 0,3-10 0 16,3-10 0-16,3-15-1 16,5-15-1-16,2-12 0 15,6-21-2-15,0-18 0 16,0-13 1-16,2-12 0 0,-2-2 2 15,-6-2-1-15,-2 5 1 16,-8 6 1-16,-7 10 0 16,-10 11-5-16,-2 14-10 15,-8 16-43-15,-9 4-11 0,-2 13-4 16,-6 1-3-16,-4 7-2 15</inkml:trace>
  <inkml:trace contextRef="#ctx0" brushRef="#br0" timeOffset="43816">10257 8070 48 0,'0'11'75'0,"0"-11"-2"16,-4 10-2-16,4-10-5 15,-4-9-22-15,2 14-32 16,2 4-9-16,0 6-2 0,2 2 1 15,-2 2 1-15,2 7 1 16,-2 4 0-16,0 7 1 16,-4 2 0-16,-2 6 0 15,-3 3 0-15,-1 3-2 0,4 0-2 16,0-3-8-1,1-5-17-15,3-11-37 0,9-1-10 16,5-14-6-16,7-8-3 0,-1-12-1 16</inkml:trace>
  <inkml:trace contextRef="#ctx0" brushRef="#br0" timeOffset="44263">10654 8203 59 0,'8'-6'87'15,"-8"-3"-5"-15,0 9-6 16,-10-11-2-16,-7 3-1 16,-1 3-69-16,-1 4-5 0,1 1 0 15,-3 5 1-15,2 4-1 16,3 5 0-16,-1 5 0 15,5 8 0-15,-1 4 1 16,5 6 2-16,0 3-2 16,2 3 1-16,6 2 0 0,0-3 0 15,0-4-2-15,0-6 1 16,6-8-1-16,2-9 0 0,2-11-1 15,7-12-3-15,4-14-3 16,3-13-1-16,3-10-1 16,4-6 0-16,0-3 2 15,-2-2 1-15,-4 1 2 0,-6 4 5 16,-7 8 6-16,-6 9 2 15,-6 8 1-15,-4 5 1 16,-6 7-2-16,-5 6-2 16,-1 8-2-16,-3 4-3 0,1 8-9 15,5 2-18-15,7 13-45 16,-2-8-3-16,8-1-5 15,4-6-2-15,10-6-1 16</inkml:trace>
  <inkml:trace contextRef="#ctx0" brushRef="#br0" timeOffset="44676">10997 8068 70 0,'10'6'92'16,"1"3"-5"-16,-11-9-6 15,4 10-3-15,-4-10-1 0,-10 6-68 16,-3-2-9-16,3 6-2 15,-3 5-1-15,1 7 1 16,-2 1-1-16,1 7 1 0,-1 7 1 16,-1 2 0-16,3 6 1 15,4 1 0-15,-1-1 0 16,5-3 0-16,2-4-1 15,2-8 0-15,2-6-2 0,4-11 1 16,9-13-2-16,-1-11-3 16,9-19-3-16,2-12-1 15,8-10 2-15,-2-5 1 16,2-7 1-16,-4 0 1 0,-2 3 4 15,-4 4 3-15,-11 7 4 16,-2 7 2-16,-8 11 1 16,0 7 0-16,-10 3-4 15,0 8-1-15,-2 2-3 0,-5 12-6 16,3 7-9-16,-7 8-17 15,7 12-39-15,-11-6-6 16,13 3-3-16,-5-4-3 0,5 2 3 16</inkml:trace>
  <inkml:trace contextRef="#ctx0" brushRef="#br0" timeOffset="45178">11607 8062 75 0,'14'0'89'0,"-14"0"-4"15,0 0-6-15,-4-9-2 0,-8 3-4 16,-11-3-72-16,4 2-5 15,1 6-1-15,-3 1 0 16,-2 10 0-16,1 3 1 0,1 8 0 16,0 7 3-16,-1 4 1 15,1 5 2-15,0 3 0 16,5 7 0-16,-1 3 1 15,5 5 0-15,1 1 0 0,3-1-1 16,4-3 0-16,4-6 1 16,4-5-2-16,7-15 0 15,9-16-2-15,9-15-3 16,8-19-5-16,9-18-1 0,3-13 0 15,1-5 0-15,0-4 2 16,-5-3 2-16,-6 5 4 16,-8 2 6-16,-8 10 4 15,-15 9 3-15,-1 8 0 0,-7 3 0 16,-7 8-2-16,-3 5-3 15,-6 7-2-15,-1 8-4 16,-4 2-4-16,5 10-12 0,1 4-21 16,-3 3-39-16,16 2-2 15,2-7-5-15,8 1-5 16,4-11 2-16</inkml:trace>
  <inkml:trace contextRef="#ctx0" brushRef="#br0" timeOffset="45632">12200 8069 87 0,'17'16'95'16,"-5"-1"-5"-16,-8-6-7 15,-4-9 0-15,0 0-10 0,-43 0-73 16,32-1 0-16,-1-1 0 15,-2 2 0-15,-1 1 0 16,1 7 0-16,-3 8 0 0,1 9 0 16,1 7 0-16,1 9 0 15,1 6 0-15,3 4 0 16,6 6 0-16,0 1 0 0,4-2-2 15,0-5 2-15,4-8-1 16,4-5 0-16,2-10 1 16,7-9-1-16,2-17 0 15,5-10 0-15,5-16 1 0,4-15-1 16,2-12 0-16,1-10 1 15,-1-7-1-15,-4-3 2 16,-6-1-1-16,-7 0 1 16,-5 6-1-16,-13 6-1 0,0 4-1 15,-9 11-3-15,-5 7-3 16,-5 6-6-16,1 15-12 15,-9 13-27-15,0 10-27 16,2 16-1-16,-6 4-4 0,4 8-1 16</inkml:trace>
  <inkml:trace contextRef="#ctx0" brushRef="#br0" timeOffset="47233">12632 7964 55 0,'0'0'73'0,"-14"-6"1"0,14 6-2 15,-13 4-10-15,13-4-29 16,-8-5-9-16,8 5-9 15,0 0-4-15,0 0-4 16,0 0-1-16,0 0-2 0,4 9-1 16,9 8 0-16,-1 8 1 15,7 5 0-15,3 6 0 16,3 7 0-16,6 5 0 0,4 3-1 15,0 3 0-15,1-1-1 16,-1-3-2-16,-2-1-2 16,-4-3-3-16,0-4-7 15,-5-5-10-15,-3-11-36 0,2 1-17 16,-9-14-5-16,1-8-2 15,-9-13-3-15</inkml:trace>
  <inkml:trace contextRef="#ctx0" brushRef="#br0" timeOffset="47508">13052 7962 61 0,'-6'18'89'0,"-5"-6"-6"15,1 5-4-15,-7-1-3 0,-1 3-3 16,-3 2-65-16,-2 7-9 16,-1 7-1-16,-3 9 1 15,2 3 0-15,-4 4 0 0,0 3 1 16,2 1 0-16,-2-4-1 15,4-1-4-15,-1-6-5 16,5-2-15-16,0 0-32 0,5-12-19 16,9-11-2-16,3-11-6 15,8-8 0-15</inkml:trace>
  <inkml:trace contextRef="#ctx0" brushRef="#br0" timeOffset="47732">13411 7910 61 0,'42'-6'87'0,"-7"7"-3"15,-12 8-4-15,-1 13-1 16,-11 6-2-16,-7 10-65 15,-4 11-9-15,0 15-2 0,-8 14 0 16,-3 17-5-16,-3 1-20 16,-11 7-53-16,11-2 0 15,-1-12-4-15,3-15-6 0,-5-27-2 16</inkml:trace>
  <inkml:trace contextRef="#ctx0" brushRef="#br0" timeOffset="48915">9137 3844 41 0,'0'0'66'0,"0"0"-2"16,0-9-2-16,-4 20-14 0,4-11-28 15,-5-7-13-15,3 1-5 16,0-5-3-16,2 5-1 15,4-6 1-15,5 6 2 16,-1-4 2-16,6 6 5 0,5-2 5 16,2 6 2-16,1 0-1 15,9 0 0-15,0 4 0 16,5 0-3-16,-3 0-4 15,6 4-2-15,4-2-2 0,-3 2-3 16,5 3-1-16,-2-4 0 16,1 1-2-16,1-3-3 15,-3 1-5-15,3-6-12 16,-10 6-22-16,0-5-24 0,3 0-5 15,-9-1-1-15,-9 3-2 16</inkml:trace>
  <inkml:trace contextRef="#ctx0" brushRef="#br0" timeOffset="49298">9147 4304 43 0,'-10'6'58'15,"1"-1"2"-15,9-5-2 0,0 0-24 16,0 0-10-16,0 0-3 16,9 4-1-16,-1-3 1 15,8 1-1-15,3-1 4 0,6-1-5 16,2 3-3-16,8-2-4 15,2 0-4-15,7 2-6 16,-1-2-2-16,2 4-2 16,-1 5-5-16,-1 0-3 0,-1 3-11 15,-3 0-28-15,10 3-23 16,-11-6-6-16,1-3-1 15,-8-13 0-15</inkml:trace>
  <inkml:trace contextRef="#ctx0" brushRef="#br0" timeOffset="49766">9445 3532 14 0,'10'16'83'0,"4"-9"-1"0,1-1-6 16,-3-3-7-16,3-2-14 16,-3 4-51-16,-4-5-60 0,9 1-17 15,-7 0-5-15,-1 7-3 16,-9-8 0-16</inkml:trace>
  <inkml:trace contextRef="#ctx0" brushRef="#br0" timeOffset="50066">9430 4135 68 0,'0'11'88'0,"-2"-3"-4"0,-4-5-5 16,6-3-3-16,-17-3-4 15,11 2-74-15,6 1-6 0,0 0-11 16,2 6-21-16,7 1-36 16,9 6-4-16,-3-4-5 15,5 3 1-15</inkml:trace>
  <inkml:trace contextRef="#ctx0" brushRef="#br0" timeOffset="50616">9159 4817 16 0,'-10'6'64'0,"2"-2"4"16,0 0-2-16,-1-4-3 0,3 0-39 16,6 0-9-16,0 0-2 15,0 0-3-15,15 1-1 16,1 0-3-16,7 2-1 15,8-3 1-15,2 2 1 0,6 1-2 16,-2 0 1-16,7 0-3 16,-3 2 0-16,0 0 2 15,-1-2 1-15,-3 3 0 16,0-1 0-16,-2-1 0 0,5-2-2 15,-7 2-4-15,-4-4-7 16,0 0-16-16,-5 3-30 16,-5-4-19-16,-5-8-6 15,-12-3-1-15,-2 0-4 0</inkml:trace>
  <inkml:trace contextRef="#ctx0" brushRef="#br0" timeOffset="50813">9395 4578 55 0,'-2'9'85'16,"2"-9"-6"-16,0 7-6 0,0-7-13 15,0 0-13-15,6-3-96 16,2 4-23-16,9 9-6 16,-9-7-4-16,5 2 0 0</inkml:trace>
  <inkml:trace contextRef="#ctx0" brushRef="#br0" timeOffset="51129">9412 5622 67 0,'8'24'89'16,"-6"-7"-7"-16,4 1-6 15,-2-6-7-15,5 1-19 16,-3-1-105-16,6 1-22 0,5 2-3 16,-5-4-5-16,-2 1-2 15</inkml:trace>
  <inkml:trace contextRef="#ctx0" brushRef="#br0" timeOffset="51312">9472 6154 77 0,'6'38'92'0,"-6"-6"-7"16,0 1-8-16,-13-9-10 16,7 1-17-16,-2-2-101 0,8 6-29 15,4 4-2-15,0-5-6 16,6 2-2-16</inkml:trace>
  <inkml:trace contextRef="#ctx0" brushRef="#br0" timeOffset="51505">9366 6961 74 0,'-2'43'91'16,"0"-6"-3"-16,-2-4-10 15,-2-9-3-15,2-4-9 0,-5-9-83 16,7 5-22-16,2 3-22 15,0-8-16-15,8 6-8 16,-3-1-2-16,3 2-1 16</inkml:trace>
  <inkml:trace contextRef="#ctx0" brushRef="#br0" timeOffset="51660">9306 7473 33 0,'-8'20'76'15,"8"-1"-1"-15,-4-2-5 16,4-1-10-16,0 19-41 0,-4-21-73 15,8-2-11-15,0-3-5 16,2 0-5-16,-6-9 6 16</inkml:trace>
  <inkml:trace contextRef="#ctx0" brushRef="#br0" timeOffset="52259">8891 8059 62 0,'0'10'66'0,"0"-10"-1"15,8 7-3-15,-8-7-2 16,10 0-47-16,-1-3-13 0,3-1 0 16,0 3 4-16,-1-2 4 15,3 1 2-15,-3 1 2 16,-1 1 3-16,4 1 1 15,5 4-1-15,-3 1 1 0,11-1-4 16,0 3-2-16,8 0-4 16,3 0-2-16,3 0-2 15,0-1-1-15,3 0 0 16,-3-2-1-16,-2-1 0 0,1 0 1 15,-3-1 0-15,-2 1-1 16,-2-2 1-16,0 1 0 16,-2 1-1-16,0-2 0 0,-2 2-2 15,0 3 0-15,-4-2-1 16,-5-2 1-16,-1 3-1 15,-5-1 0-15,1 0 0 16,-7-1 1-16,-2 0 0 0,3 0-2 16,-9-4-2-16,10 7-10 15,-10-7-26-15,2 7-30 16,4-5-3-16,-6-2-5 15,0 0-3-15</inkml:trace>
  <inkml:trace contextRef="#ctx0" brushRef="#br0" timeOffset="52567">9314 8329 83 0,'5'11'94'0,"-5"-11"-7"16,8 11-12-16,-8-11-16 15,0-6-41-15,-6 6-94 16,6 0-7-16,8 0-7 0,-6-6-3 15</inkml:trace>
  <inkml:trace contextRef="#ctx0" brushRef="#br0" timeOffset="68246">2596 10928 83 0,'11'6'90'0,"-1"1"-5"0,0 2-6 15,1 0-1-15,-3-1-2 16,2 10-66-16,1-4-11 15,3 2-1-15,7 4 1 0,-3 5 2 16,9 4 0-16,-4 2 1 16,4 4 1-16,4 6 0 15,2 3 1-15,0 7-4 16,4 5 0-16,5 10 0 15,1 3 0-15,2 7 0 0,5 5 0 16,-2 1 0-16,3 2 0 16,-3 0 0-16,-1-6 0 0,-5 0 0 15,-3-6 0-15,-2-4 0 16,-4-3 0-16,-6-4 0 15,0-7 0-15,-4-2 0 16,-3-4 0-16,3-8 0 0,-6-7 0 16,-1-5 0-16,-1-9-16 15,-5-16-69-15,2-8-1 16,-10-20-3-16,-2-11-5 15,-12-15-4-15</inkml:trace>
  <inkml:trace contextRef="#ctx0" brushRef="#br0" timeOffset="68766">3380 10762 0 0,'0'6'91'0,"0"0"2"16,0 1-8-16,0-7-3 15,-9 7-3-15,5-5-1 0,-2 8-75 16,-2 2-5-16,4 10 2 16,-5 4 0-16,-1 8 2 15,-4 6-2-15,-7 8 0 0,0 6 0 16,-6 4 0-16,-1 5 0 15,-4 3 0-15,-1 3 0 16,0 5 0-16,-6 5 0 16,2 2 0-16,0 1 0 0,-1 3 0 15,3 3 0-15,-2-1 0 16,0 2 0-16,0-3 0 15,2-4 0-15,-1-3 0 0,-1-6 0 16,4-5 0-16,-2-9 0 16,4-6 0-16,4-8 0 15,2-7 0-15,7-8 0 16,-1-6 0-16,9-7 0 0,1-2 0 15,1-5 0-15,8-10-60 16,0 0-25-16,6 2 0 16,5-4-7-16,-5-14-4 15,6 0 3-15</inkml:trace>
  <inkml:trace contextRef="#ctx0" brushRef="#br0" timeOffset="69331">4188 11120 88 0,'23'9'91'0,"-1"0"-5"15,3-3-5-15,2-1 1 16,2-1-2-16,-2 1-77 16,8-4-3-16,11 3 0 15,9-1 0-15,5-1 0 0,0 2 0 16,4 1 0-16,-2-3 0 15,2-1 0-15,-4 2 0 16,-2-1 0-16,-6-2 0 0,0 0-22 16,-7 4-46-16,-12-5-16 15,-2 0-2-15,-18-5-6 16,-13 6-2-16</inkml:trace>
  <inkml:trace contextRef="#ctx0" brushRef="#br0" timeOffset="69631">4027 11590 65 0,'16'9'90'16,"5"-1"-4"-16,0-3-3 0,3 0-2 16,3-4-1-16,6 2-59 15,5-3-16-15,11 0-5 16,9 0 0-16,14 6 0 15,3 1 0-15,1 2 0 0,5 0 0 16,6 1 0-16,0-5-36 16,-5-4-43-1,3-9-5-15,-6-10-1 0,-3-5-7 16,-10-14-2-16</inkml:trace>
  <inkml:trace contextRef="#ctx0" brushRef="#br0" timeOffset="69993">5831 9900 55 0,'9'-5'88'0,"-9"5"-4"0,12-6-5 15,-4 4-2-15,3 2-1 16,-3-3-54-16,13 3-16 16,5 0-2-16,5 0 0 0,7 0 0 15,5 0-3-15,0 0-4 16,1 4-11-16,-5-4-23 15,-6 0-41-15,4 0-2 16,-12-3-4-16,-10-2-5 0,-13-5-1 16</inkml:trace>
  <inkml:trace contextRef="#ctx0" brushRef="#br0" timeOffset="70780">5759 9837 70 0,'-14'12'88'0,"5"0"-5"15,1-2-6-15,2 2-1 16,-2-3-4-16,3 7-65 16,1 3-7-16,4 6 0 0,0 5-1 15,4 9 1-15,3 5 0 16,-1 7 1-16,0 5-1 15,2 4 0-15,-4 5 0 0,1 2 1 16,-1 9-1-16,2-1 1 16,-6 7 0-16,4 3 0 15,-4 3 1-15,6 7-1 16,-2 4 0-16,3 6 0 0,-7 1 0 15,2 6-1-15,0 1 0 16,0 5 0-16,-2 3 0 16,-2 2 1-16,0-2 0 15,-3 4 0-15,3 2-1 0,4-1 1 16,-2 2 1-16,0 4-1 15,-2 1-1-15,0 3 1 16,-2 1 0-16,-2 5 0 16,-2 1 0-16,-1 2 1 0,1 2-2 15,-2-5 1-15,0 0-1 16,-1 0 0-16,5-2 0 15,0-4-1-15,2-3 0 0,-5-1-1 16,1-1 2-16,0 1 0 16,2-2 1-16,-5-6-2 15,5-4 1-15,-4-4-1 16,2-8-1-16,1-4 0 0,1-8-2 15,0-7 1-15,0-6 0 16,-5-7 2-16,1-5 3 16,-2-3 3-16,-3-3 2 15,-1-4 0-15,1-6 2 0,-1-5-5 16,1-7-4-16,5-4 0 15,-1-10 0-15,7-7 0 16,0-6 0-16,2-7 0 16,2-1 0-16,0-8 0 0,13 9 0 15,-1-5 0-15,4 1 0 16,5 0 0-16,6 2 0 15,6-1 0-15,8 3 0 16,5-2 0-16,10-1 0 0,8 2 0 16,6-2 0-16,9 2 0 15,5-1 0-15,7 5 0 16,11-3-79-16,-3-4-6 0,-2 0-3 15,-10-5-4-15,-4-4-5 16</inkml:trace>
  <inkml:trace contextRef="#ctx0" brushRef="#br0" timeOffset="72078">15171 9457 56 0,'0'17'95'16,"0"-4"-3"-16,4-2-8 0,2-5-1 15,2-4-3-15,3 18-59 16,5-20-21-16,3-2 0 15,10-2 0-15,4-3 0 0,8-2 0 16,2 0 0-16,11-1 0 16,-4 0 0-16,4 1 0 15,-3 0 0-15,-1 0 0 16,-3 3 0-16,-7 2 0 0,-1 1 0 15,-6 2 0-15,4 1 0 16,-8 0 0-16,-4 4 0 16,0 0 0-16,-5 5 0 0,-1-1 0 15,-2 2 0-15,-7 3 0 16,-2 1 0-16,-2 7 0 15,1 4 0-15,-5 5 0 16,0 3 0-16,-2 8 0 0,0 5 0 16,0 6 0-16,-4 5 0 15,-1 5 0-15,1 7 0 16,-2 5 0-16,-2 8 0 15,-2 5 0-15,-3 7 0 0,1 4 0 16,1 6 0-16,-3 6 0 16,-3 4 0-16,3 4 0 15,-3 3 0-15,5 8 0 0,-3 1 0 16,1 8 0-16,-3 5 0 15,3 7 0-15,-5 6 0 16,3 3 0-16,-5 2 0 16,1 5 0-16,-3 0 0 0,2-1 0 15,3 1 0-15,-1-3 0 16,6 0 0-16,3-1 0 15,4-2 0-15,2 0 0 0,0-1 0 16,2 1 0-16,-3-1 0 16,1-2 0-16,-2-2 0 15,-2-4 0-15,-7-2 0 16,5-8 0-16,-4-2 0 0,-1-12 0 15,3-6 0-15,1-7 0 16,-1-6 0-16,6-7 0 16,2-6 0-16,0-7 0 15,-1-7 0-15,1-6 0 0,0-8 0 16,0-8 0-16,0-3 0 15,-2-8 0-15,-3-10 0 16,1-4 0-16,-2-8 0 16,-5-4 0-16,3-5 0 0,-7-4 0 15,1-7 0-15,-3-3 0 16,-2 0 0-16,-4-3 0 15,-2 0 0-15,-4-2 0 0,-2-2 0 16,-4-1 0-16,-4 1 0 16,-1-1 0-16,-5-1 0 15,-3 2 0-15,2 0-82 16,-16-5-4-16,2 6 0 0,-12-6-5 15,-7-1-6-15</inkml:trace>
  <inkml:trace contextRef="#ctx0" brushRef="#br0" timeOffset="73273">6644 10103 31 0,'0'-13'64'0,"-2"-3"2"15,0 4-4-15,-3 1-1 16,-5-1-29-16,10 12-19 0,-6-9-2 16,6 9 1-16,0 0 1 15,-6-4 2-15,6 4-1 16,-4 8 0-16,2 3-2 15,2 3-2-15,0 5-2 0,0 4-1 16,4 2-2-16,0 5 1 16,0 0 0-16,0 4 0 15,2 2 0-15,-4 6 0 16,2 2-1-16,-1 4-1 0,1 10-1 15,-4 3-1-15,0 10 0 16,-4 3-1-16,4 4-1 16,-9 5 1-16,5 2-1 0,-2 6 1 15,-2-1 0-15,-1 3 0 16,5 2 0-16,-2 5-1 15,-2 0 1-15,6 4-1 0,-2 4 1 16,2 5-2-16,-3 3 1 16,3 4-1-16,-6 3 0 15,4 1 0-15,0 4 1 16,0-2 1-16,-7-1 0 0,3-3 0 15,2 0 1-15,4-1 0 16,0-3 2-16,0 0-4 16,2-2 0-16,6 0 0 15,2-1 0-15,-2-1 0 0,5-3 0 16,-7-2 0-16,0-3 0 15,0-3 0-15,-4-6 0 16,0-5 0-16,-4-6 0 16,4-2 0-16,-8-7 0 0,1-6 0 15,3-7 0-15,-2-6 0 16,0-4 0-16,2-5 0 15,0-3 0-15,-5-7 0 0,5 1 0 16,-2-5 0-16,2 2 0 16,0-5 0-16,-7 2 0 15,7-1 0-15,-2-3 0 16,0-1 0-16,-2-1 0 0,1-3 0 15,-1 0 0-15,2-4 0 16,0-3 0-16,0-2 0 16,-1-1 0-16,1-2 0 15,2-2 0-15,-2-1 0 16,2 1 0-16,2 0 0 0,2 5-2 15,12 0-82-15,-10-1-2 16,2 1-3-16,-8-9-5 16,-4-2-4-16</inkml:trace>
  <inkml:trace contextRef="#ctx0" brushRef="#br0" timeOffset="75970">7810 10060 8 0,'16'0'80'15,"-3"2"-1"-15,-3 1-2 16,-10-3-6-16,6 5 1 15,-6-5-32-15,0 0-35 16,0 0-3-16,8 4 0 0,-8-4 1 16,9 7 0-16,-9-7 0 15,8 5-1-15,-8-5 1 16,0 0-1-16,0 0 3 0,2 7-1 15,-2-7 2-15,-2 13 0 16,2-2 0-16,-2 3 1 16,0 4-2-16,2 3 0 15,0 1-1-15,4 5-2 0,0 2-1 16,-2 5 0-16,2 1-1 15,-2 3-1-15,-2 3 2 16,2 3 1-16,-2 3-1 16,0 5 3-16,0 2-4 0,0 2 0 15,4 6 0-15,-1 2 0 16,7 10 0-16,-4 2 0 15,0 6 0-15,-2 4 0 16,-2 5 0-16,-2 3 0 0,0 3 0 16,3 2 0-16,-8 0 0 15,3 0 0-15,-2 1 0 16,2 3 0-16,0-2 0 0,0 6 0 15,2 1 0-15,-2 5 0 16,2 3 0-16,-2 5 0 16,-4 2 0-16,-3 0 0 15,-1 5 0-15,0-1 0 0,-3-2 0 16,-3-1 0-16,-3-2 0 15,5-1 0-15,1-5 0 16,3-3 0-16,-2-4 0 16,5-3 0-16,1-5 0 0,2-3 0 15,2-8 0-15,-2-1 0 16,0-6 0-16,4 1 0 15,0-6 0-15,0-3 0 0,0-1 0 16,-2-2 0-16,2 0 0 16,-4-5 0-16,-1-2 0 15,1-2 0-15,-2-5 0 16,-2-1 0-16,2-4 0 0,-1-7 0 15,1-5 0-15,4-5 0 16,-2-5 0-16,2-5 0 16,2-3 0-16,0-7 0 15,0-16-47-15,10 13-37 0,-10-13 0 16,8 4-7-16,-10-10-3 15,0-2-1-15</inkml:trace>
  <inkml:trace contextRef="#ctx0" brushRef="#br0" timeOffset="79699">9424 12333 90 0,'19'8'95'0,"-5"-2"-7"15,-2-1-5-15,-5-2-1 16,-7-3-9-16,0 0-73 0,8 2 0 16,2 1 0-16,5 0 0 15,7-1 0-15,7 4 0 16,5 0-7-16,11-3-73 15,5 6-2-15,-1-7-2 0,1 0-5 16,-5-6-6-16</inkml:trace>
  <inkml:trace contextRef="#ctx0" brushRef="#br0" timeOffset="79888">10840 12402 23 0,'81'28'100'16,"-7"0"-4"-16,-10-4-10 15,-4 1-8-15,-10-8-14 16,-13-6-64-16,8-4-85 0,-1-5-2 16,9-2-7-16,-5-7-4 15</inkml:trace>
  <inkml:trace contextRef="#ctx0" brushRef="#br0" timeOffset="80070">12320 12471 31 0,'60'41'103'0,"-8"-4"-10"16,-7-11-15-16,3-4-20 15,10-12-59-15,-17-11 2 0,-25-8-91 16,15-5-7-16,7 3-4 15</inkml:trace>
  <inkml:trace contextRef="#ctx0" brushRef="#br0" timeOffset="80245">13108 12566 36 0,'45'25'108'16,"-4"0"-7"-16,-5-6-8 16,-10-2-7-16,-5-9-10 15,4-8-65-15,-4-4-73 16,1-16-30-16,5-3-1 0,-4-16-8 15,4-4-3-15</inkml:trace>
  <inkml:trace contextRef="#ctx0" brushRef="#br0" timeOffset="81166">15007 9643 30 0,'9'6'78'16,"-5"7"-2"-16,-2 9-4 15,-2 2-3-15,-2 5-3 16,-7 4-48-16,3 1-17 15,0 5 3-15,-2-3 4 0,2 0 4 16,-5-3 1-16,1-3 2 16,0 0 1-16,-3 4 0 15,1-2 1-15,1 3-17 0,3 3 0 16,0 6 0-16,4 3 0 15,0 4 0-15,-1 3 0 16,3 6 0-16,-2 5 0 16,0 4 0-16,0 5 0 0,-4 3 0 15,-3 3 0-15,3 7 0 16,0 1 0-16,0 2 0 15,1 5 0-15,3 4 0 16,0 1 0-16,4 7 0 0,0 1 0 16,-4 6 0-16,2 5 0 15,-4 4 0-15,0 4 0 16,-3-1 0-16,-1 4 0 15,-2 1 0-15,3 1 0 0,-5-1 0 16,3-2 0-16,-1 0 0 16,2 2 0-16,-3 2 0 15,1-2 0-15,-3 3 0 0,-1 0 0 16,1 0 0-16,-1-4 0 15,-1 1 0-15,-1-9 0 16,-3 0 0-16,2-11 0 16,1-3 0-16,-1-9 0 0,1-5 0 15,-1-5 0-15,-2-6 0 16,3 0 0-16,-1-4 0 15,5-3 0-15,-5-1 0 16,3-5 0-16,1-1 0 0,1-2 0 16,-3-2 0-16,7-6 0 15,-3-4 0-15,1-5 0 16,2-5 0-16,1-5 0 15,1-5 0-15,2-6 0 0,0-7 0 16,2-3 0-16,-1-2 0 16,3-1 0-16,-2-5 0 15,4 3 0-15,4-4-66 0,-4-10-22 16,11-6-2-16,-11-15-5 15,0-9-6-15</inkml:trace>
  <inkml:trace contextRef="#ctx0" brushRef="#br0" timeOffset="81926">13666 16586 0 0,'0'0'82'0,"4"-11"0"0,-4 11-1 15,0 0-1-15,0 0 0 0,0 0-32 16,8 0-22-16,-8 0-6 15,13-3-8-15,-1 0-12 16,4 0 0-16,5 1 0 16,4 1 0-16,2 1 0 0,4 3 0 15,-4 3 0-15,-2 7 0 16,-3 6 0-16,-3 0 0 15,-5 0 0-15,-5 6 0 16,-5-3 0-16,-4 0 0 0,-6 0 0 16,-5 0 0-16,-3-1 0 15,-7 4 0-15,-4 5 0 16,0-3 0-16,-4 5 0 0,1-1 0 15,1-3 0-15,0-1 0 16,2-4 0-16,6-3 0 16,-1-3-66-16,5-14-22 15,7-3-1-15,0-16-3 0,6-4-4 16</inkml:trace>
  <inkml:trace contextRef="#ctx0" brushRef="#br0" timeOffset="82278">14174 16314 16 0,'11'0'95'15,"-11"0"-3"-15,0 11-6 16,-11 3-4-16,-5 0-2 0,-3 5-20 15,-10 0-60-15,4 6 0 16,-2 2 0-16,5 4 0 16,-1-2 0-16,2 4 0 15,3-3 0-15,3 4 0 0,-1-1 0 16,5 5 0-16,-1-2 0 15,2 2 0-15,1 1 0 16,5 3 0-16,4 2 0 16,4-1 0-16,7-3 0 0,7 6 0 15,3-9 0-15,10 1 0 16,0-4-4-16,-4-12-80 15,12-4-2-15,-8-10-4 16,2-8-5-16,-8-21 1 0</inkml:trace>
  <inkml:trace contextRef="#ctx0" brushRef="#br0" timeOffset="82528">14346 16748 3 0,'14'22'99'0,"3"-1"3"0,-5-8-8 15,3 5-4-15,-5 0-5 16,0-8-47-16,1-6-38 16,7 0 0-16,5 3 0 0,8 3 0 15,4-2 0-15,7-3 0 16,-1-6 0-16,4-12-30 15,-1 9-56-15,-11-1-3 16,-4-7-5-16,-15-4-3 0,-5 3 0 16</inkml:trace>
  <inkml:trace contextRef="#ctx0" brushRef="#br0" timeOffset="82778">14536 16811 24 0,'-2'22'100'0,"2"6"-2"0,0-7-8 16,0-3-2-16,0-3-2 15,0-1-61-15,31 0-25 16,-31 4 0-16,-2 6 0 16,-4 1 0-16,-1 14 0 0,-1-2 0 15,0 6 0-15,-4 7 0 16,-3 0 0-16,3 1 0 15,-5 0 0-15,11-24 0 16,-4-4 0-16,5 1 0 0,-1 0-78 16,-4-3-9-16,2-1-1 15,-17 7-6-15,12-21-8 16</inkml:trace>
  <inkml:trace contextRef="#ctx0" brushRef="#br0" timeOffset="83013">14174 17470 37 0,'6'14'105'0,"-1"-1"-4"0,-1 5-9 16,2-3 1-16,4 0-10 16,-1 1-83-16,5-2 0 0,0 0 0 15,7 2 0-15,0-10 0 16,4 6 0-16,-1-4 0 15,7 0 0-15,-2-6 0 16,4 2-31-16,5-1-57 16,-3-3-3-16,0-2-6 0,-2-6-6 15,0-3 3-15</inkml:trace>
  <inkml:trace contextRef="#ctx0" brushRef="#br0" timeOffset="83824">5840 16815 71 0,'12'4'92'0,"-2"1"-4"0,3-1-6 16,-3-1-1-16,0 3-2 0,-3-6-61 15,7 3-18-15,3 2 0 16,3 5 0-16,3 5 0 15,2 2 0-15,2 2 0 0,-5 3 0 16,1-2 0-16,-6 5 0 16,-3 1 0-16,-6-2 0 15,-5-5 0-15,-6 0 0 16,-7-2 0-16,-6-1 0 0,-9 6 0 15,-4-7 0-15,-8 6 0 16,-3 3 0-16,-3-5 0 16,2 6 0-16,-5-2 0 15,9-1 0-15,0-1-43 0,4-3-39 16,14-6-2-16,0-21-4 15,13 3-3-15,4-21 1 16</inkml:trace>
  <inkml:trace contextRef="#ctx0" brushRef="#br0" timeOffset="84160">6224 16711 7 0,'35'3'93'15,"-10"6"3"-15,-8 0-8 16,-7 0-3-16,-6-1-4 0,-8-3-20 15,-6 3-61-15,-3 1 0 16,-5 0 0-16,-1 3 0 16,-4 3 0-16,-2 2 0 15,1 5 0-15,-1 6 0 0,6 1 0 16,1 6 0-16,9 4 0 15,1 0 0-15,4 1 0 16,4 5 0-16,2 0 0 16,4-4 0-16,9-4 0 0,-3-5 0 15,7-2 0-15,-3-3 0 16,5-9-76-16,8-9-7 15,-2-6-2-15,0-3-4 0,-7-2-7 16</inkml:trace>
  <inkml:trace contextRef="#ctx0" brushRef="#br0" timeOffset="84358">6449 17163 18 0,'19'9'103'16,"0"6"-4"-16,-5-8-7 15,1 7-5-15,-9 6 0 0,-2-5-62 16,-4-15-25-16,0 25 0 15,0-3 0-15,0 9 0 16,0 8 0-16,0-14 0 16,-2 2 0-16,2 1-21 0,2-1-63 15,0-2 1-15,2-6-5 16,2-1-3-16,5-10-5 15</inkml:trace>
  <inkml:trace contextRef="#ctx0" brushRef="#br0" timeOffset="84846">7351 16614 64 0,'18'15'92'15,"1"-4"-5"-15,2 8-5 16,-3-2-4-16,1 5 0 15,-7-2-50-15,7 8-26 0,-5 2-2 16,3 3 0-16,-3 5 0 16,-8-3 0-16,1-1 0 15,-5 3 0-15,-4-6 0 16,-7 1 0-16,-5 1 0 15,-5 0 0-15,-1-4 0 0,-9 3 0 16,0-4 0-16,-4-2 0 16,-2-6 0-16,4-2 0 15,-5 1-49-15,10-14-37 0,7 1-1 16,0-21-4-16,11-3-5 15,0-15 7-15</inkml:trace>
  <inkml:trace contextRef="#ctx0" brushRef="#br0" timeOffset="85179">7741 16462 29 0,'21'7'95'0,"-9"5"-3"0,-5 4-3 16,-7 0-7-16,-7 5-2 15,-7 30-36-15,-3-26-44 16,-3-1 0-16,1 2 0 16,-2 0 0-16,3 2 0 15,1-6 0-15,1 0 0 0,1 1 0 16,7 1 0-16,2 1 0 15,-2 3 0-15,3 3 0 16,3 2 0-16,0 2 0 16,0 2 0-16,2-1 0 0,4 4 0 15,3-2 0-15,3 3 0 16,0-6 0-16,7 0 0 15,-1 2-50-15,5-9-31 0,6-8-3 16,-6-17-3-16,3 0-7 16,-3-19 1-16</inkml:trace>
  <inkml:trace contextRef="#ctx0" brushRef="#br0" timeOffset="85560">7948 16964 23 0,'8'10'100'0,"-4"1"-4"15,5-3-8-15,-5 2-2 16,4-1-5-16,-2-5-44 16,9 3-37-16,-1-3 0 0,7 2 0 15,-2 0 0-15,7 2 0 16,-3-4 0-16,0 5 0 15,0 0 0-15,-7-4 0 0,-5 7 0 16,-3 3 0-16,-6 1 0 16,-4 1 0-16,-4 3 0 15,-5-1 0-15,-1 5 0 16,-5 2 0-16,3 3 0 0,-3-3 0 15,5 0 0-15,0-2 0 16,3 3 0-16,7-12 0 16,2-2 0-16,6 14 0 15,13-5 0-15,-5-12 0 16,5-1-17-16,35-1-69 0,4-6-5 15,-3-9-2-15,5-7-5 16,-14-22-9-16</inkml:trace>
  <inkml:trace contextRef="#ctx0" brushRef="#br0" timeOffset="92376">7076 9625 54 0,'-13'7'70'16,"-1"-3"0"-16,-1-2-5 16,1-3-2-16,-1-25-33 0,1 20-26 15,0 1-3-15,3 2 0 16,-1-3 0-16,1 1 0 15,-3 1 2-15,0 2-1 16,-3 0 3-16,3 2-2 0,-5 2 1 16,-2 2-1-16,3 5 0 15,-9-2-2-15,4 3 0 16,-2-2-1-16,0 3 1 0,-1-2 0 15,-3 0 0-15,0-1 0 16,0 0 1-16,0 0 0 16,-2 2 0-16,0-2-1 15,2 3 1-15,0-1-1 0,0 3 0 16,4 4 0-16,0-2-1 15,1 5 0-15,1-2 1 16,0 3-2-16,0-3 1 16,1 6 0-16,-1-4-1 0,0 3 1 15,2-2 0-15,3 2 0 16,-1-1-1-16,3 0 1 15,-1 2 0-15,7-3 0 0,2 0 1 16,3-2 0-16,3 2 0 16,2-6 1-16,4 3-1 15,3-5 2-15,5 1-2 16,3-1 1-16,3 1 0 0,3 1-1 15,6-2 0-15,4 4-1 16,0-4 0-16,4 6-1 16,-2-3 1-16,6 4 0 0,3-5-1 15,1 0 1 1,-2-1 0-16,3 0 0 0,5-1 0 15,3-4-1-15,2 0 2 16,4-2-2-16,-1-1 1 0,6 2 0 16,-4-1 0-16,1-2 0 15,0 1 0-15,0 1 0 16,2 2 0-16,0 0-1 15,2 3 2-15,-2-3-2 0,7 1 1 16,-3-2 0-16,2 1 0 16,6 0 1-16,-1-3-1 15,3-2 0-15,1-2 0 16,1-2 0-16,1 0 0 0,6 0 0 15,-3 2 0-15,-1-2 0 16,2-2 1-16,-1 2-1 16,-1 3 1-16,-1 1 0 0,3 0-1 15,-2 1 2-15,1 0-1 16,3-2 0-16,-2 2 1 15,2-4 0-15,1-1 1 16,-3 0 0-16,4 1 0 0,2-3 0 16,2-3 0-16,-2 0 1 15,2 2-1-15,0-1-1 16,0 1 0-16,2 1 0 15,-2-1 0-15,-7 3-1 0,3 0 0 16,2-1 0-16,-2 1 0 16,-2-3-1-16,1 0 1 15,1-2 0-15,-2 1-1 16,0-3 0-16,-3 1 1 0,3 0-1 15,-4 1 1-15,-1 2-1 16,1 1 1-16,-5 1-1 16,5 0 1-16,-4 1-1 0,-1-1 0 15,3 0 0-15,1-4 1 16,1 1-2-16,-3-3 2 15,1 2-1-15,0-2 1 16,1 2 0-16,-3-1 0 0,-3 0 0 16,0 4 0-16,-3 2 1 15,3-1-1-15,1-1 0 16,1 2-1-16,1 0 1 15,-1 1 0-15,0-1-1 0,3-3 0 16,2-1 1-16,-5-1 1 16,1 1 0-16,-1-2 0 15,-4 1 1-15,3 3-1 0,-1-1 0 16,-3 0 1-16,1 3-2 15,-2 0 0-15,0 0-1 16,1 2 1-16,-1-5-1 16,0 1 0-16,-1-1 0 0,-1 0 1 15,-4-3-1-15,2-1 0 16,-4 2 1-16,2 0-1 15,-2 0 1-15,0-1-1 16,-2 3 1-16,0-1-1 0,0 0 0 16,0 0 1-16,0 1-2 15,0-2 1-15,0 1 0 16,-2-4 1-16,-3 0-1 0,1 0 1 15,-6-4 0-15,-1-1-1 16,-3-2 2-16,-5 2-1 16,-1 0 0-16,-5-2 0 15,0 1 1-15,-2 0-2 0,-2 0 0 16,0 1-1-16,-2 0-1 15,-2-2 0-15,-5 0 0 16,-1-2 1-16,-6 0-1 16,-3-3 1-16,-2 1 1 0,-6-2 2 15,-4 1 0-15,0-4 0 16,-4 1 1-16,-6-1 1 15,-2 0-4-15,-5 2 0 16,-4-2 0-16,-1 1 0 0,-5-2 0 16,0 0 0-16,-4 3 0 15,-4 0 0-15,-2 0 0 16,-1-2 0-16,-5 5 0 0,0-1 0 15,-3 4 0-15,-6 0 0 16,-1 0 0-16,-5 1 0 16,-2 2 0-16,-6 1 0 15,-5-2 0-15,1 2 0 0,-11 0 0 16,-1 1 0-16,-7 0 0 15,-2 1 0-15,-8 0 0 16,-3 0 0-16,-5 2 0 16,-5 1 0-16,-3-3 0 0,-5 1 0 15,-4 2 0-15,-4-1 0 16,-3 3 0-16,-5-3 0 15,-3 4 0-15,-5 0 0 0,-3 1 0 16,-2 3 0-16,-4-1 0 16,0 1 0-16,-2-4 0 15,2 4 0-15,-4 0 0 16,4 0 0-16,0-1 0 0,-4 1 0 15,0-1 0-15,0 4-3 16,0 1 0-16,-2 1 0 16,1-2 1-16,1 2-2 15,2 1 2-15,0-4-1 0,4-1 1 16,3 2 0-16,1-2 0 15,0 1 1-15,2 0 0 16,3 2 0-16,-3 1 1 16,4 2-1-16,-1-1 1 0,-1 1-1 15,5 1 2-15,-1-2-2 16,7-2 1-16,2 1 0 15,6-2 0-15,2-2 0 0,6 2 0 16,4-3 0-16,5 0 1 16,3 0 0-16,1 0 1 15,6 2 0-15,2 1 0 16,2 1 0-16,2 0-1 0,0 4 2 15,6 1-2-15,7 0 0 16,3 0 0-16,5-2 0 16,6-1 0-16,8-1 0 0,6-3 1 15,7-1-2-15,4-1 0 16,4 2 0-16,6 3-2 15,0 3-6-15,6 0-10 16,2 5-37-16,7 9-24 0,-1-1-2 16,9 1-5-16,-2-8-4 15,4 3 7-15</inkml:trace>
  <inkml:trace contextRef="#ctx0" brushRef="#br0" timeOffset="98615">6875 13067 1 0,'0'0'63'0,"-4"-5"1"15,4 5-2-15,-8-10-1 16,4-3-8-16,-7 11-47 16,1 1-6-16,-2 1-2 0,-5 0 1 15,-2 2-1-15,1 1 0 16,-5 2 1-16,2 1 1 15,-3 2 1-15,-1 1 0 16,2 1 1-16,0 1-1 0,3 2 0 16,-5 1 0-16,2 2 1 15,-4-2 3-15,0 0 2 16,1 2-1-16,-3 0 1 15,4-2-2-15,-2 0 1 0,2 1-2 16,4-3-2-16,5 3-4 16,-7-2-2-16,11 2-1 15,-5-3-1-15,7 3-1 0,-5-5 1 16,7 3-1-16,-2-2 3 15,2 3 0-15,6 1 2 16,-5-2 1-16,5 3 1 16,-2-2 1-16,0 4 2 0,4-5 0 15,0 5-1-15,2-5 2 16,4-3 0-16,5 2-2 15,1-1-2-15,9 0-1 16,3 1-4-16,5-2 0 0,7 0-1 16,-1 2-1-16,4 0-1 15,2-3 1-15,3 1 2 16,-1-2 0-16,1 1 4 15,3-1 0-15,5-1 2 0,6-1 0 16,-3-3 1-16,7 3-1 16,0-2 1-16,9 1-1 15,3-1 0-15,-1 1-1 0,-1 1 0 16,2 1 1-16,1 0-1 15,1 1 1-15,7 1 0 16,-5 1-1-16,5-1 1 16,2 2-1-16,-5-3 1 0,9-1 1 15,6 1 1-15,-4 0 1 16,-2-2 1-16,6 2 1 15,3-5 0-15,-1 3 0 16,2 0 1-16,0-3-2 0,0 3 0 16,3-2-2-16,3 2-1 15,0 1 0-15,-9 2-2 16,7-4 1-16,2 6-1 15,-1-5 0-15,-3 0 1 0,0 0-1 16,1-5 1-16,-3 1 0 16,6 4 1-16,-6-1-1 15,5-1 0-15,-5 1 0 0,2 1-1 16,3 0 0-16,-3 4-2 15,4-6-2-15,-1 0 1 16,-3-1 0-16,-4-2 0 16,2 1 1-16,5 0 1 0,-5-1 2 15,-6 0 2-15,2-1 2 16,4 0-1-16,-2 0 0 15,5 1 1-15,-3-1-2 16,-2 0 0-16,2 0 0 0,3 3-3 16,-1 0 0-16,-10 0 0 15,8 3 0-15,0-1 1 16,-4 0-1-16,-4-1 2 15,2 2 0-15,0-3 2 0,-2 1 0 16,2 1 2-16,-8-2 0 16,2 0-2-16,-2 0 1 15,2 0 0-15,-3-1-3 0,1-2 0 16,-2 0-1-16,-5 0-2 15,3-1 2-15,-1-3-1 16,-3 1 0-16,-5 0 1 16,1 1-1-16,-7-1 1 0,0 2-1 15,0 0 0-15,-8 0 0 16,-4 0 0-16,-3 0 0 15,-3-2 1-15,-7-2-1 16,3 0 1-16,-9-3 1 0,-4-1 0 16,0-2 0-16,-2-1 0 15,-2-3 0-15,-5-2 0 16,3 1-2-16,-2 0 0 15,-2 0-2-15,-1-1 0 0,-3 1-1 16,-3 0 0-16,-1 1-1 16,-3 2 0-16,-6-4 1 15,-2-1 0-15,-2-1 0 0,0 0 1 16,-4-4 1-16,-4 2 0 15,0-4 0-15,-7 2 1 16,3-1 1-16,-7 1 0 16,3 0 0-16,-5-1 1 0,0 1 0 15,-4-1 0-15,-1 2 2 16,-1-1-1-16,-4 2 1 15,-2-1 1-15,-3 0 0 16,-3 1 1-16,0 3-1 0,-2 1 0 16,-5-1-1-16,-1 2 0 15,-3 2-1-15,0-2-1 16,-1 2-1-16,-5 1-1 15,-2-3-1-15,-6 3 0 0,2 0 0 16,-2 0 0-16,-4 1-1 16,-3-1 1-16,-3-1 0 15,-3 4 1-15,-1-3 0 0,-5 2 0 16,-4 0 0-16,-2 0 0 15,-2 1-1-15,-4-1 1 16,-2 1-2-16,-2 1-1 0,-4 0-1 16,-1 2-1-16,-1-2-1 15,-1 1 0-15,-3 1 1 16,-1-4 0-16,-1 5 1 15,-7-5 2-15,2 3 0 16,-2-1 2-16,-4 1 1 0,-2 0 1 16,2 2-1-16,-2 2 0 15,-2-2-1-15,0 3 0 16,-2 2 0-16,0-1 0 0,2 2 0 15,-2-2-1-15,1 1 1 16,1 1-1-16,2-3 1 16,0 0 0-16,4 0 0 15,3-1 1-15,1 0-1 0,0 0 1 16,4-1-1-16,3-1 0 15,-1 1-1-15,3 0 0 16,1 0-2-16,-1-2-1 0,-1 4 1 16,5 0-1-16,-4 3 1 15,1 0 0-15,1 0 0 16,1 2 2-16,-1 2 1 15,4 1 2-15,-1 1 1 0,3-2 0 16,4 1-1-16,0 1 0 16,2-1 0-16,4 1-1 15,0 0 0-15,2-1-2 16,3 4 0-16,3-3-1 0,2 4-1 15,7 2-1-15,0-2 0 16,6 2 2-16,-1-2 1 16,8 2 2-16,1-2 4 15,6 2 1-15,2-2 1 0,3-2 0 16,8 0 0-16,1 1-2 15,7 0-3-15,7-2-4 16,3 3-9-16,2 1-13 0,3-1-20 16,10 4-26-16,-9-2-3 15,7 3-4-15,-3-4 0 16</inkml:trace>
  <inkml:trace contextRef="#ctx0" brushRef="#br0" timeOffset="100660">5480 4024 63 0,'6'-7'87'15,"4"2"-3"-15,-1 0-5 16,-3 0-2-16,-6 5-3 16,6-10-70-16,-6 10-2 0,0 0-2 15,0 0 2-15,4-6 1 16,-4 6 0-16,0 0 1 15,0 0 0-15,0 0 0 16,0 0 0-16,0 6-1 0,-2 1 0 16,-2 0-2-16,0-1-1 15,-4 3 0-15,1 0-2 16,-1 0 2-16,0-2-1 15,0-1 0-15,1-4 1 0,-1-2 0 16,8 0 1-16,-6-3 0 16,4-5 2-16,2 2-1 15,0 6 0-15,0-9 1 16,0 9-1-16,0 0-2 0,6-4 0 15,0 4 0-15,1 1 0 16,1 4 0-16,2 4 0 16,0-2 0-16,1 0 0 0,-1 0 0 15,-6 2 0 1,0 1 0-16,-2-3 0 0,-2-7 0 15,-6 2 0-15,-4 0 0 16,-2-3 0-16,-3-3 0 0,3-2 0 16,-3-5 0-16,3-2 0 15,1-3 0-15,5-2 0 16,6-3 0-16,2-1 0 15,9 0 0-15,1 2 0 0,5 0 0 16,-1 4 0-16,1 4 0 16,1 3 0-16,-3 5 0 15,-3 2 0-15,-2 2 0 0,-3 5 0 16,-1 2 0-16,-6 6 0 15,0-2 0-15,0 1 0 16,0 3 0-16,0 0-7 16,-8 4-76-16,8 4-2 0,0-4-2 15,-2-1-6-15,-7-5-4 16</inkml:trace>
  <inkml:trace contextRef="#ctx0" brushRef="#br0" timeOffset="142869">16059 13447 50 0,'-8'-2'67'15,"0"-1"3"-15,2 1-2 16,-3-6-1-16,-5 4-41 15,6-5-11-15,6 3 0 0,2-2-3 16,0 0-4-16,6 0-4 16,8 2-1-16,-1-1-2 15,5 4-1-15,5 1 1 16,4 0 0-16,0 2 2 0,4 0 2 15,0 3 1-15,6-1 2 16,2 0 2-16,5 0 1 16,1 1 0-16,5-3 0 0,-1 2-1 15,5 1-3-15,0 2-2 16,-2-1-1-16,-1 2-3 15,-5-2 0-15,1 1-1 16,-1-2-3-16,-5-2-4 0,-6-1-5 16,-2-4-12-16,-4-1-34 15,0 1-20-15,-10 0-2 16,-3 2-5-16,-12-7-1 15</inkml:trace>
  <inkml:trace contextRef="#ctx0" brushRef="#br0" timeOffset="143368">16328 13098 65 0,'-2'9'75'16,"2"-9"-4"-16,-2 10-2 0,2-10-5 15,-10 4-33-15,10-4-23 16,-2 8-5-16,2-8 0 16,-7 11-1-16,7-11-1 15,-12 11-1-15,2-4 0 0,-7 1 1 16,-1 0 0-16,-7 2 0 15,2-1 0-15,-8 4 0 16,2-1 1-16,-2 2 0 16,0-1 2-16,2 4 2 0,0-1-1 15,4 3 0-15,1 1 0 16,5-2 0-16,4-1 0 15,5 0 1-15,4 2-1 16,6-5 1-16,4 1-1 0,8-3 1 16,5-2 1-16,4 2-1 15,6 1 0-15,4-1-3 16,2 1-7-16,6 4-18 0,0 3-52 15,9 0-4-15,1 3-1 16,-5-2-7-16,1 5-3 16</inkml:trace>
  <inkml:trace contextRef="#ctx0" brushRef="#br0" timeOffset="189750">16119 15560 56 0,'5'-9'81'0,"-5"-1"-2"15,2 2-3-15,-2 1-3 0,0 7 0 16,-9-12-60-16,9 12-7 15,-8-9-1-15,8 9 0 16,0 0 1-16,0 0-2 16,0 0 1-16,0 15 1 0,0 1 0 15,2 8 0-15,4 5-1 16,-2 6 1-16,3 9-6 15,-5 2 0-15,0 7 0 16,-2 3 0-16,-4 3 0 0,-3 0 0 16,-3-3 0-16,-2-3 0 15,-3-7 0-15,5-4 0 16,2-14-81-16,-3-18-1 15,3-10-2-15,-2-19-6 0,6-14-4 16</inkml:trace>
  <inkml:trace contextRef="#ctx0" brushRef="#br0" timeOffset="190114">15981 15420 83 0,'0'0'88'15,"14"4"-5"-15,-7 4-4 16,5-4-1-16,-2 0-1 15,-22 2-66-15,24-2-8 16,9 0 0-16,4 1 0 0,6 3 0 16,0 1-3-16,0 8 0 15,0 2 0-15,-2 5 0 16,-4 2 0-16,-1 8 0 15,-3 1 0-15,-4 3 0 0,-5 2 0 16,-6-2 0-16,-4 0 0 16,-2 0 0-16,-6-3 0 15,-6 1 0-15,-9 1 0 0,-6 0 0 16,-4 1 0-16,-6 4 0 15,-4-2 0-15,-1 3 0 16,-3-3 0-16,5-1 0 16,-1-7 0-16,8-1 0 0,0-3-30 15,10-10-54-15,9-6-1 16,5-12-4-16,9-4-5 15,0-15 0-15</inkml:trace>
  <inkml:trace contextRef="#ctx0" brushRef="#br0" timeOffset="190382">16440 15858 14 0,'27'2'96'15,"-5"6"-3"-15,-7-5-6 0,-1 3-4 16,-5-4-3-16,-9-2-22 15,0 0-58-15,6 0 0 16,-6 0 0-16,14 3 0 16,1-1 0-16,1 0 0 0,9 2 0 15,6-3 0-15,4-1 0 16,9 0 0-16,3 0 0 15,3-1 0-15,-3-4 0 16,-7-2-82-16,7-2-2 0,-10-6-3 16,-4-1-5-16,-16-6-4 15</inkml:trace>
  <inkml:trace contextRef="#ctx0" brushRef="#br0" timeOffset="190669">16762 15577 24 0,'-4'17'102'0,"0"-2"-6"0,4 1-7 16,0-5-2-16,0-1-3 16,0-3-55-16,0 4-29 0,2 2 0 15,0 6 0-15,0 7 0 16,-2 9 0-16,0 6 0 15,-2 5 0-15,-6 5 0 16,4 6 0-16,-9 2 0 16,3 0 0-16,-2-3 0 0,1-3 0 15,1-9 0-15,4-3 0 16,6-6-68-16,-4-20-18 0,4-15-1 15,4-5-5-15,4-18-6 16</inkml:trace>
  <inkml:trace contextRef="#ctx0" brushRef="#br0" timeOffset="190940">17068 15508 31 0,'31'9'105'0,"-6"1"-6"16,-4 5-6-16,-5 1-3 15,-7 7-3-15,-7-2-81 16,14 8-6-16,-18 1 0 0,-6 9 0 16,0 8 0-16,-3 6 0 15,-1 5 0-15,1 2 0 16,-3-1 0-16,2 2 0 15,-1-3 0-15,5-5 0 0,2-8 0 16,4-12-21-16,2-3-65 16,0-13-4-16,0-17-3 15,2-6-5-15,6-17 0 16</inkml:trace>
  <inkml:trace contextRef="#ctx0" brushRef="#br0" timeOffset="191197">17581 15381 30 0,'47'7'103'0,"-7"8"-5"0,-5 8-7 16,-4 4-2-16,-11 8-3 15,-5 7-72-15,10 8-14 16,-25 9 0-16,0 9 0 15,-11 7 0-15,-9 6 0 16,-9 2 0-16,-8 2 0 0,-11-9 0 16,-24 0-45-16,10-9-43 15,-13-11 0-15,-5-11-6 0,-13-17-5 16,-4-11 2-16</inkml:trace>
  <inkml:trace contextRef="#ctx0" brushRef="#br0" timeOffset="191647">15989 15193 61 0,'-10'5'83'16,"-5"0"-3"-16,3 10-2 16,-5 1-3-16,3 7-1 15,4 5-56-15,-7 3-13 0,-2 3 0 16,1 5 2-16,1 7 2 15,-1 2-1-15,-3 1 0 16,2 9-8-16,3 4 0 16,-1 2 0-16,1 6 0 0,6 4 0 15,1-1 0-15,5-1 0 16,8-1 0-16,5-3 0 15,7-7 0-15,9-5 0 0,10-7 0 16,8-20-79-16,17 5-4 16,2-14-1-16,13-10-4 15,1-10-4-15,7-9 7 16</inkml:trace>
  <inkml:trace contextRef="#ctx0" brushRef="#br0" timeOffset="192151">18133 15520 36 0,'0'0'93'0,"-15"7"-2"15,15-7-6-15,-10 7-2 16,10-7-3-16,-6 19-37 16,6-11-43-16,2 4 0 0,4 6 0 15,2 5 0-15,3 10 0 16,1 6 0-16,3 10 0 15,1 7 0-15,3 4 0 16,-1 4 0-16,-1 2 0 16,1 1 0-16,1-4 0 0,0 0 0 15,1-7 0-15,-3-9 0 16,-9-11-79-16,9-6-9 0,-5-21-2 15,3-9-5-15,-11-17-1 16</inkml:trace>
  <inkml:trace contextRef="#ctx0" brushRef="#br0" timeOffset="192420">18393 15551 27 0,'0'0'100'0,"0"0"-4"0,0 0-6 16,-4 5-4-16,2 4-3 15,-6 4-54-15,0 8-29 0,-7 4 0 16,-2 8 0-16,-5 10 0 16,-1 7 0-16,-6 4 0 15,-4 6 0-15,-2 4 0 16,0-2 0-16,-2-1 0 0,-1 0 0 15,3-8 0-15,8-5 0 16,2-5-14-16,13-16-69 16,8-12-1-16,4-15-4 15,19-15-6-15,1-20-4 0</inkml:trace>
  <inkml:trace contextRef="#ctx0" brushRef="#br0" timeOffset="192682">18544 15577 23 0,'23'-1'101'0,"0"1"-4"0,-9 2-6 16,1 1-3-16,-5-3-3 16,0 0-59-16,21-4-26 15,-12 0 0-15,4-2 0 16,3-1 0-16,3 2 0 0,4 3 0 15,1 0 0-15,3 2 0 16,-4 0 0-16,-2 0 0 16,6 2-83-16,-14 1-4 15,-7-3-1-15,-5-3-8 16,-11 3-3-16</inkml:trace>
  <inkml:trace contextRef="#ctx0" brushRef="#br0" timeOffset="192937">18803 15545 7 0,'-5'21'90'15,"3"0"0"-15,2 2-4 16,-2-6-3-16,2-1 0 0,0-3-11 16,0 5-72-16,0 3 0 15,0 1 0-15,0 4 0 16,-2 4 0-16,2 3 0 15,-4 3 0-15,0 4 0 0,0 1 0 16,0 3 0-16,-3 3 0 16,3-3 0-16,-2 1 0 15,0-2 0-15,2 2 0 0,-2-10-8 16,-3-3-74-16,5-3-3 15,-2-10-4-15,2-3-3 16,-9-12-4-16</inkml:trace>
  <inkml:trace contextRef="#ctx0" brushRef="#br0" timeOffset="193178">18573 16251 24 0,'-2'7'103'15,"2"3"-3"-15,2-2-8 16,4 2-3-16,-6-10-3 0,6 12-69 15,-6-12-17-15,19 1 0 16,-4 6 0-16,9 4 0 16,3-3 0-16,15 2 0 15,3-1 0-15,11 2 0 16,0-5 0-16,10 1 0 15,6-1-55-15,-2-6-32 0,3 0-4 16,-9-1-6-16,-2-4-4 16</inkml:trace>
  <inkml:trace contextRef="#ctx0" brushRef="#br0" timeOffset="366869.8495">6588 13010 57 0,'-8'0'87'0,"-1"0"-3"15,9 0-5-15,-10-9-3 16,6 2-4-16,-17 3-61 0,21 4-8 15,11 0-2-15,7 9 1 16,17 8 0-16,13 6 1 16,12 9 0-16,14 5 2 15,17 7-1-15,6 3 0 0,11 3-5 16,-1 1-5-16,1-3-9 15,-9-3-28-15,-8-10-35 16,2-3-1-16,-17-14-5 16,-7-5-7-16,-18-13 5 0</inkml:trace>
  <inkml:trace contextRef="#ctx0" brushRef="#br0" timeOffset="367137.8763">7378 13015 88 0,'-17'21'93'0,"7"-2"-6"16,6-4-5-16,4-15-1 0,0 6-1 15,6-24-80-15,10 18 0 16,11 6 0-16,14 6 0 15,11 9 0-15,16 6 0 16,11 10 0-16,12 11 0 0,6 6 0 16,4 11 0-16,-1 0-3 15,-16 2-79-15,11-4-2 16,-14-13-3-16,-9-11-5 15,-14-20-6-15</inkml:trace>
  <inkml:trace contextRef="#ctx0" brushRef="#br0" timeOffset="367399.9025">8421 12749 19 0,'-37'14'99'0,"-2"7"-3"16,-9 3-7-16,-3 2-4 15,-5 5-3-15,-8-1-41 16,-11 3-41-16,-5 15 0 0,-13 13 0 16,-8 14-3-16,-1 11-12 15,-9 6-8-15,1 4-40 16,7-12-18-16,18-11-2 15,8-22-1-15,24-19 1 0,18-30 7 16</inkml:trace>
  <inkml:trace contextRef="#ctx0" brushRef="#br0" timeOffset="367616.9242">8124 12944 4 0,'101'25'91'0,"-2"4"1"0,1 7-4 16,-1 0-5-16,-6 6 1 15,4 1-15-15,-37 5-69 16,43 8 0-16,7 7 0 0,-1-4 0 16,5-5-39-16,-6 2-43 15,-5-16-3-15,-8-10-4 16,-10-19-4-16,-5-11-5 15</inkml:trace>
  <inkml:trace contextRef="#ctx0" brushRef="#br0" timeOffset="367821.9447">9802 12998 84 0,'-33'22'100'0,"-4"4"-7"0,-6 7-7 15,-7-4-1-15,-6 2-22 16,-8-4-63-16,-8 9 0 15,-11 8 0-15,-10 12 0 16,-8 8 0-16,-9 4-22 16,-4-1-13-16,3-11-45 0,18 5-4 15,6-15-2-15,21-10-1 16,14-25 2-16</inkml:trace>
  <inkml:trace contextRef="#ctx0" brushRef="#br0" timeOffset="368048.9674">9438 13091 75 0,'83'15'94'0,"-4"5"-4"16,1 9-5-16,1 0 0 0,4 2-3 15,4-15-82-15,8 21 0 16,8 4 0-16,9 3 0 15,0 2 0-15,-3-2 0 0,-7-1 0 16,-3-3-13-16,10-7-69 16,-22-10-2-16,-2-12-3 15,-17-16-4-15,-3-15-5 16</inkml:trace>
  <inkml:trace contextRef="#ctx0" brushRef="#br0" timeOffset="368260.9886">11179 12987 23 0,'-21'20'101'16,"-1"10"-3"-16,-9-3-7 16,-9 4-3-16,-5-5-4 0,-13 2-58 15,-23-3-26-15,1 16 0 16,-15 8 0-16,-13 13-3 15,-12 5-36-15,-8-2-36 0,8 8-13 16,4-11 1-16,13-8-6 16,12-21 4-16</inkml:trace>
  <inkml:trace contextRef="#ctx0" brushRef="#br0" timeOffset="368488.0113">10724 13132 90 0,'99'8'97'15,"-1"10"-6"-15,-7 5-4 16,4 7-2-16,-2 1-24 16,0 23-61-16,-2-12 0 0,14 8 0 15,3 5 0-15,1 0 0 16,-3-1 0-16,-3-2-20 15,-2-6-63-15,-10-14-2 0,0-9-4 16,-8-21-3-16,-3-9-2 16</inkml:trace>
  <inkml:trace contextRef="#ctx0" brushRef="#br0" timeOffset="368733.0358">12440 13016 20 0,'-37'31'101'15,"-7"7"-6"-15,-5-2-5 16,-5 5-5-16,-14-2-3 16,-5 0-44-16,-32 2-38 0,10 10 0 15,-15 6 0-15,1 11-9 16,-5-2-22-16,2-2-21 15,21-2-31-15,3-17 0 16,21-13-4-16,16-20-1 0,20-12 10 16</inkml:trace>
  <inkml:trace contextRef="#ctx0" brushRef="#br0" timeOffset="368931.0556">12301 13121 8 0,'100'34'100'16,"1"7"-5"-16,-2 3-3 15,7 6-7-15,-1-5-2 16,0-1-35-16,-3 3-48 16,9 4 0-16,-3 2 0 0,1 0-9 15,-5 7-67-15,-13-22-9 16,-7-6-1-16,-11-17-6 15,-1-12-3-15</inkml:trace>
  <inkml:trace contextRef="#ctx0" brushRef="#br0" timeOffset="369182.0807">13736 13182 20 0,'-50'45'100'16,"-1"-5"-4"-16,-3-1-6 0,-2-2-4 15,-4-5-4-15,-8-3-45 16,-6 10-37-16,-15 5 0 0,-6 13 0 16,-7-1-42-1,-9 5-41-15,14-6-3 0,10-13-3 16,14-12-4-16,13-24 1 15</inkml:trace>
  <inkml:trace contextRef="#ctx0" brushRef="#br0" timeOffset="369366.0991">13757 13171 20 0,'105'23'101'15,"-8"6"-3"-15,-2 10-7 0,-4 4-3 16,2 0-5-16,-10-2-53 15,-4 2-30-15,-1 2 0 16,1 5-69-16,3 2-19 0,-11-13 0 16,-9-9-7-16,-13-13-5 15</inkml:trace>
  <inkml:trace contextRef="#ctx0" brushRef="#br0" timeOffset="369575.12">14858 13155 10 0,'-39'11'100'0,"2"5"-4"16,-4 7-5 0,3 3-4-16,-3 0-4 0,-2 4-39 0,-26 1-44 15,14 14 0-15,-18 6 0 16,-3 8-36-16,-13 23-47 15,-21 3-4-15,-3 4-3 16,-20-7-5-16,-1-1-3 0</inkml:trace>
  <inkml:trace contextRef="#ctx0" brushRef="#br0" timeOffset="371715.334">17566 13072 88 0,'13'4'90'0,"1"2"-8"0,1 3-3 16,-3-1-2-16,-6 1-2 15,-16 7-70-15,14 5-8 16,4 2 0-16,3 6 3 15,-1 6 1-15,2 1 0 0,1 7 0 16,-3 0 1-16,-2 0 0 16,-1-2-1-16,-1-3 1 15,-2-2-1-15,0-8 1 16,4-7-1-16,1-8 1 0,7-13-1 15,5-18-1-15,8-15 1 16,8-11-1-16,6-12 0 16,3-4 0-16,4-6-1 0,1 5 0 15,-5 2-1 1,-3 10-4-16,-6 11-8 0,-6 3-44 15,-8 16-21-15,-4 1-1 16,-3 7-5-16,-10-2-6 0,-1 5 3 16</inkml:trace>
  <inkml:trace contextRef="#ctx0" brushRef="#br0" timeOffset="372203.3827">18352 13029 16 0,'16'9'101'0,"-5"3"-5"16,-1-8-4-16,-10-4-5 0,0 0-2 15,0 0-51-15,-23-3-34 16,13 1 0-16,2 0 0 16,-3 2 0-16,1 4 0 0,-2 3 0 15,-1 5 0-15,-3 7 0 16,1 4 0-16,-1 6 0 15,1 5 0-15,1 3 0 16,1 4 0-16,1 3 0 0,6-2 0 16,4-5 0-16,2-3 0 15,4-7 0-15,4-4 0 16,5-10 0-16,1-9 0 15,3-10 0-15,3-13 0 0,5-10 0 16,0-6 0-16,4-9 0 16,-2-4 0-16,0-3 0 15,-1 0-2-15,-3 6-1 0,-2 4 2 16,-7 9 3-16,-5 10 2 15,-3 5-4-15,-6 6 0 16,0 11 0-16,0 0 0 16,-9 8 0-16,1 8 0 0,0 4 0 15,2 5 0-15,0 3 0 16,1 7 0-16,5 2 0 15,0 3 0-15,5-3 0 16,5 1 0-16,0-3 0 0,7-5 0 16,-1-6 0-16,1-10-19 15,-1-10-63-15,13-7-3 16,-4-15-2-16,6-6-5 0,-8-12 0 15</inkml:trace>
  <inkml:trace contextRef="#ctx0" brushRef="#br0" timeOffset="372532.4157">18823 13065 1 0,'15'-10'96'16,"-3"6"1"-16,-4 2-7 15,3 2-6-15,-11 0-1 16,12 11-23-16,-12-11-60 16,10 16 0-16,-1-3 0 0,1 2 0 15,2 5 0-15,-1 8 0 16,-7 2 0-16,-2 6 0 15,-6 3 0-15,-11 3 0 16,-5 2 0-16,-7-3 0 0,-2-3 0 16,0-4 0-16,2-8 0 15,6-7 0-15,5-6 0 16,16-13 0-16,0 0 0 0,14-19 0 15,17-11 0-15,13-9 0 16,9-9 0-16,7-3 0 16,9-2 0-16,-3 3 0 15,0 6-7-15,-21 9-77 0,9 11-2 16,-17 6-2-16,-4 9-6 15,-14 0-3-15</inkml:trace>
  <inkml:trace contextRef="#ctx0" brushRef="#br0" timeOffset="372802.4426">19489 13189 0 0,'10'10'95'0,"-10"-10"2"15,4 10-7-15,-4-10-4 0,6 2-3 16,1-2-23-16,-7 0-60 16,22-6 0-16,7 0 0 15,7 3 0-15,7 0 0 0,4 0 0 16,3-1 0-16,-4 3 0 15,-1 2 0-15,-10 1-27 16,-10 0-56-16,4 4-2 16,-17-5-2-16,-1 0-6 0,-11-1-1 15</inkml:trace>
  <inkml:trace contextRef="#ctx0" brushRef="#br0" timeOffset="373016.4641">19574 13315 14 0,'-15'20'99'16,"9"-2"-5"-16,0-4-4 0,4-3-6 15,2-11-2-15,0 0-34 16,0 0-48-16,14 4 0 16,5-4 0-16,8 0 0 15,8-3 0-15,4 2 0 0,6-5 0 16,5 4 0-16,-4-5-14 15,-3 5-68-15,7 1-2 16,-5-6-3-16,-2 2-6 0,-7-12-2 16</inkml:trace>
  <inkml:trace contextRef="#ctx0" brushRef="#br0" timeOffset="373426.5051">20376 13038 19 0,'10'5'102'16,"-2"2"-3"-16,-6 1-9 0,-2 1-1 15,-8-2-5-15,-4 1-56 16,-9 1-28-16,0 4 0 16,1 4 0-16,-3 4 0 15,0 1 0-15,0 6 0 0,-1 4 0 16,3 6 0-16,0 2 0 15,3 6 0-15,3 1 0 16,3 3 0-16,6 0 0 0,1-7 0 16,7-7 0-16,7-7 0 15,7-7 0-15,11-16 0 16,6-8 0-16,7-19 0 15,3-10 0-15,7-12 0 0,-3-5 0 16,3-9 0-16,-7-4 0 16,-4 0 0-16,-8 3 0 15,-10 3 0-15,-4 6 0 16,-13 3 0-16,-4 7 0 0,-9 7 0 15,-9 5 0-15,-5 12 0 16,-10 3-7-16,-6 15-73 16,2 15-3-16,-5 3-1 15,5 9-7-15,-4-8-4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cm"/>
          <inkml:channel name="T" type="integer" max="2.14748E9" units="dev"/>
        </inkml:traceFormat>
        <inkml:channelProperties>
          <inkml:channelProperty channel="X" name="resolution" value="684.58545" units="1/cm"/>
          <inkml:channelProperty channel="Y" name="resolution" value="1213.09827" units="1/cm"/>
          <inkml:channelProperty channel="F" name="resolution" value="1.41944" units="1/cm"/>
          <inkml:channelProperty channel="T" name="resolution" value="1" units="1/dev"/>
        </inkml:channelProperties>
      </inkml:inkSource>
      <inkml:timestamp xml:id="ts0" timeString="2017-03-23T19:21:18.7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1774 1454 16 0,'-5'-6'67'0,"-1"-1"4"0,0 1-4 16,0-3-2-16,2-1-32 15,2 0-14-15,2 10-7 16,-7-12 3-16,7 12-1 15,3-13 3-15,1 5-5 0,-2 1 4 16,-6 0 1-16,4 7-1 16,10-10-1-16,0 3-4 15,5-1-1-15,-5 2-2 0,11-1-2 16,-1 1-2-16,3-3-4 15,2 2 0-15,2 2 0 16,0-2 0-16,4 1 0 16,-2 5 0-16,0 1 0 0,2 1 0 15,-2 3 0-15,-3 0 0 16,-1 0 0-16,-2 0 0 15,-2 2 0-15,-1 3 0 16,-9 0 0-16,-3 2 0 0,-4 4 0 16,-2-3 0-16,2 22 0 15,-20 2 0-15,3-24 0 16,-5 2 0-16,-17 15 0 15,-9-3 0-15,7-1 0 16,4-6 0-16,6-6 0 0,8-9 0 16,5 0 0-16,-1 7 0 15,7-8 0-15,8-3 0 16,-14 12 0-16,10-5 0 15,4 3 0-15,4 3 0 0,8 5 0 16,7-6 0-16,1 7 0 16,1 1 0-16,6-2 0 15,0 7 0-15,-2-4 0 0,-7-1 0 16,-3-6 0-16,-1 4 0 15,-6-1 0-15,-1 3 0 16,-3 0 0-16,-4 1 0 16,-13 2 0-16,-3 8 0 0,-13 2 0 15,-4-2 0-15,-13 2 0 16,-1-1 0-16,-15 7 0 15,2-2 0-15,-2-3 0 16,2-4 0-16,12-3 0 0,7-7 0 16,10 4 0-16,8-10 0 15,9-12-76-15,14-5-13 16,12-15-1-16,13-4-9 15,-17-4-1-15</inkml:trace>
  <inkml:trace contextRef="#ctx0" brushRef="#br0" timeOffset="417.0417">2561 2107 84 0,'27'0'96'16,"0"4"-6"-16,-15 1-7 15,1-2-3-15,-13-3-2 16,10 20-78-16,-10-10 0 15,0 2-6-15,0 1-4 0,0 0 2 16,0 4 2-16,0 1 1 16,0-1 0-16,-4 0 4 15,0-6 4-15,0-2 1 0,4-9 0 16,-7 6 0-16,7-6-2 15,-6-9 0-15,4 0 1 16,2-3-2-16,2-2-4 16,2-2 0-16,3 3 0 0,1-3-5 15,4 4-7-15,1 5-30 16,11 5-34-16,-9 2-2 15,4 0-2-15,-9 5-6 16,-4 7 5-16</inkml:trace>
  <inkml:trace contextRef="#ctx0" brushRef="#br0" timeOffset="104545.4534">3677 1148 7 0,'0'0'82'0,"13"-7"2"15,-13 7-4-15,10-8-2 16,-10 8-4-16,8 0-48 16,-8 0-12-16,0 0-4 0,5-11-2 15,-5 11-1-15,0 0-1 16,6 6-3-16,-6-6 0 15,2 18-1-15,-2-5 1 16,0 13-2-16,6-14 1 0,-6 68-1 16,-8 6 0-16,-3 16 2 15,-1 24 1-15,-7 8 1 16,-7-11-1-16,-5 2-1 15,2-27-3-15,0-8 0 0,4-13 0 16,2-11 0-16,7-19 0 16,5-25 0-16,11-22 0 15,0-28 0-15,6-19 0 16,17-23 0-16,-2-15 0 0,8-16 0 15,-13 45 0-15,3-5-3 16,4-6 0-16,1-13 1 16,3 7 1-16,2-2 2 15,-2 8 0-15,4-4-1 0,0 2 3 16,0 2-4-16,-4 13 3 15,0 5 1-15,0-2-3 16,0 10 0-16,0 1 0 16,-1 8 0-16,-3 15 0 15,-2 6 0-15,-5 11 0 16,-3 13 0-16,-5 5 0 0,-2 12 0 15,-6 0 0-15,-6-18 0 16,-6 80 0-16,-3-15 0 16,-6 12 0-16,-1-4 0 0,-5-39-5 15,0 1 2-15,2-17 1 16,5-29-3-16,7-1 4 15,-1-1 1-15,-1 1 2 16,3 0-1-16,4-4 0 0,-3 1 1 16,11 3 1-16,-8 0 0 15,8 0 1-15,-4 11-4 16,2 0 0-16,2 11 0 15,0 10 0-15,6 3 0 0,-2 9 0 16,4 6 0-16,3 3 0 16,1 7 0-16,3-2 0 15,-1-5 0-15,0-4 0 0,1 3 0 16,-5-4-72-16,1-24-15 15,5-8-1-15,-16-16-7 16,13-3-3-16</inkml:trace>
  <inkml:trace contextRef="#ctx0" brushRef="#br0" timeOffset="104949.4938">4112 1773 31 0,'16'-5'93'0,"1"-1"-2"15,-5 1-5-15,2 7-3 16,3 11-2-16,-3 2-35 15,1 1-46-15,8 2 0 0,4-2 0 16,1 1 0-16,3-2 0 16,0-2 0-16,-2-13-6 15,-2-2 1-15,-8-9 1 0,-5 1 2 16,-7-6 1-16,-3-2 3 15,-4-3-1-15,-6 1 1 16,-7-1 1-16,-3 1-1 16,-1 2 0-16,-2 2 1 0,-3 6 0 15,-1 3-3-15,0 6 0 16,-2 7 0-16,-4 10 0 15,3 9 0-15,-5 9 0 0,2 4 0 16,2 3 0-16,0 4 0 16,4 4 0-16,5-2 0 15,7-1 0-15,5-1 0 16,10-5 0-16,13-10 0 15,10-8 0-15,14-7 0 0,6-4-75 16,13-27-8-16,11-17-2 16,-5-13-7-16,4-8-6 15</inkml:trace>
  <inkml:trace contextRef="#ctx0" brushRef="#br0" timeOffset="105374.5364">4816 1618 67 0,'0'0'97'0,"-6"-4"-2"16,-8 4-7-16,-9 14-3 15,-4 7-6-15,-8 4-79 16,0 5 0-16,2 9 0 0,8 5 0 16,2 1 0-16,7 6 0 15,3-6 0-15,7-6 0 16,6-4 0-16,0-8 0 15,6-11-17-15,7-16-2 0,3-18-5 16,3-16 0-16,6-13 3 16,-1-11 3-16,5 1 7 15,0-5 6-15,-2 5 5 16,0 10 7-16,-4 14 11 0,-5 15 1 15,-1 16 1-15,-5 15 1 16,-1 10-1-16,-5 16-3 16,-2 11-2-16,-4 13-13 15,0 6-2-15,-4 7 0 0,-11 8 0 16,-3 1 0-16,-5 7 0 15,-12 4 0-15,-4-2 0 16,-7 1 0-16,-3-2 0 0,-5-5 0 16,0-13 0-16,11-9 0 15,-1-24 0-15,9-27-67 16,23-18-22-16,8-33-2 15,10-22-6-15,12-20-3 0</inkml:trace>
  <inkml:trace contextRef="#ctx0" brushRef="#br0" timeOffset="105811.5801">5038 1670 11 0,'16'-11'102'15,"1"9"-4"-15,5-3-6 0,-3 5-2 16,-9 4-5-16,-10 11-52 0,-10 4-33 15,-2 0 0-15,-1 12 0 16,3 7 0-16,0 6 0 16,-1 10 0-16,5-4 0 15,0 0 0-15,2-8 0 0,2 2 0 16,2-14 0-16,0-8 0 15,6-13 0-15,6-13 0 16,5-17 0-16,5-17 0 16,5-11 0-16,4-11-7 0,4-8-3 15,-16 31 0-15,4-4 1 16,-3 4 7-16,3 0 4 15,14-27 5-15,-1 9 2 16,-10 14 4-16,-13 28-6 0,-1-2-7 16,3 7 0-16,-1 15 0 15,-8 13 0-15,-4 16 0 16,-4 5 0-16,2 12 0 15,0 4 0-15,7 10 0 0,-3-20 0 16,10-20-41-16,9 12-45 16,0-20-6-16,4-13 0 15,-3-21-8-15,5-11 0 16</inkml:trace>
  <inkml:trace contextRef="#ctx0" brushRef="#br0" timeOffset="108506.8496">5769 833 50 0,'2'-40'87'0,"-2"40"-4"16,2-27-1-16,1-1-7 15,1 8-2-15,0-2-62 16,-2 7-9-16,2 0 0 15,-4 15 3-15,0 0-2 0,0 0 0 16,-14 51-3-16,5-16 3 16,-3 5-2-16,2 17 1 15,-19 47-1-15,4 32-1 16,-2 0 6-16,4 7 0 15,-4-10 0-15,7-7 0 0,-1-24-2 16,6-15-4-16,9-27 0 16,6-21 0-16,0-9 0 15,19-15 0-15,2-12 0 0,16-19-17 16,0-17-23-16,13-21-41 15,10-2 0-15,-27 22-7 16,0-2-3-16,0-3-3 16</inkml:trace>
  <inkml:trace contextRef="#ctx0" brushRef="#br0" timeOffset="108928.8918">6042 1491 33 0,'19'-28'91'0,"-3"4"-4"0,-3 1-1 16,-3 6-5-16,-6 2 0 0,-4 3-56 16,-6 2-12-16,-2 10-5 15,-7 2-4-15,-1 10-2 16,-1 0-2-16,1 28 0 15,-28 6 0-15,9 10 0 0,4 12 0 16,4 2 0-16,9 2 0 16,9-12 0-1,9-14 0-15,2-10 0 0,11-15-4 16,5-16-12-16,3-14-18 0,2-26-36 15,10-4-13-15,-17 8-1 16,3-7 19-16,2 2 26 16,-3-2 19-16,-1-6 25 15,-1 1 27-15,1 7 44 0,-5-3 7 16,3 2-2-16,-7 3-23 15,2 10-22-15,1 2-14 16,-5 16-10-16,4 10-2 16,-6 5-10-16,-4 22 0 0,-2 21 0 15,-2 7 0-15,8 4 0 16,-2 3-4-16,15-17-38 15,12-27-40-15,-4-22-3 16,6-12-3-16,-17-5-8 16,3-3 1-16</inkml:trace>
  <inkml:trace contextRef="#ctx0" brushRef="#br0" timeOffset="109179.9168">6464 1453 83 0,'12'-30'96'16,"3"1"-5"0,-1 10-7-16,1 1 0 0,-3 7-11 15,1 5-73-15,7 25 0 16,-9 15 0-16,-7 26 0 0,-8 5 0 15,-5 3 0-15,-5 6 0 16,-1-6 0-16,-1-9 0 16,1-20 0-16,5-5 0 15,2-14 0-15,1-9 0 0,7-11 0 16,11-18 0-16,7-17 0 15,-5 10 0-15,5-1 0 16,3-5 0-16,4-1 0 16,0-2 0-16,6-1-12 0,0 1-67 15,4-8-4-15,0 3-4 16,2 1-6-16,-2-1-3 15</inkml:trace>
  <inkml:trace contextRef="#ctx0" brushRef="#br0" timeOffset="109386.9376">7065 1281 1 0,'21'-5'106'16,"-2"0"-7"-16,-1 5-4 15,-5-2-2-15,1 10-5 0,-8 4-59 16,-4 3-29-16,11 31 0 16,-3 5 0-16,-6 2 0 15,-6 16 0-15,-16-2 0 16,3 18 0-16,-12-4 0 0,0-17 0 15,1-10-25-15,-5-11-58 16,10-15-5-16,4-31 2 16,13-24-8-16,4-29 3 15</inkml:trace>
  <inkml:trace contextRef="#ctx0" brushRef="#br0" timeOffset="109546.9536">7158 1148 0 0,'19'-59'97'0,"-2"14"4"16,1 7-7-16,-5 5-6 0,3 5-8 15,-3 10-29-15,-1 22-118 16,-2 3-24-16,3-1 3 16,-5 21-7-16,0-10-6 0</inkml:trace>
  <inkml:trace contextRef="#ctx0" brushRef="#br0" timeOffset="109886.9876">7365 1183 70 0,'6'0'103'0,"5"6"-3"16,-1-4-10-16,2 2-1 15,7-1-30-15,4 11-59 0,-3-15 0 16,9 2 0-16,-2 11 0 16,4 7 0-16,-4-11 0 15,-2-1 0-15,-2-4 0 16,-5 7 0-16,-3 4 0 0,-15-14 0 15,4 17 0-15,-4 10 0 16,4 20 0 0,-16 4 0-16,-21 16 0 0,-15-8 0 15,-6 2 0-15,-2 5 0 16,11-15 0-16,18-16 0 0,6-7 0 15,11 2 0-15,10-9 0 16,15-3 0-16,11-10 0 16,18-6 0-16,8-14 0 0,7-19-63 15,12 10-24-15,-5-16 0 16,-2-4-7-16,-8-4-5 15</inkml:trace>
  <inkml:trace contextRef="#ctx0" brushRef="#br0" timeOffset="110279.0268">7925 1431 93 0,'-4'-12'102'0,"-2"5"-10"0,6 7 1 16,-12-9-5-16,16 8-45 16,-4 9-43-16,0-2 0 15,0-6 0-15,12 12 0 16,-4-7 0-16,7 1 0 15,-1-6 0-15,5 0 0 0,-3-7-12 16,3 3-2-16,0-1 1 16,-1-4 6-16,-5-7 3 15,1-3 6-15,-6 3 5 0,-1-5 1 16,-3 7 1-16,-4 1 0 15,-4-3 0-15,-9 10-3 16,-5 3-6-16,-5 3 0 16,15 9 0-16,-50 22 0 15,-4 14 0-15,8 12 0 0,4 13 0 16,17 5 0-16,9-13 0 16,17-2 0-16,16-25 0 15,11-7 0-15,9-12 0 16,15-13 0-16,-1 3-55 0,13-21-32 15,-25 0-4-15,6-2-3 16,-2-7-7-16</inkml:trace>
  <inkml:trace contextRef="#ctx0" brushRef="#br0" timeOffset="110752.0741">8395 1489 0 0,'31'-24'100'16,"-2"3"0"-16,-11 6-4 0,1 5-8 16,-9 2-2-16,-4 7-45 15,-6 1-41-15,-4 5 0 16,-4 3 0-16,-2-3 0 15,-30 34 0-15,-7 4 0 0,-7 0 0 16,8 16 0-16,5-1 0 16,8 9 0-16,10 0 0 15,13-19 0-15,6-6 0 16,4-14 0-16,10-5 0 0,5-23 0 15,9-17 0-15,-9-7 0 16,4-11 0-16,7-6 0 16,3-8 0-16,4-12 0 15,1-2 0-15,1-3-4 16,2-9 0-16,-2 2 2 0,2-3 0 15,-2-2 3-15,0 3 7 16,-6 0-5-16,0 1-3 16,-2 16 0-16,-2-3 0 15,-4 14 0-15,-9 18 0 16,-12 29 0-16,0-18 0 0,2-1 0 15,-16 24 0-15,-3 25 0 16,-1 9 0-16,-9 47 0 16,-23 39 0-16,7 17 0 15,-1-11 0-15,13 6 0 16,13-14 0-16,18-2 0 0,12-39 0 15,23-30-15-15,13-11-74 16,3-28-4-16,11-11-1 16,0-26-6-16,9-9-2 0</inkml:trace>
  <inkml:trace contextRef="#ctx0" brushRef="#br0" timeOffset="111129.1118">9660 1079 82 0,'47'-46'100'16,"1"3"-8"-16,-9 9-7 16,-2 0 2-16,-8 8-22 0,-29 26-65 15,27-21 0-15,-2 1 0 16,-11 17 0-16,9 16 0 15,-23 8 0-15,-4 7 0 16,-8 8 0-16,-3 5 0 16,-1 3 0-16,-3 38 0 15,-22 40 0-15,-1 8 0 0,-1 6 0 16,8-10 0-16,4-29 0 15,14-9 0-15,7-22 0 0,12-28 0 16,12-13 0-16,13-20 0 16,10-18 0-16,13-20 0 15,10-13 0-15,-27 17-35 16,4-2-52-16,3 1-3 15,1-4-5-15,-2 2-3 0,0-2-2 16</inkml:trace>
  <inkml:trace contextRef="#ctx0" brushRef="#br0" timeOffset="111279.1268">10265 1524 51 0,'31'-19'99'16,"-6"3"-4"-16,-6 2-2 0,10 2-3 15,-21 7-7-15,0 10-83 16,-8 11 0-16,-2 10 0 16,-12 16 0-16,-7 6 0 15,2 2 0-15,3 5 0 0,-3-4 0 16,11-16-44-16,4-1-47 15,0-12 2-15,4-22-6 16,-6-12-4-16</inkml:trace>
  <inkml:trace contextRef="#ctx0" brushRef="#br0" timeOffset="111450.1439">10321 1255 101 0,'8'-38'103'0,"3"-1"-8"15,-3 2-7 1,0 3 1-16,7 18-54 0,-7 7-62 15,6 4-60-15,-1 5-2 16,-3 9-6-16,-4-4-5 0,5 8-2 16</inkml:trace>
  <inkml:trace contextRef="#ctx0" brushRef="#br0" timeOffset="111852.1841">10526 1241 3 0,'14'0'104'16,"-3"7"-5"-16,-1-1-2 15,2 5-5-15,1 2-2 16,1 3-64-16,-8 2-26 0,19 39 0 15,-6-8 0-15,-11 12 0 16,-10-5 0-16,-8 1 0 16,-5 3 0-16,3 1 0 15,-3-15 0-15,1-5 0 0,-3-4 0 16,7-14 0-16,2-14 0 15,8-9 0-15,6-15 0 16,13-20 0-16,-7 10 0 16,13-6 0-16,-3-4 0 0,3-3 0 15,2-1 0-15,2-4 0 16,-2 6 0-16,0 1 0 15,0 1 0-15,4 1 0 16,-9 4 0-16,5 4 0 0,-2 8 0 16,0 6 0-16,0 7 0 15,-5 32 0-15,-9 25 0 16,-5 14 0-16,-4 4 0 15,-2 13 0-15,-6-14 0 0,-2-8-55 16,12-25-35-16,0-25-3 16,6-17-7-16,-4-18 0 15</inkml:trace>
  <inkml:trace contextRef="#ctx0" brushRef="#br0" timeOffset="112247.2236">11129 1503 4 0,'27'-20'106'0,"-14"11"-3"16,5 9-6-16,9-2-4 0,8 18-4 15,2 10-70-15,3 5-19 16,-1-3 0-16,-8-14 0 16,-10-14 0-16,1-1 0 15,-1-7 0-15,6-3 0 16,-6 2 0-16,1-5 0 0,-5-4 0 15,-1-2 0-15,-5-1 0 16,1-1 0-16,-12 0 0 16,0-1 0-16,-4 7 0 0,-6 4 0 15,-9 3 0-15,1 0 0 16,-30 12 0-16,19 6 0 15,-2-2 0-15,-33 24 0 16,-2 10 0-16,10 10 0 16,11 9 0-16,14-3 0 15,16-13 0-15,17-1 0 0,8-13 0 16,17-6 0-16,8-5 0 15,13-3 0-15,2-16 0 16,14 0 0-16,10-7-79 0,-8-18-10 16,9-1 0-16,-44 5-8 15,4 1-5-15</inkml:trace>
  <inkml:trace contextRef="#ctx0" brushRef="#br0" timeOffset="112680.2668">11931 1461 5 0,'17'-25'103'15,"-3"5"0"-15,-3-2-9 16,-3 1-3-16,-4 2-5 0,0 8-57 15,-4-2-29-15,-6 13 0 16,-4 0 0-16,-5 8 0 16,-3 4 0-16,-7 27 0 15,-27 4 0-15,1 12 0 0,1 1 0 16,9 9 0-16,1-7 0 15,13-8 0-15,11-6 0 16,16-19 0-16,2-10 0 16,17-12 0-16,9-12 0 0,10-19 0 15,-16 10 0-15,5-6 0 16,0-4 0-16,4-3-10 15,-2-4 5-15,4 1 1 16,-6-3 5-16,2 4 2 0,-2-2 6 16,2 2-3-16,-8 0-6 15,1 5 0-15,-5 6 0 16,1 9 0-16,-7 2 0 0,-1 9 0 15,-2 2 0-15,-8 0 0 16,2 42 0-16,-2 17 0 16,-2 1 0-16,4 8 0 15,0-8 0-15,17-27-31 16,10-11-55-16,-12-28-8 0,1-10-3 15,5-8-6-15,4-2 3 16</inkml:trace>
  <inkml:trace contextRef="#ctx0" brushRef="#br0" timeOffset="112943.2931">12397 1472 17 0,'28'-34'98'16,"1"6"2"-16,0 2-7 0,-6 7-4 15,0 7-1-15,0 3-62 16,-5 2-26-16,11 29 0 16,-12 24 0-16,-9 12 0 0,-14 2 0 15,-7 12 0-15,-5 2 0 16,-1-4 0-16,-8-15 0 15,7-18 0-15,-3-8 0 16,6-7 0-16,5-8 0 0,6-14 0 16,8-14 0-16,16-14 0 15,13-13 0-15,-6 13 0 16,4-4 0-16,8 0 0 15,7-3 0-15,7-11-29 0,3 1-62 16,4 4 1-16,4 3-6 16,-4-10-1-16,2 12-3 15</inkml:trace>
  <inkml:trace contextRef="#ctx0" brushRef="#br0" timeOffset="113382.3371">14263 1174 0 0,'44'6'97'0,"-5"1"1"15,-2 5-4-15,-6 2-8 16,-4-3 1-16,-2 13-38 0,-15 17-49 16,21 15 0-16,-19 9 0 15,-9 6 0-15,-16 1 0 16,-5 11 0-16,-5-4 0 15,-6-3 0-15,-2-29 0 0,0-8 0 16,6-12 0-16,4-6 0 16,7-13 0-16,8-8 0 15,6-8 0-15,4-14 0 16,14-12 0-16,9-7 0 0,-8 16 0 15,6-5 0-15,-3-3 0 16,9 1 0-16,0-2 0 16,7 3 0-16,-3-4 0 0,6 1 0 15,-4 3 0-15,7 1 0 16,-5 1-86-16,2 3-1 15,-5 6-8-15,1-3-4 16,-8 2-7-16</inkml:trace>
  <inkml:trace contextRef="#ctx0" brushRef="#br0" timeOffset="113786.3775">14997 1328 0 0,'6'10'104'0,"-6"-1"-3"0,0-9-6 16,2 9-6-16,6 3-2 15,1-2-52-15,5 6-35 16,3-7 0-16,6 8 0 0,1-6 0 15,7-3 0-15,0-8 0 16,0 0 0-16,2-7 0 16,0-3 0-16,1-6-11 0,-3 6 1 15,-2-2 5-15,-1 1-2 16,-5-3 5-16,-2 0 3 15,-5-6 4-15,-7 4-2 16,-9-3 1-16,-2 5-1 0,-13 2 1 16,-6 6 1-16,-5 3-1 15,-5 6 2-15,-9 7-6 16,9-10 0-16,-56 50 0 15,11-2 0-15,2 9 0 16,16 16 0-16,12 0 0 0,17-2 0 16,19-2 0-16,20-29 0 15,13-7 0-15,8-7 0 16,6-13 0-16,15-8 0 0,8-10-76 15,8-13-14-15,4-15-2 16,-1-10-2-16,-34 16-6 16</inkml:trace>
  <inkml:trace contextRef="#ctx0" brushRef="#br0" timeOffset="114283.4272">15822 1267 12 0,'27'-26'104'0,"-5"-4"-6"15,1 8-3-15,-23 22-7 16,31-41 2-16,-25 32-66 15,-6 9-24-15,0 0 0 16,-8 9 0-16,-9 0 0 16,1 11 0-16,-25-4 0 0,16 20 0 15,-2-1 0-15,-21 37 0 16,1 5 0-1,10 6 0-15,8-25 0 0,18-13 0 16,11-36 0-16,2-3-5 16,9-15-11-16,3-4 1 0,3-12 5 15,1-1 4-15,1-1 5 16,0-2 6-16,1-7 6 15,3 7 0-15,-4-10 2 16,1 11 0-16,-1-6-13 0,4 9 0 16,-9 4 0-16,3 6 0 15,-3 15 0-15,-14 0 0 16,2 35 0-16,-4 36 0 15,-19 17 0-15,-3 27 0 0,-12 22 0 16,-5 2 0-16,-8-10 0 16,-5-33 0-16,0-1 0 15,-4-2 0-15,0-10 0 16,0-5 0-16,-2-16 0 0,9-10 0 15,5-21 0-15,9-26-41 16,23-19-45-16,12-30-2 16,18-22-4-16,21-32-4 0,21-19 0 15</inkml:trace>
  <inkml:trace contextRef="#ctx0" brushRef="#br0" timeOffset="114598.4587">15809 1532 77 0,'44'-52'96'0,"1"-4"-2"15,-3 10-4-15,1 10-3 16,-6 10-20-16,2 3-67 15,-3 10 0-15,1 8 0 0,-6 5 0 16,-19 2 0-16,23 55 0 16,-16 7 0-16,-13 12 0 15,-2 2 0-15,-12 15 0 16,-6-18 0-16,-13-8 0 15,-4-20 0-15,2-9 0 0,0-12 0 16,6-4 0-16,4-13 0 16,11-9 0-16,8-16 0 15,8-18 0-15,7 11 0 16,1-8 0-16,15-3 0 0,3-7 0 15,3 0 0-15,2 1 0 16,9-1 0-16,-1-4 0 16,-3-3-75-16,9 0-11 0,-3 9-2 15,2-8-7-15,-9 12-4 16</inkml:trace>
  <inkml:trace contextRef="#ctx0" brushRef="#br0" timeOffset="115002.4991">16810 1278 5 0,'8'7'106'0,"0"9"-7"0,-1-2-4 15,-3-5-4-15,0 4-2 16,4 1-63-16,0 1-26 0,11-1 0 16,0-1 0-16,7-10 0 15,5-2 0-15,5-1 0 16,3-7-6-16,-4-11-26 0,0-3 1 15,0-2 10-15,3 4 9 16,-5-2 3-16,-2 4 6 16,-2-2 8-16,-29 19 15 15,41-42 3-15,-41 42-4 0,18-46-2 16,-20 32-6-16,-10 5 1 15,-9 5-5-15,-10 6-7 16,-4 5 0-16,-6 10 0 16,-5 3 0-16,-16 44 0 15,-31 5 0-15,13 5 0 0,11-1 0 16,24 8 0-16,16-11 0 15,23-7 0-15,16-17 0 16,17-17 0-16,14-11 0 0,15-9 0 16,4-15 0-16,10-14-79 15,-26 3-12-15,-1-3-3 16,3-5-5-16,1-7-1 15</inkml:trace>
  <inkml:trace contextRef="#ctx0" brushRef="#br0" timeOffset="115362.5351">17643 1298 20 0,'47'-34'102'0,"-9"4"-3"15,-5-4-13-15,-33 34-3 0,45-44 2 16,-37 32-49-16,-8 12-36 16,0 0 0-16,-10 6 0 15,-4 8 0-15,-5 5 0 16,-4-4 0-16,1 1 0 0,-3-2 0 15,2 7 0-15,0 11 0 16,5-7-5-16,-1-3 1 16,5 4 2-16,-11 4 6 0,25-9 0 15,-2 0-1-15,6-6-3 16,4 1 0-16,17 14 0 15,-13-19 0-15,-3 4 0 16,-3 13 0-16,-12-2 0 16,-21 2 0-16,-8 1 0 15,-15-2 0-15,-2 6 0 16,-6-7 0-16,7 7 0 0,18-15-77 15,6-18-11-15,14 0-1 16,13-21-6-16,13 9-4 16</inkml:trace>
  <inkml:trace contextRef="#ctx0" brushRef="#br0" timeOffset="115750.5739">17808 1340 5 0,'62'-41'109'0,"2"6"-9"0,-4 6-4 15,2-8-4-15,-10 12-6 16,-4 13-63-16,-13 6-23 15,-8 1 0-15,-13 5 0 16,-6 10 0-16,-8 6 0 0,-8 0 0 16,-9-1 0-16,-3 10 0 15,-30 15 0-15,5 16 0 16,1-8 0-16,26-25 0 15,-3 2 0-15,2 17 0 16,17-29 0-16,2 9 0 16,11 12 0-16,-3-25 0 0,0-3 0 15,3-2 0-15,-3 8 0 16,6 5 0-16,-1 2 0 15,-7 5 0-15,-6-6 0 16,-6 4 0-16,-7-1 0 16,-5 12 0-16,-7-13 0 0,-2 6 0 15,-6-7 0-15,6 0 0 16,-2-7 0-16,6-7-31 15,9-1-53-15,8-20-2 16,10-2-4-16,12-14-2 0,20 1-3 16</inkml:trace>
  <inkml:trace contextRef="#ctx0" brushRef="#br0" timeOffset="115937.5926">18226 1469 87 0,'39'-25'99'0,"-4"1"-3"16,-2 3-9-16,-2 1 2 15,-2 3-36-15,-2 9-53 0,-4 1 0 16,-7 7 0-16,-3 9 0 15,14 19 0-15,-31 23 0 16,-40 12 0-16,19-2 0 16,5 13 0-16,-5 0-57 0,4-34-29 15,5-13-4-15,16-27-6 16,0-15-8-16</inkml:trace>
  <inkml:trace contextRef="#ctx0" brushRef="#br0" timeOffset="116093.6082">18536 1194 78 0,'23'-52'102'0,"-5"8"-4"16,1 2-10-16,-19 42-7 16,31-46-17-16,-19 37-64 0,-4 9-66 15,3 8-20-15,-3 1 0 16,2 7-10-16,-1-6-3 15</inkml:trace>
  <inkml:trace contextRef="#ctx0" brushRef="#br0" timeOffset="116495.6484">18842 1187 1 0,'23'0'105'15,"-3"8"-2"-15,-3-5-7 0,-1 2-4 16,-3-5-4-16,1 4-62 16,-8 1-26-16,1 9 0 15,-5-7 0-15,-2 12 0 0,-7-6 0 16,-3 12 0-16,-4-4 0 15,-3 10 0-15,-20 11 0 16,6 28 0-16,-2-7 0 16,6 9 0-16,6-3 0 15,15-9 0-15,6-14 0 0,19-37 0 16,8-9 0-16,6-14 0 15,-15-5 0-15,5 0 0 16,0-8 0-16,-5 2 0 16,3-5 0-16,0 1 0 15,-5-5 0-15,-3 2 0 0,-1-1 0 16,0 3 0-16,-7-10 0 15,-1 9 0-15,0 2 0 16,-2 2 0-16,-4 0 0 0,-2 8 0 16,-11 5 0-16,1 1-84 15,3 7-5-15,1-4 1 16,2 9-4-16,2-14-4 15</inkml:trace>
  <inkml:trace contextRef="#ctx0" brushRef="#br0" timeOffset="116914.6903">19104 1198 10 0,'31'-19'105'0,"4"13"-4"0,5 0-7 15,-9-5-3-15,0 3-2 16,-2-6-68-16,-2 21-21 16,-5 3 0-16,-1-1 0 15,-11 12 0-15,-1 1 0 0,-9 12 0 16,0-13 0-16,-19 51 0 15,-6-1 0-15,-4 3 0 16,0 9 0-16,-2 3 0 16,4-28 0-16,3-18 0 0,15-33 0 15,9-13 0-15,7-11 0 16,5-10 0-16,7-1 0 15,9-3 0-15,4-1 0 16,3-11 0-16,2 4 0 0,2-9 0 16,5 5 0-16,-5 5 0 15,4 3 0-15,3-5 0 16,1-4 0-16,-5 16 0 15,3-8 0-15,-4 20 0 16,-5 13 0-16,-5 8 0 0,-11 9 0 16,-7 8 0-16,-15 2 0 15,2 60 0-15,-5 26 0 16,-9-20 0-16,4 7 0 15,-1-13-56-15,3-24-31 0,8-20-2 16,8-45-10-16,19-12-5 16</inkml:trace>
  <inkml:trace contextRef="#ctx0" brushRef="#br0" timeOffset="117050.7039">20283 1757 13 0,'43'37'109'0,"-10"6"-11"15,-8-19-11-15,0-4-79 16,-9 12-7-16,-12-11-2 0,-6-27-82 15,-14 2-16-15,-1 1-10 16</inkml:trace>
  <inkml:trace contextRef="#ctx0" brushRef="#br0" timeOffset="131312.1299">3072 4539 50 0,'-9'8'84'16,"-3"-5"-4"-16,-9-3-2 0,-1 3-5 16,-9-3 0-16,2 2-72 15,2 2 1-15,-2 1-1 16,2 0 0-16,2 4 0 15,0 4 0-15,-1 3 1 0,3 3-1 16,2 8 0-16,0 4 0 16,3 5 0-16,-1 6 1 15,3 4-1-15,3 8 2 16,5 2 0-16,6 4 0 0,4 0 1 15,8-2-2-15,11-3 0 16,4-11-1-16,10-9 0 16,6-14-2-16,5-17 0 15,-1-13 0-15,3-19 0 0,-3-12 1 16,1-13 0-16,-1-10-1 15,-3-5 1-15,-9-6 0 16,-2-2 0-16,-2 4 1 16,-7 3-2-16,-3-1 0 0,-9 6 1 15,-3 7 0-15,-7 5 3 16,-3 9 0-16,-7 9 0 15,-8 7 0-15,1 6 2 0,-6 10 1 16,0 9-1-16,-1 2-1 16,5 9-5-16,0 3-5 15,9 5-19-15,2 15-51 16,8-14-5-16,4-1-5 0,2-9-4 15,7-3-5-15</inkml:trace>
  <inkml:trace contextRef="#ctx0" brushRef="#br0" timeOffset="131662.1649">3202 4054 41 0,'4'-8'88'0,"0"2"-2"15,-4 6-4-15,0 0-5 16,0 0-2-16,-6 0-64 15,-4 10-7-15,3 8 0 0,-3 7-2 16,-2 11 1-16,-1 13-1 16,-1 8 0-16,-1 9 2 15,-1 10 0-15,-3 5-1 16,1 9 1-16,-3 3-1 0,0 2 1 15,-1 3 0-15,-3 10 0 16,-2-1 0-16,-4 4-4 16,4-3 0-16,0-4 0 0,2-6 0 15,3-10 0-15,1-16 0 16,9-14 0-16,1-15-15 15,7-14-11-15,4-11-42 16,0-29-16-16,4-16-1 0,0-20-5 16,5-7-3-16</inkml:trace>
  <inkml:trace contextRef="#ctx0" brushRef="#br0" timeOffset="132178.2165">3105 3546 38 0,'12'-8'95'0,"-6"2"-5"16,1 3-5-16,-7 3-3 0,0 0-4 16,-15 16-45-16,1-3-34 15,-3 8-1-15,-1 5-1 16,-3 5 1-16,-2 7 0 0,-2 6 0 15,-4 0 1-15,3 3 0 16,1-5 0-16,2-5 2 16,2-5-2-16,5-6 0 15,3-11-2-15,13-15-2 16,0 0-4-16,15-29-6 0,10-8-2 15,6-10-2-15,8-5 2 16,4-4 2-16,1 0 5 16,-1 8 8-16,-8 4 8 0,-2 15 9 15,-10 9 5-15,-2 13 1 16,-7 7 1-16,-5 10-1 15,3 11-4-15,-2 6-5 16,7 10-8-16,-3 6-4 0,7 6 0 16,-2 6-9-16,3 1-71 15,7 0-3-15,-4-13-3 16,2-5-6-16,-9-18-6 15</inkml:trace>
  <inkml:trace contextRef="#ctx0" brushRef="#br0" timeOffset="132682.2669">3866 4587 76 0,'0'7'93'0,"0"-7"-4"15,0 12-6-15,8-12-1 16,2-1-1-16,5-4-74 0,9 0-7 16,12-2 0-16,1 1 0 15,10 1 0-15,1-2 0 16,1 1 0-16,1 2 0 0,-4 3 0 15,-3 1 0-15,-8 0-16 16,-2-4-60-16,0 8-7 16,-16 0-2-16,-7 6-7 15,-12-2-4-15</inkml:trace>
  <inkml:trace contextRef="#ctx0" brushRef="#br0" timeOffset="132912.2899">3812 4970 39 0,'0'30'102'0,"0"-7"-8"16,0-6-4-16,2-6-4 0,0-4-2 16,10 23-68-16,5-39-16 15,14 9 0-15,14 0 0 16,9 0 0-16,18 6 0 0,5 9-57 15,14-14-29-15,-6 5-1 16,-13-5-7-16,-8-1-6 16</inkml:trace>
  <inkml:trace contextRef="#ctx0" brushRef="#br0" timeOffset="136279.6266">6237 3489 52 0,'0'0'88'0,"-7"-12"-5"15,7 12-4-15,-12-10-4 16,4 9-3-16,1 1-65 15,1 13-6-15,2 9-1 0,0 9-2 16,0 7 1-16,0 10 1 16,-5 13 2-16,-1 7 1 15,0 5 1-15,-5 3 0 16,-1-1-1-16,-1 0-1 0,-1-3-4 15,1-6-7-15,-4-6-18 16,-3-9-48-16,5-5-3 16,-4-16-5-16,1-8-4 15,-9-17-1-15</inkml:trace>
  <inkml:trace contextRef="#ctx0" brushRef="#br0" timeOffset="136578.6564">5292 4388 71 0,'-13'18'93'0,"5"1"-5"16,2-4-6-16,4-8-2 16,2-7-1-16,10-1-71 15,13-5-4-15,18 4-1 0,11-5 0 16,14 2-3-16,13-2 0 15,8 6 0-15,10-4 0 16,2 4 0-16,4 2 0 16,-1-1 0-16,-1 1 0 15,0-1 0-15,0 4 0 0,-1-4 0 16,-5-6 0-16,-4-7-60 15,0 9-25-15,-17-2 0 16,-10 3-7-16,-25-3-3 0,-20 6 1 16</inkml:trace>
  <inkml:trace contextRef="#ctx0" brushRef="#br0" timeOffset="137261.7248">5840 5209 82 0,'10'2'92'0,"-4"1"-6"0,-6-3-5 16,-8 0-2-16,-13 3-2 15,-4 1-77-15,-4 5-2 16,1 4 2-16,-3 6 0 0,-3 6 1 15,-1 7 0-15,4 8 1 16,0 7 0-16,4 9 0 16,5 2 0-16,3 6 0 15,5 1-1-15,7 1-1 0,7-3 0 16,5-3 0-16,11-8 0 15,3-11 0-15,12-11-1 16,2-11-1-16,6-13 1 16,2-10 0-16,1-14 0 0,-3-11 0 15,-2-9 1-15,-4-5 0 16,-6-3 0-16,-6-5 0 15,-5 3-1-15,-5-2-1 16,-9 2-2-16,-2-1-2 0,-6 5-1 16,-9-1 1-16,-4 6 1 15,-3 3 2-15,-3 5 1 16,0 2 3-16,2 6 3 0,5 7 2 15,1 1 1-15,7 5-1 16,2 4-1-16,8 6-2 16,-4-8 0-16,4 8 0 15,12-8-1-15,7 2 0 0,7-4 2 16,10-3-4-16,7-1 0 15,9 2 0-15,-1-1 0 16,5 2 0-16,2 3 0 16,-8 1 0-16,-5 5 0 0,-4 3-2 15,-10 2-16-15,-4-2-21 16,4 2-43-16,-16-6 0 15,-3-5-4-15,-10-7-6 16,-2-5 0-16</inkml:trace>
  <inkml:trace contextRef="#ctx0" brushRef="#br0" timeOffset="137626.7613">6243 4841 89 0,'14'5'96'0,"1"1"-6"15,1-5-6-15,5-1-2 0,-3-8-12 16,11 1-70-16,2 1 0 15,5-1 0-15,3 1 0 16,-2 3 0-16,0 2 0 16,-4 1 0-16,-4 5-3 0,-10 3 0 15,-7 4 2-15,-6 3 0 16,-6 4 1-16,-6 1 2 15,-10 5-1-15,-3 2 1 16,-2 2 1-16,-1 1-3 0,-1-1 0 16,0 1 0-16,3 1 0 15,5-3 0-15,3 0 0 16,5-2 0-16,5 1 0 0,2-4 0 15,7 1 0-15,9-5 0 16,7 0 0-16,8-6 0 16,4-7 0-16,13-2-39 15,12-7-42-15,-5-10-3 0,1-5-3 16,-6-11-7-16,-1-4-3 15</inkml:trace>
  <inkml:trace contextRef="#ctx0" brushRef="#br0" timeOffset="138317.8303">7808 4055 84 0,'6'12'96'15,"-2"0"-6"-15,-4-1-7 16,0 5-2-16,-8 1-4 16,-21 5-77-16,10 11 0 0,-2 9 0 15,-1 11 0-15,-3 10 0 16,-4 9 0-16,-4 7 0 15,0 8 0-15,-4 7 0 16,-1-2 0-16,1-1 0 0,4-6 0 16,0-11 0-16,4-13 0 15,6-11 0-15,5-20 0 16,7-20 0-16,9-22 0 0,11-25 0 15,9-23 0-15,13-18-8 16,8-12-2-16,5-16 1 16,8-6 0-16,-3 1 3 15,5 4 4-15,-9 8 2 0,-1 12 4 16,-7 13 2-16,-4 8 2 15,-8 13 2-15,-2 11-1 16,-5 10-2-16,-5 10-7 0,1 13 0 16,-2 6 0-16,-1 5 0 15,3 15 0-15,-3 5 0 16,5 12 0-16,-1 5 0 15,-1 10 0-15,1 7 0 16,-3 5 0-16,0 8 0 0,-3 4 0 16,-3 6 0-16,2 2 0 15,-2 5 0-15,-2-4 0 16,1-2 0-16,-1-3 0 0,0-9 0 15,4-9 0-15,-2-10 0 16,-2-11 0-16,3-10 0 16,-7-13-27-16,0-15-58 15,0 0-3-15,-2-16-1 0,-7-14-6 16,-7-14-2-16</inkml:trace>
  <inkml:trace contextRef="#ctx0" brushRef="#br0" timeOffset="138544.853">7648 4559 94 0,'-8'10'98'0,"4"0"-7"16,4-10-4-16,-2 11-2 16,2-11-29-16,0 0-56 15,21 4 0-15,3-3 0 16,9 3 0-16,5 0 0 0,3 3 0 15,4-4 0-15,1-4-70 16,1 1-17-16,-5-12-1 16,-3-3-7-16,-12-10-2 15</inkml:trace>
  <inkml:trace contextRef="#ctx0" brushRef="#br0" timeOffset="138836.8823">8264 3958 64 0,'-6'6'95'16,"6"-6"-4"-16,-14 6-8 15,14-6-1-15,-7 0-1 0,7 0-69 16,5-3-9-16,7 3-3 16,5 0 0-16,5 0 0 15,5 0 0-15,4 0 0 0,6 1 0 16,5 2 0-16,-3-1-15 15,0-2-30-15,7 0-37 16,-9-2-3-16,-2-5-4 0,-8-6-5 16,-2-3 0-16</inkml:trace>
  <inkml:trace contextRef="#ctx0" brushRef="#br0" timeOffset="139081.9068">8760 3554 65 0,'3'-12'93'16,"-3"12"-2"-16,0 0-6 15,0 0-2-15,0 0-1 0,2 4-70 16,-2 7-12-16,-2 5 0 16,-1 10 0-16,-1 5 0 15,2 12 0-15,-2 6 0 0,0 11 0 16,-4 7 0-16,-1 4 0 15,-1 6 0-15,2-2 0 16,0 6-5-16,1-5-80 0,-5-4-2 16,6-6-2-16,-7-16-5 15,5-8-6-15</inkml:trace>
  <inkml:trace contextRef="#ctx0" brushRef="#br0" timeOffset="140952.0938">9422 3696 30 0,'-10'0'85'15,"10"0"-2"-15,-9 0-4 16,9 0-4-16,-10-6-1 15,10 6-61-15,-8-1-6 0,8 1-1 16,8 16-1-16,0 6 0 16,11 8 2-16,8 11-1 15,4 8 1-15,4 11 0 16,6 3 0-16,-1 9 0 0,3 5-2 15,2 3-2-15,-7 4-3 16,-7 3 0-16,2 5 0 16,-9-2 0-16,1 0 0 15,-6-2 0-15,0-7 0 0,-3-7 0 16,1-9 0-16,-3-12 0 15,-2-15 0-15,1-6 0 16,-5-14-30-16,-2-17-53 0,1-8-4 16,-10-22-3-16,-1-11-5 15,-8-17-1-15</inkml:trace>
  <inkml:trace contextRef="#ctx0" brushRef="#br0" timeOffset="141328.1313">9881 3662 76 0,'8'-2'96'0,"-2"0"-6"15,3 2-6-15,-9 0 0 0,4 9-3 16,-4-9-81-16,-6 22 0 15,-7 6 0-15,1 2 0 16,-7 9 0-16,-2 4 0 0,-10 7 0 16,-2 8 0-16,-6 3 0 15,-2 8 0-15,-3 1 0 16,-11 9 0-16,1 9 0 15,-8 6 0-15,0 3 0 0,-4 2 0 16,2-1 0-16,-1-4 0 16,8-6 0-16,7-9 0 15,0-11 0-15,19-14 0 16,4-12 0-16,9-17-13 0,24-15-70 15,2-20-3-15,15-13-3 16,-6-20-5-16,14-5-6 16</inkml:trace>
  <inkml:trace contextRef="#ctx0" brushRef="#br0" timeOffset="142200.2186">10518 4127 38 0,'0'0'91'0,"-13"-4"-1"16,13 4-6-16,0 0-2 16,0 0-4-16,-4-8-55 0,4 8-15 15,-2 6-2-15,4 6-1 16,4 4-1-16,2 10-2 15,3 4-2-15,-1 12 0 16,-2 4 0-16,3 8 0 0,-5 4 0 16,-2 9 0-1,-4 0 0-15,0 0 0 0,-2-1 0 16,-4-6 0-16,0-6 0 0,1-11 0 15,3-7 0-15,0-14 0 16,2-12 0-16,7-11 0 16,7-21 0-16,5-16 0 15,5-13 0-15,5-11 0 0,9-7 0 16,1-9 0-16,0 1 0 15,2-1 0-15,-3 10 0 16,-1 8 0-16,-4 14 0 16,-2 6 0-16,-6 12 0 0,0 8 0 15,-7 5 0-15,5 11 0 16,-5 4 0-16,-1 10 0 15,2 12 0-15,-5 7 0 0,3 5 0 16,-3 12 0-16,-1 8 0 16,-3-2 0-16,-2 4 0 15,2 0 0-15,-3-5 0 16,-1-5 0-16,-2-5 0 0,0-6 0 15,4-12 0-15,-3-3 0 16,1-6 0-16,-6-14 0 16,12 7 0-16,-4-15 0 15,9-19 0-15,4-15 0 0,10-15 0 16,4-15 0-16,14-19 0 15,5-11 0-15,6-15 0 16,4 0 0-16,-2 3 0 16,0 11 0-16,-10 15 0 0,-3 12-6 15,-1 23-81-15,-19 16 0 16,-10 19-4-16,-15 11-3 15,-4 11-3-15</inkml:trace>
  <inkml:trace contextRef="#ctx0" brushRef="#br0" timeOffset="144623.4609">3843 7376 78 0,'12'0'94'0,"3"5"-7"16,-9-3-4-16,2 2-3 0,-8-4-2 15,-18 7-72-15,18-7-7 16,-9 15 1-16,5-2-1 16,-4 7 1-16,-2 8 1 0,-5 6-1 15,-1 8 1-15,-7 9 0 16,-4 9 3-16,0 8-4 15,-6 7 0-15,-2 5 0 0,-2 4 0 16,-1 2 0-16,5-5 0 16,0-11 0-16,6-8 0 15,3-14 0-15,5-12 0 16,9-10 0-16,1-16 0 0,7-14 0 15,2-24 0-15,13-9 0 16,3-18 0-16,7-13 0 16,8-10 0-16,4-14 0 0,6-9 0 15,9-2 0-15,2-1 0 16,-1 5 0-16,1 5 0 15,0 9 0-15,-9 13 0 16,-1 12 0-16,-5 9 0 0,-12 18 0 16,-7 13 0-16,-3 9 0 15,-7 6 0-15,-8 5 0 16,8 9 0-16,-2 8 0 15,-4 8 0-15,5 6 0 0,1 8 0 16,0 8 0-16,2 10 0 16,-1 8 0-16,1 8 0 15,0 9 0-15,3 5 0 16,-5 4 0-16,0-1 0 0,3 1 0 15,-3-4 0-15,2-8 0 16,-1-7 0-16,-1-15 0 16,-4-12 0-16,0-8 0 0,0-13-37 15,-4-24-47-15,0 0-3 16,-12-28-3-16,-1-8-6 15,-3-15 2-15</inkml:trace>
  <inkml:trace contextRef="#ctx0" brushRef="#br0" timeOffset="144869.4854">3752 7649 89 0,'0'13'96'0,"0"-2"-6"15,2-1-6-15,-2-10-1 16,6 7-14-16,-6-7-69 0,6 7 0 15,3 2 0-15,9-1 0 16,1 2 0-16,6 1 0 16,6 0 0-16,4-2 0 0,6-1 0 15,2-5-8-15,1-2-32 16,1-7-42-16,3-7-2 15,-7-8-6 1,-4-3-2-16,-6-6-1 0</inkml:trace>
  <inkml:trace contextRef="#ctx0" brushRef="#br0" timeOffset="145145.5131">4713 7429 93 0,'27'16'95'0,"-2"2"-4"16,-5-4-7-16,1 0-1 16,-6-7-18-16,3-1-65 0,5 1 0 15,6-2 0-15,8 2 0 16,6-1 0-16,5-1 0 15,6-1 0-15,-5-1 0 16,3 1 0-16,-11-4-37 0,-8 0-44 16,5 1-4-16,-16-1-2 15,-3-1-6-15,-19 1-3 16</inkml:trace>
  <inkml:trace contextRef="#ctx0" brushRef="#br0" timeOffset="145378.5363">4870 7821 67 0,'0'28'102'0,"8"1"-7"16,1-14-8-16,1 0 0 16,-2-10-14-16,7-5-73 0,-1 1 0 15,17-1 0-15,6 0 0 16,13 0 0-16,8 4 0 15,14-2 0-15,7 0 0 16,6-1-8-16,14-1-76 0,-23-5-3 16,1 0-3-16,-19-9-5 15,-5 4-7-15</inkml:trace>
  <inkml:trace contextRef="#ctx0" brushRef="#br0" timeOffset="146802.6788">7206 6646 42 0,'10'-2'86'15,"-10"2"-3"-15,9-4-5 16,-9 4-2-16,0 0 0 0,0 0-63 16,0 0-7-16,0 0-1 15,0 12 0-15,0 6 1 16,-5 7 1-16,-3 9-2 15,0 11 0-15,-7 9 0 0,1 7-1 16,-3 3 0-16,-1-1-1 16,-3-3-4-16,7 0-9 15,-1-8-32-15,1-13-38 16,1-4 0-16,-5-15-7 0,-3-7-6 15,-6-13-1-15</inkml:trace>
  <inkml:trace contextRef="#ctx0" brushRef="#br0" timeOffset="147112.7098">6189 7326 48 0,'-10'27'92'16,"8"-3"-4"-16,2-5-6 15,14-7-1-15,7-12-2 0,10-3-47 16,10 0-29-16,15-4-2 16,12 2 1-16,15 0 1 15,8 3-3-15,4 0 0 16,0 2 0-16,6 2 0 15,-4 2 0-15,-4 3 0 0,-2-2 0 16,-2 3-9-16,-10-7-15 16,-5-1-55-16,-4 7-4 0,-14-5-1 15,-10 1-7-15,-21-3-4 16</inkml:trace>
  <inkml:trace contextRef="#ctx0" brushRef="#br0" timeOffset="147778.7764">6811 8052 49 0,'10'4'94'0,"-10"-4"-3"16,9 0-6-16,-9 0-3 0,-4-10-2 15,-7-6-50-15,-3 9-30 16,-1 0 0-16,-1 2 0 15,1 2 0-15,-3 3 0 16,-1 0 0-16,-4 8 0 0,3 7 0 16,-5 6 0-16,0 8 0 15,0 5 0-15,1 3 0 16,1 8 0-16,6 4 0 15,3 3 0-15,3-2 0 0,11 4 0 16,2-3 0-16,13-4 0 16,4-3 0-16,5-6 0 15,5-10 0-15,6-12 0 16,5-9 0-16,-3-13 0 0,2-13 0 15,-2-11 0-15,-4-10-4 16,-4-5 1-16,-4-5 0 16,-4 1 1-16,-9 0 0 0,-5 1 1 15,-7 4 0-15,-7 2 0 16,-5 2-1-16,0 3 0 15,-9 2 1-15,-2 2-1 16,2 5 0-16,-3 7 1 0,3 3 2 16,2 5 0-16,5 5 2 15,-1 7 0-15,7 1 0 16,8 0 0-16,-8 9 0 15,8-3 0-15,12 1-1 0,3 1 1 16,7-1-1-16,7-3-2 16,4 1 0-16,7-2 0 15,1-1 0-15,0-2 0 16,-1-2 0-16,-3 0-4 0,-4-5-16 15,-4-5-28-15,0-1-35 16,-8-6 0-16,-1-3-5 16,-11-9-4-16,-3 2 2 0</inkml:trace>
  <inkml:trace contextRef="#ctx0" brushRef="#br0" timeOffset="148197.8183">7268 7495 73 0,'23'3'91'15,"2"3"-5"-15,-5 1-6 0,5-1-1 16,-2 0-1-16,2 0-74 16,1-2-2-16,5 1-2 15,0 0 1-15,3 2-2 0,-8-2 0 16,-3 3 0-16,-8 1 0 15,-5 3 0-15,-8 3 0 16,-4 3 2-16,-10 1 0 16,-7 0 3-16,-2 4 0 15,-1 1 0-15,-3-2 0 0,-2 1 1 16,2 0-5-16,2 1 0 15,1-1 0-15,3-3 0 16,4 3 0-16,1-4 0 0,4-1 0 16,6-1 0-16,1-1 0 15,3 0 0-15,9-1 0 16,3 1 0-16,5-2 0 0,10 0 0 15,4-1 0-15,6-3 0 16,14-8-84-16,-7-9-2 16,-1-5-2-16,-10-16-6 15,-2-1-6-15</inkml:trace>
  <inkml:trace contextRef="#ctx0" brushRef="#br0" timeOffset="149048.9033">8395 6825 19 0,'-11'-1'88'0,"3"1"-2"0,8 0-4 16,-10-3-3-16,10 3-1 0,-11-4-53 15,11 4-12-15,0 0-4 16,0 13-1-16,7 6 1 15,5 7-2-15,4 11 1 16,5 13-8-16,4 10 0 16,4 10 0-16,4 8 0 0,2 8 0 15,0 2 0-15,0 0 0 16,-4 0 0-16,0-9 0 15,0-4 0-15,-6-9 0 0,-4-12 0 16,0-9-5-16,-9-11-35 16,-8-16-43-16,8-13-4 15,-7-18-3-15,1-16-5 16,-4-21 2-16</inkml:trace>
  <inkml:trace contextRef="#ctx0" brushRef="#br0" timeOffset="149311.9296">8845 6745 83 0,'0'0'97'16,"-4"6"-7"-16,-6 11-5 0,-5 12 0 16,-7 6-14-16,-5 12-71 15,-6 9 0-15,0 10 0 16,-9 9 0-16,-1 10 0 15,-1 9 0-15,-1-2 0 0,-5 2 0 16,5 0 0-16,-1 2 0 16,3-9 0-16,4-7 0 15,10-11-12-15,6-10-38 16,-2-20-33-16,19-18-1 0,6-21-6 15,8-27-6-15,9-20 3 16</inkml:trace>
  <inkml:trace contextRef="#ctx0" brushRef="#br0" timeOffset="149586.9572">8990 6962 54 0,'43'-9'95'15,"-8"0"-3"-15,-6 6-7 16,-4 3-1-16,-2 6-2 15,-7 2-63-15,7 12-19 0,0 9 0 16,6 8 0-16,6 7 0 16,0 11 0-16,2 11 0 15,-1 5 0-15,1 6 0 0,-6 0 0 16,4-1 0-16,-8 0 0 15,4-7 0-15,-4-6 0 16,-5-15-45-16,-7-8-38 16,3-12-3-16,-5-23-5 0,-5-11-4 15,-6-26 1-15</inkml:trace>
  <inkml:trace contextRef="#ctx0" brushRef="#br0" timeOffset="149877.9863">9540 6793 74 0,'0'9'96'16,"0"8"-6"-16,-4 4-4 16,-3 6-2-16,-1 8-3 15,-6 8-81-15,-7 6 0 0,0 14 0 16,-1 4 0-16,-5 8 0 15,-6 5 0-15,0 4 0 16,-7-3 0-16,-1 2 0 16,-2-3 0-16,-1-2 0 0,1-7 0 15,3-9 0-15,5-13 0 16,8-11-24-16,7-7-53 15,20-31-7-15,0-22-2 16,12-23-6-16,13-18-5 16</inkml:trace>
  <inkml:trace contextRef="#ctx0" brushRef="#br0" timeOffset="150130.0115">9703 6513 85 0,'12'18'95'16,"-3"2"-6"-16,1-7-6 16,-2-8 0-16,5 0-7 0,-1 2-76 15,13 0 0-15,10 1 0 16,6-1 0-16,11 3 0 15,4-1 0-15,2-2 0 16,8-1-2-16,-10 11-67 0,2-17-15 16,-5-1-2-16,-13-12-4 15,-7 2-7-15</inkml:trace>
  <inkml:trace contextRef="#ctx0" brushRef="#br0" timeOffset="150357.0342">10023 6665 77 0,'-2'29'96'0,"2"-2"-4"16,5-2-7-16,1 1 0 0,2-2-9 15,4 5-76-15,-3 6 0 16,5 11 0-16,3 7 0 15,-1 7 0-15,-3 6-27 16,-5 4-55-16,0 9-3 0,-8-7-2 16,-4 4-6-16,-8-12-2 15</inkml:trace>
  <inkml:trace contextRef="#ctx0" brushRef="#br0" timeOffset="151787.1772">10697 7283 61 0,'0'7'91'0,"0"-7"-2"15,11 6-6-15,-11-6-2 0,16 0-1 16,-5-5-64-16,5-1-9 16,11-1-4-16,6 2-3 15,6-1 0-15,11 3 0 16,8 1 0-16,6 1 0 0,0 1 0 15,4 3 0-15,0-1 0 16,1 4 0-16,-3-4 0 16,-2 1 0-16,-10-3-29 15,-9-9-53-15,5-4-4 0,-15-11-1 16,-8-1-7-16,-19-12-2 15</inkml:trace>
  <inkml:trace contextRef="#ctx0" brushRef="#br0" timeOffset="152061.2046">11127 6818 48 0,'-16'27'96'0,"5"-1"-4"15,-1-1-4-15,4 4-3 16,-3 2-3-16,-1 9-62 0,0 4-20 15,3 9 0-15,3 14 0 16,2 9 0-16,-2 8 0 16,2 6 0-16,-5 2 0 15,3 0 0-15,2-10-7 0,4-1-29 16,6-12-45-16,0-18-3 15,11-17-5-15,6-28-2 16,12-15-3-16</inkml:trace>
  <inkml:trace contextRef="#ctx0" brushRef="#br0" timeOffset="152314.2299">12870 6037 85 0,'39'15'95'0,"-16"9"-5"16,-7 6-7-16,-13 7-1 15,-6 6-6-15,14 6-76 0,-17 14 0 16,-5 6 0-16,-5 13 0 15,-1 0 0-15,3 8 0 16,-5-11-28-16,-4 1-52 0,11-6-4 16,-9-19-1-16,3-8-7 15,-9-20-5-15</inkml:trace>
  <inkml:trace contextRef="#ctx0" brushRef="#br0" timeOffset="152631.2616">11863 6989 76 0,'-4'15'95'15,"2"-1"-6"-15,2-4-5 0,4-1 0 16,9-6-1-16,7 5-83 15,11 2 0-15,13 2 0 16,16 0 0-16,12 2 0 0,17 1 0 16,12 0 0-16,11-2 0 15,8 1 0-15,6-3 0 16,4-1 0-16,4-6 0 15,3-2 0-15,-1-6 0 0,1-2 0 16,-5-9 0-16,-10-4-65 16,2 4-24-16,-21-2-2 15,-14 5-6-15,-27 1-4 16</inkml:trace>
  <inkml:trace contextRef="#ctx0" brushRef="#br0" timeOffset="153328.3313">12667 7748 63 0,'0'0'93'16,"-4"5"-5"-16,-8-5-5 16,-5 1-3-16,-5 1-2 0,-7 11-67 15,0-7-9-15,0 12-2 16,-2 2-1-16,2 8 2 15,-2 8 0-15,2 7 1 16,0 7 1-16,0 9 1 0,4 4-1 16,-2 4-3-1,9 4 0-15,3 2 0 0,5 1 0 16,8-6 0-16,2-7 0 0,12-6 0 15,7-14 0-15,8-12 0 16,6-15 0-16,2-12 0 16,8-11 0-16,-1-16 0 15,3-9 0-15,-4-15 0 0,-5-5 0 16,-3-4 0-16,-6-2 0 15,-7-5-6-15,-9 0 2 16,-7 1 1-16,-4 3 0 16,-11 5 2-16,-5 1 0 0,-5 2-2 15,-8 6 0-15,2 3-1 16,0 6 1-16,-4 7 2 15,7 7 2-15,1 8 2 16,4 5 2-16,3 2 1 0,7 5 2 16,3 4 1-16,6 0-9 15,4-3 0-15,13-4 0 16,12-4 0-16,8-3 0 0,9-4 0 15,9-1 0-15,7-1 0 16,5-2 0-16,-8 4-78 16,8 8-7-16,-14 1-3 15,-9 7-6-15,-19 1-5 0</inkml:trace>
  <inkml:trace contextRef="#ctx0" brushRef="#br0" timeOffset="154144.4129">12942 8243 10 0,'6'7'92'15,"-6"-7"0"-15,7 5-5 16,-7-5-6-16,0 0 0 0,-2 22-25 16,2-22-48-16,-2 12-6 15,2-3 0-15,0 7-2 16,2 9 0-16,0 4 0 0,2 11 0 15,-2 5 0-15,-2 8 0 16,0 6 0-16,-2 4 0 16,-11 7 0-16,-1-2 0 15,-3 1 0-15,-1-4 0 0,-3-5 0 16,0-7 0-16,5-8 0 15,1-11 0-15,3-11 0 16,4-9 0-16,8-14 0 0,-6-11 0 16,6-19 0-16,0-17 0 15,4-13 0-15,8-12 0 16,3-10 0-16,3-8 0 15,3-3 0-15,4 5 0 0,-1 7 0 16,5 8 0-16,-2 12 0 16,4 9 0-16,-4 9 0 15,4 9 0-15,-4 9 0 16,4 9 0-16,-4 6 0 0,0 9 0 15,0 2 0-15,-5 11 0 16,-3 9 0-16,0 1 0 16,-7 5 0-16,-2 3 0 15,-6 1 0-15,-4 1 0 0,-4-1 0 16,-8 2 0-16,-5-9 0 15,-12 4 0-15,-2-5 0 16,-4-1 0-16,-4-2 0 0,0-4 0 16,-7 1-66-16,5-14-20 15,-2-2-1-15,-1-5-6 16,5-5-6-16</inkml:trace>
  <inkml:trace contextRef="#ctx0" brushRef="#br0" timeOffset="155849.5833">13196 7486 12 0,'0'0'90'0,"15"3"0"15,-15-3-3-15,0 0-6 16,0 0 1-16,0 0-36 0,0 0-34 15,0 0-5-15,4-5-3 16,9 3-4-16,-3 1 0 16,8 0 0-16,5 0 0 15,8 1 0-15,4 0 0 0,-2 5 0 16,3 0 0-16,-5 1 0 15,0 1 0-15,-7-2 0 16,-3 2 0-16,-6-1 0 0,-5-1 0 16,-10-5 0-16,6 11 0 15,-8-4 0-15,-6 3 0 16,-7 1 0-16,-1 2 0 15,-3 0 0-15,-2 4 0 0,-1 0 0 16,1-1 0-16,0-1 0 16,5-2 0-16,-3-1 0 15,7-1 0-15,1-2 0 16,5-3 0-16,6-6 0 0,-4 12 0 15,8-5 0-15,7-1 0 16,7 3 0-16,7 1 0 16,8-1 0-16,4-2 0 15,11-4-48-15,8 2-35 0,-1-8-1 16,1-5-6-16,-12-9-3 15,-3-3-4-15</inkml:trace>
  <inkml:trace contextRef="#ctx0" brushRef="#br0" timeOffset="156461.6446">14610 6529 68 0,'-14'-4'80'0,"-1"1"-3"16,7 0-2-16,-2-3-3 16,2 5-42-16,1 1-18 0,7 0-3 15,0 0-1-15,0 0 2 16,0 0 0-16,9 1 1 15,3 1 2-15,11 0-1 16,4-1 1-16,8-1-2 0,6 0-11 16,9 0 0-16,1-5 0 15,5 2 0 1,2-2 0-16,-2-1 0 0,0 0 0 15,-5 2 0-15,-5-1 0 0,-3 2-14 16,-10-1-21-16,-6-6-36 16,-2 9-15-16,-13-3 0 15,-5 3-7-15,-7 1 2 0</inkml:trace>
  <inkml:trace contextRef="#ctx0" brushRef="#br0" timeOffset="156845.683">14852 6545 43 0,'-4'16'90'0,"6"-2"-4"0,0-5-5 16,2 0-4-16,-4-9-1 15,7 15-57-15,-7-7-16 16,8 1-2-16,-4 1 0 15,2 6 1-15,2 1 0 0,-3 6 0 16,-1 1 1-16,-4 3 0 16,0 5 1-16,0 5 0 15,-9 1 0-15,1 9-1 16,-2 2 0-16,-3 5-1 0,-1 4 0 15,0 7-2-15,-3 0 0 16,0 3 0-16,-1 4 0 16,1-5 0-16,1 4 0 0,1-4 0 15,1-1 0-15,3-5 0 16,-3-2 0-16,4-7 0 15,1-6 0-15,1-4-11 0,2-9-26 16,-6-10-43-16,7-5-3 16,-3-14-5-16,2-4-4 15,-6-5-3-15</inkml:trace>
  <inkml:trace contextRef="#ctx0" brushRef="#br0" timeOffset="157144.7129">14147 8014 80 0,'0'16'93'0,"0"-3"-6"15,2-4-4-15,7-4-1 16,3-3-2-16,-12-2-74 15,17 1-6-15,12 1 0 0,4 0 0 16,10 2 0-16,7-1 0 16,5 0 0-16,5 0 0 15,7 2 0-15,1-4 0 16,0 2 0-16,4-3 0 15,-1-1 0-15,-3-2-39 0,-4-8-45 16,0 2-3-16,-8-6-4 16,-11 3-5-16,-7-6 0 15</inkml:trace>
  <inkml:trace contextRef="#ctx0" brushRef="#br0" timeOffset="158281.8265">14668 7912 42 0,'0'0'66'0,"0"0"0"16,0 0 2-16,0-4-3 15,0 4-41-15,-4-2-12 16,-4 0 1-16,2 2 3 15,-3 5 1-15,5 2-3 0,-4 0-3 16,0 3 0-16,-1 5-2 16,3-3-2-16,0 2-3 15,2 2-6-15,0-2-10 0,2-4-27 16,8-2-35-16,-6-8-2 15,16-1-4-15,-13-12-6 16</inkml:trace>
  <inkml:trace contextRef="#ctx0" brushRef="#br0" timeOffset="170381.0363">1689 5523 50 0,'-23'28'83'0,"0"7"-3"16,-4 2-5-16,-6 2-3 15,-2 24-3-15,-6-13-64 16,8 7-3-16,-2 6 2 0,2 8 2 16,-5 5 0-16,5 6 3 15,0 7-1-15,-4 7 0 16,4 9 1-16,2 9-1 15,2 10-2-15,-6 5-2 0,4 13-1 16,0 5-3-16,2 8 1 16,8 6-1-16,-4 4 0 15,5 6-1-15,-1-2 0 16,13 2 1-16,4-3 1 0,6 3 0 15,4 0 0-15,4 1 1 16,7 6-2-16,6 1 0 16,6 6 0-16,-9 1 0 0,5-2 0 15,6 1 0-15,0-8 0 16,-2 0 0-16,8-14 0 15,0-8 0-15,13-8 0 16,8-8 0-16,2-7 0 0,2-12 0 16,8-4 0-16,2-15 0 15,1-7 0-15,3-16 0 16,-1-18 0-16,-5-13-57 0,-4-30-31 15,-4-17 0-15,-12-20-8 16,-5-13-3-16</inkml:trace>
  <inkml:trace contextRef="#ctx0" brushRef="#br0" timeOffset="170743.0726">1889 10865 0 0,'-20'5'95'15,"-3"6"0"-15,8 3-7 16,-1 0-6-16,6 2-2 15,1 3-9-15,9 0-71 16,13-1 0-16,12 3-4 0,12 6-4 16,6 4 0-16,5 7 0 15,1 6 1-15,1 0 1 16,0 2 0-16,-7 2 3 15,-6 0 3-15,-8-1 4 0,-8 3 3 16,-3-2 1-16,-11 0 2 16,-5 7 1-16,-11-3-1 15,-13 10-10-15,-9 7 0 0,-15 4 0 16,-8 4 0-16,-3 2 0 15,-10 2 0-15,-3-3 0 16,4 2-7-16,10-9-76 16,2-14-3-16,15-13-2 0,2-19-7 15,16-9-2-15</inkml:trace>
  <inkml:trace contextRef="#ctx0" brushRef="#br0" timeOffset="171311.1293">3210 11206 57 0,'-18'5'86'15,"-5"3"-4"-15,-8 0-3 0,-4 0-4 16,-9 3-1-16,-7 5-66 15,3 6-2-15,3 8 1 16,3 6 0-16,-1 10 1 0,4 9 0 16,6 7 1-16,4 7-4 15,10 8-5-15,9 7 0 16,8 4 0-16,8 1 0 0,10-4 0 15,11-3 0-15,8-13 0 16,9-12 0-16,7-14 0 16,3-18 0-16,6-19 0 15,2-15 0-15,0-15 0 0,-2-19 0 16,-4-11 0-16,-4-8 0 15,-5-9 0-15,-6-8 0 16,-10-7 0-16,-2-7 0 16,-8-4 0-16,-6-1 0 0,-11 0 0 15,-4 5 0-15,-11 6 0 16,-5 10 0-16,-5 13 0 15,-8 15 0-15,-2 14 0 0,-2 13 0 16,0 12 0-16,0 10 0 16,6 9 0-16,0 5 0 15,9 5-42-15,1 2-40 16,5-4-2-16,3-7-4 0,-3-10-5 15,8-4-3-15</inkml:trace>
  <inkml:trace contextRef="#ctx0" brushRef="#br0" timeOffset="171613.1595">3181 10601 91 0,'11'18'97'15,"-3"-1"-6"-15,0 4-5 16,-6 1-2-16,-2 4-22 15,-4 5-62-15,0 13 0 0,-6 13 0 16,3 14 0-16,-3 12 0 16,-2 15 0-16,-3 12 0 15,1 10 0-15,-5 13 0 16,1 8 0-16,-3 7 0 15,-2 3 0-15,-2 11 0 0,-2-7 0 16,5-6 0-16,5-5 0 16,-1-16 0-16,3-15 0 15,5-18 0-15,10-22-25 0,4-24-61 16,-2-27-2-16,-2-22-4 15,0-19-5-15,0-24-2 16</inkml:trace>
  <inkml:trace contextRef="#ctx0" brushRef="#br0" timeOffset="172167.215">3175 10021 81 0,'6'-3'96'15,"-6"3"-6"-15,0 0-5 0,2 5-1 16,-8-1-9-16,6 5-75 15,-12 3 0-15,3 8 0 0,-3 7 0 16,-2 8 0-16,-3 7 0 16,-4 2 0-16,1 3 0 15,-3-4 0-15,0-7 0 16,5-5 0-16,1-11 0 0,7-14 0 15,8-16 0-15,8-15-10 16,4-12 1-16,13-8 0 16,6-3 2-16,0-4 2 15,6 4 5-15,-6 5 6 0,2 12 1 16,-6 11 3-16,0 11 2 15,-7 9-7-15,1 7-5 16,-3 11 0-16,3 5 0 0,6 12 0 16,-3 4 0-16,3 8 0 15,-2 18-48-15,6-19-37 16,4-4-3-16,-8-15-5 0,-2-5-6 15,-15-17 1-15</inkml:trace>
  <inkml:trace contextRef="#ctx0" brushRef="#br0" timeOffset="172554.2537">4196 11199 30 0,'15'10'84'16,"3"1"-1"-16,3-2 2 15,8 2-4-15,2-5 3 0,6 3-54 16,9-1-8-16,9 3-10 15,7 2-12-15,5 1 0 16,-1 2 0-16,4 2 0 16,-4 0 0-16,-2 4 0 0,-10-4 0 15,-9 1-67-15,-5 0-21 16,-13-3-1-16,-13 0-8 15,-14-6-3-15</inkml:trace>
  <inkml:trace contextRef="#ctx0" brushRef="#br0" timeOffset="172778.2761">4085 11876 91 0,'-23'19'97'15,"10"-1"-5"-15,9-5-3 0,6-4-1 16,13-3-34-16,10 1-54 16,10-1 0-16,12 1 0 15,17 2 0-15,9-1 0 16,9-1 0-16,9 4 0 0,-4-5 0 15,8 5-58-15,-2 0-33 16,-14-5-1-16,-13 4-6 16,-14-4-6-16</inkml:trace>
  <inkml:trace contextRef="#ctx0" brushRef="#br0" timeOffset="176111.6093">6437 11040 39 0,'8'-4'91'16,"1"4"-2"-16,-9 0-6 0,10-1-1 15,-10 1-3-15,0 0-40 16,0 0-30-16,0 0-9 15,2 12 0-15,4 8 0 0,7 7 0 16,5 13 0-16,9 12 0 16,2 14 0-16,10 13 0 15,1 10 0-15,1 7 0 16,2 3 0-16,3 1 0 0,-5-5 0 15,-4-7 0-15,1-10 0 16,-10-11 0-16,3-13 0 16,-4-15 0-16,-20-18-73 15,13-17-16-15,-7-18 0 0,1-20-6 16,-12-21-3-16</inkml:trace>
  <inkml:trace contextRef="#ctx0" brushRef="#br0" timeOffset="176367.635">6927 10931 16 0,'0'0'101'0,"0"0"-2"16,0 11-7-16,-6-5-4 15,-7 7-3-15,-1-1-55 16,-9 6-30-16,-6 11 0 0,-4 11 0 15,-6 11 0-15,-5 12 0 16,-5 9 0-16,-5 10 0 16,-4 5 0-1,-2 3 0-15,2-1 0 0,3-2 0 0,3-5 0 16,11-4 0-16,3-10 0 15,14-19-58-15,13-5-26 16,11-24-2-16,13-17-7 16,13-24-3-16,10-22 2 0</inkml:trace>
  <inkml:trace contextRef="#ctx0" brushRef="#br0" timeOffset="176645.6628">7189 11019 85 0,'50'-31'95'16,"-4"9"-5"-16,-11 0-6 0,-4 8 0 15,-9 2-11-15,5 6-73 16,-8 6 0-16,4 8 0 16,-5 10 0-16,3 13 0 0,2 10 0 15,-1 9 0-15,3 13 0 16,0 11 0-16,0 9 0 15,2 6 0 1,0 3 0-16,-3 0 0 0,3-4 0 0,-4-8 0 16,0-13 0-16,-1-10-5 15,9-16-82-15,-14-22-2 16,-3-18-3-16,-1-18-5 15,-1-19-1-15</inkml:trace>
  <inkml:trace contextRef="#ctx0" brushRef="#br0" timeOffset="176913.6895">7894 10764 42 0,'0'0'99'16,"-10"13"-4"-16,2 9-5 0,-5 7-3 15,-1 3-1-15,-7 15-74 16,5-4-12-16,-9 10 0 15,-2 7 0-15,-2 11 0 16,-6 8 0-16,0 8 0 0,-7 1 0 16,-1 6 0-16,-7-3 0 15,1-4 0-15,1-10 0 16,1-12 0-16,9-9 0 15,7-21-78-15,3-27-9 0,13-19-1 16,7-31-5-16,8-20-5 16</inkml:trace>
  <inkml:trace contextRef="#ctx0" brushRef="#br0" timeOffset="177149.7132">7859 10408 11 0,'35'-12'103'16,"-4"9"-4"-16,-4 2-6 15,0 1-3-15,-2 0-4 16,2 0-57-16,20-10-29 0,-1 5 0 16,1-1 0-16,13 2 0 15,2 5 0-15,7 3 0 16,-10 3 0-16,1 3-9 15,-10 6-78-15,-15-6-1 0,-4 0-4 16,-18-6-3 0,-7-1-4-16</inkml:trace>
  <inkml:trace contextRef="#ctx0" brushRef="#br0" timeOffset="177343.7326">8293 10424 93 0,'-16'24'95'15,"3"5"-4"-15,1 5-5 16,0 3-1-16,-1 0-24 15,1 9-61-15,-3 7 0 16,1 14 0-16,-5 6 0 0,3 10 0 16,-3 0-12-16,5-3-71 15,3 1-2-15,-1-18-4 16,8-6-6-16,0-19-3 15</inkml:trace>
  <inkml:trace contextRef="#ctx0" brushRef="#br0" timeOffset="177693.7676">8775 11259 7 0,'6'28'101'0,"2"-5"-5"15,-1-2-4-15,5-5-4 16,2-9-3-16,13-5-43 0,4-2-42 15,13 0 0-15,12 0 0 16,8 0 0-16,6 0 0 16,6 5 0-16,-1-1 0 15,-3 2 0-15,-8-3 0 0,-2 0 0 16,4-3-81-16,-22-6-7 15,-7-9-2-15,-14-13-7 16,-7-3-3-16</inkml:trace>
  <inkml:trace contextRef="#ctx0" brushRef="#br0" timeOffset="177962.7945">9126 10767 67 0,'0'27'103'0,"2"-3"-5"15,3-1-8-15,-1-3 0 16,0 2-27-16,0 28-63 16,0-14 0-16,4 6 0 15,-1 11 0-15,-1 13 0 0,-2 11 0 16,0 9 0-16,-6 9 0 15,-8 3 0-15,-5 3 0 16,-10 7 0-16,-4 1 0 16,-4-6 0-16,2-4 0 0,4-2-83 15,-4-17-6-15,9-8-3 16,1-23-5-16,7-18-4 15</inkml:trace>
  <inkml:trace contextRef="#ctx0" brushRef="#br0" timeOffset="179078.9061">10615 10666 27 0,'-4'-23'89'0,"1"-1"-4"15,-1-2-4-15,-2 2-4 16,-2 1 2-16,2-23-40 0,-5 31-34 16,1 8-4-16,-2 6 0 15,1 8 1-15,-3 9-1 16,-3 11-1-16,1 9 0 15,-3 8 1-15,0 9 3 0,3 6 0 16,-1 5 1-16,5 2 0 16,4 2 0-16,4-3-5 46,4-2 0-46,4-7 0 0,8-6 0 0,5-12 0 0,5-7 0 0,3-14 0 0,4-15 0 16,4-14 0-16,0-13 0 16,0-12 0-16,-4-8 0 0,2-8 0 15,-6-6 0-15,-4-1-4 16,-9-1-1-16,-6 3-3 15,-6 0 1-15,-6 4-1 16,-8 1 2-16,-7 6 4 0,2 5 1 16,-5 6 4-16,1 6 2 15,2 8 3-15,1 7 0 16,-1 8 1-16,2 6-1 15,3 1-8-15,-1 1 0 0,7 2 0 16,4 4 0-16,0-1 0 16,6-6 0-16,10 9 0 15,8-6 0-15,9-3 0 0,8 1 0 16,5 1 0-16,3-2 0 15,3 0 0-15,-3 0 0 16,0 0 0-16,-5 1 0 16,-3-1 0-16,-4-4-3 0,-6-6-80 15,4-5-3-15,-3-7-1 16,1-5-4-16,-8-7-6 15</inkml:trace>
  <inkml:trace contextRef="#ctx0" brushRef="#br0" timeOffset="179427.941">11096 10033 8 0,'9'11'100'16,"-3"1"-3"-16,4 0-6 16,3-6-4-16,3-2-4 15,3-4-38-15,3 0-45 0,5 0 0 16,4-1 0-16,0 2 0 15,2-1 0-15,-2 4 0 16,-4 4 0-16,-6 1 0 16,-9 1 0-16,-5 2 0 0,-5 0 0 15,-2-1 0-15,-7 4 0 16,-3 4 0-16,-4-2 0 15,-1 1 0-15,-4 1 0 0,3 1 0 16,-1 4 0-16,1-1 0 16,3 1 0-16,3-1 0 15,6-1 0-15,2-1 0 16,6 0 0-16,8-3 0 0,9 0 0 15,4-1 0-15,12-1 0 16,-2 5-38-16,5-11-46 16,-3 2-3-16,-8-5-4 15,-9 3-6-15,-20-10-3 0</inkml:trace>
  <inkml:trace contextRef="#ctx0" brushRef="#br0" timeOffset="179818.98">9918 11452 55 0,'-14'23'101'0,"9"-6"-5"15,5-5-7-15,9-5-3 0,16-7-2 16,8-32-84-16,10 26 0 15,17-3 0-15,8 2 0 16,15-1 0-16,8 4 0 16,6 1 0-16,6 1 0 0,7 2 0 15,-3 0 0-15,3 3 0 16,2 0 0-16,-3-1 0 15,-3-1 0-15,-7 2 0 0,-10-3 0 16,-13 0-66-16,-6 5-23 16,-20-3-1-16,-15 1-6 15,-18-3-4-15</inkml:trace>
  <inkml:trace contextRef="#ctx0" brushRef="#br0" timeOffset="180411.0393">10588 11937 89 0,'-15'7'99'16,"-3"-5"-5"-16,7 0-6 15,-3-2-3-15,-3 0-29 0,1-20-56 16,-3 20 0-16,1 7 0 16,-1 6 0-16,0 8 0 15,1 6 0-15,-1 7 0 16,3 9 0-16,-1 9 0 0,7 5 0 15,-1 3 0-15,5 2 0 16,2-2 0-16,8 0 0 16,7-8 0-16,3-6 0 0,9-10 0 15,6-15 0-15,4-12 0 16,8-9 0-16,1-16 0 15,-1-12 0-15,-2-9 0 16,-2-5 0-16,-6-7 0 0,-4 0 0 16,-8-1 0-16,-9 1 0 15,-8-1 0-15,-6 3 0 16,-6 3 0-16,-9 1 0 15,-4 4 0-15,1 3 0 0,-3 7 0 16,4 5 0-16,7 7 0 16,1 4 0-16,3 6 0 15,10 7 0-15,-8-9 0 0,8 9 0 16,12-13 0-16,11 1 0 15,8-3 0-15,14-5 0 16,9-1 0-16,4 2 0 16,6 1 0-16,2 5 0 0,-6 4 0 15,-6 8-71-15,-11 1-17 16,-14 6-1-16,-8 5-7 15,-15-5-2-15</inkml:trace>
  <inkml:trace contextRef="#ctx0" brushRef="#br0" timeOffset="181043.1025">11098 12281 83 0,'9'18'99'15,"-1"-3"-6"-15,-4-4-6 16,2-2 0-16,-6-9-25 15,0 17-62-15,0-17 0 0,0 16 0 16,0-3 0-16,0 6 0 16,0 6 0-16,0 9 0 15,0 10 0-15,-8 9 0 16,-2 8 0-16,-7 10 0 15,-2 5 0-15,-3 1 0 0,-3-2 0 16,0-5 0-16,2-10 0 16,5-12 0-16,1-11 0 15,7-12 0-15,2-16 0 0,4-14 0 16,1-21 0-16,6-15 0 15,5-15 0-15,8-8 0 16,3-12 0-16,4-7 0 16,4-3 0-16,6 4 0 0,4 6 0 15,2 7 0-15,0 12 0 16,-1 7 0-16,-1 13 0 15,-2 7 0-15,-2 13 0 0,2 10 0 16,-6 7 0-16,-2 13 0 16,-4 5 0-16,-1 3 0 15,-5 2 0-15,-5 3 0 16,-1 3 0-16,-7-3 0 15,-4-2 0-15,-8 1 0 0,-7-1 0 16,-6-1 0-16,-7-1 0 16,-8-1 0-16,-3-5 0 15,0-2 0-15,0-2 0 0,1-3 0 16,5-6 0-16,11-3 0 15,11-6-64-15,3-15-24 16,6-9-3-16,4-10-4 16,12-11-5-16</inkml:trace>
  <inkml:trace contextRef="#ctx0" brushRef="#br0" timeOffset="181460.1442">11433 11643 7 0,'0'0'103'15,"0"5"-3"-15,-4 3-6 16,0 1-4-16,-4-3-4 16,8-6-55-16,-11 1-31 0,11-1 0 15,7 0 0-15,9 0 0 16,9 2 0-16,2 1 0 15,6 1 0-15,0 0 0 16,4 4 0-16,-6 2 0 0,-2 1 0 16,-10 0 0-16,-5 2 0 15,-10 2 0-15,-6 3 0 16,-6 0 0-16,-9 3 0 15,-3 2 0-15,-3 3 0 0,-2 0 0 16,-2 2 0-16,3 0 0 16,3 1 0-16,8-3 0 15,5-2 0-15,8-1 0 16,4-5 0-16,15-4 0 0,6-5 0 15,10-4 0-15,2-6 0 16,9-26-49-16,3 9-37 16,3-14-3-16,0-8-3 0,-7-14-7 15,3-3 3-15</inkml:trace>
  <inkml:trace contextRef="#ctx0" brushRef="#br0" timeOffset="181761.1743">12343 10964 35 0,'6'-10'94'0,"-2"3"-4"16,-4 7-6-16,6-9-1 15,-6 9-3-15,9-4-35 16,1 3-45-16,9 1 0 0,5 0 0 15,5 4 0-15,8 0 0 16,7 3 0-16,5 0 0 16,5 1 0-16,-2 1 0 0,2-1 0 15,-5 0 0-15,1 1 0 16,-9-4 0-16,-4 0-14 15,-1 0-72-15,-16-5-2 16,-3 0-4-16,-17-5-4 0,0-2-2 16</inkml:trace>
  <inkml:trace contextRef="#ctx0" brushRef="#br0" timeOffset="181960.1942">12831 10971 51 0,'-21'5'85'0,"4"4"0"16,3 3-4-16,4 4-2 16,-1-1 0-16,1 5-60 15,-2 5-8-15,-1 7 0 16,1 3-1-16,-1 8-10 0,-1 1 0 15,-1 8 0-15,-1 7 0 16,-3 3 0-16,-1 6 0 16,1 3 0-16,-2-2 0 0,1 1 0 15,-3-8 0-15,2-6-60 16,5-8-28-16,-5-13 0 15,-2-8-6-15,-2-17-5 16</inkml:trace>
  <inkml:trace contextRef="#ctx0" brushRef="#br0" timeOffset="182193.2175">12062 11914 3 0,'-27'12'101'0,"4"-2"0"0,11 3-6 16,3-5-4-16,11-1-3 16,11 0-56-16,8-2-32 15,10 2 0-15,10 3 0 0,6-3 0 16,17 5 0-16,7 1 0 15,5 2 0-15,5-3 0 16,2 1 0-16,-7-4 0 16,-2-2 0-16,-5-4 0 15,-3-18-9-15,-2 4-82 0,-12-13-3 16,-9-5-3-16,-10-17-3 15,-4-7-3-15</inkml:trace>
  <inkml:trace contextRef="#ctx0" brushRef="#br0" timeOffset="182510.2492">13719 10550 90 0,'48'22'98'15,"0"8"-5"-15,-9 9-4 16,-4 9-2-16,-8 5-33 16,-6 18-54-16,1 5 0 0,1 13 0 15,-6 9 0-15,-7 10 0 16,-8 6 0-16,-4 7 0 15,-13 9 0-15,-9-1 0 0,-18 3 0 16,-7-1 0-16,-13-2 0 16,-7-8 0-16,-15-9 0 15,-11-5-25-15,-13-10-63 16,-20-13-3-16,-13-11-6 0,-16-19-5 15,-8-11-1-15</inkml:trace>
  <inkml:trace contextRef="#ctx0" brushRef="#br0" timeOffset="183100.3082">6247 10364 0 0,'-2'25'95'15,"-4"1"-1"-15,-1-4-6 16,-5-1-6-16,0 0 0 0,-7-2-12 16,-4 7-70-16,-2 7 0 15,-4 8 0-15,-4 9 0 16,-6 10 0-16,-2 3 0 0,-5 9 0 15,-1 7 0-15,-3 2 0 16,3 5 0-16,1 8 0 16,5 10 0-16,10 4 0 15,8 15 0-15,11 6 0 0,12 3 0 16,10-1 0-16,25 2 0 15,13-10 0-15,24-13 0 16,21-13 0-16,17-21 0 16,20-14-55-16,23-12-31 0,6-14-3 15,8-11-5-15,-1-17-5 16</inkml:trace>
  <inkml:trace contextRef="#ctx0" brushRef="#br0" timeOffset="184060.4042">14073 10264 81 0,'8'12'97'0,"-6"-6"-7"0,-2-6-6 15,2 9 0-15,-2-9-9 16,0 0-75-16,2-4 0 16,5 4 0-16,5 0 0 0,9 0 0 15,4-1 0-15,8 0 0 16,6 1 0-16,8-3 0 15,5 1 0-15,4-5 0 16,0 2 0-16,0-4 0 0,1 0-14 16,1 0-70-16,-8-6-2 15,-7 2-3-15,-8-10-5 16,-4 2-2-16</inkml:trace>
  <inkml:trace contextRef="#ctx0" brushRef="#br0" timeOffset="184310.4291">14842 9825 0 0,'-6'10'97'0,"0"3"0"16,-1-4-7-16,1 1-5 0,-2-1-4 15,2 0-20-15,-1-1-61 16,7 6 0-16,0 6 0 15,3 8 0-15,-1 7 0 16,-2 7 0-16,0 5 0 0,-5 8 0 16,-3 3 0-16,-4 7-15 15,-5-1-19-15,-5 0-47 16,11 2-1-16,1-8-4 0,8-6-3 15,0-16-2 1</inkml:trace>
  <inkml:trace contextRef="#ctx0" brushRef="#br0" timeOffset="184678.4659">15284 10226 22 0,'4'12'89'0,"-4"1"-2"0,5 1-3 16,-1 3-4-16,2 5 1 0,0 34-25 15,4-23-47-15,1 10-6 16,5 6-3-16,5 11 0 16,4 9 0-16,0 7 0 15,4 5 0-15,-3 11 0 0,5 6 0 16,-4 7 0-16,-2 1 0 15,-4 2 0-15,-3-6 0 16,-1-11 0-16,-7-6 0 0,1-21 0 16,-3-15-19-16,4-17-68 15,-3-21-2-15,-1-19-3 16,-2-24-4-16,4-14-3 15</inkml:trace>
  <inkml:trace contextRef="#ctx0" brushRef="#br0" timeOffset="184993.4975">15962 10355 10 0,'9'5'100'0,"-7"6"-1"15,-2 3-8-15,-2 0-4 0,-7 5-3 16,-3 3-44-16,-29 10-40 15,20 14 0-15,-4 11 0 16,-6 8 0-16,-2 13 0 16,-8 9 0-16,-7 8 0 0,-8 5 0 15,-6 2 0-15,-6 1 0 16,-4 1 0-16,-3 5 0 15,-5 2 0-15,1-3 0 16,1-4 0-16,5-9 0 0,15-5-2 16,9-12-82-16,9-18-1 15,18-18-2-15,11-26-4 16,18-13-4-16</inkml:trace>
  <inkml:trace contextRef="#ctx0" brushRef="#br0" timeOffset="185743.5725">16208 10657 82 0,'-8'0'95'0,"8"0"-4"0,-10 3-7 15,10-3 0-15,-7 0-9 16,10 5-75-16,-3 3 0 16,4 9 0-16,4 10 0 0,-2 7 0 15,4 11 0-15,-1 11 0 16,3 12 0-16,-6 6 0 15,1 8 0-15,-3 4 0 16,-2 1 0-16,0-2 0 0,-2-5 0 16,2-8 0-16,-2-13 0 15,4-10 0-15,4-13 0 16,3-15 0-16,5-18 0 0,3-15 0 15,4-18 0-15,5-12 0 16,3-12 0-16,5-11 0 16,-1-8 0-16,2-4 0 15,0 5 0-15,-4 6 0 0,0 9 0 16,-4 8 0-16,-2 11 0 15,-6 7 0-15,-1 12 0 16,-3 6 0-16,0 5 0 16,-3 8 0-16,-2 4 0 0,-1 11 0 15,3 8 0-15,-1 10 0 16,-3 11 0-16,0 7 0 15,1 11 0-15,-1 7 0 16,-4 6 0-16,0-2 0 0,1-3 0 16,-3-10 0-16,0-9 0 15,0-8 0-15,0-14 0 16,0-12 0-16,-4-17 0 0,13-12 0 15,1-21 0-15,9-17 0 16,6-18 0-16,10-15 0 16,4-19 0-16,11-14 0 15,4-10 0-15,2 4 0 0,0 8 0 16,-4 11 0-16,-5 14 0 15,-3 19 0-15,-11 16 0 16,3 8-25-16,-9 35-64 16,-5 4-3-16,-5 7-3 0,-13 2-5 15,1 5-2-15</inkml:trace>
  <inkml:trace contextRef="#ctx0" brushRef="#br0" timeOffset="188445.8427">2313 9839 76 0,'2'15'91'16,"6"2"-3"-16,-1-7-6 15,-1-2-2-15,-6-8-2 16,-23 6-69-16,23-6-7 0,6 10-2 16,1 0 1-16,-3 2 0 15,2 6 0-15,0 6 1 16,-4 3-2-16,2 7 0 15,-2 1 0-15,-2 6 0 0,2 4 0 16,-2 4 0-16,0 1 0 16,0 2 0-16,0 4 0 15,0 5 0-15,-4 4 0 0,4 1 0 16,-8 5 0-16,2 3 0 15,-2 5 0-15,1 1 0 16,-1 1 0-16,-2 4 0 16,1 0 0-16,3 2 0 0,2-1 0 15,2 0 0-15,2 1 0 16,2-4 0-16,-2 1 0 15,6 0 0-15,1 0 0 16,-1-3 0-16,2-2-4 0,0 3 2 16,-4-1-1-16,1-2 2 15,-1 0-1-15,0-1 1 16,-4-6 0-16,0 4 2 0,-4-5 1 15,-5 1 1-15,-3-4 2 16,4 1-2-16,-5-2-3 16,1-3 0-16,-1 1 0 15,1-3 0-15,2-2 0 0,6-2 0 16,-1-2 0-16,1-4 0 15,0-3 0-15,2-2 0 16,2-7 0-16,0-4 0 16,0-5 0-16,0-8 0 0,0-5 0 15,0-6 0-15,0-12-17 16,0-9-65-16,0-16-1 15,0-14-4-15,2-12-5 16,-8-15-3-16</inkml:trace>
  <inkml:trace contextRef="#ctx0" brushRef="#br0" timeOffset="189923.9904">2282 9594 13 0,'-6'-13'77'0,"2"4"4"15,4 1-6-15,0 8-3 0,0 0-12 16,0 0-33-16,0 0-10 16,18 0-8-16,7 0-2 15,8 1-4-15,4 1 1 0,11-2 0 16,2 0-1-16,14 0 0 15,2 1 1-15,4-7 2 16,2 0-1-16,7-2 0 16,6 2 1-16,4-2-1 0,8-1 1 15,4 0-3-15,9-3 0 16,5 2-2-16,9-2-1 15,9-1 0-15,5-3 0 16,5 1-1-16,4 1 1 0,6 1 0 16,0 0-1-16,2 2 1 15,4 1 0-15,4 1 1 16,0-2-1-16,11-1 0 0,2-2-1 15,4-2 1-15,4 1-1 16,6-3 0-16,2 1-1 16,0 0 1-16,3 3-1 15,-5 5 1-15,2 2 0 0,-4 4 1 16,4 3 0-16,-2 0 2 15,1 0-1-15,1 2 1 16,4-2 0-16,3-2 0 0,1-2 0 16,7 0-1-16,-2-1 0 15,5 0 0-15,-3 3 0 16,2-1-1-16,0-1 1 15,-3 3 0-15,5-3-1 0,-4-1 1 16,2 1-1-16,-3-3 1 16,3-1 1-16,-4-1 0 15,-1 1-2-15,-1-1 0 16,2 0 0-16,-3-1 0 0,1 1 0 15,4-3 0-15,-1-1 0 16,3 1 0-16,-4 1 0 16,-5 0 0-16,1 3 0 15,-7 5 0-15,-2 2-2 0,-8 2 1 16,-4 2 0-16,-4 3 1 15,-5 4 1-15,-1-2-1 16,-3-2 0-16,-1 0 0 0,-1-1 1 16,-4-4 1-16,-4 0-2 15,1 1 0-15,-3-1 0 16,-7-1 0-16,-3 1 0 15,-6 3 0-15,-7-3 0 0,-4 3 0 16,-6 0 0-16,-6-1 0 16,-3-1 0-16,-7-2 0 15,-9 2 0-15,-6-2 0 16,-8 0 0-16,-11 0 0 0,-6 0 0 15,-8 0 0-15,-6 0 0 16,-5 0 0-16,-3 0 0 16,-3 4 0-16,-4-2 0 15,0 1 0-15,-4-1 0 0,-2 0 0 16,-6 0 0-16,-4 1 0 15,-4-2 0-15,-7 1 0 16,-4-2 0-16,-6 0 0 0,0 0 0 16,0 0 0-16,4 10 0 15,-4-10 0-15,2 14 0 16,0-1 0-16,0 1 0 15,3 5 0-15,1-1 0 0,-2 3 0 16,4 5 0-16,-2 0 0 16,1 3 0-16,-1 5 0 15,0 3 0-15,-4 5 0 0,0 4 0 16,2 8 0-16,-2 6 0 15,4 4 0-15,5 7 0 16,1 2 0-16,3 6 0 16,1 6 0-16,7 2 0 0,-2 2 0 15,-3 3 0-15,-3 6 0 16,-5 2 0-16,-6 9 0 15,-4 4 0-15,0 4 0 16,-4 3 0-16,-2 5 0 0,-2 3 0 16,3-2 0-16,-1 0 0 15,0-1 0-15,4-2 0 16,-6-2 0-16,1-2 0 0,-1-3 0 15,-2-5 0-15,-3-4 0 16,1-4 0-16,4-7 0 16,-3-10 0-16,7-5 0 15,0-12 0-15,4-5 0 0,0-16 0 16,4-11-84-16,-2-4-5 15,-6-17-2-15,-8-5-6 16,-19-11-3-16</inkml:trace>
  <inkml:trace contextRef="#ctx0" brushRef="#br0" timeOffset="191325.1306">1877 13281 71 0,'19'-6'86'0,"-3"3"-4"0,-6-1-8 16,3 3 1-16,-5-1-4 15,-20 2-68-15,28 0-6 16,5 0 2-16,10 1 1 16,6 3 1-16,4 1 0 0,11 0 0 15,4 2 1-15,8 3-1 16,4-2 0-16,11 3 0 15,6 0 0-15,3 2 0 16,10 0 0-16,5 1-1 0,4 2 1 16,7-2 0-16,6 2 0 15,8-3 0-15,9 4 1 16,7-3-1-16,11 2 1 0,9-6 0 15,3-1 0-15,13 0 0 16,6-2 0-16,8-3-1 16,5 1 0-16,9-3 1 15,3 1-1-15,8 2 0 0,7 0 0 16,5 1 0-16,7-2 0 15,2 1 0-15,8-1 1 16,4-3 0-16,6 0 1 16,3 1 0-16,3-4 2 0,32 2-5 15,-31-1 0-15,20 1 0 16,-18 1 0-16,1 3 0 15,-3-2 0-15,4 0 0 16,-1-1 0-16,-24 1 0 0,25-5 0 16,-17-5 0-16,19-1 0 15,23-1 0-15,-26-1 0 16,-5 2 0-16,-3-1 0 0,-3 1 0 15,-3 2 0-15,-2 2 0 16,-6 0 0-16,-25 1 0 16,19-3 0-16,2 2 0 15,-7-3 0-15,-1-2 0 0,-7 0 0 16,-3-2 0-16,-11 0 0 15,-9 1 0-15,-7 0 0 16,-13 2 0-16,-9 2 0 0,-9 1 0 16,-9 2 0-16,-8-1 0 15,-7 2 0-15,-7 1 0 16,-5 0 0-16,-4 0 0 15,-4 1 0-15,-6 0 0 0,-9 1 0 16,-4 1 0-16,-7-1 0 16,-12 1 0-16,-3 3 0 15,-7 0 0-15,-5-1 0 16,-10-1 0-16,-1-1 0 0,-4 0 0 15,-4-1 0-15,-7 2 0 16,-6-2 0-16,-2 0 0 16,-8-2 0-16,-4 0 0 15,-6 2 0-15,-3-1 0 0,-6 0 0 16,-1 0 0-16,-7 1 0 15,6 0 0-15,-6 0 0 16,0 0 0-16,0 0 0 0,6-10 0 16,-4 3 0-16,2-3 0 15,0-5 0-15,0-2 0 16,3-4 0-16,-1-2 0 15,4-8 0-15,-2-1 0 0,1-10 0 16,3-1 0-16,1-6 0 16,-1-2 0-16,0-3 0 15,3 1 0-15,-7 11-47 16,0-19-40-16,-1 8-3 0,-7-9-3 15,-9 2-6-15,-13-7 4 16</inkml:trace>
  <inkml:trace contextRef="#ctx0" brushRef="#br0" timeOffset="196642.6623">3138 12497 70 0,'0'0'85'0,"10"8"-4"0,-10-8-5 15,6 5 0-15,-6 25-14 16,0-30-55-16,7 4-3 15,-7-4 0-15,12 10 1 0,-6-1 0 16,2 6 0-16,-3 1-1 16,3 6-2-16,-4 5-1 15,0 2-1-15,-4 4-1 16,-2 2 0-16,-4-1 1 0,-2-4 1 15,-5-3 0-15,1-2 3 16,1-6 1-16,1-7 1 16,2-4 0-16,8-8-3 15,-8 0-3-15,8-9 0 0,4-11 0 16,8-3 0-16,1-5 0 15,3-3 0-15,5 0 0 16,-3-1 0-16,5 5 0 16,0 5 0-16,-2 7 0 0,-3 3 0 15,1 6 0-15,-1 2 0 16,3 4-21-16,8 0-59 15,-10-4-2-15,1-1-4 0,-5-4-5 16,1 2-5-16</inkml:trace>
  <inkml:trace contextRef="#ctx0" brushRef="#br0" timeOffset="197070.7051">3493 12591 1 0,'9'9'100'0,"-5"-3"-3"16,2 1-5-16,-6-7-5 0,10 3-3 15,-10-3-34-15,15 0-50 16,-5-3 0-16,5-3 0 15,3-3 0-15,3-1 0 16,2-2 0-16,-3-2 0 0,1-2 0 16,-2 1 0-16,-3 0-2 15,-8 2 4-15,-3 0-2 16,-3 3 0-16,-4 1 0 15,-7 1 0-15,1 3 0 0,-6 0 0 16,-5-2 0-16,0 2 0 16,-1 4 0-16,-5 1 0 15,2 4 0-15,-6 5 0 16,6 5 0-16,-1 0 0 0,3 4 0 15,4 2 0-15,5 3 0 16,2-1 0-16,3 2 0 16,7 1 0-16,3-1 0 0,3 3 0 15,2 1 0-15,2 1 0 16,1-2 0-16,-1 0 0 15,7-3 0-15,-1-2 0 16,1-5 0-16,5-5 0 0,3-12-13 16,-8-3-70-16,16-6-3 15,-2-11-2-15,6-5-6 16,-6-11-3-16</inkml:trace>
  <inkml:trace contextRef="#ctx0" brushRef="#br0" timeOffset="197543.7524">3979 12482 3 0,'11'-5'98'0,"-7"-1"-1"15,-2-2-5-15,-2-6-5 16,-2 3-2-16,-7-2-36 16,1 4-49-16,-4 0 0 0,1 4 0 15,3-1 0-15,-6 6 0 16,3 2 0-16,-1 4 0 15,-3 2 0-15,1 4 0 16,0 2 0-16,-1 4 0 0,3 4 0 16,1 3 0-16,3 1 0 15,4 3 0-15,0-2 0 16,6-1 0-16,2-5 0 0,6-5 0 15,5-10 0-15,3-8 0 16,7-13-5-16,0-9-4 16,6-4 1-16,-2-7 5 15,0 4 2-15,-4-3 4 0,-3 8 2 16,-5 6 3-16,-5 6 2 15,-1 7-10-15,-11 7 0 16,10 5 0-16,-8 9 0 16,2 3 0-16,-4 9 0 0,2 3 0 15,-2 7 0-15,0 7 0 16,-6 2 0-16,-4 9 0 15,-3 1 0-15,-5 7 0 0,-1 2 0 16,-8 11 0-16,-8-1 0 16,0 11-39-16,-6 3-47 15,-9-6-4-15,-8-5-5 16,-10-12-8-16,-2-1 5 0</inkml:trace>
  <inkml:trace contextRef="#ctx0" brushRef="#br0" timeOffset="198644.8625">3088 15379 49 0,'-6'3'91'15,"-6"-4"-3"-15,-5-5-8 16,-4-3-2-16,-3 0-4 15,-7 15-45-15,2-10-30 0,0-2-1 16,-2 2 0-16,2 4 2 16,-2 0 1-16,4 5 2 15,-2 4 2-15,4 3-1 0,-2 4 2 16,0 7-1-16,3 5-2 15,1 6-3-15,4 9 0 16,5 5 0-16,6 8 0 16,8 2 0-16,0 7 0 0,14-3 0 15,7 0 0-15,6-4 0 16,4-9 0-16,4-8 0 15,2-10 0-15,4-9 0 16,3-13 0-16,1-9 0 0,1-15 0 16,-1-13 0-16,5-9 0 15,-3-10 0-15,-1-8 0 16,-5-6 0-16,-8-3 0 15,-4 3 0-15,-6 0 0 0,-7 3 0 16,-9 4 0-16,-7 4 0 16,-2 5 0-16,-11 6 0 15,-8 5 0-15,-5 4 0 0,-8 8 0 16,-5 6 0-16,-4 7 0 15,-3 4 0-15,-1 5 0 16,5 1 0-16,3 7 0 16,8-3 0-16,4 4 0 0,9-5-33 15,5-4-47-15,11-7-6 16,2-12-1-16,4-3-5 15,-2-9-4-15</inkml:trace>
  <inkml:trace contextRef="#ctx0" brushRef="#br0" timeOffset="198971.8952">3057 14756 3 0,'6'15'95'15,"5"7"2"-15,-7-3-7 0,0 7-5 16,-4 2-1-16,0 6-27 15,-4 4-57-15,0 15 0 16,2 13 0-16,-7 9 0 16,3 9 0-16,-2 12 0 0,-6 5 0 15,3 8 0-15,-5 5 0 16,-1 4 0-16,-4 3 0 15,-3-3 0-15,1 2 0 16,0-5 0-16,2-3 0 0,7-6 0 16,0-9 0-16,1-8 0 15,5-15 0-15,8-6 0 16,-2-16-42-16,0-16-43 15,4-16-2-15,-2-24-3 0,6-19-1 16,-6-34-5-16</inkml:trace>
  <inkml:trace contextRef="#ctx0" brushRef="#br0" timeOffset="199462.9443">3063 14257 0 0,'3'-6'100'16,"-3"6"0"-16,2-6-8 15,-2 6-6-15,-5-4-1 0,-1 2-37 16,-4 4-48-16,-2 11 0 16,1 10 0-16,-5 7 0 15,-1 9 0-15,-8 7 0 16,1 5 0-16,-1 5 0 0,0-2 0 15,-2-6 0-15,4-5 0 16,7-11 0-16,1-8 0 16,7-9 0-16,8-15 0 0,0-4 0 15,14-18-2-15,7-12-10 16,10-11 1-16,0-2 2 15,2-2 4-15,7 0 4 16,-9 5 4-16,0 10 4 0,-9 7 5 16,1 13 1-16,-9 12-8 15,-1 6-5-15,-1 11 0 16,-1 8 0-16,3 9 0 0,1 8 0 15,5 13 0-15,7 11-59 16,-10-3-28-16,5 1 0 16,-7-11-9-16,3-5-3 15</inkml:trace>
  <inkml:trace contextRef="#ctx0" brushRef="#br0" timeOffset="201095.1075">3537 16053 39 0,'8'-4'95'0,"0"3"-4"0,-8 1-5 16,0 0-4-16,5-7-3 15,-5 7-40-15,-11 0-39 16,3 8 0-16,-4 5 0 15,-3 5 0-15,-1 5-2 0,-3 6 0 16,-2 5 1-16,-4 8 1 16,3 6 1-16,-3 2 1 15,0 3 0-15,-2 4-2 16,2-1 0-16,5-4 0 0,-3-4 0 15,9-4 0-15,1-7 0 16,5-7 0-16,6-2 0 16,4-12 0-16,6-2 0 0,9-2 0 15,3-10 0-15,11-2 0 16,2-6 0-16,9-6 0 15,11-7-78-15,-11-10-10 16,3-2-1-16,-7-7-5 0,-3 8-6 16</inkml:trace>
  <inkml:trace contextRef="#ctx0" brushRef="#br0" timeOffset="201278.1258">3710 16455 82 0,'5'7'99'0,"1"6"-6"15,-4-4-5-15,0 5-3 16,-2-2-21-16,-4 11-64 0,0-6 0 15,-3 7 0-15,1 3 0 16,0 5 0-16,-2-1 0 16,0-6-70-16,1 5-14 0,-5-8-2 15,2-10-8-15,-3-12-5 16</inkml:trace>
  <inkml:trace contextRef="#ctx0" brushRef="#br0" timeOffset="201451.1431">3758 16219 81 0,'17'-14'96'0,"-3"8"-6"0,-2 6-7 16,-5 0-2-16,-1 10-1 16,-6-10-80-16,6 20-25 15,13-1-56-15,-15-4-2 16,0 1-4-16,0-6-2 0,0-4-7 15</inkml:trace>
  <inkml:trace contextRef="#ctx0" brushRef="#br0" timeOffset="201875.1855">3950 16308 3 0,'15'19'98'16,"-9"-6"1"-16,4 2-9 0,-4-8-5 16,3 1-2-16,-9-8-30 15,-23 13-53-15,23-6 0 16,6 6 0-16,0 5 0 15,-1 8 0-15,-3 5 0 0,-2 1 0 16,-7 3 0-16,-1 2 0 16,-8 1 0-16,1-7 0 15,-1-7 0-15,1-5 0 16,1-5 0-16,5-6 0 0,9-8 0 15,-4-14 0-15,13-12 0 16,9-9 0-16,5-6-7 16,8-5-1-16,0-5 1 0,4-1 3 15,2 4 3-15,-4 10 6 16,-2 12 1-16,-8 5 1 15,-6 9 2-15,-1 10-9 16,-1 2 0-16,-7 9 0 0,0 5 0 16,-2 11 0-16,-2 5 0 15,1 6 0-15,-5 11 0 16,0 5 0-16,-9 0 0 15,5-6-41-15,-2 6-39 0,-2-18-3 16,2-10-5-16,-7-22-9 16,11-13 1-16</inkml:trace>
  <inkml:trace contextRef="#ctx0" brushRef="#br0" timeOffset="202320.23">4289 16355 16 0,'15'19'102'0,"-1"3"-5"15,1-1-4-15,-3-1-5 16,3-10-3-16,1-6-55 0,-4 0-30 16,9 0 0-16,4-6 0 15,4-1 0-15,0-8 0 16,0-1 0-16,-4-7 0 15,-5-1 0-15,-3-1 0 0,-7-1 0 16,-2 0 0-16,-8 3 0 16,0 0 0-16,-4 1 0 15,-6 5 0-15,-2 2 0 16,-3 4 0-16,-4 2 0 0,1 2 0 15,-1 3 0-15,1 3 0 16,-1 6 0-16,5 2 0 16,-3 4 0-16,3 3 0 15,5 6 0-15,-3 3 0 0,4 3 0 16,-1 2 0-16,3 6 0 15,4 3 0-15,-2-3 0 16,4 1 0-16,4 2 0 16,2-7 0-16,3-2 0 0,1-7 0 15,6-18-51-15,1-2-35 16,-3-10-4-16,9-11-2 15,-4-13-5-15,1-1 2 0</inkml:trace>
  <inkml:trace contextRef="#ctx0" brushRef="#br0" timeOffset="203131.3111">4829 16329 82 0,'0'0'98'16,"6"4"-5"-16,-10 0-6 15,-6 1-2-15,-7-5-19 0,-2 11-66 16,-3-9 0-16,-1 4 0 15,4 2 0-15,1 4 0 16,1 5 0-16,1 1 0 16,1 8 0-16,3 4 0 0,3 7 0 15,1 0 0-15,2 3 0 16,2-3 0-16,2-1 0 15,2-3 0-15,2-9 0 0,6-5 0 16,0-17 0-16,5-3 0 16,3-15 0-16,3-10 0 15,2-12 0-15,1-6-15 16,1-2 3-16,-4-4 2 0,-3 6 1 15,-3-1 6-15,-1 6 7 16,-6 6 4-16,-2 12 2 16,-4 3 2-16,0 6-1 15,0 6-7-15,0 6-4 0,0 0 0 16,0 7 0-16,0 7 0 15,0 6 0-15,0 3 0 16,2 8 0-16,5 2 0 16,-3 3 0-16,4 5 0 0,-2-6 0 15,0-1 0-15,3-5 0 16,-1-4 0-16,0-9 0 15,3-7 0-15,-3-6 0 16,4-14-12-16,7-9-11 0,-1-8 0 16,1-4 4-16,2-9 4 15,1 0 9-15,-3-5 6 16,4 3 4-16,-9 6 11 15,-1 7 4-15,-1 4 1 0,-6 6 0 16,3 6-4-16,-5 2-12 16,-4 12-4-16,4-8 0 0,-4 8 0 15,0 0 0-15,4 5 0 16,-2 5 0-16,0 5 0 15,0 11 0-15,0 0 0 16,-2 8 0-16,0 8 0 0,0 2 0 16,-4 5 0-16,-2 0 0 15,-2-1 0-15,-5-5 0 16,1-2 0-16,-3-4 0 15,5-9 0-15,-4-12 0 16,7 0 0-16,1-9 0 0,6-7 0 16,4-16 0-16,15-12 0 15,10-8 0-15,10-11 0 16,11 1 0-16,6-8 0 0,6 0 0 15,4 0-6-15,0 11-80 16,-12 5-1-16,-11 8-3 16,-18 3-5-16,-11 2-6 0</inkml:trace>
  <inkml:trace contextRef="#ctx0" brushRef="#br0" timeOffset="203467.3446">5974 15642 13 0,'19'1'101'0,"-3"3"-3"0,-3-3-6 16,-3 1-4-16,-2-2-2 16,2-4-53-16,1 1-33 15,7 0 0-15,11 1 0 0,9-1 0 16,9-1 0-16,7 3 0 15,8 0 0-15,4 1 0 16,0 0 0-16,-4 5 0 0,-4-1 0 16,-12 4-63-16,-1 2-26 15,-18-1-2 1,-9 0-5-16,-18-9-3 0</inkml:trace>
  <inkml:trace contextRef="#ctx0" brushRef="#br0" timeOffset="203678.3658">5995 15963 12 0,'-27'35'105'0,"6"-5"-3"16,17-5-8-16,8-8-1 16,19-9-2-16,10-8-77 0,10 0-14 15,11-10 0-15,12-2 0 16,13-2 0-16,10 6 0 15,2-6 0-15,4 0 0 16,-4 13-81-16,-13-4-11 16,-3 3-4-16,-15-6-5 0,-5 2-4 15</inkml:trace>
  <inkml:trace contextRef="#ctx0" brushRef="#br0" timeOffset="203994.3973">7688 15357 19 0,'39'27'104'0,"-10"-5"-5"0,0 2-7 16,-6-2-2-16,-1 5-3 16,1 3-67-16,4 5-20 15,-2 4 0-15,8 10 0 16,8 11 0-16,0 8 0 0,9 7 0 15,-7 5 0-15,5 2 0 16,-9 1 0-16,1-4 0 16,-5-6 0-16,-6-10 0 15,2-13 0-15,-4-8-78 0,-11-24-14 16,-1-18-2-16,-7-20-5 15,-4-20-5-15</inkml:trace>
  <inkml:trace contextRef="#ctx0" brushRef="#br0" timeOffset="204281.426">8388 15262 24 0,'0'15'104'15,"-2"-2"-4"-15,-8 6-6 16,-4-2-6-16,-5 1 0 0,-6 0-75 15,11 8-13-15,-22 5 0 16,-3 14 0-16,-2 9 0 16,-7 11 0-16,-3 3 0 15,-1 8 0-15,-2 4 0 0,3 2 0 16,-1-3 0-16,6-1 0 15,-1-4 0-15,8-2 0 16,1-7 0-16,11-11-71 0,5-12-19 16,3-16-2-16,11-13-7 15,4-20-2-15</inkml:trace>
  <inkml:trace contextRef="#ctx0" brushRef="#br0" timeOffset="204593.4573">8804 15319 77 0,'49'-16'95'0,"-5"3"-3"15,-7 4-6-15,-4 4 2 0,-6 5-15 16,-4 5-73-16,-3 9 0 15,3 7 0-15,4 8 0 16,-4 9 0-16,8 6 0 16,-4 11 0-16,8 3 0 0,-2 6 0 15,8 4 0-15,-1 4 0 16,-1 0 0-16,2-3 0 15,0-1 0-15,-5-13 0 0,-16-6-39 16,9-10-52-16,-10-22-2 16,-3-13-5-16,-7-19-4 15</inkml:trace>
  <inkml:trace contextRef="#ctx0" brushRef="#br0" timeOffset="204854.4833">9560 15245 17 0,'2'-18'105'0,"3"10"-5"15,-5 8-6-15,6 6-4 16,-6 9-3-16,-6 7-69 16,-11 5-18-16,1 12 0 0,-11 12 0 15,-6 14 0-15,-9 11 0 16,-3 8 0-16,-13 6 0 15,-6 4 0-15,-6 0 0 16,1-4 0-16,-1-5 0 0,8-10 0 16,4-11 0-16,13-11 0 15,3-16 0-15,20-25-73 16,17-21-16-16,10-31-2 0,17-18-6 15,5-24-5-15</inkml:trace>
  <inkml:trace contextRef="#ctx0" brushRef="#br0" timeOffset="205128.5108">9670 14849 4 0,'43'-1'104'0,"-12"1"-1"15,-2 5-6-15,-10 0-5 16,0-1-2-16,-3-4-69 15,7 12-21-15,0-20 0 16,12 1 0-16,6 1 0 0,11 1 0 16,4 2 0-16,-3 2 0 15,1 1 0-15,-2 1 0 16,-11 12-34-16,-6-9-54 0,-6-4-3 15,-14-1-6-15,-7-1-6 16,-8-5 5-16</inkml:trace>
  <inkml:trace contextRef="#ctx0" brushRef="#br0" timeOffset="205322.5302">10011 14890 95 0,'-16'22'99'0,"1"-1"-6"0,5-1-5 15,1 0-1-15,3-3-38 16,2 4-49-16,0 0 0 15,2 7 0-15,0 7 0 16,0 5 0-16,-2 5 0 0,2 5 0 16,-3 1 0-16,5 5 0 15,5 1-78-15,-5-12-10 16,0-5-3-16,4-18-5 0,2-8-4 15</inkml:trace>
  <inkml:trace contextRef="#ctx0" brushRef="#br0" timeOffset="205612.5592">10784 14953 24 0,'56'13'104'0,"-13"0"-3"16,1 7-8-16,-9 1-5 15,-4 2 0-15,-8 1-75 16,-19 10-13-16,14 6 0 0,3 8 0 16,0 9 0-16,-9 11 0 15,-4 7 0-15,-8 9 0 16,-2 5 0-16,-14 6 0 0,-9 3 0 15,-6 1 0-15,-10 1 0 16,-9-3 0-16,-14-8 0 16,-10-8-53-16,-11-10-36 15,-14-18-3-15,-11-13-5 0,-16-16-7 16</inkml:trace>
  <inkml:trace contextRef="#ctx0" brushRef="#br0" timeOffset="206064.6043">7750 15068 0 0,'2'10'93'0,"-4"1"1"16,-13-2-4-16,-1 6-6 16,-11 4 0-16,0 4-18 0,-8 11-66 15,-5 10 0-15,-1 8 0 16,0 13 0-16,-1 5 0 15,3 9 0-15,4 3 0 16,4 3 0-16,8 6 0 0,7 1 0 16,10 1 0-16,8 1 0 15,16 1 0-15,11-3 0 16,10 3 0-16,11-2 0 0,12-10 0 15,15-4 0-15,9-2-40 16,16-29-48-16,7-14-3 16,5-24-6-16,10-13-7 15</inkml:trace>
  <inkml:trace contextRef="#ctx0" brushRef="#br0" timeOffset="206591.6571">11663 15020 3 0,'-7'0'98'0,"-1"0"-1"16,8 0-3-16,-4 7-7 15,4-7-2-15,0 0-38 16,6 7-47-16,-2-7 0 0,9 1 0 16,3 8 0-16,5 10 0 15,6 11 0-15,8 12 0 16,0 12 0-16,7 13 0 15,-3 14 0-15,2 12 0 0,-6 7 0 16,3 4 0-16,-14-1 0 16,-3-3 0-16,-2-1 0 15,-7-10 0-15,0-10 0 16,-1-13 0-16,-7-14 0 0,-4-18-77 15,8-12-14-15,0-21 0 16,-1-10-6-16,-3-24-3 16</inkml:trace>
  <inkml:trace contextRef="#ctx0" brushRef="#br0" timeOffset="206859.6839">12335 15016 24 0,'8'-3'105'0,"-8"3"-4"15,6 0-8-15,-6 10-3 0,-12 4-2 16,-11 10-78-16,21 13-10 16,-33 16 0-16,-11 13 0 15,-6 23 0-15,-3 14 0 16,-5 18 0-16,0 7 0 0,-2 8 0 15,-2-5 0-15,6-3 0 16,0-14 0-16,-6-16-56 16,22-20-33-16,3-28 0 15,12-26-6-15,9-33-4 0</inkml:trace>
  <inkml:trace contextRef="#ctx0" brushRef="#br0" timeOffset="207342.7322">10927 14533 59 0,'0'10'98'0,"0"0"-3"0,2-3-7 16,-2-7-1-16,6 6-3 16,-6-6-84-16,8 2 0 15,3-1 0-15,7 3 0 16,5 0 0-16,8 2 0 0,4-1 0 15,7 1 0-15,3 4 0 16,-2-7 0-16,5-3-26 16,-1 0-60-16,-9-5-3 15,-5-5-2-15,-11-7-7 0,1-5 1 16</inkml:trace>
  <inkml:trace contextRef="#ctx0" brushRef="#br0" timeOffset="207593.7573">11497 14187 3 0,'9'4'101'0,"-1"2"-2"0,-8-6-6 16,6 11-5-16,-6-11-2 15,4 14-45-15,-8-2-41 16,0 11 0-16,-4 5 0 0,-1 8 0 15,-3 11 0-15,0 9 0 16,-7 7 0-16,2 9 0 16,-1 3 0-16,-1 4 0 15,-4 0 0-15,11 7 0 0,8-4-56 16,-6-8-29-16,5-9-4 15,-3-15-3-15,8-13-8 16</inkml:trace>
  <inkml:trace contextRef="#ctx0" brushRef="#br0" timeOffset="208477.8457">12744 15060 20 0,'-4'10'100'0,"4"-10"-4"0,0 11-5 15,0-11-3-15,-2 11-3 16,2-11-54-16,2 16-31 16,2 0 0-16,4 6 0 15,4 6 0-15,1 8 0 0,1 9 0 16,-1 5 0-16,-1 6 0 15,-4 6 0-15,-3 4 0 16,-1 1 0-16,-4 3 0 16,-4-2 0-16,-1-7 0 0,3-3 0 15,0-4 0-15,2-10 0 16,0-13 0-16,4-7 0 15,5-15 0-15,5-9 0 0,5-14 0 16,3-14 0-16,5-13 0 16,6-9 0-16,3-6 0 15,3-5 0-15,-2-2 0 16,2 2 0-16,1 5 0 0,-5 7 0 15,0 7 0-15,-4 8 0 16,-2 9 0-16,-2 10 0 16,0 10 0-16,-1 5 0 15,-3 12 0-15,0 11 0 0,-2 12 0 16,-1 12 0-16,-1 7 0 15,-3 9 0-15,-3 6 0 16,-3 1 0-16,3 1 0 0,-5-6 0 16,2-7 0-16,-2-7 0 15,3-9 0-15,1-15 0 16,7-8 0-16,1-15 0 15,9-11 0-15,11-21 0 0,5-17 0 16,9-18 0-16,8-15 0 16,6-13 0-16,2-11 0 15,7-9 0-15,-5-1 0 16,-1 5 0-16,-12 7 0 0,-3 13-55 15,-2 10-39-15,-11 10 2 16,-5 14-7-16,-18 9-4 16</inkml:trace>
  <inkml:trace contextRef="#ctx0" brushRef="#br0" timeOffset="217348.7327">17037 7981 56 0,'-12'-16'88'15,"1"6"-1"-15,3-2-6 16,2 4-1-16,0-4-27 15,4 6-30-15,-2-1-11 0,4 7-6 16,0-11-3-16,0 11-3 16,0 0-1-16,0 0 1 15,4 6 0-15,-6 15 0 16,-5 10 1-16,-5 4 1 15,-2 12 1-15,-5 6 3 0,-4 11 0 16,-4 1-1-16,-4 3-5 16,0 1 0-16,0-6 0 15,0 3 0-15,0-10 0 0,9-5-38 16,3-7-42-16,0-18-5 15,5-8-4-15,-1-18-6 16,9-3-2-16</inkml:trace>
  <inkml:trace contextRef="#ctx0" brushRef="#br0" timeOffset="217551.753">16589 8449 46 0,'-4'-12'91'0,"4"12"-1"16,-7-1-4-16,3 11-2 16,-4 9-2-16,2 5-57 15,0 2-18-15,6 6-7 16,2 1 0-16,4 0 0 0,4-1 0 15,5-3 0-15,3-4 0 16,7 0 0-16,0-10 0 16,-7-4-65-16,28-1-21 15,-5-9-2-15,3-11-7 16,-3-16-5-16</inkml:trace>
  <inkml:trace contextRef="#ctx0" brushRef="#br0" timeOffset="220510.0488">11495 9416 85 0,'-27'-5'94'0,"1"1"-4"16,-3-3-6-16,0 1-2 15,-2 6-6-15,2-3-76 16,-6-2 0-16,1 1 0 16,-3 4 0-16,-2 0 0 0,0 0 0 15,-3 6 0-15,-1 2 0 16,0 3 0-16,-1 4 0 15,-1 2 0-15,-1 4 0 16,3 1 0-16,1 3 0 0,-1 4 0 16,0 2 0-16,-1 2 0 15,-1 6 0-15,1 3 0 16,1 5 0-16,-3 1 0 0,1 2 0 15,-1 0 0-15,3 0 0 16,2 1 0-16,1-3 0 16,3-1 0-16,2-2 0 0,2-2 0 15,2 1 0-15,0 0 0 16,2 1 0-16,0 2 0 15,-2 2 0-15,2 0 0 16,-2 1 0-16,2 3 0 0,0 1 0 16,0-1 0-16,2-1 0 15,3-3 0-15,-3 4 0 16,4 1 0-16,0-1 0 15,1 2 0-15,1 1 0 0,2 4 0 16,-1 4 0-16,-1 3 0 16,0 0 0-16,3 2 0 15,-3 0 0-15,7-1 0 16,-1-3 0-16,1-3 0 0,5-4 0 15,5 0 0-15,4-4 0 16,2-6 0-16,4-1 0 16,7 1 0-16,-3-1 0 0,-2 2 0 15,3-1 0-15,-7-2 0 16,0 0 0-16,-4-1 0 15,2 1 0-15,-2-2 0 16,2 0 0-16,-2-1 0 0,4-2 0 16,5 0 0-16,1-2 0 15,7-1 0-15,-3-3 0 16,7-1 0-16,-3 1 0 15,5-1 0-15,0-2 0 0,-1 1 0 16,1-1 0-16,0 2 0 16,0 0 0-16,-1 0 0 15,1 0 0-15,4 0 0 16,0-2 0-16,4-2 0 0,0-1 0 15,4-2 0-15,0-2 0 16,7-3 0-16,1 0 0 16,2-3 0-16,1 0 0 0,1 0 0 15,1 0 0-15,0-1 0 16,1 0 0-16,1-1 0 15,-5-1 0-15,5-1 0 16,2-2 0-16,-1-4 0 0,-1-2 0 16,6-1 0-16,-3 0 0 15,1-1 0-15,2-1 0 16,0 0 0-16,0 1 0 0,-1 1 0 15,3 2 0-15,0-1 0 16,0 1 0-16,0-2 0 16,2 1 0-16,-2-4 0 15,2-1 0-15,-5-2 0 0,3-5 0 16,-2-1 0-16,-2-2 0 15,0-2 0-15,-5-1 0 16,3 1 0-16,-2 2 0 16,-1-1 0-16,3 1 0 0,0-1 0 15,-3-1 0-15,3-2 0 16,-1 0 0-16,-3-4 0 15,0 0 0-15,-3-1 0 16,-2-1 0-16,-1-2 0 0,-5 1 0 16,-2-3 0-16,0 1 0 15,-4 0 0-15,0-1 0 16,0-4 0-16,0 1 0 0,0 0 0 15,-2-2 0-15,2 0 0 16,0-3 0-16,4-1 0 16,-2-2 0-16,3 2 0 15,-1-3 0-15,0 0 0 0,0 0 0 16,-2 2 0-16,0-1 0 15,-2-1 0-15,-4-1 0 16,0-1 0-16,0-1 0 16,2-2 0-16,-4-1 0 0,1-2 0 15,1 2 0-15,0-3 0 16,-2 1 0-16,0 1 0 15,-2-3 0-15,-3 1 0 0,3 1 0 16,-4-3 0-16,-3-1 0 16,-1-2 0-16,-1 1 0 15,-6-2 0-15,3 1 0 16,-3-1 0-16,-4 1 0 0,-2 0 0 15,0 0 0-15,-2 0 0 16,0 0 0-16,2 0 0 16,-2-1 0-16,2 0 0 15,2-4 0-15,1-1 0 0,-3-2 0 16,2 0 0-16,-4-1 0 15,0-1 0-15,-2 3 0 16,-4-2 0-16,-3 3 0 0,-1 0 0 16,-5 0 0-16,-1 3 0 15,-3 1 0-15,1-1 0 16,-5-2 0-16,0 2 0 15,-2-2 0-15,-1 3 0 0,-5-1 0 16,0-2 0-16,-3 0 0 16,-3-1 0-16,-2 3 0 15,-2 3 0-15,-3 0 0 0,-1 4 0 16,-1 4 0-16,-5 2 0 15,-3 3 0-15,2 5 0 16,-6-3 0-16,2 3 0 16,1 1 0-16,-3-1 0 0,0 0 0 15,0 1 0-15,-2 4 0 16,0-1 0-16,-2 4 0 15,0 4 0-15,0 0 0 16,-2 3 0-16,2 0 0 0,-2 0 0 16,2-3 0-16,2 4 0 15,2-2 0-15,2 0 0 16,0 1 0-16,3-2 0 0,-1 4 0 15,0 2 0-15,3 3 0 16,-1 1 0-16,2 5 0 16,1-1 0-16,3 3 0 15,3 3 0-15,-1 2 0 0,7 1 0 16,0 2 0-16,4 0 0 15,4 0 0-15,2 1 0 16,0-3 0-16,2 3-77 16,9 4-8-16,-5-5 0 0,7 1-8 15,-5-5-4-15</inkml:trace>
  <inkml:trace contextRef="#ctx0" brushRef="#br0" timeOffset="226141.6119">18805 2792 57 0,'4'-12'89'0,"-4"12"-4"15,-2-13-4-15,0 6-4 16,-7-2-1-16,9 9-57 0,-10 0-17 15,10 0-3-15,0 0 0 16,2 8-1-16,6-1 1 16,1 4 0-16,5 2-1 15,-2 3 3-15,3 6-1 0,-3 5 0 16,3 3 1-16,-7 8 0 15,-4 8 1-15,2 3-1 16,-6 6 2-16,0 5-1 0,0 5 0 16,0 5 0-16,-2 1-1 15,4 6 0-15,-2-2-1 16,5 6-1-16,1 5 0 15,0 3 0-15,0 4 1 0,-2 3-1 16,2 6 2-16,-3 5-1 16,-3 5 1-16,2 5 1 15,-2 6-2-15,-2 5 3 16,2 2-1-16,0 4 0 0,0 0 0 15,4 1 0-15,0 1 0 16,0 3-1-16,6-1 1 16,-1 2-2-16,-1 4 0 15,-2 2 0-15,-2 4 0 0,-4 4 0 16,0 4 0-16,-8 5 0 15,-2 3 0-15,-3 4 0 16,1 4 0-16,-1-1 0 0,1 3 0 16,4 2 0-16,1 0 0 15,5-2 0-15,-2 1 0 16,6 5 0-16,-4-5 0 15,2 10 0-15,0 2 0 0,-4 5 0 16,-2 1 0-16,2 2 0 16,0 2 0-16,-7 0 0 15,7 5 0-15,-6-4 0 16,4 5 0-16,-1-1 0 0,1 3 0 15,0 2 0-15,-6 3 0 16,-1 5 0-16,-3 0 0 16,1 3 0-16,-5-1 0 15,-1 0 0-15,-4-5 0 0,7 3 0 16,-3-8 0-16,6-5 0 15,1-3 0-15,6-7 0 16,-1 0 0-16,1-8 0 0,0 0 0 16,-3-3 0-16,3 2 0 15,-4-2 0-15,-3-3 0 16,-3-4 0-16,1-5 0 15,3-5 0-15,-1-11 0 0,5-11 0 16,0-14 0-16,5-12 0 16,3-12 0-16,2-11 0 15,0-12 0-15,2-10 0 16,1-4 0-16,3-8 0 0,-4-3 0 15,0 3 0-15,-2-4 0 16,0 1 0-16,0-3 0 16,4 3 0-16,-4-4 0 15,0-5 0-15,0-3 0 0,0-9 0 16,2-1 0-16,2-5 0 15,0-1 0-15,3-2 0 16,-1 1 0-16,-2 1 0 0,4 1 0 16,0-1 0-16,-1 0 0 15,-3-3 0-15,2-3 0 16,0-2 0-16,-4-9 0 15,2 2 0-15,-4-7 0 0,4-1 0 16,-4-7-42-16,-4 1-37 16,4-1-3-16,0-5-5 15,0-11-5-15,-18-11 0 16</inkml:trace>
  <inkml:trace contextRef="#ctx0" brushRef="#br0" timeOffset="227662.764">19867 3365 32 0,'0'0'88'16,"-6"-9"-3"-16,6 9-5 15,-17-10-4-15,7 7 1 0,-4 0-43 16,-1 0-30-16,3-3 1 15,-3 3 0-15,5-4 1 16,0 4 3-16,-1 1-3 0,3-1-2 16,-4 3-4-16,1 8 0 15,-7 8 0-15,3 3 0 16,-3 9 0-16,-5 4 0 15,2 6 0-15,-2 7 0 0,-1 5 0 16,3 3 0-16,2 5 0 16,3 7 0-16,1 5 0 15,3 8 0-15,4 3 0 16,1 1 0-16,5-3 0 0,4-1 0 15,5-10 0-15,9-11 0 16,3-10 0-16,8-17 0 16,2-17 0-16,8-12 0 15,4-17 0-15,0-16 0 0,1-12 0 16,1-15 0-16,3-11 0 15,-5-10 0-15,0-7 0 16,-1-2 0-16,-9 0 0 0,2 1 0 16,-8-2 0-16,-5 6 0 15,-7 6 0-15,-5 9 0 16,-6 10 0-16,-4 9 0 15,-4 5 0-15,-9 8 0 0,-1 15 0 16,-5 9 0-16,-2 4 0 16,-4 6 0-16,1 3 0 15,3 6 0-15,-4 5 0 16,2 4-65-16,13 1-22 0,-1-4-2 15,5 3-5-15,0-9-8 16</inkml:trace>
  <inkml:trace contextRef="#ctx0" brushRef="#br0" timeOffset="228208.8186">20657 3097 71 0,'0'-9'96'0,"0"9"-4"16,-9-6-5-1,1 6-1-15,-2-1-7 0,-3 7-79 16,-3-3 0-16,1 3 0 15,-3 6 0-15,-3 6 0 0,-4 6 0 16,-1 6 0-16,-6 7 0 16,1 8 0-16,0 6 0 15,-4 11 0-15,0-1 0 16,0 7 0-16,4 5 0 0,2 2 0 15,0 4 0-15,0 2 0 16,6-2 0-16,5 0 0 16,5 2 0-16,11-7 0 15,9-6 0-15,13-9 0 0,9-14 0 16,19-15 0-16,8-14-15 15,-1-17-71-15,18-15-1 16,-3-16-5-16,0-7-4 0,-12-17 0 16</inkml:trace>
  <inkml:trace contextRef="#ctx0" brushRef="#br0" timeOffset="228676.8654">20880 3428 93 0,'6'-16'103'0,"-6"4"-9"15,-2 6-5-15,-8-1-1 0,2 4-44 16,-7-15-44-16,-1 18 0 16,1 3 0-16,1 7 0 15,-3 5 0-15,3 7 0 0,-3 7 0 16,-2 10 0-16,-1 0 0 15,-1 8 0-15,2 5 0 16,5 0 0-16,6 2 0 16,6-1 0-16,6-1 0 0,12-8 0 15,11-4 0-15,10-9 0 16,5-9 0-16,3-12 0 15,3-14 0-15,6-18 0 0,-5-10 0 16,-3-11 0-16,-3-7 0 16,-4-10 0-16,-8-1 0 15,-6 1 0-15,-6 1 0 16,-11 2 0-16,-4 4 0 0,-6 3 0 15,-4 7 0-15,-9 11 0 16,-1 3 0-16,-3 10 0 16,-6 8 0-16,-1 11 0 15,-1 5 0-15,-2 12 0 0,-2 0 0 16,0 5 0-16,2 4-23 15,2-5-63-15,8-1-2 16,-1-7-4-16,7-4-4 0,1-12-1 16</inkml:trace>
  <inkml:trace contextRef="#ctx0" brushRef="#br0" timeOffset="229008.8986">20969 3063 93 0,'2'-12'99'16,"-2"12"-7"-16,0 0-4 0,6-7-3 15,-6 7-31-15,0 0-54 16,-6 16 0-16,4 8 0 16,2 6 0-16,0 10 0 15,2 8 0-15,2 12 0 0,2 4 0 16,-2 10 0-16,3 1 0 15,-5-4 0-15,-2 5 0 16,-9 1 0-16,-5-3 0 0,-7 4 0 16,-4-3 0-16,-3-4 0 15,1-3 0-15,2-2 0 16,2-13 0-16,7-5 0 15,5-10 0-15,11-13 0 0,0-14-58 16,17-19-30-16,6-18-4 16,3-17-4-16,10-11-5 15</inkml:trace>
  <inkml:trace contextRef="#ctx0" brushRef="#br0" timeOffset="229293.9271">21564 2912 4 0,'39'-19'96'0,"-10"5"1"16,-2 9-6-16,-4 7-3 0,-4 13-2 16,-5 5-37-16,5 9-49 15,-7 6 0-15,5 8 0 16,1 10 0-16,-1 9 0 15,-3 6 0-15,-5 5 0 0,-5 4 0 16,-4 5 0-16,-7 1 0 16,-9 6 0-16,-5 1 0 15,-6-2 0-15,-8 2 0 16,-2 6 0-16,-13-1-37 0,1 1-52 15,-5 1-3-15,-14-10-3 16,-2 2-8-16,-13-5 8 16</inkml:trace>
  <inkml:trace contextRef="#ctx0" brushRef="#br0" timeOffset="232142.2119">22271 3416 57 0,'25'4'94'15,"-2"-3"-3"-15,-7 2-8 16,-5-3-2-16,-3 1-3 0,-8-1-51 15,10 7-27-15,3-7 0 16,5 3 0-16,9 2 0 16,6-3 0-16,11 1 0 15,9-1 0-15,5 0 0 0,0-2 0 16,2 0 0-16,0-1 0 15,-6-7 0-15,-3 4 0 16,-11-4-20-16,-9 2-63 16,-4 0-1-16,-13-2-6 0,-14 8-3 15,-8-13 0-15</inkml:trace>
  <inkml:trace contextRef="#ctx0" brushRef="#br0" timeOffset="232395.2372">22176 3731 0 0,'-16'34'100'0,"-1"-14"0"16,7-2-8-16,-1-2-5 16,7-4-2-16,2-5-38 15,6-4-47-15,17-1 0 0,12-2 0 16,19 1 0-16,14 1 0 15,6-2 0-15,11 0 0 16,6-2 0-16,-2-1 0 16,-3-5-11-16,-13-2-75 15,1 0-1-15,-14-11-1 0,-6-4-7 16,-15-11 0-16</inkml:trace>
  <inkml:trace contextRef="#ctx0" brushRef="#br0" timeOffset="232707.2684">23112 2858 19 0,'13'10'102'0,"-3"1"-4"16,-2-2-7-16,-3 3-3 15,-1 2-4-15,0 5-55 16,-6 8-29-16,2 13 0 16,2 8 0-16,0 16 0 0,2 7 0 15,0 11 0-15,-2 11 0 16,-2 8 0-16,-2 5 0 15,-2 5 0-15,-2 6 0 0,-2-1 0 16,-5 2 0-16,3-7 0 16,-3-13 0-16,5-13 0 15,2-19-4-15,-2-26-81 16,12-24-3-16,4-30-3 0,11-24-5 15,-1-25-5-15</inkml:trace>
  <inkml:trace contextRef="#ctx0" brushRef="#br0" timeOffset="233008.2985">23526 2691 4 0,'8'4'98'16,"0"24"-3"-16,-8 7-5 15,-2 10-6-15,-6 4 0 0,0-5-28 16,26 8-56-16,-22 19 0 16,0 14 0-16,-2 11 0 15,4 15 0-15,2 7 0 16,-2 7 0-16,0 7 0 0,0-2 0 15,2-7 0-15,-2-4 0 16,4-11-16-16,2-15-69 16,-2-23-1-16,2-16-5 15,0-27-4-15,0-16-2 0</inkml:trace>
  <inkml:trace contextRef="#ctx0" brushRef="#br0" timeOffset="237909.7886">23925 3075 62 0,'-17'-9'89'0,"1"3"-2"16,3 0-7-16,1-1 0 15,6-4-3-15,0 2-60 16,6 3-10-16,2-2-1 15,-2 8-2-15,10-4-2 0,0 5-2 16,1 10 0-16,3 10 0 16,-1 6 0-16,-1 9 0 15,0 9 0-15,1 10 0 16,-5 11 0-16,0 3 0 0,-2 7 0 15,-3 2 0-15,-1-2 0 16,-2-2 0-16,0-7 0 16,0-12 0-16,0-10 0 15,0-10 0-15,6-17 0 0,2-14 0 16,4-12 0-16,7-17 0 15,4-10 0-15,6-12 0 16,2-7 0-16,4-4 0 0,-2-5 0 16,4 5 0-16,-6 7 0 15,-4 10 0-15,-6 6 0 16,-7 13 0-16,-3 7 0 0,-5 8 0 15,0 10 0-15,0 13 0 16,-2 7 0-16,5 9 0 16,1 6 0-16,2 7 0 15,1 3 0-15,1 6 0 16,-1-2 0-16,-3-6 0 0,-2-9 0 15,0-5 0-15,-3-7 0 16,3-12 0-16,2-13 0 16,5-14 0-16,3-23 0 0,9-15 0 15,2-14 0-15,8-16 0 16,7-14 0-16,-1-4 0 15,-2 2 0-15,1 3 0 16,-5 10 0-16,-6 16 0 0,-4 13 0 16,-4 14 0-16,-11 14 0 15,5 13-71-15,1 8-17 16,-8 4-2-16,1 6-7 15,-11-3 0-15</inkml:trace>
  <inkml:trace contextRef="#ctx0" brushRef="#br0" timeOffset="238212.8189">25043 3381 10 0,'11'17'101'0,"-1"1"-3"0,-4-10-6 16,0 0-5-16,-6-8-2 15,9 3-47-15,-16-4-38 16,24 1 0-16,12-6 0 15,10 1 0-15,15 0 0 0,6-1 0 16,8 0 0-16,8 6 0 16,1-6 0-16,-3 6 0 15,-1 0-35-15,-9-12-53 16,-10 0-4-16,-13-10-4 0,-10-2-7 15,-15-6 6-15</inkml:trace>
  <inkml:trace contextRef="#ctx0" brushRef="#br0" timeOffset="238583.8559">26060 2921 12 0,'23'9'103'0,"0"-2"-5"16,-7-4-8-16,-1 2-3 0,-3-5-2 15,0 4-49-15,-5-1-36 16,5 14 0-16,5 5 0 16,1 10 0-16,7 9 0 15,4 11 0-15,4 9 0 0,2 12 0 16,-2 5 0-16,-6 4 0 15,-2-2 0-15,-2-6 0 16,-9-5 0-16,-1-9 0 16,-3-13 0-16,-10-18-68 0,8-14-23 15,-4-20 2-15,2-14-8 16,-3-16-1-16</inkml:trace>
  <inkml:trace contextRef="#ctx0" brushRef="#br0" timeOffset="238857.8833">26507 2877 98 0,'10'-13'98'0,"-10"13"-6"16,14 0-4-16,-9 5-3 16,-3 7-35-16,-2 3-50 15,-2 13 0-15,-7 9 0 0,-3 14 0 16,-3 6 0-16,-7 8 0 15,-7 8 0-15,-8 3 0 16,-5 1 0 0,-3 1 0-16,-3-4 0 0,-1-3 0 0,3-5 0 15,5-5 0-15,4-13 0 16,8-7 0-16,6-1-69 15,11-30-18-15,12-10 0 16,0-22-7-16,12-11-4 0</inkml:trace>
  <inkml:trace contextRef="#ctx0" brushRef="#br0" timeOffset="239129.9106">26631 2596 13 0,'12'0'103'15,"3"6"-3"-15,-7 0-5 16,0-1-5-16,-8-5-4 0,8 3-62 16,-3 6-24-16,-5-9 0 15,14-1 0-15,3-4 0 16,5 5 0-16,7-3 0 15,4 0 0-15,7 3 0 16,3 0 0-16,2-1 0 0,-1 1 0 16,-7 20-72-16,-2-20-17 15,-8 0-1-15,-8 0-4 16,-11 0-2-16</inkml:trace>
  <inkml:trace contextRef="#ctx0" brushRef="#br0" timeOffset="239352.9329">26771 2647 0 0,'-4'15'97'0,"4"3"1"16,2-6-8-16,2 1-3 0,0-5-5 16,3 7-25-16,-5-5-57 15,4 13 0-15,0 5 0 16,-2 4 0-16,-2 9 0 15,2 4 0-15,1 5 0 0,-3 6 0 16,-2-4-21-16,-2 0-62 16,2-5 0-16,-5-7-5 15,5-3-5-15,0-10-2 16</inkml:trace>
  <inkml:trace contextRef="#ctx0" brushRef="#br0" timeOffset="239845.9822">27433 3110 95 0,'22'-9'98'15,"-3"-2"-8"-15,-11 0-3 16,-6 0-2-16,-4 0-29 15,-39 6-56-15,24 1 0 16,-1 4 0-16,-3 8 0 0,-2 7 0 16,-3 6 0-16,-3 11 0 15,-2 4 0-15,-2 5 0 16,0 8 0-16,-1 5 0 15,8-2 0-15,1 7 0 0,6-1 0 16,11-6 0-16,4 1 0 16,8-7 0-16,14-8 0 15,9-11 0-15,9-11 0 0,11-16 0 16,13-14 0-16,6-16 0 15,2-14 0-15,7-10 0 16,-3-6 0-16,-8-3 0 16,-6-1 0-16,-10 6 0 0,-15 5 0 15,-11 8 0-15,-13 4 0 16,-11 6 0-16,-9 3 0 15,-11 6 0-15,-5 4 0 0,-4 0 0 16,-2 2 0-16,2 10 0 16,-5 2-5-16,5 5-39 15,5 3-38-15,-1 0 1 16,4 0-7-16,0-9-3 0,7 0-3 15</inkml:trace>
  <inkml:trace contextRef="#ctx0" brushRef="#br0" timeOffset="240152.0128">27433 2658 16 0,'14'4'104'16,"-3"6"-4"-16,-1 0-9 0,-4-1-3 15,0-1-3-15,-6 0-58 16,11 11-27-16,-11 10 0 15,2 10 0-15,0 7 0 0,0 14 0 16,-2 15 0-16,-2 10 0 16,-4 6 0-16,-5 4 0 15,-7 4 0-15,-7 3 0 16,-6 9 0-16,-4 1 0 0,-5-3 0 15,1-3 0-15,4-4 0 16,6-10 0-16,4-12 0 16,9-13 0-16,3-25-15 15,13-19-71-15,17-23-2 0,4-21-2 16,7-22-5-16,3-22-1 15</inkml:trace>
  <inkml:trace contextRef="#ctx0" brushRef="#br0" timeOffset="240460.0436">27989 2469 6 0,'31'-33'100'0,"-4"15"-5"15,-9 9-8-15,-1 9-2 16,-11 12-1-16,-6 15-30 0,-4 5-54 15,-4 15 0-15,-3 13 0 16,3 12 0-16,-2 15 0 16,-3 12 0-16,3 2 0 15,-2 10 0-15,-5 6 0 0,-2 5 0 16,-3 1 0-16,-1-6 0 15,-2-8 0-15,0-9 0 16,3-15 0-16,1-17-43 16,11-20-40-16,1-24-4 0,7-17-4 15,0-21-5-15,6-20 1 16</inkml:trace>
  <inkml:trace contextRef="#ctx0" brushRef="#br0" timeOffset="240725.0701">28264 2606 13 0,'31'-33'103'0,"-9"13"-4"16,1 17-5-16,-15 4-2 16,1 18-6-16,-5 10-62 15,-2 13-24-15,-2 15 0 0,-2 12 0 16,-6 25 0-16,-3 18 0 15,-5 9 0 1,-7 7 0-16,0 3 0 0,-4 1 0 16,1-10 0-16,-1-7 0 0,-2-21 0 15,-13-12-68-15,24-13-21 16,1-25 0-16,7-18-7 15,0-24-5-15</inkml:trace>
  <inkml:trace contextRef="#ctx0" brushRef="#br0" timeOffset="241042.1018">28218 3771 11 0,'19'-10'103'0,"2"2"-3"0,-1 2-6 16,5-1-4-16,0-4-4 16,2 4-59-16,-5-2-27 15,7 1 0-15,-2 3 0 0,0 4 0 16,-4 1 0-16,-5 7 0 15,-9 6 0-15,-7 0 0 16,-4 10 0-16,-13 1 0 16,-1 3 0-16,-5 3 0 0,-2 4 0 15,1 5 0-15,-1 0 0 16,6 0 0-16,5-1 0 15,6-3 0-15,6-1 0 16,10-4 0-16,4-7 0 0,9-2 0 16,0-8 0-16,4 0 0 15,0-11 0-15,4-10-22 16,0-5-65-16,-6-14-1 0,-1-11-4 15,-7-14-3-15,-3-11-6 16</inkml:trace>
  <inkml:trace contextRef="#ctx0" brushRef="#br0" timeOffset="241431.1407">28621 2301 13 0,'21'-10'101'0,"-7"4"-2"16,1 6-8-16,-7 1-3 0,3 0-4 16,-1-1-49-16,11 5-35 15,-7 4 0-15,1-3 0 16,1 5 0-16,1-2 0 0,1 0 0 15,-3 9 0-15,-7 1 0 16,-4-1 0-16,-8 3 0 16,-11 6 0-16,-7 5 0 15,-5 1 0-15,-4-2 0 0,0-1 0 16,0 4 0-16,4-9 0 15,8-2 0-15,5-4 0 16,12 0 0-16,2-3 0 16,8 3 0-16,7-5 0 0,3-3 0 15,9 2 0-15,0-4 0 16,12 6 0-16,11-9-63 15,-7-6-23-15,7 4-2 16,-11-4-5-16,2-2-5 0</inkml:trace>
  <inkml:trace contextRef="#ctx0" brushRef="#br0" timeOffset="241762.1738">28909 3201 10 0,'-4'12'104'0,"1"-3"-4"0,-1 2-6 16,4-11-4-16,0 9-2 15,9-5-63-15,-9-4-25 16,33 9 0-16,2-4 0 0,10 3 0 16,7-2 0-16,8 3 0 15,2 1 0-15,2-4 0 16,-2-2 0-16,-2-3 0 0,-2-5 0 15,-4-1 0-15,-5 1-13 16,-5-10-75-16,-3-5-3 16,-14-5-1-16,-6-2-7 15,-15-9 1-15</inkml:trace>
  <inkml:trace contextRef="#ctx0" brushRef="#br0" timeOffset="242027.2003">29326 2726 18 0,'-4'19'103'0,"4"0"-2"16,0 0-7-16,0 3-5 0,-4 3-1 16,0-1-70-16,-4 13-18 15,-3 9 0-15,7 14 0 16,-2 9 0-16,-2 21 0 0,3 6 0 15,1 7 0-15,0 5 0 16,-2 4 0-16,-2-1 0 16,-11-2-55-16,3 9-35 15,-11-7-1-15,-6 3-5 0,-15-5-7 16</inkml:trace>
  <inkml:trace contextRef="#ctx0" brushRef="#br0" timeOffset="244658.4634">30292 2978 70 0,'29'1'87'16,"-5"3"-2"-16,-11-4-6 0,-7 3-5 16,-6-3-1-16,0 0-65 15,-6 11-7-15,0 0 1 16,-1 6-1-16,-3 9 0 15,-2 6 1-15,-5 10 1 0,-2 6-1 16,1 9 1-16,-9 3 2 16,0 5 2-16,-8 1 1 15,0-2-8-15,-2-1 0 16,-3-4 0-16,-1-1 0 0,-2-6 0 15,-1-5 0-15,1-4 0 16,-3-10-6-16,5-21-63 16,6 4-16-16,0-19 0 15,12-15-8-15,4-20-2 0</inkml:trace>
  <inkml:trace contextRef="#ctx0" brushRef="#br0" timeOffset="245037.5013">29979 2611 7 0,'21'-3'97'0,"-4"3"-4"16,-1 8-3-16,-1 0-5 15,5 3-2-15,-1-2-27 16,-25 7-56-16,31-1 0 15,8 5 0-15,6 2 0 0,2 9 0 16,3 1 0-16,-7-1 0 16,0 3 0-16,-4 0 0 15,-4 5 0-15,-4 3 0 16,-7 0 0-16,-1-1 0 0,-3 0 0 15,-7 5 0-15,-1 3 0 16,-4-3 0-16,-2 1 0 0,-4 4 0 16,-4 4 0-16,-3 3 0 15,1 1 0-15,4 3 0 16,-1-2 0-16,7 0 0 15,7 0 0-15,13-5 0 0,11-7-82 16,7-15-5-16,13-8-1 16,-1-16-9-16,4-8-2 15</inkml:trace>
  <inkml:trace contextRef="#ctx0" brushRef="#br0" timeOffset="246540.6516">31323 3042 5 0,'-10'6'101'0,"-7"0"-5"16,5 3-6-16,-5-3-5 15,1-2-1-15,-5-3-34 16,2 2-50-16,-1 4 0 15,-1 4 0-15,0 5 0 0,1 2 0 16,-3 6 0-16,4 8 0 16,3 7 0-16,-1 8 0 15,3 5 0-15,4 4 0 16,-1 2 0-16,7 0 0 0,4-2 0 15,10-8 0-15,9-7 0 16,12-16 0-16,10-15 0 16,9-14 0-16,12-15 0 0,6-16 0 15,5-14 0-15,-3-9 0 16,-2-9 0-16,-6 0 0 15,-8-3 0-15,-9 3 0 16,-12 0 0-16,-10 3 0 0,-6 3 0 16,-13 5 0-16,-6 5 0 15,-11 3 0-15,1 6 0 16,-7 8 0-16,-3 10 0 15,-5 11 0-15,-4 8 0 0,0 7 0 16,0 12 0-16,2 10 0 16,0 0-24-16,-4 6-56 15,14 1-3-15,3-10-5 0,7-6-1 16,3-11-7-16</inkml:trace>
  <inkml:trace contextRef="#ctx0" brushRef="#br0" timeOffset="246858.6834">31377 2394 12 0,'-8'2'102'0,"8"-2"-6"15,-9 18-4-15,7 1-4 16,6 8-4-16,7 5-47 15,3 8-37-15,1 4 0 0,1 9 0 16,-1 11 0-16,-1 7 0 16,-8 3 0-16,-6 3 0 15,-10 8 0-15,-7 9 0 0,-7 6 0 16,-9 5 0-16,-1 8 0 15,-3 3 0-15,4 0 0 16,4-3 0-16,7-10 0 16,5-12 0-16,9-18 0 0,10-25-60 15,12-8-30-15,9-23 1 16,4-13-5-16,0-21-4 15</inkml:trace>
  <inkml:trace contextRef="#ctx0" brushRef="#br0" timeOffset="247197.7173">32111 2632 5 0,'14'-12'101'0,"-4"3"-4"15,1 9-5-15,-5-2-7 16,-6 2 0-16,4 7-39 16,-4 9-46-16,0 12 0 0,-2 13 0 15,0 11 0-15,-6 10 0 16,2 16 0-16,-3 13 0 15,-3 10 0-15,-1 7 0 16,-1 5 0-16,0-3 0 0,-3-1 0 16,0-2 0-16,3-15 0 15,-1-7 0-15,3-17 0 16,2-15 0-16,6-6-76 0,-1-33-12 15,5-14-3-15,9-19-4 16,5-14-3-16</inkml:trace>
  <inkml:trace contextRef="#ctx0" brushRef="#br0" timeOffset="247466.7442">32557 2445 19 0,'25'-5'101'16,"-9"5"-2"-16,-1 10-9 15,-9 9-2-15,-2 15-3 16,-4 3-56-16,11 17-29 0,-16 14 0 16,1 24 0-16,-2 15 0 15,2 18 0-15,-6 12 0 16,-1 7 0-16,-1 3 0 15,-5 2 0-15,3-4 0 0,-3-11 0 16,-1-8-16-16,-1-18-69 16,3-15-4-16,-3-30-3 15,-2-15-6-15,-8-30-3 16</inkml:trace>
  <inkml:trace contextRef="#ctx0" brushRef="#br0" timeOffset="247977.7953">30680 2559 88 0,'11'13'94'15,"-5"-3"-6"-15,0 11-4 16,0 1-2-16,-2 12-7 0,-4 0-75 16,0 10 0-16,0 8 0 15,0 14 0-15,0 7 0 16,-4 7 0-16,-2 8 0 15,-4 6 0-15,-3 12 0 0,1 12 0 16,-5 0 0-16,1 0 0 16,-1-3 0-16,1-11 0 15,1-12 0-15,5-11 0 0,2-21-31 16,-3-27-47-16,9-6-10 15,2-27 1-15,0 0-5 16,-2-26-1-16</inkml:trace>
  <inkml:trace contextRef="#ctx0" brushRef="#br0" timeOffset="248307.8283">30794 2538 8 0,'25'-21'102'15,"2"9"-2"-15,-11 6-7 0,1 6-6 16,-7 0-5-16,-4 10-43 16,13 14-39-16,-13 5 0 15,-2 12 0-15,0 15 0 0,2 12 0 16,1 16 0-16,-5 14 0 15,0 2 0-15,-6 7 0 16,-5 3 0-16,-3 1 0 16,-9 0 0-16,1 2 0 0,-3-7 0 15,-2 0 0-15,0-4 0 16,-2-8 0-16,9-3 0 15,1 2-37-15,9-24-49 16,8-12-4-16,4-19-6 0,13-16-5 16,1-21 1-16</inkml:trace>
  <inkml:trace contextRef="#ctx0" brushRef="#br0" timeOffset="249007.8983">32534 3778 91 0,'0'10'98'0,"0"-10"-6"16,9 12-5-16,-9-12-2 0,12 10-27 15,-2-10-58-15,3 2 0 16,1-1 0-16,9 2 0 15,0 4 0-15,2 0 0 16,-1 1 0-16,-1 0 0 0,-4 1 0 16,-3 3 0-16,-3-2 0 15,-7 2 0-15,-2 1 0 16,0 1 0-16,-4 0 0 15,0 4 0-15,-4 3 0 0,-6 0 0 16,-1 4 0-16,-3 2 0 16,1 0 0-16,-3 1 0 15,-1 0 0-15,1-3 0 0,3 0 0 16,3 0 0-16,6-1 0 15,2-4 0-15,2 1 0 16,8-3 0-16,7 0 0 16,3-2 0-16,7-7 0 0,4 2 0 15,-2-9 0-15,4-10-73 16,0 8-16-16,-4-7-3 15,0-3-3-15,-11-8-5 16</inkml:trace>
  <inkml:trace contextRef="#ctx0" brushRef="#br0" timeOffset="249491.9467">32826 2046 1 0,'4'-13'94'0,"0"4"-1"16,0 0-4-16,2 2-7 16,-6-4 0-16,5 4-12 0,17 3-70 15,-13 0 0-15,5 4 0 16,5 4 0-16,5 5 0 15,3 4 0-15,4 8 0 0,0 3 0 16,-4 0 0-16,2 1 0 16,-6 1 0-16,-7 0 0 15,-5-2 0-15,-7-1 0 16,-2-2 0-16,-6 1 0 0,-6-3 0 15,-9 7 0-15,-4 2 0 16,0 3 0-16,-5 0 0 16,3-3 0-16,0 3 0 0,4 0 0 15,9-1 0-15,1-5 0 16,11-2 0-16,7-5 0 15,13 1 0-15,9 3 0 16,4-3-23-16,9-3-59 16,5 2-5-16,-10-4-1 0,-1 5-8 15,-18-7-3-15</inkml:trace>
  <inkml:trace contextRef="#ctx0" brushRef="#br0" timeOffset="250416.0391">29717 4642 12 0,'10'26'102'16,"1"-9"-4"-16,-1-4-6 0,-2-3-2 15,0-2-3-15,-1-3-57 16,7 6-30-16,3-2 0 15,7 1 0-15,7 1 0 0,15-5 0 16,4-3 0-16,10-3 0 16,8-10 0-16,-2-6 0 15,2-3 0-15,-4-3 0 16,-6 2 0-16,-6 3 0 0,-7 5 0 15,-6 3 0-15,-5 5 0 16,-3 3 0-16,0 1 0 16,0 5 0-16,2 3 0 15,-2 1 0-15,4 4 0 0,-4 1 0 16,2 3 0-16,-2 2 0 15,4 1 0-15,-4-1 0 16,4-2 0-16,2 0 0 0,5-5 0 16,1-3 0-16,9-8 0 15,6-3 0-15,4-6 0 16,8-7 0-16,6-1 0 15,1-5 0-15,6 0 0 0,-1 2 0 16,-3 4 0-16,-7 1 0 16,-1 2 0-16,-14 6 0 15,-3 3 0-15,-8 5 0 16,-7-1 0-16,-4 5 0 0,-2 1 0 15,-2 5 0-15,2-1 0 16,6 3 0-16,1-1 0 16,9 0 0-16,1-3 0 0,6-1 0 15,0-5 0-15,8 0 0 16,2-2 0-16,2-2 0 15,0-6 0-15,5-7-16 16,3 13-73-16,-2-5-2 0,-5 1-2 16,-11-7-8-16,-13 2-1 15</inkml:trace>
  <inkml:trace contextRef="#ctx0" brushRef="#br0" timeOffset="259757.9732">30881 5139 88 0,'4'6'93'0,"-4"-6"-4"16,0 0-8-16,0 0-1 0,6-3-3 16,-6-4-74-16,0-1-3 15,0-1 0-15,0 0 0 16,0 2 0-16,0 0 0 15,0 7 0-15,0 0 0 0,0 10 0 16,-2 7 0-16,-4 9 0 16,2 7 0-16,-5 8 0 15,-1 9 0-15,-4 8 0 16,-3 5 0-16,-4 3 0 0,3 2 0 15,-7-1 0-15,2 0 0 16,3-7 0-16,1-6 0 16,2-10 0-16,7-7 0 15,2-11 0-15,8-10-13 0,0-16-31 16,2-3-39-16,14-14-2 15,-3-10-4-15,10-7-1 16,-7-10-1-16</inkml:trace>
  <inkml:trace contextRef="#ctx0" brushRef="#br0" timeOffset="260023.9998">31164 4966 39 0,'21'-14'91'0,"-7"7"-1"16,-4 7-5-16,-3 8-2 15,-7 4-2-15,0 7-48 16,-5 4-24-16,5 10-9 16,-6 11 0-16,2 7 0 0,-2 10 0 15,0 8 0-15,-7 6 0 16,-1 6 0-16,-5 0 0 15,-1-2 0-15,-3-9 0 16,0-4-4-16,0-17-26 0,-4-13-51 16,9-13-4-16,-1-19-1 15,7-11-4-15,-3-24-2 16</inkml:trace>
  <inkml:trace contextRef="#ctx0" brushRef="#br0" timeOffset="260428.0402">30897 4950 0 0,'0'-21'98'15,"0"10"2"-15,0 11-9 16,-10 0-4-16,2 6-4 16,-5 2-31-16,-1 0-52 0,-5 4 0 15,1 3 0-15,-5 5 0 16,-2 6 0-16,-6 1 0 15,-2 0 0-15,-2 5 0 16,2-1 0-16,0-3 0 0,4-3 0 16,6-6 0-16,6-4 0 15,9-9 0-15,8-6 0 16,17-7 0-16,14-14 0 0,10-6 0 15,13-11 0-15,4-4 0 16,10-2 0-16,-2 3 0 16,-4 4 0-16,-4 8 0 15,-8 8 0-15,-9 11 0 0,-8 10 0 16,-6 9 0-16,-2 13 0 15,2 6 0-15,6 5 0 16,4 4 0-16,10 5 0 16,1-6 0-16,10 5-68 0,10 0-18 15,-8-9-2-15,-2-6-7 16,-13-8-6-16</inkml:trace>
  <inkml:trace contextRef="#ctx0" brushRef="#br0" timeOffset="267145.7119">19693 5871 30 0,'-8'-14'77'0,"4"-2"2"16,-2 2-1-16,-2 2-2 0,3 1-28 16,-1 2-21-16,4 2-7 15,2 7-5-15,4-10-4 16,7 8-3-16,3 4-2 15,5 4 0-15,6 9-1 0,3 7 0 16,3 8 1-16,3 5-2 16,-1 3 0-16,0 6 0 15,-4 2-2-15,-2-1-2 16,-7-1 0-16,-3-1 0 0,-7-1 0 15,-8 5 0-15,-4 0 0 16,-8 1 0-16,-9 1 0 16,-6 0 0-16,-8 0 0 0,-6-1 0 15,-9-8 0-15,3-11-3 16,-7-7-1-16,3-16 0 15,1-8 0-15,5-18 1 16,8-5 1-16,6-10 3 0,12-1 1 16,9 0 2-16,6 1 1 15,8 6-1-15,13 8 0 16,7 5-4-16,3 6 0 15,4 4 0-15,5 3 0 0,1 1 0 16,2 4 0-16,1 5 0 16,1 0 0-16,0 2 0 15,5 3 0-15,2 1 0 16,-1-3-5-16,7-2-39 0,0-3-38 15,-5-6-1-15,-1-10-5 16,-6-9-6-16,-9-9 1 16</inkml:trace>
  <inkml:trace contextRef="#ctx0" brushRef="#br0" timeOffset="267675.7649">20673 5699 71 0,'-6'14'90'15,"-6"-4"-5"-15,-1-2-6 16,-5-1-2-16,-1-1-2 0,-4 3-70 15,1 5-5-15,-1 5 3 16,0 3 0-16,0 8 2 16,3 6 1-16,-1 7 0 0,2 5 0 15,3 8-6-15,3 3 0 16,1 3 0-16,6 2 0 15,6-6 0-15,0-5 0 16,10-11 0-16,7-9 0 0,1-17 0 16,5-12 0-16,4-14 0 15,4-13 0-15,-2-15 0 16,4-8 0-16,0-8 0 15,-2-6 0-15,0 1 0 0,-4-2 0 16,0 1 0-16,-7 3 0 16,1 7 0-16,-11 1 0 15,-3 6 0-15,-7 3 0 16,-9 2 0-16,-7 5 0 0,-5 5 0 15,-8 5 0-15,0 4 0 16,-6 5 0-16,0 10 0 16,2 6 0-16,2 6 0 0,6 8 0 15,5 10-47-15,9-7-37 16,11-4-1-16,0-15-6 15,17 1-5-15,-1-14-1 16</inkml:trace>
  <inkml:trace contextRef="#ctx0" brushRef="#br0" timeOffset="267976.795">21103 5415 96 0,'33'9'100'15,"-10"0"-8"-15,-6 0-5 0,-11 1-2 16,-6 4-34-16,-11-12-51 15,-3 25 0-15,-7 2 0 16,-1 11 0-16,-7 6 0 16,-2 14 0-16,-5 5 0 0,-3 5 0 15,0 7 0-15,0 1 0 16,4 2 0-16,-3 0 0 15,9 0 0-15,7-5 0 0,9-2 0 16,13-3 0-16,2-13 0 16,19-4 0-16,8-19 0 15,10-12-75-15,11-14-12 16,1-14-2-16,5-15-7 0,-6-18-3 15</inkml:trace>
  <inkml:trace contextRef="#ctx0" brushRef="#br0" timeOffset="268444.8417">21465 5800 85 0,'0'-18'97'15,"-8"8"-5"-15,-3 1-6 0,-3 8-1 16,-5 1-19-16,7 8-66 15,-9 1 0-15,1 5 0 0,1 6 0 16,-2 2 0-16,1 8 0 16,1 6 0-16,2 6 0 15,3 6 0-15,2 2 0 16,3 0 0-16,7 2 0 15,6-2 0-15,11-7 0 0,12-7 0 16,4-15 0-16,10-9 0 16,9-12 0-16,1-9 0 15,3-12 0-15,-2-12 0 0,-3-6 0 16,-3-5 0-16,-5-3 0 15,-8-2 0-15,-8 2 0 16,-8 1 0-16,-11 2 0 16,-4 3 0-16,-4 3 0 0,-8 5 0 15,-9 3 0-15,-4 6 0 16,0 4 0-16,1 4 0 15,-9 7 0-15,8 6 0 0,-4 3 0 16,11-6-48-16,-5 9-38 16,4-3-1-16,5 0-6 15,-3-10-4-15,13-2-2 16</inkml:trace>
  <inkml:trace contextRef="#ctx0" brushRef="#br0" timeOffset="268690.8664">21575 5480 93 0,'8'0'99'16,"0"3"-7"-16,-8-3-5 15,2 15-1-15,-2-3-32 16,-2 9-54-16,-4 6 0 0,2 9 0 16,0 10 0-16,-5 10 0 15,1 10 0-15,-4 7 0 16,-3 9 0-16,-8 5 0 15,1 2 0-15,-3 2 0 0,-4 1 0 16,-2-1 0-16,4-6 0 16,4-11 0-16,5-12 0 15,7-11 0-15,5-17-8 16,4-25-78-16,15-18-1 0,7-29-3 15,5-14-6-15,2-18 0 16</inkml:trace>
  <inkml:trace contextRef="#ctx0" brushRef="#br0" timeOffset="268911.8885">21742 5615 42 0,'35'-68'92'0,"-4"12"-2"16,0 16-5-16,-8 14 0 0,2 14-3 16,-3 10-54-16,-1 10-21 15,0 12-7-15,1 11 0 16,-5 14 0-16,0 10 0 15,-3 16 0-15,-6 12 0 0,-4 10 0 16,-4 8 0-16,-8 6 0 16,-13 5 0-1,1-1 0-15,-9 6 0 0,4-9-57 16,-12-11-34-16,2-16-1 0,-2-25-6 15,6-21-4-15</inkml:trace>
  <inkml:trace contextRef="#ctx0" brushRef="#br0" timeOffset="270401.0374">19398 6964 54 0,'18'7'87'16,"5"6"-4"-16,-2 3-3 16,8 6-3-16,0-7-2 15,6 2-65-15,8 3-5 16,9-5 1-16,8-2 1 0,6-6 1 15,11-6 1-15,3-3 1 16,5-8-10-16,10-2 0 16,4-2 0-16,9 0 0 0,3 1 0 15,5 0 0-15,2 3 0 16,0 2 0-16,6 3 0 15,-6 3 0-15,-1 0 0 16,-5 1 0-16,-4 2 0 0,-7-1 0 16,-8 1 0-16,-8 0 0 15,-7 2 0-15,-1 3 0 16,-9-2-83-16,-10-2-4 15,-5 4-1-15,-13-6-8 0,-11-1-4 16</inkml:trace>
  <inkml:trace contextRef="#ctx0" brushRef="#br0" timeOffset="271024.0997">20092 7382 51 0,'13'-13'87'0,"-1"4"-2"15,1 5-4-15,-1 4 0 16,-2 6-1-16,5 7-65 16,-3 3-5-16,5 6-1 0,1 3 1 15,1 9-8-15,-2 1-2 16,-3 7 0-16,-2 1 0 15,-3 8 0-15,-7 3 0 16,-6 4 0-16,-9 0 0 0,-7-1 0 16,-11-1 0-16,-5-7 0 15,-5-4 0-15,-4-10 0 16,1-11 0-16,-5-12 0 0,7-12 0 15,9-8 0-15,4-13 0 16,8-10 0-16,11-1 0 16,10-3 0-16,4 1 0 15,11 7 0-15,5 3 0 0,7 8 0 16,6 6 0-16,3 6 0 15,3 4 0-15,6 0 0 16,1 2 0-16,3 3 0 16,3-1 0-16,2 0 0 0,2-1 0 15,-1 4-29-15,-1 1-53 16,-6-3-3-16,-5 3-2 15,-10-7-8-15,-6 1-2 16</inkml:trace>
  <inkml:trace contextRef="#ctx0" brushRef="#br0" timeOffset="272090.2063">21049 7602 41 0,'9'-27'77'0,"-3"-2"0"16,0 3-4-16,-4-3-3 15,2 6-1-15,-6 2-62 0,-2 0-1 16,2 7 3-16,0 4 3 16,-6 2 2-16,-3 4 1 15,-1 2-1-15,-2 2-2 16,-3-1-1-16,-2 8-7 0,1 6-4 15,-3 2 0-15,0 8 0 16,-3 5 0-16,1 6 0 16,0 8 0-16,-2 6 0 0,5 5 0 15,-1 3 0-15,7 3 0 16,5-2 0-16,5 0 0 15,8-5 0-15,9-6 0 16,7-10 0-16,11-13 0 0,7-9 0 16,5-13 0-16,5-12 0 15,3-16 0-15,1-11 0 16,0-8 0-16,-5-8 0 15,-3-2 0-15,-7 0 0 0,-8 2 0 16,-7 5 0-16,-7 5 0 16,-7 2 0-16,-8 6 0 15,0 5 0-15,-6 2 0 16,-4 2 0-16,1 5 0 0,-5 0 0 15,4 2-18-15,-1 7-65 16,-3-5-2-16,-3 1-2 16,-1-7-7-16,-5 0-1 0</inkml:trace>
  <inkml:trace contextRef="#ctx0" brushRef="#br0" timeOffset="272357.233">21068 6969 87 0,'12'6'99'16,"-1"5"-7"-16,-1 4-5 15,1 4-2-15,-7 2-24 0,-2 11-61 16,-2 0 0-16,2 11 0 16,0 5 0-16,0 11 0 15,-2 4 0-15,-4 8 0 16,0 5 0-16,-7 6 0 0,-1 8 0 15,-3 1 0-15,-3 5 0 16,-3 3 0-16,0-2 0 16,1-2 0-16,-1-7 0 0,5-2 0 15,1-15 0-15,7-4-16 16,8-14-68-16,0-21-3 15,10-12-3-15,1-20-4 16,3-15-7-16</inkml:trace>
  <inkml:trace contextRef="#ctx0" brushRef="#br0" timeOffset="272842.2815">22377 6682 74 0,'0'0'98'0,"0"12"-5"16,0-6-6-16,14 1-1 15,7-2-13-15,-17 1-73 0,29-3 0 16,17 2 0-16,3-1 0 15,7 2 0-15,0-3 0 16,0 0 0-16,-4 1 0 16,-4 1 0-16,-7-4 0 0,-6 3 0 15,-6-3 0-15,1-1 0 16,-12 10-64-16,1-10-22 15,-2 0-1-15,-15 0-6 16,-6 0-5-16</inkml:trace>
  <inkml:trace contextRef="#ctx0" brushRef="#br0" timeOffset="273058.3031">22484 7017 0 0,'0'24'104'15,"0"-8"-4"-15,8 1-6 0,-4-8-4 16,3-1-5-16,-7-8-47 15,22 7-38-15,-9-1 0 16,5 1 0-16,9 1 0 16,8 3 0-16,7 2 0 0,7 2 0 15,5-7 0-15,8-1-11 16,0-7-74-16,2-12-3 15,-2-7-5-15,-4-12-4 0,0-5-4 16</inkml:trace>
  <inkml:trace contextRef="#ctx0" brushRef="#br0" timeOffset="273474.3446">23675 6529 1 0,'12'-4'103'15,"-12"4"-4"1,0 0-4-16,-8 5-5 0,-9 2-4 15,-7 3-49-15,28 2-37 16,-31 7 0-16,-2 8 0 0,0 7 0 16,-2 5 0-16,0 13 0 15,4 4 0-15,4 12 0 16,-2 7 0-16,5 7 0 15,3 2 0-15,7-3 0 0,6-2 0 16,4-13 0-16,8-8 0 16,11-17 0-16,8-20 0 15,10-21 0-15,10-16 0 16,3-23 0-16,6-16 0 0,2-14 0 15,-1-15 0-15,-3-6 0 16,-4 0 0-16,-11 0 0 16,-12 2 0-16,-10 7 0 0,-11 8 0 15,-6 10 0-15,-15 9 0 16,-7 14 0-16,-9 7-20 15,-9 19-66-15,-1 13-2 16,-11 3-4-16,1 15-5 0,-14 0-1 16</inkml:trace>
  <inkml:trace contextRef="#ctx0" brushRef="#br0" timeOffset="274540.4513">24520 6528 49 0,'-10'6'94'0,"4"-2"-3"0,-3-2-2 16,9-2-6-16,-6 4 1 15,6-4-63-15,11 3-21 16,5-2 0-16,7 0 0 0,8 3 0 16,8-1 0-16,9 3 0 15,7 5 0-15,7 0 0 16,9 3 0-16,1 0 0 0,9-2 0 15,3-1 0-15,-3-2 0 16,4 0 0-16,-7-6 0 16,-3 0 0-16,-11 1-31 15,-12-4-55-15,-11 0-4 0,-23-1-3 16,-18 1-4-16,-4-1-3 15</inkml:trace>
  <inkml:trace contextRef="#ctx0" brushRef="#br0" timeOffset="274774.4747">24526 6843 77 0,'-22'20'104'0,"9"-3"-6"15,7-8-7-15,6-9 0 16,4 1-41-16,11-1-50 0,7-6 0 15,14 4 0-15,11-1 0 16,11 1 0-16,12 2 0 16,11 4 0-16,-1 2 0 15,7 2 0-15,-6-1 0 0,-3-7-84 16,-5 1-6-16,-13-16-5 15,-11-8-6-15,-13-14-3 16</inkml:trace>
  <inkml:trace contextRef="#ctx0" brushRef="#br0" timeOffset="275118.5091">25419 6219 19 0,'11'4'103'0,"5"9"-4"15,-7-1-6-15,3 4-4 16,-2-1-3-16,3-1-64 0,1 8-22 15,9 11 0-15,4 4 0 16,2 6 0-16,8 8 0 16,0 1 0-16,0 3 0 0,1-3 0 15,-5-5 0 1,-7-4 0-16,-3-3 0 0,-6-4 0 15,-7 0 0-15,-10-2 0 16,-10 0 0-16,-11 6 0 0,-14 1 0 16,-11 5 0-16,-11 0 0 15,-12 3 0-15,-9-1 0 16,-1-2 0-16,-1-5 0 15,7-3 0-15,9 3-36 0,13-19-50 16,20-10-3-16,16-12-6 16,19-14-4-16,15-14-4 15</inkml:trace>
  <inkml:trace contextRef="#ctx0" brushRef="#br0" timeOffset="275602.5575">26802 6475 10 0,'21'-10'100'16,"-11"4"-3"-16,-10-3-4 15,-10 3-4-15,-7-2-5 16,-5 4-46-16,-28 4-38 0,17 12 0 15,-2 9 0-15,2 7 0 16,-2 11 0-16,4 8 0 16,-5 9 0-16,5 7 0 15,5 3 0-15,7 0 0 16,7-1 0-16,10-4 0 0,6-5 0 15,10-9 0-15,13-10 0 16,10-12 0-16,7-15 0 16,7-10 0-16,7-16 0 0,2-13 0 15,0-12 0-15,2-10 0 16,-2-3 0-16,-6-5 0 15,-9-6 0-15,-5 0 0 16,-12 5 0-16,-7 1 0 0,-8 4 0 16,-9 3 0-16,-8 4 0 15,-9 6 0-15,-5 8 0 16,-3 3 0-16,-8 7 0 15,-2 7 0-15,-4 5 0 0,-2 5 0 16,-1-1 0-16,3-12-66 16,4 20-18-16,0-3 0 15,8-3-7-15,3-9-5 16,5-2 6-16</inkml:trace>
  <inkml:trace contextRef="#ctx0" brushRef="#br0" timeOffset="275918.5891">26858 6007 3 0,'19'19'104'16,"-9"-3"-5"-16,2 1-4 0,-3 1-5 16,-7 0-3-16,-2 0-54 15,-6 9-33-15,-9 2 0 16,5 10 0-16,-1 11 0 0,-3 10 0 15,-3 10 0-15,1 12 0 16,-3 5 0-16,-1 13 0 16,-3 7 0-16,-4 10 0 15,-4 4 0-15,2 5 0 0,-4 1 0 16,2-4 0-16,-4-1 0 15,4-11 0-15,4-9 0 16,2-13 0-16,4-15 0 16,7-14-7-16,8-12-80 0,0-14 0 15,6-12-4-15,-2-15-6 16,2-7-3-16</inkml:trace>
  <inkml:trace contextRef="#ctx0" brushRef="#br0" timeOffset="276936.6909">26904 5476 91 0,'10'-5'95'0,"2"1"-4"0,-12 4-9 16,7-8 2-16,-7 8-16 16,-7 0-68-16,-5 3 0 15,2 8 0-15,-5 8 0 16,-6 5 0-16,-1 7 0 0,-1 7 0 15,-4 4 0-15,-4 3 0 16,2-2 0-16,0-4 0 16,2-5 0-16,5-5 0 15,3-10 0-15,7-4 0 0,3-13 0 16,9-8 0-16,7-15 0 15,13-13 0-15,5-7 0 16,6-7-11-16,6-1 3 0,2-3 4 16,3 5 4-16,-9 10 6 15,-4 9 3-15,-8 10-1 16,-5 9-8-16,-4 9 0 15,-3 6 0-15,3 10 0 0,-2 7 0 16,7 9 0-16,4 3 0 16,8 14 0-16,2 7-51 15,-5-9-36-15,1 1-4 16,-8-9-5-16,-5-6-8 0</inkml:trace>
  <inkml:trace contextRef="#ctx0" brushRef="#br0" timeOffset="277490.7463">27125 7167 44 0,'0'0'100'15,"8"-9"-3"-15,-8 9-8 0,8-3-3 16,-8 3-2-16,6 7-73 15,-1 5-11-15,1 2 0 16,-2 8 0-16,-2 8 0 0,-2 7 0 16,-2 4 0-16,-4 7 0 15,-7 2 0-15,-3-3 0 16,-5 1 0-16,-2-9 0 15,-3-1 0-15,3-6 0 0,4-6 0 16,1-8 0-16,5-3 0 16,5-13 0-16,8-8 0 15,12-14 0-15,15-10 0 0,8-7 0 16,9-4 0-16,3 0 0 15,7-4 0-15,-2 6 0 16,-5 7 0-16,-3 11 0 16,-9 6-57-16,-8 3-32 15,-7 1-1-15,-11 1-6 0,-1 2-5 16</inkml:trace>
  <inkml:trace contextRef="#ctx0" brushRef="#br0" timeOffset="277840.7813">27402 7366 6 0,'4'21'105'0,"4"2"-5"16,2-4-5-16,1-3-5 15,1-3-3-15,5-6-59 0,24-7-28 16,-14 0 0-16,0-5 0 16,4-4 0-16,4-7 0 15,0-3 0-15,-2-6 0 0,-2-3 0 16,-6-2 0-16,-4 0 0 15,-11 1 0-15,-2 2 0 16,-10 4 0-16,-4 3 0 16,-8 4 0-16,-5 7 0 15,-6 8 0-15,-4 3 0 0,0 8 0 16,-2 6 0-16,-2 8 0 15,2 3 0-15,2 6 0 16,2 0 0-16,3 4 0 0,3 2 0 16,2 0 0-16,7-1 0 15,4-3 0-15,6-3 0 16,6-2 0-16,12-5 0 15,7-9 0-15,16-3 0 0,19-13-51 16,-8-10-37-16,8-5-2 16,-1-14-5-16,3-2-7 15</inkml:trace>
  <inkml:trace contextRef="#ctx0" brushRef="#br0" timeOffset="278269.8242">28150 7221 81 0,'4'-9'105'0,"-4"0"-7"16,-6-1-6-16,-6 0-2 15,-3 1-45-15,-6-7-45 16,1 13 0-16,-3 3 0 0,0 14 0 16,-2 3 0-16,5 9 0 15,-3 6 0-15,9 4 0 16,-1 2 0-16,9 0 0 15,2-4 0-15,6-7 0 0,8-5 0 16,5-9 0-16,5-11 0 16,7-11 0-16,4-10-9 15,8-13-8-15,5-3 5 0,-3-3 6 16,3 0 5-16,-7 4 5 15,0 8 9-15,-10 9 6 16,-2 8-10-16,-11 9-9 16,-6 9 0-16,1 10 0 0,-7 5 0 15,0 5 0-15,-2 7 0 16,0 5 0-16,-4 6 0 15,-7 6 0-15,-5 7 0 0,-7 8 0 16,-12 8 0-16,-15 18 0 16,-7 6-15-16,-22 5-76 15,-8 7-3-15,-22-6-3 16,-9 0-7-16,-17-9-1 15</inkml:trace>
  <inkml:trace contextRef="#ctx0" brushRef="#br0" timeOffset="282038.201">26738 9355 97 0,'17'-2'98'0,"-5"-6"-6"0,-2 6-5 15,-1-2-3-15,-9 4-31 16,2-11-53-16,-2 17 0 16,2 4 0-16,0 6 0 15,2 5 0-15,0 7 0 0,-2 2 0 16,0 6 0-16,-2 3 0 15,-8 3 0-15,-6 4 0 16,-5 3 0-16,-8 3 0 16,-4 0 0-16,-8 3 0 0,-5-2 0 15,-5-3 0-15,-1-3 0 16,1-8 0-16,-1-14-66 15,9-12-21-15,-1-20 0 0,13-18-5 16,5-26-5-16</inkml:trace>
  <inkml:trace contextRef="#ctx0" brushRef="#br0" timeOffset="282391.2363">26463 9049 5 0,'42'2'97'15,"-7"11"-1"-15,-4 5-4 16,0 7-6-16,-8-1 0 15,-3 1-37-15,-5-7-49 16,-1 13 0-16,5 3 0 0,3 1 0 16,1 3 0-16,2-1 0 15,2 1 0-15,0-1 0 16,-2 2 0-16,4-4 0 15,-5 0 0-15,3-1 0 0,-4 1 0 16,-7 0 0-16,3 2 0 16,-7 0 0-16,-1 1 0 15,-5-2 0-15,-2 3 0 0,-2 0 0 16,2 2 0-16,-2-2 0 15,3 0 0-15,-1 2 0 16,0-2 0-16,4 2 0 16,0-3 0-16,-6-13-77 0,11 9-11 15,-7-14-2-15,2-5-4 16,-8-15-4-16</inkml:trace>
  <inkml:trace contextRef="#ctx0" brushRef="#br0" timeOffset="282680.2652">27476 9312 18 0,'29'-8'100'15,"-2"8"-3"-15,-2 4-6 0,0 7-4 16,-3 1-1-16,-1 0-54 15,6-4-32-15,6 5 0 16,10 0 0-16,9 0 0 16,4 0 0-16,4-3 0 0,4-1 0 15,-2 2 0-15,-6-3 0 16,0 2 0-16,-13-4 0 15,-8 0-65-15,-6 4-24 16,-15-4 0-16,-14 4-7 0,-10-3-2 16</inkml:trace>
  <inkml:trace contextRef="#ctx0" brushRef="#br0" timeOffset="282892.2864">27681 9664 4 0,'-42'20'98'16,"7"1"3"-16,6-5-6 15,13-2-4-15,-3-5-2 0,13-4-56 16,6-5-33-16,4 4 0 15,15-1 0-15,10 2 0 16,8 2 0-16,10 0 0 16,11 1 0-16,6 2 0 0,5-3 0 15,7-4 0-15,-4 4-81 16,-1-8-11-16,-5-10-3 15,-8-8-6-15,0-6-3 16</inkml:trace>
  <inkml:trace contextRef="#ctx0" brushRef="#br0" timeOffset="283482.3454">29301 9067 16 0,'25'-10'100'15,"-10"-3"-1"-15,-7 5-7 16,-6-2-4-16,-2 10-4 16,-10-8-52-16,-1 6-32 0,-1 2 0 15,-2 9 0-15,3 6 0 16,-1 8 0-16,-1 6 0 15,1 10 0-15,4 8 0 0,-1 6 0 16,5 7 0 0,4 0 0-16,0-4 0 0,6-6 0 15,3-8 0-15,9-11 0 16,1-16 0-16,8-12 0 0,0-12 0 15,2-13 0-15,0-10 0 16,2-9 0-16,0-3-5 16,-7-4-4-16,1-2 1 15,-6 2 2-15,-3 1 2 0,-3 4 2 16,-3 2 2-16,-6 7 1 15,-2 2 0-15,-2 1-1 16,0 7 2-16,-4 3 1 16,-2 3 3-16,2 6 1 0,-2 2 0 15,1 3 0-15,5 7-7 16,-8-6 0-16,8 6 0 15,0 0 0-15,0 0 0 0,0 0 0 16,0 0 0-16,0 0 0 16,15-4 0-16,-1 4 0 15,7-2 0-15,6 1 0 16,6-1 0-16,6 1 0 0,0-2 0 15,7 0 0-15,-5-3 0 16,0 3 0-16,-1 2-21 16,-5-10-66-16,-4 3-4 15,-10-8-2-15,-3 1-6 16,-7-8-1-16</inkml:trace>
  <inkml:trace contextRef="#ctx0" brushRef="#br0" timeOffset="283812.3784">30108 8534 12 0,'10'1'104'15,"2"7"-6"-15,1-3-4 0,1 3-5 16,1-2-2-16,3-2-60 16,-3-1-27-16,12 0 0 15,-3 3 0-15,5 1 0 0,0 0 0 16,-2 3 0-16,-6 1 0 15,-11 2 0-15,-6 2 0 16,-4 0 0-16,-8-1 0 16,-6 2 0-16,-1 1 0 0,-3 0 0 15,-3 1 0-15,2 0 0 16,3 2 0-16,5-1 0 15,-1 3 0-15,6 1 0 16,2 1 0-16,6-1 0 0,10-2 0 16,11-1 0-16,6-6 0 15,14 0 0-15,5-4-73 16,1-6-16-16,-1-2-2 15,-11-2-5-15,-10 0-8 0</inkml:trace>
  <inkml:trace contextRef="#ctx0" brushRef="#br0" timeOffset="284275.4247">28586 9599 77 0,'-12'8'102'0,"4"0"-6"0,3 0-6 15,5-8 0-15,0 0-34 0,0 0-56 16,5 1 0-16,15-1 0 15,11-3 0-15,17 1 0 16,14-2 0-16,14 0 0 16,15 1 0-16,10-1 0 0,9 3 0 15,4 2 0-15,-3-1 0 16,3 0 0-16,2 1 0 15,-2-1 0-15,1 3 0 16,-3-3 0-16,0 3 0 0,-11-2 0 16,-2-1-61-16,-8 0-30 15,-23-1-1-15,-16 0-8 16,-23-3-5-16</inkml:trace>
  <inkml:trace contextRef="#ctx0" brushRef="#br0" timeOffset="284890.4862">29213 10008 20 0,'-9'13'104'0,"1"-4"-5"16,-4-4-6-16,-3-2-3 0,-3-3-3 15,-1 0-69-15,-20-1-18 16,16 1 0-16,-2 3 0 0,0 9 0 15,0 7 0-15,3 6 0 16,-5 9 0-16,0 8 0 16,4 5 0-16,1 4 0 15,5 2 0-15,7 1 0 0,6 0 0 16,4-6 0-16,10-5 0 15,13-12 0-15,10-11 0 16,8-11 0-16,4-10 0 16,7-17 0-16,4-14 0 0,0-8 0 15,-7-8 0-15,-7-3 0 16,-11-1 0-16,-8 3 0 15,-9 2-5-15,-12 7 4 0,-6 4 2 16,-13 3 0-16,-5 6 0 16,-5 2-1-16,-4 4 0 15,-2 7 1-15,-2 3 1 16,-1 4-2-16,5 6 0 0,5 2 0 15,3 5 0-15,4 1 0 16,9 2 0-16,12-1 0 16,6-3 0-16,19-5 0 15,14-5 0-15,17-7 0 0,6-4 0 16,11-1 0-16,1-5 0 15,5 5 0-15,-5 2-37 16,-14-1-51-16,-12 10-5 16,-17-3-2-16,-12 7-7 0,-21 2 6 15</inkml:trace>
  <inkml:trace contextRef="#ctx0" brushRef="#br0" timeOffset="285441.5413">29556 10424 18 0,'8'18'104'16,"0"-1"-5"-16,-4-4-6 15,-2 0-4-15,-2 1-2 16,-6-1-66-16,12-2-21 0,-12 10 0 16,-4 10 0-16,-5 5 0 15,1 10 0-15,2 3 0 16,-3 6 0-16,3 4 0 15,-5-1 0-15,1-2 0 0,-3-8 0 16,7-4 0-16,-3-10 0 16,3-6 0-16,1-9 0 15,3-15 0-15,4-7 0 0,4-21 0 16,6-15 0-16,11-13 0 15,5-13 0-15,5-7 0 16,4-10 0-16,2 3 0 16,5 5 0-16,-5 9 0 0,0 10 0 15,-4 12 0-15,-7 12 0 16,3 9 0-16,0 7 0 15,-2 9 0-15,2 4 0 16,-1 3 0-16,-1 8 0 0,-2 2 0 16,-3 4 0-16,-3 3 0 15,-9 1 0-15,-6 2 0 16,-2 1 0-16,-12 0 0 15,-7 2 0-15,-4-2 0 0,-6-3 0 16,0 0 0-16,-4-2 0 16,4-3 0-16,-6-8 0 15,-3-2-64-15,14-1-25 0,-1-7-2 16,8-11-6-16,5-10-5 15</inkml:trace>
  <inkml:trace contextRef="#ctx0" brushRef="#br0" timeOffset="285803.5775">29948 9806 24 0,'17'4'107'15,"-5"3"-5"-15,-1 1-6 16,-5-1-5-16,2 1 0 15,0-7-91-15,5 4 0 0,1 0 0 16,3 2 0-16,4 2 0 16,-3 3 0-16,5 1 0 15,-5 3 0-15,-3 2 0 16,-7 3 0-16,-8 2 0 0,0 0 0 15,-12 3 0-15,1 0 0 16,-1 0 0-16,-2-2 0 16,3 1 0-16,5-2 0 0,6-2 0 15,10-2 0-15,9 0 0 16,6-1 0-16,8-3 0 15,8-2 0-15,-1-6 0 0,5-4 0 16,-2-1-77-16,-10-4-15 16,-6-4-3-16,-12-8-4 15,-13-1-6-15</inkml:trace>
  <inkml:trace contextRef="#ctx0" brushRef="#br0" timeOffset="296606.6576">19958 11698 16 0,'-19'4'80'0,"5"-3"3"16,-7-1-3-16,1-4-4 15,-3-5 0-15,4-6-38 16,3 8-26-16,3 1-3 0,3 2-5 15,10 4-1-15,-8-3-2 16,8 3-1-16,4 12 0 16,8 1-2-16,1 3 3 15,1 5 0-15,7 0 2 0,2-1 2 16,3-1 2-16,1-3-1 15,6-4 1-15,-4-7-2 16,0-5-5-16,2-6 0 16,0-10 0-16,0-2 0 0,-4-8 0 15,0-7 0-15,-6-4 0 16,-5-3 0-16,-3-1 0 15,-9 3 0-15,-4-1 0 16,-4 4 0-16,-11 5 0 0,-8 6 0 16,-1 7 0-16,-7 3 0 15,-2 8 0-15,-7 4 0 16,1 6 0-16,0 11 0 0,-5 4 0 15,5 7 0-15,0 8 0 16,-1 5 0-16,3 5 0 16,4 4 0-16,0 0 0 15,4 1 0-15,2 0 0 0,5-2 0 16,3 0 0-16,9 0 0 15,6-2 0-15,4-5 0 16,10-1 0-16,11-3 0 0,7-9 0 16,12-6 0-16,3-8 0 15,9-10 0-15,6-4-76 16,-5-11-10-16,3-3-1 15,-12-5-8-15,-5 1-2 0</inkml:trace>
  <inkml:trace contextRef="#ctx0" brushRef="#br0" timeOffset="296773.6744">20142 12015 6 0,'17'19'101'0,"-3"-5"-4"16,3 0-6-16,-7-1-7 15,0 0-4-15,-6-6-28 0,5 3-52 16,1-2-81-16,2-6-4 15,7-2-2-15,4-9-6 16,4-4-4-16</inkml:trace>
  <inkml:trace contextRef="#ctx0" brushRef="#br0" timeOffset="297331.7302">20839 11484 13 0,'12'-9'100'16,"-8"0"-3"-16,-4 9-7 0,-4-14-4 15,-8 6-3-15,-7-2-41 16,0 1-42-16,-5 0 0 16,1 6 0-16,0 3 0 15,0 2 0-15,1 6 0 0,-1 7 0 16,2 7 0-16,1 5 0 15,7 6 0-15,1 5 0 16,6 3 0-16,1 2 0 0,5-1 0 16,7-5 0-16,1-6 0 15,4-7 0-15,5-11 0 16,1-13 0-16,3-12 0 15,4-14 0-15,-2-9 0 0,1-4 0 16,-1-4 0-16,0 0 0 16,-4 4 0-16,-5 7 0 15,-2 8 0-15,-5 9 0 16,-1 7 0-16,-6 8 0 0,10 6 0 15,-4 10 0-15,-1 4 0 16,-1 5 0-16,0 7 0 16,-4 4 0-16,4 4 0 15,-4 2 0-15,-4 4 0 0,-4 2 0 16,-3 0 0-16,-1 3 0 15,-3 1 0-15,-3 1 0 16,-7-1 0-16,-6 1 0 16,0-1 0-16,-2-2 0 0,-6-5 0 15,1 0 0-15,3-9 0 16,2-3 0-16,2-13-8 15,6-4-78-15,11-7-2 0,3-12-1 16,9-7-5-16,2-9-2 16</inkml:trace>
  <inkml:trace contextRef="#ctx0" brushRef="#br0" timeOffset="297525.7496">20932 12064 25 0,'33'7'104'0,"-2"5"-5"16,-9-3-8-16,-5 2-4 16,-5-5-6-16,1 5-57 15,-11 3-41-15,10-9-69 0,-1 4-4 16,-11-9-3-16,12 7-4 15,-12-7-4-15</inkml:trace>
  <inkml:trace contextRef="#ctx0" brushRef="#br0" timeOffset="298622.8593">22623 11619 70 0,'12'8'89'0,"-12"-8"-5"16,10 10-5-16,-10-10-3 16,0 6-2-16,19-2-62 0,-19 7-11 15,-6 4-1-15,2 9-2 16,-7 4 2-16,1 7 1 15,-7 9 0-15,-5 5 1 0,-3 6 1 16,-8 1 1-16,-2 1-1 16,-7-2 1-16,-1-1 0 15,-3-2-3-15,-1-8-6 16,5-2-13-16,1-8-58 0,-2-16-3 15,6-10-4-15,-3-17-5 16,11-16-4-16</inkml:trace>
  <inkml:trace contextRef="#ctx0" brushRef="#br0" timeOffset="299006.8976">22104 11426 0 0,'25'-18'93'0,"-7"6"-2"0,1 6-6 16,-3 2-4-16,-1 2-2 15,-3 2-1-15,-2 2-74 0,9 2-4 16,0 3 0-16,5 3 0 16,7 5 0-16,3 1 0 15,5 6 0-15,0-1 0 0,5 5 0 16,-1 0 0-16,-2 1 0 15,-1 2 0-15,-3-1 0 16,-6 2 0-16,-4 1 0 16,-5 0 0-16,-9 0 0 0,1 2 0 15,-5 1 0-15,-3 3 0 16,-2 1 0-16,0 6 0 15,0 1 0-15,-4 6 0 16,6 3 0-16,-2 4 0 0,3-1 0 16,3 0 0-16,2-1 0 15,3-8 0-15,3-4 0 16,3-3-57-16,4-14-27 15,6-7-1-15,-6-10-5 0,-2-6-5 16,-7-9 3-16</inkml:trace>
  <inkml:trace contextRef="#ctx0" brushRef="#br0" timeOffset="299348.9319">23243 11615 75 0,'0'0'92'16,"-13"5"-4"-16,13-5-5 15,-10 6-3-15,10-6-1 0,-8-8-65 16,8 8-14-16,4-1 0 16,10 1 0-16,7 0 0 15,2 2 0-15,10 3 0 0,6 1 0 16,7-1 0-16,3 0 0 15,1 0 0-15,1 1-4 16,-5 1-21 0,-1-11-46-16,-5 8-11 0,-9-2-1 0,-4 2-6 15,-19 1-4-15</inkml:trace>
  <inkml:trace contextRef="#ctx0" brushRef="#br0" timeOffset="299558.9528">23253 11903 70 0,'-27'17'93'15,"2"-2"-4"-15,11-1-5 0,6-6-1 16,8-1-1-16,6-4-72 16,10 1-10-16,9-1 0 15,8-1 0-15,7-2 0 0,9 4 0 16,-1-4-38-16,10 0-43 15,-1 0-4-15,-5 0-3 16,-4-3-7-16,-13-3 0 16</inkml:trace>
  <inkml:trace contextRef="#ctx0" brushRef="#br0" timeOffset="300786.0756">24167 11285 70 0,'0'19'87'0,"0"1"-3"16,-4 6-6-16,-1-2 1 15,1 7-2-15,-4 4-65 0,2 12-8 16,0 10 1-16,-7 10 1 15,1 6-1-15,-3 8-1 16,-1 5-4-16,-3 0 0 47,-1-1 0-47,-1-5 0 0,0-10-8 0,3-13-57 0,11-5-16 0,-5-17-2 0,10-17-5 15,2-18-5-15,6-9 0 0</inkml:trace>
  <inkml:trace contextRef="#ctx0" brushRef="#br0" timeOffset="301240.121">24510 11478 4 0,'14'-3'97'0,"-7"7"0"16,-10 9-7-16,-7 7-5 15,-6 2-2-15,-5 5-28 16,-4-3-55-16,0 7 0 0,3 5 0 16,-1 5 0-16,4 4 0 15,3 7 0-15,3 3 0 16,5 4 0-16,6 4 0 15,2 0 0-15,0-5 0 0,10-3 0 16,3-10 0-16,1-13 0 16,7-17 0-16,2-15 0 15,1-22 0-15,5-19 0 0,2-13 0 16,4-12 0-16,1-4 0 15,-7-5 0-15,-3 3-2 16,-5 1 4-16,-4 10-2 16,-9 6 0-16,-6 9 0 0,-6 8 0 15,-9 4 0-15,1 8 0 16,-7 5 0-16,3 9 0 15,-5 8 0-15,-4 4 0 16,3 8 0-16,5 9-8 0,1 12-64 16,5-11-9-16,11 1-1 15,0-6-6-15,13 1-7 16</inkml:trace>
  <inkml:trace contextRef="#ctx0" brushRef="#br0" timeOffset="301655.1625">24948 11556 10 0,'23'9'99'15,"-3"2"-3"-15,-7-4-5 16,-3 0-4-16,-10-7-4 16,-4 8-38-16,-6-3-45 0,-5 4 0 15,1 3 0-15,-5 6 0 16,1 5 0-16,-5 8 0 15,4 7 0-15,-3 7 0 16,-3 8 0-16,2 5 0 16,4 8 0-16,3 0 0 0,1 0 0 15,7-2 0-15,4-8 0 16,4-8 0-16,4-11 0 15,9-16 0-15,5-15 0 0,5-14 0 16,6-17 0-16,4-17 0 16,4-12 0-16,2-7 0 15,1-9 0-15,-3-3 0 16,-6 0 0-16,-4 0 0 0,-9 7 0 15,-3 6 0-15,-7 4 0 16,-8 6 0-16,-4 7 0 16,-2 8 0-16,-5 6 0 0,1 9 0 15,0 9-4-15,-1 11-22 16,3 8-36-16,4 7-19 15,4 4-1-15,4-2-7 16,6 2-1-16</inkml:trace>
  <inkml:trace contextRef="#ctx0" brushRef="#br0" timeOffset="302096.2066">25492 11549 8 0,'20'8'101'0,"-5"1"-3"15,-9-1-5-15,-4-1-6 16,-2 1-2-16,-4-6-46 0,12-2-39 15,-16 5 0-15,-9 3 0 16,1 6 0-16,-3 5 0 16,-1 6 0-16,-3 3 0 0,4 13 0 15,-1 5 0-15,1 9 0 16,5 7 0-16,1 5 0 15,7 3 0-15,4 0 0 16,2-2 0-16,6-8 0 0,4-7 0 16,5-15 0-16,4-13 0 15,1-21 0-15,7-20 0 16,6-21 0-16,-2-16 0 15,8-15 0-15,-1-8 0 0,1-8 0 16,-6 1 0-16,-4-1 0 16,-10 6 0-16,-5 7 0 15,-8 11 0-15,-6 7 0 0,-6 6 0 16,-8 12 0-16,-5 1 0 15,-4 13 0-15,-4 7 0 16,-6 13 0-16,-4 1 0 16,-4 6-44-16,-5 18-37 0,-1 0-2 15,5 5-4-15,3-7-5 16,8 0-2-16</inkml:trace>
  <inkml:trace contextRef="#ctx0" brushRef="#br0" timeOffset="303326.3296">26052 11507 85 0,'-15'11'94'0,"3"2"-7"16,0-2-6-16,1 2-2 15,1-7-2-15,10 6-69 0,-14 1-10 16,1 3-1-16,1 6 0 16,-5 8 1-16,-1 5 2 15,-1 4 1-15,-4 9 2 16,0 0 1-16,5 7-2 0,1-1-2 15,1 0 0-15,5-2 0 16,7-7 0-16,6 0 0 16,11-11 0-16,7-6 0 15,9-14 0-15,9-8 0 0,3-9 0 16,4-15 0-16,5-10 0 15,-2-12 0-15,-1-7 0 16,-8-5 0-16,-3-2 0 0,-10-1 0 16,-9 0 0-16,-11 4 0 15,-6 2 0-15,-10 4 0 16,-9 3 0-16,-6 7 0 15,-1 3 0-15,-1 7 0 0,-4 3-24 16,-7 9-58-16,12 12-2 16,-1 4-4-16,8 13-4 15,-2-5-3-15</inkml:trace>
  <inkml:trace contextRef="#ctx0" brushRef="#br0" timeOffset="304208.4178">26579 12109 87 0,'-2'18'95'16,"-6"-1"-6"-16,-1 2-5 0,-1 0-1 15,-2-1-10-15,-5-18-73 16,-4 17 0-16,-1 5 0 15,-5 4 0-15,-4 4 0 16,-6 5-2-16,-9-1-5 0,-3 7-8 16,-3 0-27-16,4-5-37 15,5 0 0-15,6-16-4 16,12-9-5-16,10-16-2 15</inkml:trace>
  <inkml:trace contextRef="#ctx0" brushRef="#br0" timeOffset="304573.4543">27197 11467 0 0,'10'9'94'16,"-3"1"1"-16,-1 1-6 15,-2 1-7-15,-2 4 0 0,-2-2-13 16,0 11-69-16,-4 10 0 16,0 3 0-16,-4 14 0 15,-5 10 0-15,-3 10 0 0,-3 7 0 16,-2 5 0-1,-1-3 0-15,1-9-7 0,2-11-61 16,9-1-14-16,6-25-1 16,10-13-7-16,6-25-3 0,15-17 5 15</inkml:trace>
  <inkml:trace contextRef="#ctx0" brushRef="#br0" timeOffset="304972.4942">27631 11612 11 0,'13'-13'98'0,"-13"13"-4"0,0 0-5 15,-7 3-4-15,-13 6-2 16,-3-1-32-16,-4 10-51 16,0 7 0-16,0 9 0 15,-2 7 0-15,3 7 0 0,1 8 0 16,0 5 0-16,4 3 0 15,5 1 0-15,-1-4 0 16,7-8 0-16,2-7 0 16,1-11 0-16,7-15 0 0,9-15 0 15,5-15 0-15,5-19 0 16,6-13 0-16,3-9 0 15,8-9 0-15,-1-6 0 0,2-4-2 16,0 1-3-16,-8 1 2 16,-2 7 2-16,-8 7 2 15,-5 5 3-15,-8 9-1 16,-8 7 0-16,0 9-3 0,-6 6 0 15,0 8 0-15,-5 8 0 16,3 8-17-16,6 10-62 16,2 0-2-16,2 1-3 15,2-6-7-15,8 2-3 0</inkml:trace>
  <inkml:trace contextRef="#ctx0" brushRef="#br0" timeOffset="305417.5386">28100 11538 5 0,'0'14'93'0,"0"-2"2"16,-8-2-7-16,-2-1-7 15,-7 2 1-15,-1 0-15 16,1 4-67-16,-6 5 0 0,1 5 0 15,-1 6 0-15,-4 9 0 16,2 4 0-16,0 5 0 16,-1 7 0-16,3 4 0 0,2 0 0 15,5 3 0-15,5-5 0 16,5-6 0-16,6-8 0 15,8-14 0-15,9-12 0 16,8-16 0-16,8-10 0 0,6-18 0 16,2-8 0-16,3-13 0 15,1-4 0-15,1-3 0 16,-9-5 0-16,-2-1 0 15,-10 2 0-15,-9 1 0 0,-5 2 0 16,-7 7 0-16,-6 1 0 16,-8 6 0-16,-7 5 0 15,-2 8 0-15,1 7 0 16,-3 6 0-16,3 13 0 0,-1 2-40 15,0 5-41-15,15 15-3 16,2-3-2-16,6 1-6 16,4-7-1-16</inkml:trace>
  <inkml:trace contextRef="#ctx0" brushRef="#br0" timeOffset="305807.5776">28590 11517 32 0,'21'10'99'0,"-13"5"-2"16,-4 0-9-16,-6-1-1 15,-8 4-4-15,-7 31-58 0,-5-27-25 16,-5 4 0-16,-4 8 0 16,-2 1 0-16,-4 7 0 15,1 6 0-15,3 3 0 16,2 8 0-16,4 1 0 15,9 3 0-15,3-1 0 0,7-7 0 16,8-7 0-16,10-10 0 16,7-17 0-16,8-19 0 0,8-16 0 15,4-19 0-15,2-17 0 16,3-8 0-16,-1-9 0 15,-2-2 0-15,-10-1 0 16,-4 3 0-16,-10 7 0 0,-5 7 0 16,-10 6 0-16,0 8 0 15,-6 7 0-15,-5 6 0 16,3 9 0-16,-2 1 0 15,1 6-68-15,9 20-17 0,0 6-1 16,3 4-5-16,-1-2-6 16</inkml:trace>
  <inkml:trace contextRef="#ctx0" brushRef="#br0" timeOffset="306030.6">29010 12087 23 0,'21'42'103'15,"-9"-7"-5"-15,-8-3-6 16,-4-3-4-16,-4-8-3 0,-12-4-63 16,-7 6-22-16,-12 2 0 15,-3 6 0-15,-7 3 0 16,-7 7 0-16,-4 1-13 15,-6 2-71-15,15-1-1 16,6-8-3-16,14-7-3 0,8-18-2 16</inkml:trace>
  <inkml:trace contextRef="#ctx0" brushRef="#br0" timeOffset="306373.6343">29709 11460 13 0,'16'29'102'15,"-12"-2"-4"-15,7 1-6 16,-9-1-4-16,0 0-3 16,-6-1-52-16,-9 9-33 15,-5 6 0-15,1 14 0 16,-6 13 0-16,-1 10 0 0,-7 12 0 15,2 3 0-15,-2-2 0 16,6-7-21-16,8-2-64 16,3-19-1-16,6-16-4 0,1-26-6 15,16-18-2-15</inkml:trace>
  <inkml:trace contextRef="#ctx0" brushRef="#br0" timeOffset="306780.675">29969 11708 22 0,'27'-27'104'0,"-4"11"-3"15,-7 6-7-15,-5 7-6 16,-11 3-1-16,0 11-72 16,-15 1-15-16,-6 6 0 15,-3 13 0-15,-3 9 0 0,-4 12 0 16,-6 11 0-16,6 7 0 15,2 9 0-15,6 1 0 16,6-5 0-16,5-6 0 0,10-12 0 16,2-10 0-1,12-17 0-15,9-17 0 0,10-13 0 16,6-21 0-16,5-12 0 15,5-13 0-15,3-10 0 0,1-4 0 16,-7-3 0-16,-1 1 0 16,-12 0 0-16,-6 5 0 15,-13 4 0-15,-7 4 0 16,-5 5 0-16,-9 5 0 0,-5 8 0 15,-3 4 0-15,-1 11 0 16,-1 5 0-16,0 10 0 16,1 6 0-16,-11 12-82 15,25 3-4-15,-2-6-1 0,6-2-6 16,6-8-5-16</inkml:trace>
  <inkml:trace contextRef="#ctx0" brushRef="#br0" timeOffset="307189.7159">30732 11609 93 0,'10'15'100'16,"-6"1"-7"-16,-6 0-5 15,-12 0-3-15,-13-1-33 16,-2 21-52-16,-4-18 0 0,-4 6 0 15,-3 8 0-15,-1 3 0 16,2 6 0-16,2 5 0 16,4 6 0-16,4 8 0 0,6 6 0 15,4 3 0-15,7 0 0 16,8-4 0-16,4-9 0 15,14-10 0-15,7-20 0 16,12-22 0-16,4-20 0 0,11-19 0 16,1-17 0-16,1-14 0 15,0-6 0-15,-7-6 0 16,-6 4 0-16,-8 1 0 15,-12 7 0-15,-5 6 0 0,-12 6 0 16,0 11 0-16,-4 4 0 16,-2 13 0-16,-1 3 0 15,5 13 0-15,2 10-61 16,-4 5-24-16,4 13-3 0,0-2-5 15,0 6-6-15</inkml:trace>
  <inkml:trace contextRef="#ctx0" brushRef="#br0" timeOffset="307418.7388">31052 12194 29 0,'19'35'106'0,"-5"-7"-6"0,-5-4-4 15,-5-3-6-15,-4-6-3 16,-13 1-84-16,-11-3-3 16,-5 15 0-16,-9 3 0 15,-5 9 0-15,-9 4 0 0,1 3-86 16,7 2-4-16,5-7-1 15,10-3-3-15,2-16-2 16</inkml:trace>
  <inkml:trace contextRef="#ctx0" brushRef="#br0" timeOffset="307758.7728">31668 11491 17 0,'19'13'100'16,"-3"1"-3"-16,-1 4-5 15,-11 2-4-15,-4 7-4 16,-8 5-51-16,14 5-33 16,-25 14 0-16,-5 12 0 0,-7 16 0 15,-5 11 0-15,-1 7 0 16,6 1 0-16,0-7-7 15,-4-3-77-15,16-11-2 16,9-19-3-16,8-21-6 0,2-24-1 16</inkml:trace>
  <inkml:trace contextRef="#ctx0" brushRef="#br0" timeOffset="308157.8126">32009 11775 17 0,'29'-28'101'0,"-8"5"0"16,-4 9-11-16,-11 7-2 0,-6 7-3 15,0 5-56-15,-27 8-29 16,6 6 0-16,-4 7 0 16,-6 12 0-16,-4 10 0 0,-4 8 0 15,-4 7 0-15,3 6 0 16,5 3 0-16,6-9 0 15,6-3 0-15,11-9 0 16,10-14 0-16,10-15 0 0,15-13 0 16,10-16 0-16,10-19 0 15,7-13 0-15,6-14 0 16,2-7-9-16,-2-7 3 0,-5-1 3 15,-5-5 5-15,-11 5 4 16,-14 4 4-16,-9 3-10 16,-12 7 0-16,-2 5 0 0,-11 8 0 15,-5 9 0-15,-7 11 0 16,-2 7 0-16,-2 13 0 15,2 6 0-15,1 16-25 16,1 15-61-16,6 2-2 0,5 3-2 16,5-4-5-16,7 4-2 15</inkml:trace>
  <inkml:trace contextRef="#ctx0" brushRef="#br0" timeOffset="308388.8358">32305 12329 23 0,'25'32'104'16,"-9"0"-6"-16,-16 3-5 16,0 0-5-16,-22-1-3 0,-5-3-65 15,-11 0-20-15,3 7 0 16,-8 10-43-16,0-11-45 15,3-5 0-15,5-10-7 16,6-4-5-16,6-14 3 0</inkml:trace>
  <inkml:trace contextRef="#ctx0" brushRef="#br0" timeOffset="308656.8626">32867 11634 73 0,'13'11'94'15,"-3"6"-5"-15,-8-1-5 0,-2 5-2 16,-6 0-2-16,0 19-71 15,-3-4-9-15,-1 12 0 16,-4 12 0-16,-7 16 0 0,-2 10-3 16,-10 4-53-16,0 14-26 15,0-8-1-15,0-3-4 16,-2-14-6-16,6-10-1 15</inkml:trace>
  <inkml:trace contextRef="#ctx0" brushRef="#br0" timeOffset="308890.886">33072 12374 17 0,'21'19'101'0,"-1"1"-4"16,-12 1-5-16,3 2-4 15,-7-1-3-15,-2 2-54 16,-4 2-31-16,-2 7 0 0,-9 6 0 16,-3 11-7-16,-5 17-68 15,-20-10-11-15,-5 6-2 16,-16-8-4-16,-6 2-1 0</inkml:trace>
  <inkml:trace contextRef="#ctx0" brushRef="#br0" timeOffset="309773.9743">23611 13287 88 0,'14'2'96'0,"-1"-2"-7"16,-13 0-4-16,8-8-2 0,-8 2-13 16,0 6-70-16,-13 0 0 15,13 0 0-15,-10-7 0 16,10 7 0-16,0 0 0 0,0 0 0 15,0 0 0-15,0 0 0 16,0 0 0-16,0 0 0 16,0 0 0-16,0 0 0 15,0 0 0-15,0 0 0 0,0 0 0 16,0 0 0-16,0 0 0 15,0 0 0-15,0 0 0 16,0 0 0-16,4 0 0 0,-4 0 0 16,0 0 0-16,6 0 0 15,-6 0 0-15,5 7 0 16,-5-7 0-16,-7 12-68 15,9-5-21-15,-2-7 0 16,0 0-6-16,-2-10-4 0</inkml:trace>
  <inkml:trace contextRef="#ctx0" brushRef="#br0" timeOffset="310256.0225">24098 12849 45 0,'0'0'98'0,"0"0"-5"16,0 0-4-16,0 0-5 16,0-6-1-16,-4-10-64 0,-4 13-19 15,8 3 0-15,-4 8 0 16,4 6 0-16,-4 5 0 15,4 10 0-15,2 5 0 16,-4 6 0-16,-4 8 0 0,-3 5 0 16,-3 4 0-16,0 5 0 15,-3 4 0-15,1 0 0 16,-3 1 0-16,7-1-9 15,8-2-73-15,-9-7-3 0,5-5-3 16,-2-16-5-16,2-7-4 16</inkml:trace>
  <inkml:trace contextRef="#ctx0" brushRef="#br0" timeOffset="310540.0508">24593 13386 11 0,'28'23'99'16,"-7"-4"-4"-16,-2 1-4 15,-11-1-6-15,0 2-2 0,-10-5-36 16,-6 3-47-16,-9 5 0 16,1 8 0-16,-7 3 0 15,-4 10 0-15,-8-4-17 16,-10 11-66-16,7 3-2 0,-1-6-1 15,6-3-5-15,4-12-2 16</inkml:trace>
  <inkml:trace contextRef="#ctx0" brushRef="#br0" timeOffset="311073.1042">25122 13311 29 0,'8'21'105'0,"-2"-4"-5"0,2-4-6 16,-1-4-5-16,-1-5-5 15,-6-4-74-15,0 0-10 16,10 0 0-16,-4 0 0 16,3-1 0-16,-9 1-84 0,20 0-5 15,-9-3 1-15,5 0-6 16,-5-7-1-16</inkml:trace>
  <inkml:trace contextRef="#ctx0" brushRef="#br0" timeOffset="311724.1693">25765 13107 87 0,'4'-16'93'0,"-6"-2"-5"15,-5 3-6-15,-3 0-1 16,-2 4-1-16,-7-11-80 16,1 16 0-16,1 6 0 15,-2 8 0-15,3 9 0 0,-1 5 0 16,5 4 0-16,-1 8 0 15,-1 4 0-15,4 3 0 16,3 2 0-16,-1 1 0 16,6-3 0-16,2-6 0 0,0 0 0 15,10-9 0-15,-1-5 0 16,5-8 0-16,3-11 0 15,5-9 0-15,-1-10 0 0,4-8 0 16,0-9 0-16,-2-3 0 16,-3-3 0-16,-1-2 0 15,-3 0 0-15,-5 4 0 16,-3 3 0-16,-4 3 0 0,-4 7 0 15,0 3 0-15,-6 5 0 16,0 6 0-16,-5 4 0 16,1 6 0-16,-2 1-4 15,1 6-24-15,3 5-51 0,0-3-2 16,8 0-3-16,0-8-4 15,0 0-4-15</inkml:trace>
  <inkml:trace contextRef="#ctx0" brushRef="#br0" timeOffset="311973.1942">26075 12778 14 0,'14'27'100'15,"-6"-5"-3"-15,3 3-7 16,-5-2-3-16,-2 2-4 0,-2-3-43 15,15 6-40-15,-17 0 0 16,0 11 0-16,-7 6 0 16,-1 5 0-16,-2 5 0 0,-3 5 0 15,-3 6 0-15,-3 2 0 16,-3 0 0-16,3-11-66 15,5 14-18-15,1-12 1 16,5-10-7-16,2-16-5 0,4-13 2 16</inkml:trace>
  <inkml:trace contextRef="#ctx0" brushRef="#br0" timeOffset="312212.2181">26500 13514 16 0,'25'26'101'0,"-6"0"-3"0,-7-2-7 0,-6-1-3 15,-6 1-3-15,-4-2-53 16,-12-8-32-16,-3 10 0 15,-10 3 0-15,-2 5-10 16,-4 5-74-16,-4-2-2 0,6-3-3 16,-4-4-5-16,10-5-2 15</inkml:trace>
  <inkml:trace contextRef="#ctx0" brushRef="#br0" timeOffset="312659.2627">27135 13466 29 0,'6'40'107'16,"0"0"-3"-16,-1-11-10 16,3-4-4-16,-4-8-7 0,0-7-79 15,-4-10-4-15,0 0-48 16,17 2-44-16,-7-6-1 15,0-1-7-15,-1-8-4 16</inkml:trace>
  <inkml:trace contextRef="#ctx0" brushRef="#br0" timeOffset="313172.3141">27728 13130 18 0,'7'0'99'0,"-7"0"-2"0,-3 3-8 15,-5 1-4-15,-2 1-3 16,-5 0-41-16,1 4-41 0,-3 2 0 16,1 6 0-16,-3 6 0 15,3 8 0-15,1 6 0 16,3 4 0-16,2 6 0 0,1 0 0 15,5 0 0-15,4-4 0 16,0-5 0-16,4-12 0 16,11-10 0-16,3-16 0 15,5-9 0-15,8-17 0 0,0-8 0 16,6-7 0-16,0-6 0 15,-3-3 0-15,-3 5 0 16,-9 4 0-16,-3 7 0 0,-11 5 0 16,-4 6 0-16,-4 4 0 15,-8 4 0-15,-2 8 0 16,-7 0 0-16,-1 5 0 15,-1 2 0-15,-4 4 0 0,0 8 0 16,1 3 0-16,-1 2-3 16,2 4-78-16,11 3-2 15,4-6-2-15,10-2-4 16,4-11-6-16</inkml:trace>
  <inkml:trace contextRef="#ctx0" brushRef="#br0" timeOffset="313573.3542">28171 13195 18 0,'6'10'100'16,"0"1"-3"-16,-6-11-6 0,-4 11-4 16,-6-8-4-16,-3 2-48 15,-5 0-35-15,-3 3 0 16,0 5 0-16,1 4 0 15,1 8 0-15,0 5 0 0,1 5 0 16,5 5 0-16,1 3 0 16,8 1 0-16,2 0 0 15,6-6 0-15,10-6 0 16,7-11 0-16,6-11 0 0,10-13 0 15,5-16 0-15,1-11 0 16,2-7 0-16,1-6 0 16,-9-3 0-16,-6-1 0 15,-6 7 0-15,-11 0 0 0,-5 7 0 16,-9 6 0-16,-7 1 0 15,-3 2 0-15,-9 4 0 16,1 1 0-16,1 2 0 0,-1 4 0 16,-1 0 0-16,7 6-22 15,12 7-60-15,-6-13-1 16,3 6-3-16,6-8-6 15,7 0-2-15</inkml:trace>
  <inkml:trace contextRef="#ctx0" brushRef="#br0" timeOffset="313828.3797">28702 12784 95 0,'21'13'99'16,"-9"-2"-8"-16,3 5-5 0,-11 3-1 15,0 7-30-15,-6-8-55 16,-2 20 0-16,-7 5 0 15,-1 7 0-15,-5 11 0 16,-3 5 0-16,-1 7 0 0,-6-1 0 16,0 6 0-16,-4 2 0 15,0 1 0-15,4 1 0 16,0-6-4-16,1-4-78 15,11-5-2-15,7-16-2 0,8-11-6 16,0-17-4-16</inkml:trace>
  <inkml:trace contextRef="#ctx0" brushRef="#br0" timeOffset="314040.4009">29031 13773 23 0,'24'20'106'15,"-5"2"-4"-15,-7-3-8 16,-1 1-5-16,-11 1-4 0,-6-2-73 16,-15-8-12-16,-2 15 0 15,-2 0-51-15,-8 2-38 16,-2 3-2-16,0-10-4 15,6-3-7-15</inkml:trace>
  <inkml:trace contextRef="#ctx0" brushRef="#br0" timeOffset="314265.4234">29527 13486 32 0,'29'19'105'0,"-9"-3"-7"16,-1-1-8-16,-5-6-11 0,3 1-25 16,6-7-54-16,-11-1-86 15,3-2-5-15,-3-5-6 16,2-1-7-16</inkml:trace>
  <inkml:trace contextRef="#ctx0" brushRef="#br0" timeOffset="314457.4426">30019 13574 69 0,'20'22'101'0,"1"0"-8"16,-6-6-11-16,1 1-14 0,-1-7-68 15,-1-38-37-15,0 25-51 16,3-6-6-16,4-3-6 15,-3-3 6-15</inkml:trace>
  <inkml:trace contextRef="#ctx0" brushRef="#br0" timeOffset="314591.456">30525 13552 27 0,'19'21'107'16,"1"4"-8"-16,-7-10-7 16,1 2-7-16,-5-9-10 15,7-8-49-15,-6 6-111 0,5-2-5 16,4 1-3-16,-3-9-7 15,11 1-2-15</inkml:trace>
  <inkml:trace contextRef="#ctx0" brushRef="#br0" timeOffset="314739.4708">31005 13618 85 0,'27'12'102'15,"-5"2"-7"-15,-1 1-8 16,0 4-8-16,-7-5-36 0,3 4-95 16,-1-3-35-16,1-3-1 15,-1-3-10-15,-3-9-3 16</inkml:trace>
  <inkml:trace contextRef="#ctx0" brushRef="#br0" timeOffset="321006.0974">23749 12412 25 0,'0'0'77'0,"0"0"1"0,0-5-2 16,0 5-4-16,0 0-5 15,0 0-49-15,4 4-7 16,2 0-4-16,5 2 0 16,1 4-2-16,5-1-1 0,-1 4 0 15,5 2 0-15,2-1-2 16,-1 1 1-16,3-2-1 15,-4 2 0-15,4-5-1 0,-5 0 1 16,9-4 0-16,-2-3 1 16,4-2-2-16,4-1 1 15,5-1 0-15,5-6-1 16,5-3 0-16,1-3-1 0,3-1 0 15,-2 1 0-15,-1 0 0 16,-3 0 1-16,-2 4 1 16,-11 3 0-16,-4 5 1 15,-4 1 1-15,-5 5 1 0,-3 6 0 16,-1 0 1-16,-1 2-2 15,2 2-4-15,3-3 0 16,1 0 0-16,4 0 0 16,4-5 0-16,0-1 0 0,2-3 0 15,4-3 0-15,0 0 0 16,1 0 0-16,-3-3 0 15,2-2 0-15,2 0 0 0,1-4 0 16,5 0 0-16,1 0 0 16,-3 0 0-16,4 1 0 15,-1 1 0-15,-1 4 0 16,-3 3 0-16,-1 3 0 0,-6 5 0 15,-4 5 0-15,-2 2 0 16,-4 1 0-16,0 2 0 16,-2-1 0-16,1-1 0 0,1 2 0 15,6-6 0-15,4-5 0 16,5-4 0-16,5-3 0 15,5-2 0-15,6-6 0 16,1-4 0-16,3-3 0 0,0-1 0 16,0 0 0-16,-4 0 0 15,0 4 0-15,-4 3 0 16,-3 5 0-16,-3 1 0 15,-7 3 0-15,0 6 0 0,-6 5 0 16,-2 2 0-16,-4 1 0 16,-2 1 0-16,0-1 0 15,-3-2 0-15,3-2 0 16,2 0 0-16,2-2 0 0,6-1 0 15,2-2 0-15,3-1 0 16,-1-1 0-16,4-2 0 16,1 2 0-16,1-3 0 0,3 0 0 15,-3-2 0-15,5-2 0 16,4-1 0-16,-1-2 0 15,3 0 0-15,0-1 0 16,4-1 0-16,-2 0 0 0,-4-1 0 16,-1 5 0-16,-3 1 0 15,-7 4 0-15,-3 0 0 16,-3 8 0-16,0 3 0 15,-4 0 0-15,2 0 0 0,2 2 0 16,5-4 0-16,3 1 0 16,1-7 0-16,5-2 0 15,-1-1 0-15,0-4 0 0,1 0 0 16,-7-3 0-16,-3 0 0 15,-2 3 0-15,-8 2 0 16,0 2 0-16,-2 0 0 16,4 1 0-16,0 3 0 0,7-1 0 15,3 0 0-15,7-3 0 16,4 0 0-16,1 2 0 15,3-4 0-15,-4 0 0 16,2-2 0-16,-2-1 0 16,-1 1 0-16,-3 0 0 0,2 0 0 15,-1 0 0-15,5 3 0 16,-2-1 0-16,2 1 0 15,-1 1 0-15,-3 0 0 0,0 1 0 16,-5 3 0-16,-3 3 0 16,-7-3 0-16,-2 2 0 15,-4 5 0-15,2 0 0 16,2 5 0-16,-2-1 0 0,3 1-62 15,13 0-22-15,1-7-2 16,6-8-6-16,-5-14-6 16</inkml:trace>
  <inkml:trace contextRef="#ctx0" brushRef="#br0" timeOffset="325104.5072">23201 13968 68 0,'11'12'87'16,"-3"-3"-7"-16,-4-2-3 16,2-2-2-16,-6-5-2 15,13 14-59-15,-3-3-13 16,5 3-2-16,5 2 3 0,3-1 1 15,6 2 2-15,2-1 0 16,2-2-1-16,2-4 0 16,0-4 0-16,2-3 0 15,5-3-1-15,-1-2 0 0,7-5-3 16,1-2 0-16,3-4 0 15,2-3 0-15,2 0 0 16,-1-2-2-16,1 2 2 16,-2 0 2-16,0 3-2 0,-3 3 0 15,1 1 0-15,-7 3 0 16,3 3 0-16,-7 3 0 15,1 0 0-15,-1 4 0 0,-6 5 0 16,-2 0 0-16,-2 4 0 16,0 1 0-16,0 3 0 15,0 1 0-15,2 2 0 16,2-1 0-16,5 0 0 0,1-4 0 15,3-3 0-15,5-4 0 16,1-4 0-16,1-4 0 16,5-6 0-16,0-7 0 15,4-4 0-15,2-2 0 0,0-2 0 16,-2 1 0-16,0 2 0 15,-2 4 0-15,-7 4 0 16,-3 5 0-16,-7 6 0 16,-6 5 0-16,-4 6 0 0,-4 1 0 15,-4 2 0-15,-4 2 0 16,1 2 0-16,1 0 0 15,0-1 0-15,6-3 0 0,-1-2 0 16,10-4 0-16,-1-4 0 16,6-5 0-16,5-8 0 15,5-5 0-15,1-4 0 16,4 0 0-16,0-2-4 0,-1-1 2 15,1 6 3-15,-6 4 4 16,-7 6-5-16,-6 3 0 16,-1 3 0-16,-5 5 0 0,-3 4 0 15,-1-1 0-15,-2 1 0 16,0 2 0-16,2-1 0 15,2-3 0-15,2 1 0 16,0 1 0-16,2-3 0 0,4 1 0 16,0-3 0-16,5 0 0 15,1-3 0-15,5 0 0 16,1-3 0-16,5 0 0 15,0-1 0-15,1-4 0 0,1 0 0 16,-4 0 0-16,0-3 0 16,-5 4 0-16,-3-1 0 15,-5 0 0-15,0 1 0 16,-2 0 0-16,3-1 0 0,-3-1 0 15,4 0 0-15,-2 0 0 16,-1 2 0-16,3-1 0 16,-2 0 0-16,-4 1 0 0,3 1 0 15,-3 3 0-15,-2 0 0 16,0 1 0-16,0 1 0 15,2 0 0-15,-2 2 0 16,0 1 0-16,0 2 0 0,-4 2 0 16,0 0 0-16,-2 4 0 15,-2 4 0-15,0 3 0 16,0 0 0-16,3 4 0 15,6-3 0-15,3 0 0 0,0-5 0 16,8 0-76-16,7-7-10 16,-8-9-3-16,-1-5-5 15,-8-16-3-15</inkml:trace>
  <inkml:trace contextRef="#ctx0" brushRef="#br0" timeOffset="328937.8905">30825 14140 32 0,'6'9'105'0,"-6"-9"-4"16,8 9-8-16,-8-9-4 0,0 0-4 15,0 0-79-15,-6 0-6 16,6 0 0-16,6 0-26 15,9-2-63-15,6-1-3 0,-3-3-2 16,3 2-5-16,-1-8 1 16</inkml:trace>
  <inkml:trace contextRef="#ctx0" brushRef="#br0" timeOffset="329474.9442">31406 13791 0 0,'-11'1'93'0,"5"1"1"16,-4-1-6-16,0 1-5 16,-5-2-1-16,3 0-11 15,-3 2-71-15,-1 3 0 0,-3 5 0 16,0 5 0-16,1 7 0 15,-1 4 0-15,1 7 0 16,1 6 0-16,3 3 0 16,1 0 0-16,5-1 0 15,2-5 0-15,4-6 0 0,4-6 0 16,4-6 0-16,6-15 0 15,3-3 0-15,8-12 0 0,-3-5 0 16,3-8 0-16,0-6 0 16,-1-6 0-16,1-3 0 15,-4 0 0-15,-5-2 0 16,-5-1 0-16,-3 1 0 0,-6 2 0 15,-2 4 0-15,-5 3 0 16,-1 7 0-16,-2 5 0 16,-3 2 0-16,5 9 0 15,0 6 0-15,6 7 0 0,0 12-75 16,2 0-9-16,8 2 0 15,4-5-7-15,5 5-5 16</inkml:trace>
  <inkml:trace contextRef="#ctx0" brushRef="#br0" timeOffset="329873.9841">31730 13763 22 0,'7'13'102'15,"-3"0"-3"-15,-2-4-7 16,-2 0-2-16,-6-2-4 0,-5-4-66 15,-5 3-20-15,3 3 0 16,-1 4 0-16,-1 2 0 16,1 6 0-16,-3 3 0 15,3 3 0-15,-3 3 0 0,1 4 0 16,1-1 0-16,5 1 0 15,2 0 0-15,4-3 0 16,4-6 0-16,8-6 0 0,8-12 0 16,9-7 0-16,6-10-10 15,2-11 2-15,2-8 5 16,1-3 5-16,-5-6 2 15,-5 0 3-15,-5 0 1 0,-9 3-8 16,-7 0 0-16,-5 3 0 16,-7 3 0-16,-3 1 0 15,-6 6 0-15,-1 2 0 16,3 7 0-16,-5 4 0 0,9 7-30 15,1 8-53-15,5 4-5 16,4 5-2-16,2-4-6 16,11 3-1-16</inkml:trace>
  <inkml:trace contextRef="#ctx0" brushRef="#br0" timeOffset="330274.0241">32158 13838 94 0,'15'10'99'16,"-9"-3"-6"-16,-4 4-6 15,-6-1-1-15,-4 3-34 0,-9-9-52 16,5 14 0-16,-7 3 0 16,2 8 0-16,3 4 0 15,0 1 0-15,-1 1 0 0,9 0 0 16,0-2 0-16,6-6 0 15,0-3 0-15,4-11 0 16,4-7 0-16,7-8 0 16,3-15 0-16,3-12 0 0,4-6 0 15,1-8 0-15,1-4 0 16,-4-1 0-16,-4 0 0 15,-5 4 0-15,-6 4 0 16,-6 6 0-16,-2 5 0 0,-6 4 0 16,-4 6 0-16,-5 6 0 15,3 5 0-15,0 8 0 16,-3 10-59-16,7 4-27 15,4 5 1-15,2-2-6 0,4 2-5 16,10-3 3-16</inkml:trace>
  <inkml:trace contextRef="#ctx0" brushRef="#br0" timeOffset="330621.0587">32615 13824 14 0,'4'8'102'15,"-8"0"-3"-15,-6-1-6 16,-5 2-4-16,-5-2-3 15,-3 3-58-15,-2 3-28 16,0 10 0-16,2 8 0 0,3 9 0 16,-3 7 0-16,7 2 0 15,3 3 0-15,1-3 0 16,8-3 0-16,4-9 0 15,2-9 0-15,12-12 0 0,3-15 0 16,7-10 0-16,7-14 0 16,3-11 0-16,5-6 0 15,0-6 0-15,0-3 0 0,-3 1 0 16,-5-1 0-16,-7 8 0 15,-5 4 0-15,-9 7-5 16,-1 6-7-16,-9 3-36 16,4 14-30-16,-4 7-2 0,-7 0-6 15,7 0-3-15,-10 13-4 16</inkml:trace>
  <inkml:trace contextRef="#ctx0" brushRef="#br0" timeOffset="330978.0945">33055 13911 11 0,'9'7'100'16,"-5"2"-1"-16,-8-4-7 16,-7 2-4-16,-7-1-3 15,-1 2-49-15,-6 1-36 0,3 7 0 16,-3 4 0-16,0 6 0 15,2 6 0-15,-2 1 0 16,7 3 0-16,-3-3 0 0,7 0 0 16,3-5 0-16,7-6 0 15,4-8 0-15,4-7 0 16,11-7 0-16,3-11 0 15,7-10 0-15,6-8 0 0,2-6 0 16,2-6 0-16,-2-1-6 16,1-4-1-16,-6 2 1 15,-5 1 4-15,-6 3 2 16,-7 0 0-16,-2 5-2 0,-1 0-8 15,-5 2-30-15,4 5-36 16,-6-1-3-16,2 3-6 16,0-2-5-16,0 5 0 15</inkml:trace>
  <inkml:trace contextRef="#ctx0" brushRef="#br0" timeOffset="331195.1162">33281 13470 84 0,'20'6'96'0,"-5"2"-5"16,-3 9-5-16,-4 1 0 15,-8 8-18-15,0-6-68 0,-4 27 0 16,-4 8 0-16,-4 16 0 16,-5 10 0-16,1 11 0 15,-5 10 0-15,0 10 0 16,-2 2 0-16,3 2-39 0,5 9-45 15,-12-11-2-15,5-3-5 16,-7-12-3-16,6-10-3 16</inkml:trace>
  <inkml:trace contextRef="#ctx0" brushRef="#br0" timeOffset="345805.5771">12425 12336 41 0,'3'10'83'16,"-3"-10"-1"-16,0 0-3 0,0 0-5 15,0 0 0-15,0 0-56 16,0 0-10-16,0 0-1 16,0 0 0-16,0 0-1 15,0 0 0-15,0 6 0 0,0-6 0 16,0 12-1-16,0-4 0 15,-3 3-1-15,3 8-4 16,0 0 0-16,5 6 0 0,-1 2 0 16,4 3 0-16,0 4 0 15,-2 1 0-15,1 3 0 16,1-2 0-16,0 3 0 15,-4 3 0-15,5 0 0 0,-3 3 0 16,-2 1 0-16,4 3 0 16,0 4 0-16,-1 4 0 15,1 0 0-15,-2 0 0 16,2 3 0-16,-3-2 0 0,-1 2 0 15,0-2 0-15,0-1 0 16,0-3 0-16,0-2 0 16,-2 2 0-16,2-3 0 15,-4-1 0-15,5-1 0 0,-1-1 0 16,-2-2 0-16,0 0 0 15,-2-2 0-15,4-2 0 16,-4-6 0-16,4-4 0 0,-2-3 0 16,2-4 0-16,0-5 0 15,1-5 0-15,-1 0 0 16,0-5 0-16,0-1 0 0,-2 0 0 15,-2-9 0-15,-8-1-70 16,8-8-16-16,0-21 1 16,-2-8-6-16,-9-20-6 15</inkml:trace>
  <inkml:trace contextRef="#ctx0" brushRef="#br0" timeOffset="346488.6454">12339 12308 54 0,'-2'12'94'0,"-3"0"-3"0,3-2-6 15,2-10-3-15,0 8-2 16,0-8-55-16,0 0-25 15,0 0 0-15,7 2 0 16,-7-2 0-16,0 0 0 0,8 2 0 16,-8-2 0-16,2 7 0 15,-4 0 0-15,-4 2 0 16,-7 4 0-16,5 1 0 0,-4 3 0 15,-1 1 0-15,5 0 0 16,0 0 0-16,6-1 0 16,2-4 0-16,2-3 0 15,8-2 0-15,0-6 0 0,5-5 0 16,-1-7-2-16,5-8-4 15,-1-5 3-15,-1-3 4 16,0-3 2-16,-1 1 4 16,1 2-7-16,-3 3 0 0,-2 5 0 15,-1 5 0-15,-1 5 0 16,0 6 0-16,1 2 0 15,3 6 0-15,-1 12 0 0,-1 5 0 16,3 3 0-16,-3 7 0 16,2 4 0-16,-3-1 0 15,5 8 0-15,13-6-42 16,-12-12-46-16,-3-6-1 0,-14-20-5 15,11 4-8-15,-16-23 6 16</inkml:trace>
  <inkml:trace contextRef="#ctx0" brushRef="#br0" timeOffset="347208.7174">13099 13976 94 0,'4'7'96'0,"-4"-7"-3"0,0 0-7 15,0 0-1-15,-4 7-28 16,4-7-57-16,-6 3 0 15,2 5 0-15,4 3 0 0,-4 3 0 16,0 6 0-16,0 5 0 16,-5 5 0-16,1 4 0 15,2 5 0-15,-7 1 0 0,3-2 0 16,0-2 0-16,2-7 0 15,-1-4 0-15,5-6 0 16,12-12-84-16,-12-14-2 16,4-13-3-16,-2-16-5 15,2-9-3-15</inkml:trace>
  <inkml:trace contextRef="#ctx0" brushRef="#br0" timeOffset="347398.7364">13044 13692 1 0,'6'-17'101'15,"0"5"-1"-15,0 9-7 16,-6 3-4-16,0 0-4 0,0 0-43 15,4 4-42-15,-4-4 0 16,0 17 0-16,2-3 0 16,7 8 0-16,-5-1 0 15,-4 8-79-15,16 5-8 0,3-6-2 16,4 0-5-16,-3-12-4 15</inkml:trace>
  <inkml:trace contextRef="#ctx0" brushRef="#br0" timeOffset="347955.7921">13552 13936 23 0,'6'22'104'0,"0"-4"-3"0,-6-1-7 15,0-5-5-15,-6-6-1 16,-6-5-76-16,-1-1-12 0,-5 1 0 15,1-1 0-15,-5 0 0 16,-1 2 0-16,0 2 0 16,-4 3 0-16,0 2 0 15,3 2 0-15,-3 3 0 0,2 4 0 16,2 1 0-16,5 3 0 15,-3 3 0-15,6 1 0 16,3 1 0-16,6-1 0 16,2 0 0-16,6-2 0 0,0-2 0 15,8-2 0-15,3-8 0 16,1-9 0-16,7-9 0 15,3-15 0-15,7-14 0 16,5-15 0-16,5-12 0 0,-2-11 0 16,3-5 0-16,-1-4 0 15,-2 4 0-15,-6 5 0 16,-2 13 0-16,-8 8 0 0,-6 13 0 15,-5 13 0-15,-2 5 0 16,-1 9 0-16,-9 12 0 16,8-4 0-16,-8 4 0 15,2 14 0-15,-2 0 0 0,0 5 0 16,-4 7 0-16,0 8 0 15,-5 8 0-15,-3 7 0 16,4 3 0-16,-5 9 0 16,1 3 0-16,2-1 0 0,-1-5 0 15,9-3 0-15,2-8-64 16,0-18-26-16,2-10-2 15,-2-19-7-15,15-7-4 16</inkml:trace>
  <inkml:trace contextRef="#ctx0" brushRef="#br0" timeOffset="348370.8336">13734 13948 32 0,'10'0'104'0,"1"6"-4"16,-3 3-7-16,-2-1-3 16,0 4-3-16,-6 16-82 15,9-13-5-15,-3-4 0 0,4 1 0 16,5 1 0-16,1-3 0 15,5-2 0-15,-1-7 0 16,5-2 0-16,-2-8 0 0,2-7 0 16,-5-4 0-16,-1-1 0 15,-2-1 0-15,-5-2 0 16,-6 4 0-16,-2 0 0 15,-4 3 0-15,-6 1 0 0,-6 4 0 16,-3 4 0-16,-3 3 0 16,-7 5 0-16,-2 9 0 15,-2 5 0-15,0 7 0 16,2 7 0-16,2 4 0 0,1 3 0 15,7 3 0-15,7-2 0 16,4 0 0-16,6-1 0 16,0-4 0-16,10 0 0 15,8-5 0-15,7-8 0 0,2-4 0 16,2-13 0-16,-4-3-46 15,16-10-43-15,-1-10-1 16,-1-5-6-16,-6-8-5 0</inkml:trace>
  <inkml:trace contextRef="#ctx0" brushRef="#br0" timeOffset="348754.8719">14189 13988 10 0,'4'-4'104'0,"4"3"-4"16,-8 1-5-16,8 0-4 16,-8 0-3-16,2 10-65 15,13-3-23-15,-15 11 0 16,0 1 0-16,-2 6 0 0,-4 8 0 15,-1 3 0-15,-1 2 0 16,-2-1 0-16,0-4 0 16,-1-5 0-16,5-8 0 15,-4-3 0-15,10-17 0 0,0 0 0 16,-4-16 0-16,12-15 0 15,8-12 0-15,11-7 0 16,0-4 0-16,8-3 0 0,0 6 0 16,3 7 0-16,-3 8 0 15,-6 12 0-15,-5 14 0 16,-5 10 0-16,-7 10 0 15,-1 8 0-15,-7 4 0 0,0 7 0 16,-2 3 0-16,-2 3 0 16,-2 2 0-16,0 1 0 15,-4-4 0-15,2-2-34 0,4-3-54 16,-2-15-3-16,2-3-5 15,0-11-6-15,6-13 2 16</inkml:trace>
  <inkml:trace contextRef="#ctx0" brushRef="#br0" timeOffset="348915.8881">14590 14006 23 0,'12'-4'105'0,"3"4"-4"16,-7 0-6-16,4 4-5 0,-3 1-1 16,1-3-81-16,-4-2-8 15,13 0 0-15,5-2 0 16,8-3 0-16,3-7 0 15,10-24-14-15,1 16-75 0,-5-8-2 16,0-5-4-16,-10-3-7 16,-6-1-2-16</inkml:trace>
  <inkml:trace contextRef="#ctx0" brushRef="#br0" timeOffset="349180.9146">14995 13650 8 0,'-13'-7'102'16,"3"3"-2"-16,-2 2-6 16,-1 2-5-16,-1 0-1 0,1 6-58 15,-1 3-30-15,0 8 0 16,-3 5 0-16,-2 6 0 15,-1 6 0-15,1 6 0 16,-4 3 0-16,1 2 0 0,-1 3 0 16,0-1 0-16,2 1 0 15,3-4 0-15,3-2 0 16,5-1 0-16,4-5 0 15,6-5 0-15,6-3 0 0,15-8 0 16,6-11 0-16,16-5 0 16,-2-7-39-16,11-14-49 15,6-6-4-15,-6-7-4 0,-1-1-5 16,-7-4 6-16</inkml:trace>
  <inkml:trace contextRef="#ctx0" brushRef="#br0" timeOffset="350180.0145">15249 13785 78 0,'0'0'93'0,"0"0"-6"15,0 0-3-15,-6 0-3 0,6 0-1 16,-17 0-72-16,17 0-8 16,-6 12 0-16,2 5 0 15,0 6 0-15,0 8 0 0,2 5 0 16,0 8 0-16,-5 1 0 15,7 1 0-15,-4-5-15 16,0-12-41-16,4-1-26 0,-4-14-2 16,4-14-4-16,-12-13-5 15,10-16 1-15</inkml:trace>
  <inkml:trace contextRef="#ctx0" brushRef="#br0" timeOffset="350338.0303">15212 13517 95 0,'10'-18'99'0,"-1"8"-9"0,-9 10-5 0,12 0-1 15,-12 3-26-15,16 15-58 16,-16-1 0-16,3 8-65 16,5 6-20-16,-4-5-1 0,4 5-5 15,-4-9-8-15</inkml:trace>
  <inkml:trace contextRef="#ctx0" brushRef="#br0" timeOffset="350546.0511">15388 13741 16 0,'10'15'104'0,"-4"-3"-4"0,0-1-6 15,-1-3-3-15,-1 2-4 0,-4-10-68 16,14 10-19-16,3 0 0 16,7 0 0-16,5-3 0 15,11 4 0-15,1 1 0 0,4-2 0 16,-1-4 0-16,-3 2 0 15,3-8-62-15,-17-9-28 16,-5-3-1-16,-11-10-5 16,-5-4-5-16</inkml:trace>
  <inkml:trace contextRef="#ctx0" brushRef="#br0" timeOffset="350786.0751">15766 13532 5 0,'0'0'99'0,"-4"-6"0"0,4 6-7 15,-13 9-3-15,5 7-4 16,-10 2-43-16,13 5-42 15,-15 5 0-15,-3 8 0 0,-4 4 0 16,4 8 0-16,-1 2 0 16,1 2 0-16,4 3 0 15,5 1 0-15,3-2 0 16,9-3 0-16,2-5 0 0,15-6 0 15,3 7-22-15,7-32-65 16,8-15-4-16,0-9-4 16,7-17-5-16,-5-8-3 0</inkml:trace>
  <inkml:trace contextRef="#ctx0" brushRef="#br0" timeOffset="351270.1235">15909 13838 17 0,'14'-6'105'16,"-6"3"-3"-16,3 3-8 15,-11 0-2-15,10 3-3 16,-10-3-77-16,12 0-12 15,-5-3 0-15,7 3 0 0,3-4 0 16,3 3 0-16,-1 0 0 16,6 1 0-16,-3 0 0 15,-1 5 0-15,-4 5 0 0,-5 1 0 16,-4 4 0-16,-4 2 0 15,-4 1 0-15,0 3 0 16,-2 0 0-16,-2-1 0 16,0-2 0-16,0-1 0 0,0-6 0 15,4-2 0-15,0-9 0 16,16 2 0-16,3-9 0 15,4-12 0-15,4-5 0 16,6-5 0-16,2 4 0 0,-2-3 0 16,-2 5 0-16,-6 5 0 15,-3 11 0-15,-9 7 0 16,-3 10 0-16,-8 11 0 15,-2 4 0-15,-8 10 0 0,-7 4 0 16,-3 7 0-16,-7 2 0 16,-6 4 0-16,-6 4 0 15,-7 0 0-15,-5 1 0 0,-3 1 0 16,-8-3 0-16,-2 0 0 15,-2-6 0-15,6-6 0 16,4-9 0-16,11-19-84 0,20-13-7 16,13-15-1-16,16-12-5 15,17-19-5-15</inkml:trace>
  <inkml:trace contextRef="#ctx0" brushRef="#br0" timeOffset="351954.1919">16878 13883 3 0,'19'15'105'15,"-3"5"-3"-15,-8-2-6 0,1 1-5 16,-5-4-2-16,0 2-64 15,-4-21-25-15,0 18 0 16,0 5 0-16,0 5 0 0,-2 1 0 16,-2 3 0-16,-2 3 0 15,-3-3 0-15,-1-1 0 16,-2-5 0-16,-1-2 0 15,5-6 0-15,0-4 0 16,8-10 0-16,-2-4 0 0,10-15 0 16,15-11 0-16,10-5 0 15,6-6 0-15,4-4 0 16,7 1 0-16,-3 5 0 0,-1 5 0 15,-9 9 0-15,-6 10 0 16,-8 9 0-16,-7 6 0 16,-3 9 0-16,-7 6 0 15,-4 6 0-15,-4 6 0 0,-4 5 0 16,-2 3 0-16,-7 2 0 15,-1 1 0-15,-5-4 0 16,2 0 0-16,1-8 0 0,1-6 0 16,7-5 0-16,2-12 0 15,8-11 0-15,4-16 0 16,14-11 0-16,9-12 0 15,6-3 0-15,4-5 0 0,5 3 0 16,-3 2 0-16,-2 9 0 16,-6 12 0-16,-8 9 0 15,0 12 0-15,-9 8 0 16,-1 3 0-16,-5 8 0 0,2 6 0 15,-1 6 0-15,-1 0 0 16,2 5 0-16,-4 3 0 16,-4 0 0-16,0 3 0 15,-4 1 0-15,-2-2 0 0,-4 0 0 16,0-3 0-16,2-1 0 15,-5-6 0-15,7-12-88 16,4-11-2-16,2-4-4 0,13-12-5 16,1-12-5-16</inkml:trace>
  <inkml:trace contextRef="#ctx0" brushRef="#br0" timeOffset="352423.2388">17918 13833 10 0,'16'-6'105'0,"-3"3"-5"16,-13 3-7-16,0 0-3 0,0 0-2 15,-6 1-63-15,-9 1-25 16,1 9 0-16,-5 5 0 16,-2 5 0-16,-1 3 0 0,-3 4 0 15,0 4 0-15,0 2 0 16,2-1 0-16,1 3 0 15,3-3 0-15,0-2 0 16,7 0 0-16,2-6 0 0,1-3 0 16,9-5 0-16,0-17 0 15,9-5 0-15,9-14 0 16,9-12 0-16,6-7 0 15,7-7 0-15,-3-3 0 0,2-3 0 16,0 5 0-16,-6 16 0 16,-6 1 0-16,-8 7 0 15,-5 10 0-15,-5 5 0 0,-3 7 0 16,0 4 0-16,-4 8 0 15,0 6 0-15,-2 3 0 16,0 9 0-16,-6 5 0 16,-2 4 0-16,-1-3 0 0,-3 7 0 15,2-6 0-15,1-3 0 16,-1-2 0-16,6-3 0 15,2-15 0-15,2-3-43 16,10-1-47-16,1-17-2 0,3 0-5 16,-2-12-5-16</inkml:trace>
  <inkml:trace contextRef="#ctx0" brushRef="#br0" timeOffset="352621.2586">18046 14063 31 0,'0'-10'104'0,"0"10"-3"16,0-9-7-16,0 9-3 15,0 0-3-15,4-21-86 0,4 21-2 16,9 1 0-16,6 3 0 15,8 0 0-15,6-1 0 16,10-3 0-16,1-6 0 16,2-8-37-16,-3-2-51 0,-8-10-6 15,-6-2-3-15,-12-7-8 16</inkml:trace>
  <inkml:trace contextRef="#ctx0" brushRef="#br0" timeOffset="353176.3141">18346 13676 57 0,'-11'-9'101'16,"11"9"-4"-16,-12-5-6 15,12 5-2-15,-6 0-13 0,2-21-76 16,4 21 0-16,-7 18 0 16,3 3 0-16,2 5 0 15,-2 9 0-15,-4 6 0 0,0 4 0 16,-3 4 0-16,1 5 0 15,-5 0 0-15,3-1 0 16,-7 2 0-16,3-6 0 16,1-2 0-16,-1-3 0 0,6-9 0 15,-3-8 0-15,7-9 0 16,6-10 0-16,12-14 0 15,11-16 0-15,8-10 0 0,8-9 0 16,5-6 0-16,1-2 0 16,3-2 0-16,-7 5 0 15,-6 8 0-15,-4 8 0 16,-10 10 0-16,-5 9 0 0,-7 3 0 15,-1 6 0-15,-2 2 0 16,-2 7 0-16,0 5 0 16,-1 2 0-16,-3 6 0 15,-5 3 0-15,-7 4 0 0,-5 6 0 16,-5 1 0-16,-5 1 0 15,0-1 0-15,-2-2 0 16,2-2 0-16,2-5 0 16,7-8 0-16,3-5 0 0,7-5 0 15,8-7 0-15,0 0 0 16,19-12 0-16,5-8 0 15,14-5 0-15,5-5 0 0,7-4 0 16,3-2 0-16,-1 1 0 16,-2 1 0-16,-7-1 0 15,-6 10 0-15,7 3-84 16,-24 2-5-16,-3 6-3 0,-5 1-3 15,-1 7-2-15</inkml:trace>
  <inkml:trace contextRef="#ctx0" brushRef="#br0" timeOffset="353385.335">18887 13923 63 0,'9'5'95'16,"-3"4"-1"-16,-4 0-5 15,4 3 0-15,-6 1-8 16,2 0-81-16,-2 0 0 16,-2 5 0-16,-4 1 0 0,2 3 0 15,-9 3 0-15,1 3 0 16,-5 0 0-16,1 4 0 15,-5-1 0-15,5-2 0 0,-5-4 0 16,11-11-25-16,-1-8-65 16,1-13-2-16,8-13-5 15,2-20-4-15,8-10-1 16</inkml:trace>
  <inkml:trace contextRef="#ctx0" brushRef="#br0" timeOffset="353552.3516">18910 13542 6 0,'14'-19'105'0,"-3"5"-3"16,-1 9-7-1,-10 5-4-15,10 15-2 0,-7 6-66 16,-3 18-23-16,0-13 0 0,2 12 0 16,-2 19-9-16,2-18-79 15,10-5-2-15,-6-13-4 16,9-7-8-16,-7-12-3 15</inkml:trace>
  <inkml:trace contextRef="#ctx0" brushRef="#br0" timeOffset="353774.3739">19173 13767 94 0,'12'14'104'0,"0"2"-5"15,-1 2-6-15,-1 2-3 16,-6 1-59-16,0-11-31 16,-2 17 0-16,5 8 0 0,-1 8 0 15,-2 5 0-15,4 3 0 16,-2 4 0-16,3-1 0 15,3-1 0-15,-4-6 0 16,7-4 0-16,-5 1-7 0,3-23-82 16,3-9-3-16,-6-18-3 15,5-13-6-15,-7-16-1 16</inkml:trace>
  <inkml:trace contextRef="#ctx0" brushRef="#br0" timeOffset="353986.3951">19468 13798 19 0,'2'-17'107'0,"-2"2"-5"0,0 15-7 15,-6-6-4-15,-2 13-2 16,-5 8-81-16,-9 6-8 16,3 8 0-16,-6 14 0 0,-4 9 0 15,-2 7 0-15,-8 7 0 16,0 10 0-16,-9 4 0 15,-1 1-83-15,3-1-6 16,1-11 0-16,3-4-5 0,-1-15-4 16</inkml:trace>
  <inkml:trace contextRef="#ctx0" brushRef="#br0" timeOffset="359985.995">19447 15527 41 0,'0'9'97'0,"0"-3"-3"15,0-6-7-15,9 9-3 0,-5-8-3 16,4 24-54-16,7-25-27 16,1-6 0-16,7 0 0 15,4-6 0-15,4-2 0 16,4-2 0-16,-2-2-7 0,0-3-2 15,-6-3 2-15,-4 0 2 16,-7-1 3-16,-3 2 4 16,-9-2 1-16,-4 1 1 15,-6 1 1-15,-5 4 1 0,-5 2 0 16,-3 3-2-16,-2 3-4 15,-3 6 0-15,-3 5 0 16,-4 5 0-16,2 5 0 16,-6 9 0-16,2 0 0 0,-1 6 0 15,6 4 0-15,-1 2 0 16,4 4 0-16,4 3 0 16,7 3 0-16,3 1 0 0,5 3 0 15,4 3 0-15,4-1 0 16,6-3 0-16,7-4 0 15,8-7 0-15,6-6 0 16,4-13 0-16,12-21-34 0,3 2-51 16,-3-17-2-16,5-8-4 15,-7-15-6-15,-4-5-2 16</inkml:trace>
  <inkml:trace contextRef="#ctx0" brushRef="#br0" timeOffset="360518.0481">19900 15227 36 0,'8'7'102'15,"1"5"-4"-15,-3-4-6 16,2 0-3-16,5-6-4 16,3-26-76-16,3 21-9 0,10-3 0 15,2 0 0-15,2 1 0 16,2 0 0-16,-4 2 0 15,-4 3 0-15,-9 2 0 16,-3 7 0-16,-11 2 0 0,-4 8 0 16,-6 3 0-16,-5 3 0 15,-1 3 0-15,0 1 0 16,-3-1 0-16,3-3 0 15,1-3 0-15,5-4 0 0,4-7 0 16,2-11 0-16,6-1 0 16,7-14 0-16,3-7 0 15,7-5 0-15,2-6 0 16,4-2 0-16,4-1 0 0,-2 6 0 15,-4 4 0-15,0 5 0 16,-3 8 0-16,-3 8 0 16,-4 5 0-16,-3 11 0 15,-6 5 0-15,-4 6 0 0,-4 7 0 16,-4 5 0-16,-8 7 0 15,-9 3 0-15,-8 4 0 16,-8 3 0-16,-2 4 0 0,-11 2 0 16,-4 1 0-16,-5 1 0 15,-6-4 0-15,1-2 0 16,7-4 0-16,5-12 0 15,6-3 0-15,11-12 0 0,10-12-41 16,25-10-48-16,5-11 0 16,17-18-7-16,7-13-5 15,13-7 6-15</inkml:trace>
  <inkml:trace contextRef="#ctx0" brushRef="#br0" timeOffset="360950.0914">20491 15321 93 0,'25'10'100'0,"0"4"-6"15,-11 1-4-15,3 0-2 16,-7 0-42-16,1 10-46 0,1-17 0 16,7 2 0-16,5-1 0 15,5-6 0-15,7-3 0 16,-1-6 0-16,6-7 0 15,-4-7 0-15,0-1 0 0,-3-2 0 16,-6-2 0-16,-7-2 0 16,-4 3 0-16,-7 0 0 15,-8 5 0-15,-4 0 0 16,-8 2 0-16,-9 6 0 0,-6 5 0 15,-6 5 0-15,-2 5 0 16,-6 9 0-16,-2 5 0 16,-1 7 0-16,3 6 0 15,0 5 0-15,1 1 0 0,3 4 0 16,2 0 0-16,2-1 0 15,4 2 0-15,7-3 0 16,1 1 0-16,9-4 0 0,8 0 0 16,8-4 0-16,15-7 0 15,20-4 0-15,6-11-10 16,18-10-79-16,5-9-2 15,4-13-5-15,-3-3-7 0,-7-13-2 16</inkml:trace>
  <inkml:trace contextRef="#ctx0" brushRef="#br0" timeOffset="361355.1319">21465 15086 23 0,'14'6'101'0,"-5"-2"-2"0,-9-4-8 16,4 9-4-16,-4-9-2 16,-10 6-60-16,1 0-25 15,-5 1 0-15,-1 4 0 16,-5 5 0-16,-3 7 0 0,2 5 0 15,-6 7 0-15,0 3 0 16,1 7 0-16,-3 4 0 16,2 2 0-16,4 5 0 15,11 0 0-15,3-2 0 0,9 3 0 16,2-9 0-16,19-1 0 15,10-7-62-15,4-11-28 16,7-7-1-16,-5-17-8 0,6-5-5 16</inkml:trace>
  <inkml:trace contextRef="#ctx0" brushRef="#br0" timeOffset="361656.1619">22188 15733 33 0,'21'24'107'0,"-6"-5"-5"15,-3-4-8-15,-4-5-2 0,-4 1-9 16,-4-11-83-16,13 10 0 15,-26-2 0-15,-3 4 0 16,-11 4 0-16,-2 8 0 16,-6 0 0-16,0-4-45 0,0 12-43 15,4-9 0-15,8-2-2 16,6-13-3-16,17-8-1 15</inkml:trace>
  <inkml:trace contextRef="#ctx0" brushRef="#br0" timeOffset="362020.1984">22968 15162 55 0,'23'-4'95'15,"1"4"-4"-15,-1-3-5 16,2 2-1-16,-4 1-2 15,-1 2-67-15,-3 10-16 16,5 6 0-16,-3 10 0 0,0 8 0 16,-7 8 0-16,0 7 0 15,-5 10 0-15,-7 8 0 16,-2 4 0-16,-11 4 0 0,-7 1 0 15,-3 1 0-15,-12-4 0 16,-3-12-9-16,-7 16-80 16,-9-12 0-16,-8 2-4 15,-6-16-4-15,-4 3-5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cm"/>
          <inkml:channel name="T" type="integer" max="2.14748E9" units="dev"/>
        </inkml:traceFormat>
        <inkml:channelProperties>
          <inkml:channelProperty channel="X" name="resolution" value="684.58545" units="1/cm"/>
          <inkml:channelProperty channel="Y" name="resolution" value="1213.09827" units="1/cm"/>
          <inkml:channelProperty channel="F" name="resolution" value="1.41944" units="1/cm"/>
          <inkml:channelProperty channel="T" name="resolution" value="1" units="1/dev"/>
        </inkml:channelProperties>
      </inkml:inkSource>
      <inkml:timestamp xml:id="ts0" timeString="2017-03-23T19:28:29.2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1734 1180 32 0,'0'7'79'16,"0"-7"-4"-16,0 0-2 0,0 0-6 16,0 0 0-16,0 0-63 15,0 0-8-15,0 0 1 16,7 0 2-16,-7 0 4 15,0-8 1-15,0 8 0 0,0-6 2 16,0 6 1-16,0 0-1 16,0 0 1-16,0 0 0 15,0 6-2-15,2 4-4 16,0 3 1-16,-2-1-1 0,0 4-1 15,-2 9 2-15,-25 0-1 16,18 35 1-16,-1-3-1 16,-4 6 2-16,1-8-2 15,5 0 1-15,-4-11 1 0,9-11-1 16,10-14 0-16,3-5-1 15,9-3 3-15,5-7 1 16,7-4 1-16,0-4 0 16,7-7 0-16,3 2 0 0,0 4-2 15,-1-2 2-15,-1 4-4 16,0-1-1-16,-2 4-1 15,1 0-4-15,-3 0-1 16,-2 0-7-16,-2-3-5 0,-2-3-29 16,2-9-35-16,-13-4 0 15,-9 7-7-15,-5-5-2 16,-4 3 6-16</inkml:trace>
  <inkml:trace contextRef="#ctx0" brushRef="#br0" timeOffset="320.032">1953 1165 74 0,'-8'-9'95'0,"8"9"-6"0,-2-8-6 15,2 8-4-15,0 0-4 16,6 17-74-16,-2-8-7 15,7 16 3-15,-7-3 1 16,-4 6 1-16,-2 38 0 0,-6 12 0 16,-3 13 2-16,1 18 0 15,-9 0 2-15,5 4-2 16,-9-2 1-16,4-23-1 15,3-6 0-15,-1-12 0 0,5-9 0 16,6-12-2-16,-2-10-3 16,8-6-6-16,4-13-6 15,4-2-22-15,4-8-42 16,3-10-1-16,1-2-5 0,-9-16-1 15,15-7 0-15</inkml:trace>
  <inkml:trace contextRef="#ctx0" brushRef="#br0" timeOffset="518.0518">2232 2106 65 0,'23'12'104'0,"4"5"-9"16,-10-5-10-16,1-2-11 15,-12-1-36-15,1-6-87 0,1 4-39 16,-8-7-6-16,2 11-6 16,-10-9 0-16</inkml:trace>
  <inkml:trace contextRef="#ctx0" brushRef="#br0" timeOffset="5706.5706">3380 1441 43 0,'6'-6'66'16,"2"0"-2"-16,-8 6-1 15,8-10 0-15,-3 1-43 0,-3-1-11 16,-2 10 3-16,4-12 6 15,-4 2 1-15,0 10 2 16,-6-11-3-16,6 11 0 16,-11 0-4-16,-1 3 2 15,6 4-6-15,-1 10-2 0,-11 17-1 16,-1 13-3-16,-6 6 1 15,-1 10-2-15,-3 11 1 16,-4 4-1-16,-5-10-2 16,7 0-1-16,-2 0 2 0,2-8-2 15,6-10 0-15,1-6 0 16,5-14-3-16,3-8 0 15,7-13 0-15,9-15-2 16,0-24 0-16,9-16 1 0,1-6 1 16,6-15-1-16,5-8 2 15,0-4 1-15,-11 41-1 16,2 0 5-16,-1-2 0 15,-1 8 2-15,0 0 1 16,-1 3 0-16,-1 4 1 0,-2 0-2 16,2 7-5-16,1-1 0 15,-7 9 0-15,-2 10 0 16,16-3 0-16,-3 18 0 15,-3 15 0-15,3 10 0 0,1 11 0 16,3 10 0-16,3 7 0 16,-3-10 0-16,-1 3 0 15,1-9 0-15,1-5 0 0,-3-4 0 16,3-12 0-16,-1-12 0 15,2-14 0-15,-1-8 0 16,5-28 0-16,4-12 0 16,0-14 0-16,0-12 0 0,-13 25 0 15,7-5 0-15,-3-9 0 16,3-5 0-16,0-1 0 15,3 10 0-15,-5-3 0 16,4-4 0-16,-3 10 0 16,3 4 0-16,-6 3 0 0,3-2 0 15,-1 7-22-15,0 6-63 16,-1 2-3-16,-3-2-6 15,-3 17-5-15,-8 2 1 16</inkml:trace>
  <inkml:trace contextRef="#ctx0" brushRef="#br0" timeOffset="6167.6167">3884 1633 1 0,'17'10'99'16,"-3"-4"3"-16,-6-3-12 0,-8-3-1 15,7 0-5-15,-7 0-38 16,0 0-46-16,-2-4 0 16,-3 4 0-16,-3 7 0 15,-2 5 0-15,2 9 0 0,-5 7 0 16,1 8 0-16,-5 6 0 15,5 12 0-15,-3 6 0 16,3 2 0-16,8 0 0 0,0-7 0 16,4-11 0-16,4-10 0 15,8-16 0-15,5-17 0 16,5-10 0-16,3-21 0 15,2-15 0-15,4-8 0 0,-4-5 0 16,-2 1 0-16,-5 1 0 16,-1-4 0-16,-7 3 0 15,-7 31 0-15,5-1 0 16,-8 1 0-16,0 0 0 15,0 6 0-15,0-1 0 0,-2 3 0 16,0 1 0-16,-10-9 0 16,2 15 0-16,-7 11-13 15,7 3-55-15,-2 16-15 16,7 6-2-16,-1 1-6 15,2-7-3-15</inkml:trace>
  <inkml:trace contextRef="#ctx0" brushRef="#br0" timeOffset="6583.6583">4283 1605 96 0,'39'5'101'0,"-6"2"-8"16,-8 9-4-16,-23-10-5 15,2 10-36-15,5-6-48 0,-11 18 0 16,-5 1 0-16,1 10 0 15,0 9 0-15,-2-3 0 16,2 7 0-16,-7-7 0 0,3 3 0 16,-1-13 0-16,-1-4 0 15,4-12 0-15,0-10 0 16,8-9 0-16,-5-22 0 15,10-15 0-15,9-12-6 0,7-9-3 16,3-5 1-16,5-3 2 16,7 2 6-16,1 4 5 15,-2 12 2-15,-23 30 1 16,5 2 1-16,12-4-9 15,-6 9 0-15,-1 12 0 0,-11 4 0 16,1 13 0-16,-6 7 0 16,0 17 0-16,-6 0 0 15,0 7 0-15,0 2 0 0,-4 3 0 16,-4 4-18-16,2-17-65 15,6-11-5-15,0-30-3 16,10-15-5-16,0-32-3 16</inkml:trace>
  <inkml:trace contextRef="#ctx0" brushRef="#br0" timeOffset="6933.6933">4986 1082 90 0,'33'-50'97'0,"-2"8"-4"16,-2 3-7-16,2 9 0 15,-31 30-27-15,25-22-59 16,18 2 0-16,-26 24 0 16,-5 15 0-16,-6 0 0 0,-6 18 0 15,0 30 0-15,-29 32 0 16,-6 16 0-16,-4 9 0 15,-2-2 0 1,-1 1 0-16,1-15 0 0,10-21 0 0,12-26 0 16,7-6 0-16,8-7 0 15,4-16 0-15,14-11 0 16,5-12 0-16,14-11 0 15,2-19 0-15,11-10 0 0,1-8-7 16,5-18-75-16,6 3-4 16,-7-2-3-16,-1 7-7 15,-13 3 1-15</inkml:trace>
  <inkml:trace contextRef="#ctx0" brushRef="#br0" timeOffset="7100.71">5449 1617 84 0,'-4'17'100'15,"-9"2"-7"-15,3 11-5 0,-9 7 0 16,-3 5-30-16,-3-7-58 15,2 14 0-15,0 0 0 16,7 2 0-16,1-6 0 16,5-13-47-16,6-8-40 0,4-24-2 15,0 0-6-15,0-27-5 16</inkml:trace>
  <inkml:trace contextRef="#ctx0" brushRef="#br0" timeOffset="7253.7253">5356 1387 6 0,'16'-31'104'0,"-1"-1"-3"0,4 10-9 16,-3 0-5-16,5 11-8 16,-3 1-37-16,5 10-115 15,-2 7-16-15,-1 4-5 16,-5 7-6-16,10 10 0 15</inkml:trace>
  <inkml:trace contextRef="#ctx0" brushRef="#br0" timeOffset="7702.7702">5728 1454 0 0,'17'14'104'16,"1"-6"-2"-16,5 10-5 15,6 23-5-15,-6 4-3 16,-9 0-62-16,-10 1-27 15,-8-1 0-15,6 0 0 0,-14 6 0 16,-7 3 0-16,5-6 0 16,-1-8 0-16,3-3 0 15,1-11 0-15,3-12 0 16,8-14 0-16,0-17 0 0,19-19 0 15,1-10-6-15,11-12-7 16,2-4 5-16,-14 29 2 16,0-6 3-16,1 6 4 15,3-3 5-15,0 3 1 0,0 0 2 16,16-5 2-16,-25 20-9 15,3 4-2-15,10-1 0 16,-9 16 0-16,-3 13 0 16,-7 17 0-16,-10 13 0 15,-8 15 0-15,-5 3 0 0,7 12 0 16,-9-18 0-16,13-2-18 15,2-7-68-15,4-25-4 16,4-13-2-16,5-24-7 0,5-15-1 16</inkml:trace>
  <inkml:trace contextRef="#ctx0" brushRef="#br0" timeOffset="8096.8096">6280 1520 95 0,'16'-3'102'0,"7"9"-6"15,-8 6-5-15,1 16-2 16,1 2-51-16,-3 1-38 15,-1-10 0-15,5-6 0 0,5-4 0 16,6-5 0-16,0-6 0 16,4-12 0-16,0-6 0 15,-4-8 0-15,-13 6 0 16,-1 2 0-16,-5-4 0 0,-1 3 0 15,-3-2 0-15,2 2 0 16,-6 0 0-16,0-1 0 16,-2 1 0-16,-4 6 0 15,-6 0 0-15,-3 6 0 0,-1 2 0 16,-3 5 0-16,-5 0 0 15,1-5 0-15,-27 36 0 16,-3 16 0-16,1 6 0 0,5 10 0 16,3 6 0-16,15 1 0 15,7-17 0-15,18-14 0 16,2-4 0-16,14-8 0 15,9-9 0-15,12-13 0 0,6-8-8 16,1-11-79-16,18-6-4 16,-3-8-2-16,3-8-6 15,-6-4 1-15</inkml:trace>
  <inkml:trace contextRef="#ctx0" brushRef="#br0" timeOffset="8516.8515">6966 1540 98 0,'8'-12'100'0,"-3"3"-5"16,-1-3-7-16,2 5 1 15,-6-2-48-15,0 9-41 0,-19-10 0 16,-3 9 0-16,7 2 0 16,1 11 0-16,-21 6 0 15,-3 11 0-15,3 2 0 16,0 12 0-16,4 8 0 15,6-3 0-15,0 3 0 16,9-7 0-16,6-1 0 0,1-3 0 16,9-2 0-16,4-16 0 15,11-22 0-15,10-15 0 0,8-19 0 16,8-13 0-16,5-6-6 15,-26 21-7-15,3-5 4 16,0 0 2-16,-3-3 8 16,-3 5 6-16,2-2 4 15,-3 10-1-15,1 14-4 0,-5-5-6 16,-2 5 0-16,9 5 0 15,-11 9 0-15,-4 21 0 16,0 14 0-16,-1 14 0 16,-1 7 0-16,4 0 0 0,-4-13 0 15,8-4 0-15,1-8-77 16,3-22-11-16,5-12-2 15,1-16-5-15,7-8-7 16</inkml:trace>
  <inkml:trace contextRef="#ctx0" brushRef="#br0" timeOffset="8817.8817">7307 1583 93 0,'19'-24'101'15,"-3"7"-8"-15,-1 1-5 16,10-3 3-16,-13 14-46 16,-4 9-45-16,9 16 0 0,-13 10 0 15,-4 16 0-15,-14 9 0 16,-5 9 0-16,-10-1 0 15,2 3 0-15,-6-17 0 16,2-5 0-16,4-5 0 0,2-10 0 16,13-16 0-16,10-21 0 15,10-20 0-15,19-13 0 16,12-12 0-16,-10 19 0 15,2-5 0-15,4-3 0 0,7-3 0 16,3 1 0-16,3 3-43 16,1 0-47-16,1-5-1 15,-2 10-8-15,-1-1-4 0</inkml:trace>
  <inkml:trace contextRef="#ctx0" brushRef="#br0" timeOffset="9205.9205">8593 1275 100 0,'45'0'98'0,"-1"0"-6"16,-5-6-3-16,-4 2-2 15,0 6-42-15,-4 9-45 0,-6 0 0 16,-2 3 0-16,-2 15 0 16,1 26 0-16,-20 10 0 15,-26 4 0-15,5 0 0 16,-2 7 0-16,-8 7 0 15,1-16 0-15,-6-25 0 0,8-9 0 16,-5-3 0-16,8-6 0 16,0-13 0-16,9-13 0 15,7-20 0-15,7-6 0 0,13-3 0 16,14-17 0-16,-9 19 0 15,7-1 0-15,0-2 0 16,4 0 0-16,6 1 0 16,2 3 0-16,-2-1 0 0,3 1-86 15,3 4-2-15,2-2-2 16,-5 4-7-16,1-1-1 15</inkml:trace>
  <inkml:trace contextRef="#ctx0" brushRef="#br0" timeOffset="9578.9577">9298 1386 84 0,'8'0'101'0,"0"0"-7"0,3 16-2 15,-7-7-5-15,6 7-34 16,1 7-53-16,7 12 0 16,3 3 0-16,6-7 0 15,-17-26 0-15,5 3 0 16,3-6 0-16,5-2 0 15,0-10-33-15,1-2-12 0,-1-6 11 16,0 2 12-16,-2-2 10 16,-1-8 9-16,-5 4 10 15,-1-2 14-15,-1 3 14 0,-5 0 3 16,-6-1-7-16,-2 3-14 15,-4 3-17-15,-7 10 0 16,-3 4 0-16,-9 4 0 16,-26 20 0-16,-9 18 0 15,-4 0 0-15,8 15 0 0,6 5 0 16,15 6 0-16,15-13 0 15,16-5 0-15,8-19 0 16,17-1 0-16,4-9 0 16,4-10-68-16,22-12-22 0,3-12 1 15,-25 3-9-15,0-5-3 16</inkml:trace>
  <inkml:trace contextRef="#ctx0" brushRef="#br0" timeOffset="10051.0049">9992 1381 4 0,'29'-32'105'0,"-2"2"0"15,-4 5-9-15,0-3-3 16,-7-1-7-16,-1 16-64 16,-9 0-22-16,-2 2 0 15,-4 11 0-15,-6 0 0 0,-7 4 0 16,-1 13 0-16,-9 5 0 15,11-9 0-15,-56 52 0 16,26 15 0-16,-1-9 0 16,12 20 0-16,8-20 0 0,19-15 0 15,8-21 0-15,19-35-8 16,-7-4-16-16,9-4 6 15,-4-12 4-15,2-3 3 16,1-3 6-16,1-1 9 16,-2-5 4-16,-2 3 4 0,3 1 7 15,1 3-4-15,-6 3 2 16,2 4-12-16,3-5-5 15,1 22 0-15,-19 14 0 16,-1 28 0-16,-12 19 0 0,-7 26 0 16,-7 3 0-16,-6 7 0 15,-4-12 0-15,-10 7 0 16,-7 8 0-16,-12 9 0 15,1-1 0-15,-6-3 0 0,1-8 0 16,9-10 0-16,1-17 0 16,15-23-49-16,18-24-40 15,15-38 3-15,12-25-11 16,15-28-5-16</inkml:trace>
  <inkml:trace contextRef="#ctx0" brushRef="#br0" timeOffset="10417.0416">10251 1410 90 0,'41'-31'104'16,"1"8"-8"-16,-3 4-5 0,-2 12-1 15,-18 0-50-15,45 25-40 16,-23 40 0-16,-20 15 0 15,-17 9 0-15,-14 23 0 16,-15-16 0-16,-6 10 0 0,0-32 0 16,2-5 0-16,2-9 0 15,2-17 0-15,6-8 0 16,9-25 0-16,12-18 0 15,19-30 0-15,14-11 0 0,10-10 0 16,-18 28 0-16,4-5 0 16,5-3 0-16,-1 6 0 15,4-10 0-15,2 7 0 0,-1 3 0 16,3 0 0-16,2 5-88 15,-1-3 0-15,-11 9-3 16,0 1-6-16,-8 7-4 16</inkml:trace>
  <inkml:trace contextRef="#ctx0" brushRef="#br0" timeOffset="10792.079">11022 1380 0 0,'4'7'110'16,"-4"17"-5"-16,-17 5-7 16,11 6-4-16,6-22-4 0,4 0-76 15,7 3-14-15,3-2 0 16,7-6 0-16,2-4 0 15,1-6 0-15,5-5 0 16,0-11 0-16,0 0 0 0,4-1 0 16,0-2 0-16,0-2-4 15,-2-6-5-15,0-2 2 16,-4 3 6-16,-4-4 2 15,-4 4 3-15,-7 5 0 0,-8-8 3 16,-4 19-2-16,-8-10-5 16,-11 17 0-16,-1 4 0 15,-7 8 0-15,-2 7 0 0,-6 5 0 16,20 28 0-16,-55 15 0 15,-2 23 0-15,16 10 0 16,10-12 0-16,22-4 0 16,15-4 0-16,13-6 0 15,19-24 0-15,10-8 0 0,7-18 0 16,13-19-5-16,11-4-82 15,5-30-4-15,7-9-3 16,-39 11-9-16,5-7 3 16</inkml:trace>
  <inkml:trace contextRef="#ctx0" brushRef="#br0" timeOffset="11140.1139">11832 1333 85 0,'33'-39'104'0,"-4"12"-5"0,0-10-10 16,-8 18-2-16,-3-9-40 15,-3 17-47-15,-15 11 0 16,0 0 0-16,-4 14 0 15,-11 3 0-15,-5 10 0 0,-3 30 0 16,-35 14 0-16,6-23 0 16,30-28 0-16,5 4 0 15,-16 15 0-15,27-23-3 16,0-4-3-1,16 10 0-15,23-11 4 0,6-4 3 16,5-3 2-16,-3 2 2 0,-10 0 3 16,-4 4-8-16,-15 5 0 15,-12 11 0-15,-12-9 0 16,-11 7 0-16,-12 5 0 0,-2 3 0 15,-9 1 0-15,1 2 0 16,-3-4 0-16,15-5 0 16,4 4-63-16,15-23-25 15,14-7 0-15,18-25-5 0,18-10-9 16</inkml:trace>
  <inkml:trace contextRef="#ctx0" brushRef="#br0" timeOffset="11509.1508">12264 1312 11 0,'52'-41'102'15,"-5"3"-5"-15,-3 4-4 16,-7 5-3-16,-4 13-5 0,-14 8-52 16,-7 7-33-16,-12 1 0 15,0 19 0-15,-10 0 0 16,-5 9 0-16,-5-6 0 15,-3 0 0-15,0 1 0 0,9-3 0 16,-5 0 0-16,7 9 0 16,3-6 0-16,9 26 0 15,5-36 0-15,-1 3 0 16,6-7 0-16,0 0 0 15,5-3 0-15,-3 5 0 0,3-7 0 16,-7 11 0-16,6 5 0 16,-9 1 0-16,-20 13 0 15,-16 7 0-15,-10 2 0 16,-9 14 0-16,-4-7 0 15,7-5 0-15,3-7 0 0,11-10-50 16,17-12-39-16,8-20 0 16,16-11-6-16,15-19-4 15</inkml:trace>
  <inkml:trace contextRef="#ctx0" brushRef="#br0" timeOffset="11730.1729">12498 1448 8 0,'31'-22'108'15,"-2"-1"-5"-15,0 7-10 16,-4 1 1-16,-5 11-6 15,-1 0-71-15,-3 34-17 16,-7 11 0-16,-14 22 0 16,-17 6 0-16,9 9 0 0,-24 1 0 15,6 0 0-15,0-23 0 16,15-16 0-16,9-20-72 15,5-25-19-15,11-19-1 0,-1 0-6 16,0-4-5-16</inkml:trace>
  <inkml:trace contextRef="#ctx0" brushRef="#br0" timeOffset="11865.1864">12678 1342 5 0,'12'-58'105'16,"3"9"-6"-16,-3 0-6 16,-2 13-7-16,1 3-7 15,1 11-35-15,5 6-114 16,-5 6-18-16,-2 10-5 15,3 3-3-15,-3 7-6 0</inkml:trace>
  <inkml:trace contextRef="#ctx0" brushRef="#br0" timeOffset="12251.225">12996 1212 1 0,'27'5'106'15,"-4"0"-1"-15,-7-5-11 16,3 0-1-16,-3 6-6 16,-3 6-62-16,-3-6-25 0,-2 0 0 15,-8-6 0-15,0 15 0 16,-8-6 0-16,-4 17 0 15,-5-9 0-15,1 9 0 16,-5-8 0-16,-2 42 0 16,-22 6 0-16,12 12 0 15,4-6 0-15,12 7 0 0,11-22 0 16,10-11 0-16,11-23 0 15,11-23 0-15,10-12 0 0,1-21 0 16,-19 8 0-16,7-2 0 16,-6-3 0-16,3-4 0 15,-3-2 0-15,0 0 0 16,-7-5 0-16,0 2 0 0,-3 5 0 15,1 0 0-15,-10-1 0 16,0 6 0-16,-2 6 0 16,0 4 0-16,-13 7 0 15,7 0-35-15,0 11-50 0,-4 1-5 16,1 0-4-16,1 4-5 15,10-4 2-15</inkml:trace>
  <inkml:trace contextRef="#ctx0" brushRef="#br0" timeOffset="12673.2672">13310 1329 77 0,'31'-14'103'0,"0"0"-9"16,-4 3-3 0,0 3-3-16,-4 6-30 0,-1 2-58 15,-7 4 0-15,-1 10 0 16,-5 12 0-16,-7 26 0 15,-6 10 0-15,-11 4 0 0,-1 3 0 16,-1 2 0-16,-2-12 0 16,1-7 0-16,3-18 0 15,7-7 0-15,2-12 0 0,6-15 0 16,14-18 0-16,-1 0 0 15,3-8 0-15,11-9 0 16,4-2 0-16,0-5 0 16,4 1 0-16,7-2 0 0,-3 2 0 15,2-13 0-15,-1 10 0 16,-1-3 0-16,2 2 0 15,-2 11 0-15,-1-3 0 16,-5 20 0-16,0-1 0 16,-8 17 0-16,-11 6 0 0,7 47 0 15,-21 24 0-15,-6 2 0 16,-15 26 0-16,6-1 0 15,-11-17 0-15,9-24-81 0,17-36-12 16,-4-20-1-16,10-9-7 16,0-9-4-16</inkml:trace>
  <inkml:trace contextRef="#ctx0" brushRef="#br0" timeOffset="12817.2816">14147 1744 3 0,'27'22'104'15,"-4"-6"-6"-15,-2 4-5 0,-7-6-20 16,-1 5-73-16,-5-1 0 15,-10 2-79-15,-11-11-17 16,-9-9-5-16</inkml:trace>
  <inkml:trace contextRef="#ctx0" brushRef="#br0" timeOffset="20519.0517">3024 3805 62 0,'0'0'88'0,"0"0"-5"16,4 7-4-16,-4-7-3 16,7 4-3-16,3 0-72 0,2-2-4 15,7 1 2-15,4 4 1 16,1 1 0-16,1 4 1 15,2 4-1-15,-4 2 1 16,-5 7 0-16,-1 3 2 0,-9 4 0 16,-6 3-1-16,-2 1 1 15,-6 2 1-15,-10 2 0 16,-3-1 0-16,-10 1 0 15,-4-1 0-15,-4-1-1 0,-5-1 0 16,-1-1-1-16,-2-5-2 16,3-6-4-16,3-9-13 15,6-6-60-15,10-5-4 16,7-8-4-16,9-12-4 0,7-18-4 15</inkml:trace>
  <inkml:trace contextRef="#ctx0" brushRef="#br0" timeOffset="20910.0908">3572 3661 64 0,'10'-3'92'15,"-10"3"-4"-15,0 0-6 16,-4 0-4-16,-8 3-1 0,-11 1-73 16,2 4-5-16,1 3 0 15,-1 5-1-15,0 3 0 16,-1 2 1-16,-3 4 0 0,0 2 0 15,0 2 1-15,-2 1 1 16,0 4-1-16,1-1 0 16,-1 3-1-16,0 0 2 15,0 1 2-15,4 0 1 0,3 2-1 16,3-1 1-16,9 2 1 15,4-2-1-15,4 0 0 16,10-4-3-16,6-2-4 0,7-3-3 16,2-3-8-16,4-6-27 15,10-2-41-15,-8-12 0 16,0-1-7-16,-6-6-2 15,2-2 0-15</inkml:trace>
  <inkml:trace contextRef="#ctx0" brushRef="#br0" timeOffset="21917.1914">3655 4132 58 0,'0'0'82'16,"0"0"-2"-16,0 0-1 15,0 0-5-15,0 0-26 16,0 0-38-16,0 5-3 0,0-5-1 16,-2 13-1-16,2 3-1 15,-2-1-2-15,2 11 0 16,0 5 1-16,0 6-1 0,0 6-1 15,-3 4 1-15,-1 2-3 16,0 4-10-16,2-2-17 16,-10 3-48-16,14 4-2 15,-8-6-4-15,1-2-5 0,-3-13-1 16</inkml:trace>
  <inkml:trace contextRef="#ctx0" brushRef="#br0" timeOffset="30461.0458">2923 5611 56 0,'0'0'75'0,"4"9"0"16,-4-9-3-16,10 8-4 0,-1 9-22 15,3-13-41-15,3 2-3 16,7-2-1-16,1 4 3 16,4 3-2-16,0-1 0 0,-2 4-1 15,-3 2 1-15,-3 2 0 16,-5 2 2-16,-5 2 1 15,-3 0 1-15,-6 3 0 16,-2-1 2-16,-11 1 0 0,-1-1 0 16,-9 1-1-16,-2-2 0 15,-4 3-1-15,-6 1-1 16,-2 0-3-16,-4-1-1 0,4-2-1 15,-1-3-2-15,7-3-6 16,4-2-11-16,5-5-20 16,13-4-39-16,9-7-2 15,5-10-4-15,7-10-5 0,7-2 2 16</inkml:trace>
  <inkml:trace contextRef="#ctx0" brushRef="#br0" timeOffset="30823.082">3367 5533 69 0,'25'-6'89'16,"-8"-5"-5"-16,-5 5-5 0,-4-1-3 15,-8 7-5-15,-4-10-73 16,4 10-5-16,-8-2-1 0,0 2 1 15,-5 7 1-15,-1 2-1 16,-5 5 2-16,-6 7 3 16,-1 4 3-16,-3 4 2 15,-2 4 1-15,0 1 2 16,6 3-2-16,2 0-1 0,2 1 2 15,5 0-3-15,1-3 0 16,7 2 0-16,4-1-1 16,2 3 0-16,2-1 0 0,0-2 0 15,4 0 0-15,4-6 0 16,7-1 1-16,1-6-2 15,7-4-3-15,6-9-12 0,6-1-30 16,6-9-30-16,5-5-2 16,-5-5-6-16,-1-3-3 15</inkml:trace>
  <inkml:trace contextRef="#ctx0" brushRef="#br0" timeOffset="31082.1079">3599 5857 75 0,'10'-4'95'15,"-2"6"-8"-15,-8-2-4 16,3 18-3-16,-3-3-1 0,-3 4-76 16,-1 1-3-16,0 9 0 15,0 1 0-15,0 8 0 16,0 6 0-16,0-3-2 15,-3 6-5-15,3 5-11 0,-8 3-37 16,4-2-25-16,1-4-2 16,-1-13-6-16,4-9-5 15</inkml:trace>
  <inkml:trace contextRef="#ctx0" brushRef="#br0" timeOffset="31567.1564">3704 5072 80 0,'0'-8'86'15,"0"8"-6"-15,0-14-4 16,0 14-2-16,0 15-32 0,0-15-35 15,4 10-4-15,3-2-2 16,5 2 0-16,0 1 0 16,3-1 0-16,3 3 0 0,1 0 0 15,-2-2 0-15,-1-1 0 16,-3-2-1-16,-5 4 1 15,-2-1 0-15,-6 5 0 16,-4-1-1-16,-8 6 1 16,-5 3 0-16,-2-1 1 0,-3 2 2 15,-1-2-1-15,0-3 0 16,5-5 0-16,5 2 0 15,1-7 0-15,8 2-1 0,4 0 0 16,2 1-2-16,8 0 0 16,7 3 1-16,3-2-3 15,9 3-13-15,2 4-46 16,4-8-17-16,7 2-2 0,-11-3-6 15,-4 6-4-15</inkml:trace>
  <inkml:trace contextRef="#ctx0" brushRef="#br0" timeOffset="32163.216">2977 6916 37 0,'-2'-9'90'0,"2"9"-5"15,0 0-5-15,0 0-4 0,-7-1-2 16,7 1-58-16,5 8-12 16,11 3-3-16,5 1-2 15,8 4-1-15,0 5 1 16,6 2-1-16,-8 2 1 0,2 3 0 15,-7-2 1-15,-11 4 1 16,-5 0 1-16,-8-1 3 16,-13 1 0-16,-5-1 2 0,-11 2 0 15,-2 1-1-15,-7 1-1 16,-5 3-2-16,1-1-2 15,-1 0-4-15,6-4-5 16,3-2-10-16,8-4-12 0,5-7-29 16,15-2-21-16,8-16-4 15,6 0-3-15,10-18-2 16</inkml:trace>
  <inkml:trace contextRef="#ctx0" brushRef="#br0" timeOffset="32517.2514">3405 6932 67 0,'14'-12'92'0,"-8"6"-6"16,-6-5-5-16,-4 7-3 0,-12-2-3 15,-3 6-72-15,-4 3-4 16,0 6-1-16,-1 5-1 15,-1 7 1-15,0 7 0 16,2 3 0-16,1 7 1 0,3 3 1 16,2 3 1-16,5 4-1 15,2-1 1-15,-1 1 0 16,7-1-1-16,-4 1 2 0,4 0-1 15,2-2 0 1,2-3 0-16,4-2-1 0,4-5-5 16,7-7-8-16,5-4-32 15,9-16-33-15,6-9-2 0,3-9-4 16,1-9-5-16,-6-12 6 15</inkml:trace>
  <inkml:trace contextRef="#ctx0" brushRef="#br0" timeOffset="32701.2698">3555 7344 83 0,'11'8'95'0,"-5"0"-6"16,0 7-6-16,-6 1-1 0,2 4-3 16,-2 4-79-16,0 4 0 15,0 4 0-15,0 7 0 16,-2 4 0-16,0 2-7 0,-4-1-6 15,-2 3-17-15,-3 3-47 16,-3-12-6-16,4-5-4 16,-7-16-1-16,9-12-5 0</inkml:trace>
  <inkml:trace contextRef="#ctx0" brushRef="#br0" timeOffset="33200.3197">3741 6579 70 0,'17'-11'92'16,"-5"-1"-4"-16,-1 12-6 15,-11 0-1-15,12-3-2 16,-12 7-74-16,11 7-3 0,1-1-1 15,4-2 2-15,1 1-4 16,2 1-1-16,-1-2-1 16,1-4-2-16,-5 1 0 0,-5 0-1 15,-7 3 0-15,-4 1 1 16,-11 4 2-16,-8 0 3 15,1 0 2-15,-3 5 1 16,-4-2 2-16,4-2-1 0,5-1-1 16,1 0 1-16,9-2-1 15,4 1-2-15,4-2-1 16,2-1 0-16,4 0-1 15,2 2 1-15,1 0 0 0,-3 1 1 16,0 0 0-16,-2 2 0 16,-4-1 2-16,-2 5 0 15,-8 1 1-15,-3-1 3 16,3 2-7-16,-6 1 0 0,1-1 0 15,-1 2 0-15,-3 3 0 16,2 4-12-16,-3 5-37 16,-3 2-35-16,0 7 1 0,-8-5-6 15,2 3-5-15,-6-6 1 16</inkml:trace>
  <inkml:trace contextRef="#ctx0" brushRef="#br0" timeOffset="33544.3541">3167 8595 6 0,'18'12'102'0,"1"3"-5"0,-4-5-5 16,-3 2-6-16,-4-3-5 15,0 0-34-15,-5-1-47 16,9 11-4-16,-2-1-46 15,-4 5-35-15,11 5-2 0,-9-3-3 16,3 1-5-16,-11-5 2 16</inkml:trace>
  <inkml:trace contextRef="#ctx0" brushRef="#br0" timeOffset="33695.3692">3264 9038 76 0,'0'23'94'0,"0"-5"-6"0,0 1-6 15,0-8-2-15,0 0-4 16,-6-8-79-16,6-3-67 15,4 13-9-15,-2-1-2 16,-2 2-6-16,-2-5-6 0</inkml:trace>
  <inkml:trace contextRef="#ctx0" brushRef="#br0" timeOffset="33868.3865">3161 9502 3 0,'4'35'98'0,"-2"-2"-2"0,0-3-7 16,2-1-12-16,-4-8-7 15,2 0-30-15,6 1-121 16,-8 0-5-16,4 4-4 16,-4-3-4-16,5 1-2 0</inkml:trace>
  <inkml:trace contextRef="#ctx0" brushRef="#br0" timeOffset="33984.3981">3237 10134 14 0,'8'43'94'16,"3"3"-2"-16,-5-4-10 15,8-20-68-15,3 20-13 16,-13-76-26-16,-2 50-57 0,-14-10-7 15,-3 0-4-15</inkml:trace>
  <inkml:trace contextRef="#ctx0" brushRef="#br0" timeOffset="36449.6446">3165 2671 61 0,'0'0'89'16,"0"0"-3"-16,0 0-4 16,-4 0-2-16,-5-11-3 15,5 1-68-15,-2 5-7 16,0-2 0-16,4 1-2 0,2 6 0 15,0 0-1-15,0 0 1 16,-2 18-1-16,2 1 0 16,2 10 1-16,2 4 0 15,-2 10 2-15,0 6-2 0,-2 5 0 16,0 2-3-16,-4 5-7 15,-4-1-32-15,-1-6-37 16,1 2 0-16,-4-15-5 0,-1-6-4 16,-3-21-2-16</inkml:trace>
  <inkml:trace contextRef="#ctx0" brushRef="#br0" timeOffset="36860.6856">2321 2758 67 0,'9'5'96'0,"3"-4"-4"0,0-1-7 16,1-6 0-16,3-1-4 15,-1-11-76-15,3 17-5 16,7-3 0-16,4 1 0 0,0 2 0 15,0 0 0-15,4-3 0 16,-2 2 0-16,-6 2-11 16,-2 1-30-16,2-1-42 15,-13 0-1-15,-12 0-4 0,0 0-3 16,-15 10-4-16</inkml:trace>
  <inkml:trace contextRef="#ctx0" brushRef="#br0" timeOffset="37665.7662">2247 2813 59 0,'6'11'98'0,"4"3"-6"16,-5 2-8-16,7 4-2 15,-6-9-2-15,-4 11-64 16,2 5-16-16,-1 4 0 0,3 10 0 15,-2 9 0-15,4 3 0 16,-8 10-3-16,0 6 1 16,0 5 0-16,-8 5 0 15,0 6 1-15,-3 6 1 0,-3-1-1 16,1 5 2-16,-1 2 1 15,6 1-1-15,-1 3 0 16,1 5 0-16,6 0-2 0,-2 4-2 16,0 7 1-16,2 2 0 15,-7 4 0-15,-3 3 1 16,2 0 2-16,-3 4 1 15,-1 2 1-15,1-1 0 0,3-1 0 16,4-5-1-16,2 3 0 16,2-5-2-16,2 6-5 15,4-4-1-15,-2 6-2 16,-2-1 0-16,0 6 0 0,-6 6 1 15,-3-4 3-15,-1 1 3 16,-4-4 2-16,-3 1 4 16,5-6 0-16,-3-4 1 15,-1-4 0-15,5-5-3 0,3 0-3 16,2-1-2-16,4 0-1 15,-13 1 0-15,5-1 1 16,-2 1 0-16,-5-3 1 0,-2-2 2 16,1-4 0-16,-3-1 1 15,0-9 0-15,7-4 1 16,-7-8-1-16,7-4 1 15,-1-7 1-15,1-5 1 0,4-5-1 16,-1-6 0-16,3-5-1 16,0-7-3-16,4-2 0 15,4-8 0-15,4-3 0 16,-2-8 0-16,6-3 0 0,-2-2 0 15,5-2 0-15,5-4 0 16,1 1 0-16,-1 2 0 16,11-2 0-16,-2 4 0 15,10-1 0-15,4 3 0 0,3 0 0 16,1 5 0-16,3-3 0 15,3 1 0-15,1 2 0 16,3-3 0-16,-3 0 0 0,-6-8 0 16,7-13-46-16,-3 4-41 15,-9-10-1-15,-6-10-5 16,-10-15-4-16,-11-8 1 15</inkml:trace>
  <inkml:trace contextRef="#ctx0" brushRef="#br0" timeOffset="39069.9066">3917 2720 73 0,'13'8'92'16,"-5"4"-5"-16,0-7-6 15,-8-5 0-15,15 2-1 16,-3-3-70-16,11-4-7 0,2-2 1 16,3 2-4-16,6-1 0 15,1-1 0-15,0 4 0 16,-2 0 0-16,-4 3 0 0,-2 0 0 15,-5 4 0-15,1 2 0 16,0 2 0-16,-2 5 0 16,-3-1 0-16,5-3 0 15,-4 6 0-15,3 0 0 0,-1 0 0 16,-2-3 0-16,-1 2 0 15,1 2 0-15,-5-1 0 16,-1 8 0-16,-1-4 0 16,-4 5 0-16,-1 2 0 0,-3 4 0 15,0 3 0-15,0 4 0 16,-2-1 0-16,0 7 0 15,0 2 0-15,0 8 0 16,-2 4 0-16,0 3 0 0,2 2 0 16,-2 5 0-16,-2 3 0 15,-2 3 0-15,0 4-3 16,0-2 4-16,-4 0-1 15,1 6 0-15,-3 1 2 0,4 5-2 16,-2 0 0-16,-1 1 0 16,3 5 0-16,2 5 0 15,2 2 0-15,0 3 0 16,2 2 0-16,6 5 0 0,0 4 0 15,2 3 0-15,3 2 0 16,-7 1 0-16,4 4 0 16,-4 2 0-16,7 2 0 15,-7-2 0-15,2 0 0 0,6 3 0 16,-1-1 0-16,-1-3 0 15,5 1 0-15,1 1 0 16,-4 0 0-16,-1 1-2 0,-1-3 0 16,-6 0 1-16,-4 1-1 15,0-2 3-15,-4-2 1 16,0-3 2-16,-2-5-4 15,0-3 0-15,-1-1 0 0,3-3 0 16,2-4 0-16,0-2 0 16,0 0 0-16,-2-5 0 15,0-3 0-15,2 1 0 0,-2-3 0 16,2-2 0-16,-7-6 0 15,3-5 0-15,2-6 0 16,-4-3 0-16,1-8 0 16,-3-5 0-16,-2-7 0 0,-1 0 0 15,-5-5 0-15,-3 1 0 16,-2-1 0-16,-4-1 0 15,-1-4 0-15,-1 0 0 16,0-5 0-16,0-4 0 0,0-1 0 16,4-6 0-16,-4-6 0 15,4-4 0-15,0-10 0 16,1-6-56-16,-3-13-28 0,-8-14-3 15,-3-19-5-15,-7-28-7 16</inkml:trace>
  <inkml:trace contextRef="#ctx0" brushRef="#br0" timeOffset="40552.0548">465 4768 51 0,'-14'15'91'16,"14"-15"-2"-16,-5 9-7 16,5-9-3-16,-6 6-1 0,6-6-60 15,0 0-13-15,6 1-3 16,3 4 0-16,14-5-1 15,-1-2 2-15,9 2-1 16,4 0-1-16,11 0 0 0,-9 3 1 16,-2 6-1-16,0 1 0 15,-12 6 1-15,-4 2-2 16,-1 3 0-16,-1 3 0 15,-9 2 0-15,-6 3 0 0,0 4 0 16,-4 1 0-16,-6 2 0 16,2 3 0-16,-3 3 0 15,-7 3 0-15,1 3 0 16,-1 3 0-16,-1 2 0 0,1 3 0 15,1 3 0-15,-5-1 0 16,-1 2 0-16,0-3 0 16,1-4 0-16,-1-2 0 0,4-9 0 15,-5-4 0-15,3-9 0 16,3-6 0-16,3-6 0 15,7-4 0-15,-4-1 0 16,8-2 0-16,2 0 0 0,0 3 0 16,6 2 0-16,8-1 0 15,1 0 0-15,1 5 0 16,11-2 0-16,0-1 0 15,0 0 0-15,8 1 0 0,2 0 0 16,-2-2 0-16,7 2 0 16,-9-4 0-16,4 2 0 15,-4-5 0-15,-2-2 0 16,-4-4-28-16,-8-11-40 0,1 3-16 15,-14-15-3-15,3-3-2 16,-9-12-3-16</inkml:trace>
  <inkml:trace contextRef="#ctx0" brushRef="#br0" timeOffset="40882.0878">465 5216 93 0,'4'5'96'16,"2"4"-6"-16,3-4-6 0,1-1-1 15,0-1-18-15,5 4-65 16,1 0 0-16,-1 5 0 0,3 1 0 15,9 5 0-15,0 3 0 16,4 0 0-16,2 2 0 16,0-1 0-16,0-1 0 15,5-3 0-15,5-5 0 0,-2-4-22 16,7-4-59-1,-15-5-2-15,-4-5-4 0,-4-8-5 16,-9-1-5-16</inkml:trace>
  <inkml:trace contextRef="#ctx0" brushRef="#br0" timeOffset="41183.1179">1259 4953 89 0,'0'0'96'15,"4"10"-7"-15,-4-10-5 0,0 0 0 16,4 9-15-16,4-6-69 15,3 0 0-15,1 0 0 16,7 1 0-16,-1 2 0 0,1 0 0 16,8 1 0-16,2 0 0 15,4 3 0-15,-2-6-7 16,0 2-29-16,8-2-45 15,-8-3-3-15,2 0-5 16,-10-2-4-16,-13-1-2 0</inkml:trace>
  <inkml:trace contextRef="#ctx0" brushRef="#br0" timeOffset="41420.1415">1255 5272 98 0,'-13'30'102'16,"7"-7"-9"-16,0-6-5 15,-4-9-2-15,10-8-42 16,0 0-44-16,0 0 0 0,12 5 0 16,5-4 0-16,7 5 0 15,7-1 0-15,7 2 0 16,9 2 0-16,-3-4 0 15,9 0-78-15,-1-3-10 0,-9-1-1 16,-5-1-6-16,-14-6-5 16</inkml:trace>
  <inkml:trace contextRef="#ctx0" brushRef="#br0" timeOffset="42483.2478">957 5909 57 0,'4'-8'80'0,"-4"8"-2"16,6-9-1-16,-6 9 0 0,0 0-28 16,0 0-29-16,0 0-7 15,0 0 0-15,0 0-1 16,-4-1-2-16,4 1-2 15,0 0-2-15,0 0-1 0,0 5-1 16,0 8-2-16,0 4-2 16,2 4 0-16,7 2 0 15,-7 3 0-15,-2 5 0 0,2 6 0 16,0 2 0-16,-2 0 0 15,-2 7 0-15,-7-1 0 16,-3 3 0-16,6 0 0 0,0-1 0 16,4-9 0-1,-5 0-33-15,7-8-49 0,5-19-2 16,7-8-4-16,-8-12-3 15,-2-4-5-15</inkml:trace>
  <inkml:trace contextRef="#ctx0" brushRef="#br0" timeOffset="53225.322">6559 3315 26 0,'-10'-8'89'0,"-1"1"-2"15,11 7-4-15,-10-7-7 0,10 7 2 16,0 0-46-16,0 0-24 16,8 1-4-16,9 9-3 15,1-1-2-15,5 8-2 16,0 0 0-16,2 5 0 0,-3 3 0 15,-3-3 1-15,-7 3 3 16,-3-5 2-16,-7 3 2 16,-4-4 3-16,-9 3 0 15,-5-1 0-15,-7 1 1 0,-4-1-9 16,-8 3 0-16,0 0 0 15,-2-1 0-15,-3-1 0 16,5-3-3-16,4-1-32 0,17-2-46 16,-11-9-5-16,11-6-4 15,3-13-4-15,11-5-2 16</inkml:trace>
  <inkml:trace contextRef="#ctx0" brushRef="#br0" timeOffset="53581.3576">6844 3086 10 0,'17'-4'101'16,"-3"3"-5"-16,-5-6-4 16,-9 7-5-16,0 4-3 0,-7 4-43 15,-7-3-41-15,4 8 0 16,-1 2 0-16,-1 8 0 15,-3 1 0-15,-5 5 0 16,3 4 0-16,-2-5 0 0,3 10 0 16,-1-4 0-16,3 2 0 15,2 2 0-15,3-3 0 16,3-2 0-16,2 0 0 15,0 3 0-15,2-7 0 0,0 2 0 16,2-6 0-16,0-1 0 16,6-1 0-16,2-1 0 15,9-5 0-15,5-4 0 16,5-7-35-16,8-6-48 0,7-8-3 15,-5-13-2-15,4-2-8 16,-10-13 0-16</inkml:trace>
  <inkml:trace contextRef="#ctx0" brushRef="#br0" timeOffset="53803.3798">7024 3462 7 0,'15'19'103'0,"-5"-6"-6"15,-2 5-4-15,-4 1-4 16,-2 1-5-16,-2-5-46 15,-4 5-38-15,-2 1 0 0,4 8 0 16,-2 6 0-16,4 2 0 16,-4 2 0-16,2 7 0 15,0 0 0-15,2-11-70 16,4 6-16-16,4-17 0 0,2-8-7 15,1-15-6-15</inkml:trace>
  <inkml:trace contextRef="#ctx0" brushRef="#br0" timeOffset="54025.402">7487 3183 8 0,'17'-3'105'0,"-7"3"-6"16,-2 3-6-16,-2 3-6 15,-6-6-2-15,11 7-51 0,12 0-34 16,-9-3 0-16,17 0 0 16,0 0-49-16,6-1-37 15,2 4-1-15,-5-4-7 16,-5 4-4-16,-7-4 4 0</inkml:trace>
  <inkml:trace contextRef="#ctx0" brushRef="#br0" timeOffset="54226.4221">7539 3424 82 0,'-35'17'102'0,"10"0"-6"16,2-7-5-16,7-2-3 0,-1-4-36 16,17-4-52-16,0 7 0 15,10-6 0-15,9 2 0 16,10 0 0-16,2-3 0 16,10 4 0-16,17-3-62 0,-12-4-28 15,3-5-1-15,-7-10-6 16,-3-1-5-16</inkml:trace>
  <inkml:trace contextRef="#ctx0" brushRef="#br0" timeOffset="54509.4504">8169 2817 16 0,'11'4'100'0,"-3"-2"-4"15,2 2-4-15,-4-2-5 16,3-1-1-16,-1 0-52 16,13 4-34-16,-9-5 0 0,5 1 0 15,3 1 0-15,5 2 0 16,2 2 0-16,0-4 0 15,2-4 0-15,2-1 0 16,-4 3-60-16,-3-3-28 0,-1-3 2 16,-6-9-9-16,-7 2-2 15</inkml:trace>
  <inkml:trace contextRef="#ctx0" brushRef="#br0" timeOffset="55165.516">8231 2794 74 0,'-14'13'92'0,"1"-4"-4"15,3 6-5-15,-2-6-3 16,5 4-2-16,-5 8-64 16,8 2-12-16,4 1-2 0,0 5 0 15,0 7 0-15,2 5 0 16,2 5 0-16,-4 1 0 15,2 1 0-15,-2 6 0 16,-2 5 0-16,-4-3 0 0,2 7 0 16,0 0 0-16,-3 4 0 15,5 4 0-15,0 2 0 16,2 3 0-16,0 3 0 0,0 4 0 15,0 0 0-15,0 1 0 16,0 3 0-16,0 1 0 16,-2 5 0-16,0 0 0 15,2 1 0-15,0 1 0 0,2 0 0 16,0 2 0-16,5 0 0 15,-5 0 0-15,0-5 0 16,-2-2 0-16,0-3 0 16,-2-6 0-16,-5-2 0 0,3-6 0 15,-2-6 0-15,0-7 0 16,4-5 0-16,-4-6 0 15,1-4 0-15,3-6 0 16,0-3 0-16,0-6 0 0,0-5 0 16,2-5 0-16,-2-2 0 15,0-7 0-15,2-1 0 16,0-10 0-16,0 9 0 0,0-9 0 15,0 0 0-15,6 4 0 16,0-3 0-16,5 4 0 16,3-2 0-16,5 4 0 15,2 0 0-15,10 1 0 0,4 1 0 16,4-1 0-16,6 1 0 15,5-2 0-15,4 1 0 16,2-6 0-16,-1-2 0 16,-1-7-8-16,2-1-81 0,-13-11 0 15,-1-7-5-15,-15-13-6 16,-5-8-1-16</inkml:trace>
  <inkml:trace contextRef="#ctx0" brushRef="#br0" timeOffset="56193.6188">9035 2772 62 0,'-14'2'76'15,"2"-2"-4"-15,-3-3-2 16,5-4-6-16,-3 11-29 16,5-8-29-16,6-2 0 0,-2-4 4 15,4 1 2-15,0 1 3 16,0 8-1-16,-4-10 1 15,4 10 0-15,6-4 1 16,6 0-5-16,5 3-4 0,8-1-2 16,6 2-5-16,4 0-2 15,8 0-1-15,-1 0 0 16,1 0-2-16,-6 0 1 0,-4 6 0 15,-6-2 0-15,-6 3 2 16,-5 2 4-16,-7 0 1 16,-3 4 0-16,0 1 2 15,-4 4-2-15,-2 5 0 0,0 4-1 16,2 4 0-16,-2 7-1 15,0 6 0-15,0 4-1 16,0 4-1-16,-2 2 2 16,0 4-1-16,0 1-1 0,-2 3 1 15,2-1-2-15,0 4 2 16,2 4-1-16,0 7 1 15,0 4-2-15,2 5 1 16,4 4 0-16,-4 5-1 0,2 7 2 16,-2-1-2-16,-2 0 2 15,2 1-1-15,-2-2 1 16,0 1 1-16,0-2 1 0,0 0-1 15,0-2 1-15,0 2-2 16,0-3 0-16,0-1-1 16,0-4 1-16,-2-2 1 15,-4-7-1-15,-2-5 2 0,2-4 0 16,-7-11 1-16,3-5-1 15,2-7-2-15,-3-8 0 16,3-8 0-16,4-5 0 0,0-7 0 16,2-6 0-1,0-3 0-15,2-12 0 0,-7 6 0 16,7-6 0-16,-14-12 0 15,3 2 0-15,-3-4 0 0,-5-2 0 16,-1 1 0-16,-3-1 0 16,-4 2 0-16,2 2 0 15,1 3 0-15,1-3 0 16,-4 2-82-16,17 3-4 0,-1-5-1 15,5 1-6-15,2-9-5 16</inkml:trace>
  <inkml:trace contextRef="#ctx0" brushRef="#br0" timeOffset="56992.6986">9887 5204 82 0,'19'5'89'0,"-1"3"-3"0,-9-7-4 16,-1 2-1-16,-8 28-17 16,0-52-56-16,0 21-2 15,4 6 0-15,-4 4-1 0,0 5-3 16,0 7-2-16,0 7 0 15,4 11 0-15,-8 4 0 16,0 6 0-16,-2 8 0 0,-3-1 0 16,-3 5 0-16,-3-2 0 15,-1-5 0-15,-1-10 0 16,1-15-65-16,1-2-19 15,-1-17-1-15,-1-11-6 16,1-18-6-16,3-12 8 0</inkml:trace>
  <inkml:trace contextRef="#ctx0" brushRef="#br0" timeOffset="57364.7358">9676 5183 70 0,'4'-10'94'0,"-4"3"-4"0,9 7-7 16,-9 0-2-16,12 12-1 15,0-1-69-15,9 0-9 16,2 3-2-16,8-1 0 16,4 6 0-16,2-3 0 0,2-1 0 15,3 4 0-15,-5-3 0 16,-4 4 0-16,-6 0 0 15,-6 5 0-15,-3-4 0 16,-12 4 0-16,-1 3 0 0,-5 0 0 16,-7 3 0-16,-7 1 0 15,-5 6 0-15,-6 0 0 16,-6 3 0-16,-8 2 0 0,-4 3 0 15,-7-1 0-15,1 3 0 16,1-7 0-16,3-7 0 16,7-7 0-16,3-9 0 15,15-14-81-15,7-2-5 0,9-10 0 16,8-7-7-16,0-9-5 15</inkml:trace>
  <inkml:trace contextRef="#ctx0" brushRef="#br0" timeOffset="58218.8213">10422 5233 51 0,'-6'0'86'0,"6"0"-4"16,-4 10-4-16,4-10-3 15,-4 22-4-15,4-15-58 16,2 0-3-16,4 7 0 0,2 0 1 16,1 5 2-16,1 6-2 15,0 5-11-15,3 8 0 16,-1 2 0-16,7 5 0 15,-7 2 0-15,7 4 0 0,-1 1 0 16,3 0 0-16,0-1 0 16,-1-6 0-16,3-3 0 15,-4-3-58-15,-3-15-29 0,7-10-1 16,-8-14-4-16,-3-7-6 15,-8-21 10-15</inkml:trace>
  <inkml:trace contextRef="#ctx0" brushRef="#br0" timeOffset="58464.8459">10712 5204 84 0,'-8'3'96'15,"1"8"-5"-15,-5 1-7 16,2 4 0-16,-7 2-12 15,-28 7-72-15,24 1 0 0,4 5 0 16,-3 5 0-16,-1 5 0 16,0 5 0-16,1 4 0 15,-5-1 0-15,2 4 0 0,-2-3-12 16,-6-1-70-16,9-2-3 15,-5-6-2-15,4-7-7 16,-8-14-3-16</inkml:trace>
  <inkml:trace contextRef="#ctx0" brushRef="#br0" timeOffset="59036.9031">11193 5173 96 0,'9'4'99'0,"-9"-4"-8"16,8 4-5-16,-8-4-2 15,0 8-29-15,-4-1-55 16,0 8 0-16,0 7 0 0,2 11 0 16,-3 10 0-16,1 10 0 15,0 12 0-15,0 6 0 16,-2 6 0-16,2 6 0 15,-3 11-46-15,5-14-40 0,2-1-1 16,-4-12-3-16,4-7-10 16,-4-13 3-1</inkml:trace>
  <inkml:trace contextRef="#ctx0" brushRef="#br0" timeOffset="82248.224">2873 9315 55 0,'-8'-11'66'15,"8"11"6"-15,-14-10 2 16,1 5-32-16,5 2-7 16,0 1-3-16,8 2-3 0,0 0-4 15,0 0-4-15,0 0-5 16,8 15-4-16,10-5-3 15,3 8-3-15,6 2 1 0,2 6-2 16,4 8 0-16,0 6-5 16,2 4 0-16,-4 4 0 15,0 6 0-15,0 2 0 16,-2-2 0-16,0-2 0 0,2-3 0 15,0-2 0-15,0-6 0 16,-2-6 0-16,0-4 0 16,-2-5 0-16,-4 0 0 15,-5-7-16-15,-5-12-62 0,3 2-7 16,-16-9-2-16,8-9-4 15,-8-14-5-15</inkml:trace>
  <inkml:trace contextRef="#ctx0" brushRef="#br0" timeOffset="82614.2606">3374 9232 4 0,'8'-4'98'0,"-8"4"-2"0,12-6-5 16,-12 6-6-16,0 0-2 15,0 0-29-15,0 0-54 16,0 0 0-16,-6 0 0 16,-4 6 0-16,-5 11 0 0,-3 5 0 15,-5 5 0-15,-2 6 0 16,-4 4 0-16,-6 6 0 15,0 1 0-15,0 5 0 16,2 2 0-16,2 3 0 0,-7 3 0 16,3 4 0-16,-4 3 0 15,2 0 0-15,-2-1 0 16,3 0 0-16,3-4 0 15,0-7 0-15,8-2 0 0,3-8-19 16,9-9-63-16,11-5-4 16,0-15-3-16,2-7-5 15,0-6-3-15</inkml:trace>
  <inkml:trace contextRef="#ctx0" brushRef="#br0" timeOffset="83848.384">3756 9107 0 0,'-8'12'74'0,"-3"1"-1"16,-1-4-1-16,0 0-5 16,-3-5-1-16,1-2-40 0,-3 3-17 15,5-3 2-15,1 0 2 16,3-2 2-16,0 0 0 15,0 0 0-15,-1 0 0 0,1 0-3 16,0 0-2-16,-1 4-4 16,-1 1-3-16,2 3-2 15,-2 2 0-15,-1 3-1 16,-3 6 0-16,1 3-1 0,3 5 0 15,-2 2 0-15,-1 3 1 16,5 0-1-16,2 1 0 16,2-3-1-16,1-5 0 15,1-3-1-15,2-7 1 0,5-7 0 16,3-8 0-16,4-13 0 15,7-9 0-15,4-10-1 16,3-12-1-16,10-9-3 16,1-7-1-16,2-7-3 0,0-1 1 15,3-5 0-15,-9 0 1 16,-2 5 3-16,-2 4 3 15,-9 5 4-15,-3 6 3 0,-3 7 3 16,-5 8 2-16,-5 10 1 16,0 9 1-16,-4 4 0 15,-2 5-2-15,-4 7-2 16,-3 3 0-16,-1 8-2 0,-2 2-1 15,-3 9-2 1,-1 2 0-16,-1 9-1 0,1 7 2 16,-1 5-1-16,-2 7 1 15,1 5-1-15,-1 8-2 0,3 3 0 16,-3 4 0-16,5 2 0 15,5-2 0-15,5 0 0 16,4-4-3-16,15-21-74 16,7 12-5-16,-1-12-3 0,4-5-5 15,-4-12-4-15</inkml:trace>
  <inkml:trace contextRef="#ctx0" brushRef="#br0" timeOffset="88133.8124">3609 9832 0 0,'0'0'64'0,"2"-4"2"15,-2-5-2-15,0 0-4 16,-6-4-2-16,-4 5-53 15,4-3-4-15,-1 3 4 0,-3-3 4 16,2 6 5-16,-1 1 3 16,3 0 4-16,0-1-1 15,6 5 0-15,-14-1-1 0,14 1-2 16,0 10-4-16,0-2-5 15,4 3-3-15,0 5-1 16,2 5-2-16,0 4 0 16,0 2 0-16,-1 3-1 0,1 2-1 15,-4 2 1-15,-2 4 0 16,2 2 1-16,-2 2 0 15,-4 2 1-15,0 0-1 16,0-2 1-16,-1 1-3 0,3 0-2 16,0-3-9-16,2-6-30 15,4 1-40-15,3-7 0 16,-3 0-5-16,-8-11-6 0,-3-1-1 15</inkml:trace>
  <inkml:trace contextRef="#ctx0" brushRef="#br0" timeOffset="91197.1188">5100 9584 69 0,'-9'5'93'15,"3"2"-5"-15,-2-4-5 16,-2 0-2-16,-3-3-2 0,-1 2-67 16,-1-2-10-16,1-1-1 15,-3 0-1-15,-1-1 1 16,1 2-1-16,-2 0 2 0,3 0-2 15,-3 5 0-15,3 0 0 16,-3 3 0-16,5 1 0 16,1 5 0-16,3 1 0 15,2 7 0-15,-1 3 0 16,3 3 0-16,0 4 0 0,2 2 0 15,2 2 0-15,2 1 0 16,0-3 0-16,2-8 0 16,6-2 0-16,0-4 0 15,3-8 0-15,1-7 0 0,3-6 0 16,3-12 0-16,3-10 0 15,2-10 0-15,-1-9-5 16,5-12-2-16,0-9-2 0,2-6-1 16,0-5 1-16,-2-3 0 15,0-2 2-15,-5 4 2 16,-1 5 3-16,-2 5 5 0,-5 8 3 15,-1 6 0-15,-3 7 1 16,-2 11-2-16,0 6 1 16,1 8-2-16,-7 5-1 15,2 5-3-15,-4 9 0 0,2-8 0 16,-2 8 0-16,0 7 1 15,-2 5 0-15,-2 4 2 16,-7 9 0-16,5 1 1 16,-2 11 0-16,-2 5 1 0,-1 7-3 15,-1 4-2-15,2 5 0 16,-3 7 0-16,5 2 0 15,0 4 0-15,1-1 0 16,3 3 0-16,0-4 0 0,4-4 0 16,0-8 0-16,8-6 0 15,1-14-17-15,5-12-49 16,5-9-17-16,1-18-2 0,3-12-4 15,-2-20-5-15</inkml:trace>
  <inkml:trace contextRef="#ctx0" brushRef="#br0" timeOffset="91516.1507">5623 9097 75 0,'0'14'91'0,"0"6"-6"15,-2-2-5-15,-1 3-2 16,-3-3-2-16,6 11-71 15,-4 3-5-15,0 9 1 0,-2 7 1 16,0 6 1-16,-3 8 0 16,1 7 0-16,-2 4 0 15,-3-1 0-15,-1-2-2 0,1 1-5 16,-1-10-5-16,2-7-25 15,7-1-43-15,-7-29-6 16,2-13-3-16,-1-23-3 0,5-18-3 16</inkml:trace>
  <inkml:trace contextRef="#ctx0" brushRef="#br0" timeOffset="92030.2021">5461 9077 62 0,'11'0'88'0,"-11"0"-5"15,8-5-4-15,-8 5-3 0,8-4-2 16,-8 4-67-16,0 0-6 15,11 0-1-15,-5 0 2 16,4 4 1-16,0 0 1 0,3 3-1 16,1 2 1-16,3 0 0 15,-1 4-1-15,5 0 0 16,4 4-1-16,0-2-1 15,4 2 0-15,0 2 0 16,-1 0-1-16,-3 5 0 0,0-2 0 16,-2 4 0-16,-9 3 1 15,-3 3 1-15,-9 2 0 16,-2 2 3-16,-7 2-5 0,-7 1 0 15,-3 2 0-15,-5 0 0 16,-5-1 0-16,-2 0 0 16,-6 2 0-16,0 1 0 0,-3-4 0 15,-3 0 0-15,0 0 0 16,-1-2 0-16,-1-5 0 15,0 1 0-15,3-4 0 16,1-9 0-16,8 0-21 0,8-4-63 16,5-8-4-16,5-1 0 15,5-7-6-15,8 0-3 16</inkml:trace>
  <inkml:trace contextRef="#ctx0" brushRef="#br0" timeOffset="92553.2544">5982 9444 85 0,'0'13'96'15,"0"-13"-7"-15,0 9-7 16,0-9 0-16,0 0-5 15,0 0-77-15,6 0 0 16,7 1 0-16,8 2 0 0,3-1 0 16,9 1 0-16,7 1 0 15,3 0 0-15,5 1 0 16,-1 1 0-16,-1 0 0 15,-3-2 0-15,-4 0 0 0,-6-1-21 16,-2 3-31-16,-14-7-32 16,2-4-1-16,-7-7-5 15,-4-1-4-15,-8-5 9 0</inkml:trace>
  <inkml:trace contextRef="#ctx0" brushRef="#br0" timeOffset="92847.2837">6274 9141 70 0,'-9'-5'93'15,"1"1"-4"-15,8 4-6 16,-14-1-1-16,8 3-3 0,12 6-66 16,-6 8-11-16,0 3-2 15,0 12 0-15,0 5 0 16,0 11 0-16,-4 5 0 15,-1 6 0-15,-1 1 0 0,-6 2 0 16,-5 3 0 0,-1-5 0-16,-3 3 0 0,2-8 0 15,1-3 0-15,3-3 0 0,1-8 0 16,6-4-15-16,8-7-52 15,0-16-17-15,10-9-2 16,-2-14-6-16,7-15-2 16</inkml:trace>
  <inkml:trace contextRef="#ctx0" brushRef="#br0" timeOffset="93114.3104">6561 9198 6 0,'31'-9'102'16,"-6"8"-3"-16,-4 1-7 15,-7 7-4-15,-10 2-3 0,2 7-46 16,-8 7-39-16,-2 10 0 16,0 7 0-16,-2 10 0 15,-2 9 0-15,-1 6 0 0,-1 5 0 16,-2-1 0-16,-1 0 0 15,3-6 0-15,2-7-3 16,-1-10-81-16,9-11-3 0,0-18-1 16,0-17-7-16,11-14-4 15</inkml:trace>
  <inkml:trace contextRef="#ctx0" brushRef="#br0" timeOffset="93346.3337">7041 8985 95 0,'33'12'98'0,"-2"7"-6"16,-4 5-5-16,-5 8-1 15,-5 7-33-15,-9 7-53 0,-2 7 0 16,-2 11 0-16,-4 13 0 15,-10 6 0-15,-11 4 0 16,-10 7 0-16,-16-3 0 0,-9 4-2 16,-8 3-81-16,-17-10-2 15,-12-3-2-15,-8-13-6 16,-6-11-5-16</inkml:trace>
  <inkml:trace contextRef="#ctx0" brushRef="#br0" timeOffset="93863.3854">4806 9010 84 0,'6'8'94'15,"-2"-1"-7"-15,-4 0-5 0,0 2-3 16,-6-3 0-16,-2 4-76 16,-7 4-4-16,-1 4-1 15,-1 4 2-15,-3 6 0 0,-3 5 0 16,0 8 1-16,-2 6 0 15,3 8 0-15,3 5 2 16,0 11-3-16,5 4 0 0,2 10 0 16,5 4 0-16,3 3 0 15,4 0 0-15,4-1 0 16,7-1-2-16,3-3-6 15,9-11-9-15,10-18-45 16,15-3-18-16,1-18-3 0,15-9-4 16,-2-18-4-16</inkml:trace>
  <inkml:trace contextRef="#ctx0" brushRef="#br0" timeOffset="94497.4487">7557 9162 42 0,'-10'-5'91'15,"-2"-1"-4"-15,3 4-5 0,1-2-1 16,0 3-4-16,-2-3-53 16,10 4-16-16,-9-4-4 15,9 4-2-15,0 0-1 0,0 6 1 16,4 6 0-16,5 5 0 15,7 10 2-15,3 6-2 16,4 10-2-16,-1 5 0 16,5 5 0-16,0 6 0 0,4 1 0 15,-4 3 0-15,-4 0 0 16,-1-2 0-16,-3-5 0 15,-2-4-30-15,1-1-42 16,-10-18-12-16,-1-9-3 0,-7-24-5 16,0 0-4-16</inkml:trace>
  <inkml:trace contextRef="#ctx0" brushRef="#br0" timeOffset="94766.4757">7737 9071 89 0,'0'0'97'0,"9"-4"-6"16,-9 4-7-16,0 10 0 16,-11 5-18-16,-14 10-66 0,11 6 0 15,-5 9 0-15,-3 7 0 16,1 8 0-16,-4 4 0 15,0 3 0-15,-2 1 0 16,3 1 0-16,-5-2 0 0,6 2 0 16,0-3 0-16,5-2 0 15,1-7-33-15,-4-6-48 16,13-11-4-16,2-18-2 15,6-17-7-15,0-17 0 0</inkml:trace>
  <inkml:trace contextRef="#ctx0" brushRef="#br0" timeOffset="95048.5039">8064 8878 5 0,'41'6'102'16,"-6"9"-5"-16,-8 1-3 15,-8 6-5-15,-11 1-4 0,-4 6-46 16,-8 5-39-16,0 11 0 16,0 13 0-16,-2 8 0 15,-3 5 0-15,1 10 0 16,0 4 0-16,4 6 0 0,0 12-53 15,1-19-33-15,3-3-1 16,-4-13-6-16,4-2-5 16,-4-18 4-16</inkml:trace>
  <inkml:trace contextRef="#ctx0" brushRef="#br0" timeOffset="97966.7957">5116 10277 3 0,'8'-1'77'16,"-8"1"2"-16,0 0-2 0,0 0-2 15,0 0-1-15,0-9-45 16,0 9-15-16,-12-2-3 15,12 2-3-15,-8-2-2 0,8 2-1 16,0 0-1-16,0 0-1 16,0 0 0-16,0 0-2 15,0 0 1-15,0 0-1 16,0 0 0-16,0 6-1 0,0 1 0 15,0 3 1-15,0 7 1 16,-4 3 1-16,2 3 1 16,-5 6 0-16,1 6 1 15,2 4-1-15,-4 2 1 0,-1 5-1 16,1 2-1-16,2 2 0 15,-6 0-3-15,1 1 0 16,-3-1 0-16,1-2 0 16,-1-7 0-16,1-3 0 0,1-9-11 15,4-7-18-15,4-5-49 16,4-17-4-16,0 0-2 15,2-24-7-15,2-4-1 0</inkml:trace>
  <inkml:trace contextRef="#ctx0" brushRef="#br0" timeOffset="98479.847">5040 10175 52 0,'6'8'96'0,"-4"3"-4"16,-4-5-6-16,-4 5-4 0,-5-6-1 16,-3-18-59-16,-5 15-22 15,5 8 0-15,-1 5 0 16,-1 2 0-16,3 3 0 15,-1 0 0-15,-1 4 0 0,1 1 0 16,-1-2 0-16,5-1 0 16,2-2 0-16,2-4-4 15,-1-2-1-15,7-3-1 16,0-11-1-16,17 0-2 0,-3-11-2 15,7-8 0-15,6-4 1 16,4-5 2-16,2-3 4 16,-6-1 4-16,2 3 2 0,-6 4 1 15,-5 5 5-15,-3 5 2 16,-7 5 0-16,-2 6 1 15,-6 4-1-15,0 0-1 16,11 4 1-16,-7 4-8 0,2 2-2 16,2 7 0-16,2 3 0 15,3 3 0-15,-1 6 0 16,1-1 0-16,-1 2 0 15,5-10-50-15,-1 10-35 0,-6-11-1 16,3-7-4-16,-13-12-6 16,2-15-1-16</inkml:trace>
  <inkml:trace contextRef="#ctx0" brushRef="#br0" timeOffset="112495.2484">4244 12741 51 0,'6'-6'82'15,"-6"6"-4"-15,-4-9-4 16,-4 5-4-16,-7-8-1 16,-6 11-67-16,-1 1-3 0,-1 3-1 15,-4 2 0-15,-4 1 1 16,-2 4 0-16,-4-1 1 15,-2 5 2-15,-5 3 2 16,-1 3 2-16,-1 5 1 0,3 5 1 16,3 4 0-16,1 5-1 15,6 3-1-15,6 3 0 16,5 4-2-16,7 4-1 15,9-2-1-15,6 6 0 0,8 1 0 16,9 0 0-16,5 0-1 16,14-5-1-16,5-7-1 15,6-10-2-15,7-11-1 0,0-16 0 16,6-8 0-16,2-14 0 15,-6-15 2-15,-3-10 1 16,-3-7 1-16,-7-6 1 16,-3-6 1-16,-9-5 0 0,-6-5 1 15,-5-1 0-15,-5-2-1 16,-9 1 0-16,-4 1 0 15,-2 8 2-15,-6 9-1 16,-3 10 2-16,-5 9-1 0,-3 10-1 16,1 10-1-16,-3 6 0 15,-3 6-2-15,1 8-3 16,-2 0-8-16,5 4-20 15,7 2-47-15,-7-2-4 0,1-2-3 16,1-10-3-16,1-1-4 16</inkml:trace>
  <inkml:trace contextRef="#ctx0" brushRef="#br0" timeOffset="112833.2821">4196 12254 75 0,'6'-12'92'0,"-1"1"-4"15,-5 11-6-15,-5-10-3 16,-1 10-2-16,-6 0-71 0,-5 13-5 16,1 8-2-16,-1 13-1 15,-1 10 0-15,-3 12 1 16,-6 11 1-16,0 10 1 0,-2 5 2 15,2 12 1-15,-4 7 1 16,0 2-1-16,0 9-4 16,2 5 0-16,3 6 0 15,-1 5 0-15,6 2 0 0,0-3 0 16,5-8 0-16,3-9 0 15,3-12 0-15,2-13 0 16,4-22-19-16,-3-19-53 0,5-8-13 16,-10-18-3-16,2-12-5 15,-9-17 0-15</inkml:trace>
  <inkml:trace contextRef="#ctx0" brushRef="#br0" timeOffset="113446.3435">3876 11559 84 0,'2'-10'93'0,"-2"10"-6"16,6-7-5-16,-6 7-2 0,0 0-1 15,-6 0-73-15,-2 10-6 16,-5 8 0-16,1 3 0 16,-3 9 0-16,-5 4 0 15,-3 5 0-15,-2 8 0 0,-4-4 0 16,9-4 0-16,1-3-3 15,4-9-1-15,3-6-1 16,10-13-2-16,4-12-2 0,17-18-4 16,5-17-4-16,5-9 0 15,9-12 4 1,1-1 4-16,2-3 5 0,-1 8 6 15,-7 7 6-15,-9 15 6 0,-5 10 4 16,-2 11 2-16,-7 11-1 16,-2 7-1-16,5 12-16 15,-1 6-2-15,0 11 0 16,5 8 0-16,1 10 0 0,1 11 0 15,4 11 0-15,-2 3-64 16,-3-2-21-16,1-5-2 16,-11-10-4-16,0-7-8 0</inkml:trace>
  <inkml:trace contextRef="#ctx0" brushRef="#br0" timeOffset="114078.4067">4494 13583 82 0,'4'-13'94'15,"2"3"-6"-15,-4-1-6 0,2 1-2 16,-4 2-2-16,0 8-71 16,0-8-7-16,0 8 0 15,0 0 0-15,3 16 0 0,3 9 0 16,0 9 0-16,2 4 0 15,-4 11 0-15,3 5 0 16,-7 8 0-16,-3 1 0 16,-9 2 0-16,-7-4 0 0,-1-5 0 15,-5-5 0-15,2-8 0 16,1-10 0-16,1-9 0 15,6-8 0-15,7-16 0 16,4-12 0-16,4-12 0 0,12-12 0 16,3-3 0-16,8-5 0 15,1-5 0-15,5 1 0 16,2 4 0-16,4 3 0 0,3 10 0 15,-3 2 0-15,-4 6-78 16,6 5-6-16,-6 1-1 16,-6 5-7-16,-9-4-5 15</inkml:trace>
  <inkml:trace contextRef="#ctx0" brushRef="#br0" timeOffset="114496.4484">4802 13791 11 0,'19'21'102'15,"-5"-7"-5"-15,0-2-6 16,-1-2-4-16,1-5-4 15,1-3-43-15,-1-2-40 0,7-1 0 16,4-8 0-16,2-2 0 16,8-4 0-16,-2-5 0 15,2-5-3-15,-4-2-6 16,0-3 1-16,-8 2 4 0,-5-2 2 15,-5 1 3-15,-7 2 3 16,-4 4 0-16,-6 3 2 16,-9 3-2-16,-5 5 1 15,-3 3-3-15,-6 7-2 0,-4 2 0 16,-2 10 0-16,-2 7 0 15,0 6 0-15,0 6 0 16,2 6 0-16,2 2 0 0,4 4 0 16,4 1 0-16,5 1 0 15,3-4 0-15,5 1 0 16,8 1 0-16,2-3 0 15,6 0 0-15,10-3 0 16,7-4 0-16,10-3 0 0,4-9-21 16,1-7-62-16,11-12-2 15,-1-10-3-15,-1-10-6 16,-7-14-2-16</inkml:trace>
  <inkml:trace contextRef="#ctx0" brushRef="#br0" timeOffset="114982.4971">5422 13526 3 0,'4'-16'98'15,"0"7"1"-15,-8 0-7 16,4 9-6-16,-12-5-1 0,1 4-37 16,-3-2-48-16,0 6 0 15,-1 3 0-15,1 6 0 16,-5 9 0-16,2 5 0 15,1 6 0-15,-3 9 0 0,5 4 0 16,-1 4 0-16,5 0 0 16,2-3 0-16,4-5 0 15,4-11 0-15,2-10 0 0,6-13 0 16,4-13-14-16,5-15 0 15,-1-9 2-15,1-8 3 16,2-3 3-16,-3 0 4 16,-1 1 1-16,-5 3 5 0,0 9 4 15,-6 7 2-15,3 5 0 16,-7 7-1-16,0 3-1 15,0 6-1-15,6 3-5 16,-2 9-2-16,2 5 0 0,-2 8 0 16,5 8 0-16,-3 3 0 15,0 11 0-15,-2 0 0 16,-4 2 0-16,0 3 0 15,0 0 0-15,-6 0 0 0,-7-1 0 16,-1 0 0-16,-5 1 0 16,-3-2 0-16,-3-1 0 15,-4-1 0-15,0-5 0 0,2-5-31 16,-2 0-53-16,-4-7-4 15,0-6-1-15,-4-15-10 16,8-4-1-16</inkml:trace>
  <inkml:trace contextRef="#ctx0" brushRef="#br0" timeOffset="115557.5546">5598 14118 82 0,'-9'1'87'16,"9"-1"-2"-16,-10 3-4 0,10-3-1 15,-6 10-25-15,6-10-39 16,0 0-6-16,0 0-3 16,0 0-1-16,0 0-4 0,4 0-2 15,6 0 0-15,5 0 0 16,8 0 0-16,6 0 0 15,10 0-4-15,8 6-61 0,7-12-16 16,4-3-1 0,-10-8-7-16,-5 1-5 0,-16-6-1 15</inkml:trace>
  <inkml:trace contextRef="#ctx0" brushRef="#br0" timeOffset="116634.6623">6117 13573 27 0,'2'-9'87'16,"-2"9"-1"-16,0 0-5 15,-2-9-3-15,2 9 1 16,0 0-50-16,0 0-19 0,-9 0-3 15,9 6-4-15,0 7 0 16,-4 5-3-16,4 6-1 16,-8 6 0-16,-2 6 0 15,1 5 0-15,-7 3 1 0,-3 1 0 16,1-1 0-16,-1-4 1 15,0-6 0-15,3-6-2 16,6-6-2-16,-1-9-4 16,11-13-2-16,4-10-6 0,9-16-4 15,7-11 0-15,3-6 2 16,6-6 6-16,2 1 7 15,0-1 5-15,-2 3 7 0,-4 8 7 16,0 12 5-16,-9 5 2 16,1 7-1-16,-5 5-3 15,-2 1-4-15,3 5-5 0,1 3-9 16,-1 7 0-16,1 2 0 15,1 7 0-15,-1 6 0 16,-4 5 0-16,-3 6 0 16,1 3 0-16,-8 4 0 0,-2 2 0 15,-6 1 0-15,-1-3 0 16,-3-6 0-16,2-8-53 16,5-3-30-16,-1-14-2 15,6-9-5-15,-4-14-6 0,6-7-1 16</inkml:trace>
  <inkml:trace contextRef="#ctx0" brushRef="#br0" timeOffset="117031.702">6530 13574 82 0,'15'0'97'15,"-7"0"-5"-15,-8 0-6 0,4 9-2 16,-4-1-14-16,-6-9-70 16,-3 12 0-16,-1 6 0 15,0 7 0-15,-1 4 0 16,3 2 0-16,2 6 0 0,0 0 0 15,0 3 0-15,6 1 0 16,0-2 0-16,2-3 0 16,6-4 0-16,4-6 0 15,-1-4 0-15,7-11 0 0,5-10 0 16,2-13 0-16,-2-11-7 15,1-13-1-15,-1-4 3 16,-2-7 3-16,-5-2 2 16,-3 0 2-16,-7 2 3 0,-4 7 2 15,-2 3 1-15,-2 9-8 16,-6 3 0-16,-3 7 0 15,-1 2 0-15,2 6 0 0,-3 6 0 16,3 5 0-16,-3 4-20 16,5-4-54-16,4 13-8 15,0-2-2-15,4 3-4 16,-2-6-6-16</inkml:trace>
  <inkml:trace contextRef="#ctx0" brushRef="#br0" timeOffset="117449.7437">6799 13566 80 0,'18'9'93'0,"-5"-1"-2"16,-3 2-6-16,-4 1-2 16,-4 6-4-16,17-4-79 0,-19 12 0 15,0 2 0-15,-4 5 0 16,0 5 0-16,-2 2 0 15,-1-4 0-15,1 2 0 0,-2-8 0 16,4-5 0-16,0-6 0 16,1-7 0-16,3-11 0 15,5-6 0-15,9-16 0 16,7-16-3-16,8-6-5 0,2-6 1 15,4-2 1-15,0-2 2 16,0 6 2-16,-6 7 2 16,-6 9 2-16,-5 13 4 15,-9 11 1-15,-9 8 1 0,8 11-1 16,-8 8-7-16,0 8 0 15,-4 6 0-15,2 6 0 16,-2 4 0-16,-3 5 0 16,1 1 0-16,-2-6 0 0,4-12-52 15,0 1-30-15,0-16-3 16,4-16-4-16,-5-10-6 15,5-20-2-15</inkml:trace>
  <inkml:trace contextRef="#ctx0" brushRef="#br0" timeOffset="117747.7736">7313 13016 4 0,'15'-3'96'16,"-3"3"0"-16,-5 8-6 0,-3 7-6 15,-4 8-1-15,-4 0-25 16,-36 11-58-16,24 5 0 15,1 8 0-15,1 10 0 16,-5 6 0-16,1 1 0 0,-3 2 0 31,0 3 0-31,1 0 0 0,3 2 0 0,3-3 0 16,1-3 0-16,5-6 0 15,2-6 0-15,8-6 0 0,0-10 0 16,6-11-4-16,2-11-57 16,7-17-25-16,6-12-1 15,-3-15-5-15,3-6-1 16,-4-8 5-16</inkml:trace>
  <inkml:trace contextRef="#ctx0" brushRef="#br0" timeOffset="117914.7903">7357 13686 70 0,'8'8'92'16,"-2"8"-2"-16,-4-1-5 15,0 2-1-15,-2 1-2 16,0 9-74-16,-4 2-8 0,0 6 0 16,-2 3 0-16,0 5 0 15,-5-4-4-15,-13-5-78 16,17-4-2-16,-5-16-2 15,4-10-7-15,0-16-4 0</inkml:trace>
  <inkml:trace contextRef="#ctx0" brushRef="#br0" timeOffset="118083.8072">7417 13327 5 0,'12'5'93'0,"1"16"-2"15,-5 4-10-15,0 6-32 0,0-2-49 16,-5-14 0-16,-3 7-83 15,-5-5-5-15,-1 0-6 16</inkml:trace>
  <inkml:trace contextRef="#ctx0" brushRef="#br0" timeOffset="118481.847">7518 13618 18 0,'15'23'102'15,"-3"-3"-3"-15,-4-3-9 0,-2 0-3 16,-3-2-4-16,-3 3-51 15,-5 1-32-15,3 8 0 16,-4 5 0-16,2 4 0 16,-4 5 0-16,-1-1 0 0,1-4 0 15,0-5 0-15,2-6 0 16,0-7 0-16,6-18 0 15,0 0-12-15,4-22-5 0,10-14 2 16,7-6 2-16,2-7 4 16,3-5 5-16,3-3 2 15,2 5 9-15,-2 6 5 16,-4 10 4-16,-4 9-1 0,-5 7-1 15,-5 10-6-15,-1 8-8 16,-6 8 0-16,-2 13 0 16,-2 10 0-16,-2 6 0 15,-4 8 0-15,-2 8 0 0,1 3 0 16,-3 2 0-16,4-2 0 15,-2-10-16-15,6-5-68 16,2-12-2-16,2-19-5 16,6-9-5-16,-2-25-1 0</inkml:trace>
  <inkml:trace contextRef="#ctx0" brushRef="#br0" timeOffset="118885.8874">7913 13659 16 0,'12'11'101'0,"1"6"-4"16,-3 5-6-16,2-2-4 0,-1-3-3 15,1-3-49-15,-1-5-35 16,5-1 0-16,7-3 0 16,0-5 0-16,1-4 0 15,-1-11 0-15,-2-2-9 0,-5-8 4 16,-1 1 3-16,-7-3 4 15,-4 1 2-15,-4 3 0 16,-4 1 2-16,-4 6-6 16,-5 3 0-16,-1 4 0 0,-1 4 0 15,-7 6 0-15,1 6 0 16,-6 8 0-16,0 5 0 15,-2 5 0-15,-2 3 0 0,-2 3 0 16,4 1 0-16,2-1 0 16,5 1 0-16,7-3 0 15,5 0 0-15,8 1 0 16,6-3 0-16,10 0 0 0,11-5 0 15,8-2 0-15,5 1-48 16,11-21-39-16,5-13-2 16,-2-15-4-16,1-4-7 15,-7-12 6-15</inkml:trace>
  <inkml:trace contextRef="#ctx0" brushRef="#br0" timeOffset="119302.9291">8374 13595 8 0,'2'-5'102'16,"-2"5"-5"-16,0 0-4 15,-6-4-4-15,-2 1-4 0,-3-6-48 16,-1 8-37-16,-7 11 0 16,1 5 0-16,-5 5 0 15,0 8 0-15,-2 4 0 16,0 3 0-16,5 4 0 0,1 2 0 15,3-2 0-15,9-5 0 16,1-5 0-16,6-6 0 16,6-10 0-16,7-13 0 0,5-14 0 15,5-17 0-15,6-10 0 16,4-10-4-16,0-5-7 15,-2-4 2-15,-4 0 3 16,0 9 4-16,-6 9 6 0,-7 9 3 16,-6 11 2-16,-1 9 1 15,-7 13-8-15,2 3-2 16,-4 16 0-16,-2 6 0 15,-3 9 0-15,-1 5 0 0,0 5 0 16,0 3 0-16,3 1 0 16,-5-10 0-16,10-1 0 15,10-13-64-15,-10-24-24 16,13-1-1-16,-3-27-5 0,7-10-8 15</inkml:trace>
  <inkml:trace contextRef="#ctx0" brushRef="#br0" timeOffset="119565.9554">8612 13414 6 0,'24'-1'100'16,"-5"1"-2"-16,2 10-6 15,-9 6-4-15,3 7-3 16,-11-1-43-16,-4 10-42 0,-2 3 0 16,-5 9 0-16,-3 7 0 15,-2 3 0-15,-11 4 0 16,-4-1 0-16,-2-5 0 15,4-5 0-15,-2-10 0 0,7-8 0 16,3-11 0-16,9-17 0 16,8-19 0-16,19-21 0 15,14-14 0-15,12-12 0 0,9-9 0 16,10-4 0-16,0-8 0 15,-6 8-50-15,12 11-38 16,-12 4-3-16,-12 10-5 16,-15 0-6-16</inkml:trace>
  <inkml:trace contextRef="#ctx0" brushRef="#br0" timeOffset="119987.9975">9290 12814 0 0,'-7'7'90'0,"7"-7"1"15,-10 6-4-15,10-6-5 16,0 0 0-16,2-6-13 15,6 3-59-15,13 1-10 16,10-2 0-16,8-3 0 0,11 1 0 16,10-2 0-16,10 0 0 15,3 3 0-15,1 2 0 16,0 2 0-16,-3 1 0 0,-5 1 0 15,-8 2 0-15,-5 6 0 16,-11 0-20-16,-9-1-67 16,-10 0-3-16,-13-5-2 15,-10 5-6-15,-19-5 0 0</inkml:trace>
  <inkml:trace contextRef="#ctx0" brushRef="#br0" timeOffset="120204.0192">9381 13031 78 0,'-38'19'98'0,"7"-2"-6"15,11-5-5-15,7-2 0 16,5-6-18-16,6 3-69 0,2-7 0 16,17 7 0-16,9-3 0 15,12 2 0-15,11-2 0 16,11 3 0-16,8-2 0 0,15 3 0 15,-4-4 0-15,-11 3-48 16,19 3-40-16,-13-5-3 16,-6-1-5-16,-14-4-5 0</inkml:trace>
  <inkml:trace contextRef="#ctx0" brushRef="#br0" timeOffset="128746.8734">11204 12333 57 0,'2'10'90'0,"-2"-10"-5"0,4 11-4 15,-4-11-2-15,2-4-2 16,0-4-64-16,4 0-9 15,7 0 0-15,-1 2-3 16,7 0 1-16,3 0-1 0,5 2-1 16,4 4 0-16,0 0 1 15,7 7 0-15,1-2-1 16,0 0 1-16,0 0 0 15,3 2-1-15,-3-1 2 0,0 1-2 16,-4-1 0-16,-4 1 0 16,0-1 0-16,-6 1 0 15,-4 1 0-15,-5 1 0 0,-5 1 1 16,-3 2 1-16,-2 1-1 15,-6 5 1-15,0 4 0 16,-12 3 1-16,-5 5-3 16,-3 4 0-16,-11 3 0 0,-2 6 0 15,-11 4 0-15,-1 3 0 16,-9 1-2-16,2 2 1 15,-1 3 0-15,-1-4 0 0,4 1 1 16,3-5 1-16,3-2-1 16,7-5 1-16,8-5 2 15,4-5-3-15,7-7 0 16,5-5 0-16,9-1 0 0,4-4 0 15,10-2 0-15,9-3 0 16,10-2 0-16,8-1 0 16,7-2 0-16,5 0 0 15,5-1 0-15,2-2 0 0,-2 0 0 16,-3 2 0-16,-5 0 0 15,-3 2 0-15,-6 0 0 16,-6 0 0-16,-4-2 0 16,-4 1 0-16,-9-4-23 0,-5-6-60 15,-1-3-4-15,-8-13-1 16,-4-5-6-16,-15-14-3 15</inkml:trace>
  <inkml:trace contextRef="#ctx0" brushRef="#br0" timeOffset="129004.8992">11169 12646 95 0,'0'0'97'15,"6"0"-7"-15,4 5-6 0,1-2 0 16,-1 6-23-16,-2-5-61 15,15 5 0-15,4 3 0 16,8 0 0-16,6 2 0 0,5 5 0 16,7-2 0-16,3 1 0 15,0-2 0-15,2 0 0 16,-4-3 0-16,-1-1-19 15,3 0-63-15,-8-11-3 0,-3-1-4 16,-12-12-3-16,0-6-2 16</inkml:trace>
  <inkml:trace contextRef="#ctx0" brushRef="#br0" timeOffset="129595.9583">12423 12293 75 0,'11'-6'94'0,"-11"6"-6"0,12-6-5 16,-12 6-3-16,0 0-1 15,0 0-69-15,17-1-8 16,-5 1-2-16,9 5 0 15,6-1 0-15,2 0 0 0,6 2 0 16,4 1 0-16,0-1 0 16,-2-1 0-16,-3 1 0 15,-3 1 0-15,-7 1 0 0,-3 1 0 16,-4 1 0-16,-11 4 0 15,-4 4 0 1,-4 8 0-16,-13 3 0 0,-5 8 0 16,-9 9 0-16,-6 3 0 0,-9 7 0 15,-1 8 0-15,-5 0 0 16,0-1 0-16,5 0 0 15,4-5 0-15,5-7 0 16,8-5 0-16,7-8 0 0,6-9 0 16,7-5 0-16,4-4 0 15,4-3 0-15,6-1 0 16,5 1 0-16,3-1 0 15,7 0 0-15,6 3 0 0,1-1 0 16,10-2 0-16,3 3 0 16,2 0 0-16,7 4 0 15,0 0 0-15,-3 1 0 0,-1-1 0 16,-3 0 0-16,-6-2 0 15,-6-3 0-15,-2-5 0 16,-8-2-52-16,-11-20-33 16,-1-8-2-16,-9-13-4 0,-9-8-5 15,-11-9 1-15</inkml:trace>
  <inkml:trace contextRef="#ctx0" brushRef="#br0" timeOffset="129861.9849">12388 12685 0 0,'-12'-1'97'0,"8"5"0"0,0 2-7 16,2 4-5-16,2-10-2 16,-3 8-24-16,3-8-59 15,11 8 0-15,5 2 0 0,5 2 0 16,8 4 0-16,6 3 0 15,2 3 0-15,7 0 0 16,1 2 0-16,5-3 0 16,-5-1 0-16,1-5 0 0,-3-7-2 15,-2-8-60-15,3 2-24 16,-9-18 0-16,0-6-5 15,-6-13-5-15,-2-4 8 0</inkml:trace>
  <inkml:trace contextRef="#ctx0" brushRef="#br0" timeOffset="130113.01">13054 12001 42 0,'8'-3'98'0,"-8"3"-4"0,10-1-5 16,-10 1-3-16,0 0-3 15,5 17-64-15,3-17-19 16,6 0 0-16,9-1 0 16,8 1 0-16,10 0 0 0,5 1 0 15,6 6 0-15,1 2 0 16,1 4 0-16,-8-4 0 15,-5 0-45-15,-8 3-40 0,-14-5 0 16,-5-3-6-16,-14-4-5 16,0-6-1-16</inkml:trace>
  <inkml:trace contextRef="#ctx0" brushRef="#br0" timeOffset="130329.0316">13298 12026 82 0,'-11'8'95'0,"1"-3"-6"15,8 5-5-15,0-3 0 0,2-7-7 16,-6 14-77-16,4-4 0 15,0 7 0-15,0 6 0 16,2 5 0-16,0 7 0 0,0 6 0 16,0 5 0-16,0 7 0 15,4 6 0-15,-4 13-62 16,0-11-22-16,2-2 0 15,-4-9-8-15,0-3-3 0,-7-11 1 16</inkml:trace>
  <inkml:trace contextRef="#ctx0" brushRef="#br0" timeOffset="130760.0747">13850 12683 81 0,'-13'4'95'0,"7"1"-4"0,0-4-7 15,6-1 0-15,0 0-8 16,0 0-76-16,4-1 0 16,15 0 0-16,12-1 0 15,8 2 0-15,11 0 0 0,9 2 0 16,8 2 0-16,5 2 0 15,0 2 0-15,1 3 0 16,-11-1 0-16,-4 0 0 16,-9-3 0-16,-7-10-59 0,-5 4-28 15,-15-11 0-15,-7-7-7 16,-15-10-6-16</inkml:trace>
  <inkml:trace contextRef="#ctx0" brushRef="#br0" timeOffset="131026.1013">14203 12238 80 0,'-8'6'92'0,"2"1"-5"16,6 5-5-16,-4 3 0 0,4 2-2 15,-11 5-72-15,13 15-8 16,2 3 0-16,1 13 0 15,-3 6 0-15,-2 9 0 16,0 3 0-16,-4 5 0 16,-7 2 0-16,1-2 0 0,-9 2 0 15,3-1 0-15,-1 0 0 16,7-2 0-16,-5-3-80 15,11-16-2-15,4-11-3 0,0-20-6 16,11-14-6-16</inkml:trace>
  <inkml:trace contextRef="#ctx0" brushRef="#br0" timeOffset="131330.1317">15133 12420 3 0,'42'0'99'0,"-3"9"-1"16,-12 2-8-16,-6 2-4 0,-9 5-1 16,-8 5-35-16,-8 4-50 15,0 8 0-15,-7 6 0 16,-3 13 0-16,-3 6 0 0,-1 10 0 15,-9 1 0-15,-2 2 0 16,-4 0 0-16,-4 2 0 16,0-6 0-16,-5-3 0 15,-1-13-30-15,-7-9-53 0,9-10-2 16,-5-23-3-16,9-11-6 15,0-26-1-15</inkml:trace>
  <inkml:trace contextRef="#ctx0" brushRef="#br0" timeOffset="131696.1683">14834 12197 78 0,'18'-15'93'0,"1"6"-6"15,2 8-4-15,-3 3-1 16,7 2-2-16,0 0-72 0,10 5-8 15,4 3 0-15,5 3 0 16,-1 4 0-16,0 3 0 16,-3 1 0-16,-5 3 0 15,-4 0 0-15,-8 2 0 0,-1 1 0 16,-3 3 0-16,-3 0 0 15,-1 3 0-15,-5 2 0 16,1 2 0-16,-3 5 0 16,-4 0 0-16,-2 4 0 0,-2 4 0 15,0 2 0-15,2 0 0 16,0 3 0-16,0-1 0 15,0 1 0-15,7-2 0 0,1-1 0 16,6-5 0-16,-1-6 0 16,6-2-25-16,12-5-60 15,-9-11-2-15,1-7-3 16,-2-11-4-16,0-7-3 0</inkml:trace>
  <inkml:trace contextRef="#ctx0" brushRef="#br0" timeOffset="132130.2117">16140 12161 44 0,'-4'8'87'0,"0"1"1"16,4-3-5-16,0-6-1 16,4 8-1-16,4-5-53 15,11-2-14-15,12 1-10 0,2 3-4 16,10-1 0-16,7-1 0 15,2 3 0-15,3-1 0 16,1 0 0-16,-2 0 0 16,-2 3 0-16,-7-4 0 0,-6 4 0 15,-6-3-37-15,-8-1-47 16,-4 1-4-16,-13-5-3 15,-8 0-5-15,-8 0 0 0</inkml:trace>
  <inkml:trace contextRef="#ctx0" brushRef="#br0" timeOffset="132412.2399">16423 12230 80 0,'-8'8'92'0,"4"1"-6"16,2 1-3-16,2-1-2 15,0 1-2-15,0 3-69 0,2 2-10 16,2 6 0-16,-2 6 0 15,0 7 0-15,0 6 0 16,0 7 0-16,-2 0 0 16,-4 5 0-16,0 0 0 0,-6 3 0 15,-1-1 0-15,-3 1 0 16,-1-1 0-16,-1-4 0 15,-1 0 0-15,1-2 0 16,-1-1 0-16,3-4 0 0,-3-5 0 16,7-1-18-16,4-7-64 15,-7-6-2-15,1-9-4 16,-3-10-4-16,3-5-4 0</inkml:trace>
  <inkml:trace contextRef="#ctx0" brushRef="#br0" timeOffset="132679.2666">15869 13197 37 0,'-4'23'99'16,"4"-1"-5"-16,0-5-7 0,2-4-1 15,-2-13-2-15,21-23-60 16,0 19-24-16,12 3 0 15,4-1 0-15,10 0 0 0,5-1 0 16,6 2 0-16,0 0 0 16,0 1 0-16,-5 0 0 15,-3 5 0-15,-2 1 0 0,-3 1 0 16,-4-2 0-16,1 2 0 15,-7-4-2-15,-10 3-83 16,10-2-3-16,-10-6-2 16,-3-6-6-16,-7-11-3 15</inkml:trace>
  <inkml:trace contextRef="#ctx0" brushRef="#br0" timeOffset="133063.305">17223 11765 65 0,'19'10'90'0,"-1"1"-4"16,1 5-3-16,2 5-3 16,-3 4-1-16,3 11-63 0,0 6-10 15,6 11 0-15,1 11-6 16,-1 9 0-16,0 5 0 15,-10 7 0-15,-3 6 0 16,-10 1 0-16,-8 5 0 0,-14 3 0 16,-7 2 0-16,-12 1 0 15,-5 2 0-15,-7 2 0 16,-9-6 0-16,0 3 0 15,0-6-55-15,-18-7-31 0,-5-9-2 16,-14-20-7-16,-4-13-7 16</inkml:trace>
  <inkml:trace contextRef="#ctx0" brushRef="#br0" timeOffset="133614.3601">11026 11863 88 0,'2'12'94'15,"-2"2"-6"-15,-6-2-5 16,-4 3-1-16,-7 2-6 0,0 7-76 16,-1 8 0-16,-1 9 0 15,-3 13 0-15,1 9 0 16,0 7 0-16,-2 12 0 0,5 5 0 15,-1 7 0-15,3 1 0 16,3 4 0-16,7 1 0 16,6 3 0-16,2 2 0 15,15 2 0-15,8-2 0 0,14 0 0 16,12-4 0-16,18-6 0 15,5-12-21-15,27-9-62 16,13-15-2-16,8-22-4 16,8-13-6-16,3-22-2 0</inkml:trace>
  <inkml:trace contextRef="#ctx0" brushRef="#br0" timeOffset="134238.4224">17728 11687 36 0,'-9'11'94'0,"5"-3"-3"15,2 0-6-15,2-8-3 16,0 10-2-16,0-10-37 15,0 0-43-15,6 0 0 0,5 1 0 16,1 1 0-16,5 0 0 16,7 2 0-16,7 0 0 15,7-1 0-15,5 1 0 0,7-1 0 16,-1 3 0-16,3-3 0 15,0 1-2-15,-5 1-81 16,-3-5-2-16,-5-5-2 16,-10-9-5-16,-6 0-3 0</inkml:trace>
  <inkml:trace contextRef="#ctx0" brushRef="#br0" timeOffset="134479.4466">18501 11396 70 0,'12'0'92'15,"-2"5"-4"-15,-10-5-6 0,9 15-1 16,-9-4-2-16,-4 10-66 16,-1 5-9-16,-1 12-2 15,-2 9-2-15,0 9 0 0,-5 7 0 16,3 10 0-16,-2 1 0 15,-1 2-13-15,-1 0-22 16,-1-7-43-16,3-3-5 16,2-9-5-16,1-5-4 0,-1-14-1 15</inkml:trace>
  <inkml:trace contextRef="#ctx0" brushRef="#br0" timeOffset="135186.5173">19061 11790 62 0,'0'0'89'15,"-4"-2"-1"-15,-7-1-8 16,11 3 0-16,-16-2-3 16,12-2-63-16,4 4-11 0,-8-4-2 15,8 4 1-15,4-2 0 16,8 2 2-16,7 0 0 15,3 0 1-15,9 2-5 0,5 1 0 16,7 2 0-16,4-2 0 16,1 3 0-16,2-1 0 15,-5 4 0-15,1-1 0 16,-7 3 0-16,-4 2 0 0,-6 6 0 15,-8 3 0-15,-5 3 0 16,-10 7 0-16,-4 3 0 16,-8 7 0-16,-8 3 0 15,-11 5 0-15,-8 3 0 0,-4 3 0 16,-9 6 0-16,-8 4 0 15,-1 2 0-15,-9 1 0 16,-3 4 0-16,-3 1 0 16,-2-1 0-16,4 0 0 0,1-4 0 15,5-5 0-15,7-5 0 16,7-4 0-16,7-4 0 15,6-4 0-15,10-6 0 0,4-6 0 16,7-7 0-16,5-1 0 16,7-3 0-16,4-5 0 15,11-3 0-15,7 0 0 16,5-2 0-16,8-1 0 15,9 2 0-15,1 0 0 0,7-1 0 16,3-1 0-16,5 3 0 16,4-6 0-16,7 1 0 15,-3-4 0-15,2 0 0 0,0-4 0 16,-2-2 0-16,-4-1 0 15,-4-2 0-15,-8-7 0 16,-9-10-42-16,-8 1-48 16,-12-8-1-16,-9-2-5 0,-12-10-5 15</inkml:trace>
  <inkml:trace contextRef="#ctx0" brushRef="#br0" timeOffset="135478.5465">18718 12408 5 0,'-6'13'101'0,"6"0"-6"16,0-2-4-16,8-1-5 0,2-5-1 15,11-2-37-15,2 7-48 16,14 3 0-16,10 4 0 16,13 2 0-16,11 3 0 0,7 2 0 15,3 2 0-15,3 3 0 16,-7-6 0-16,4 0-5 15,-7-1-80-15,-10-12-4 0,-6-2-2 16,-13-12-6-16,-7-8-2 16</inkml:trace>
  <inkml:trace contextRef="#ctx0" brushRef="#br0" timeOffset="136243.623">20245 12223 87 0,'15'6'93'0,"-3"0"-5"15,-3-1-6-15,1 2 0 0,-10-7-3 16,-8 10-79-16,8-3 0 16,4 5 0-16,2 7 0 15,-2 6 0-15,2 10 0 16,3 7 0-16,-3 6 0 0,-2 13 0 15,-4 4 0-15,0 9 0 16,0 8 0-16,-4 3 0 16,-2-6 0-16,-3-3 0 0,3-2 0 15,0-12 0-15,4-9 0 16,0-12 0-16,2-11 0 15,2-12 0-15,6-13 0 16,4-9 0-16,5-15 0 0,6-14 0 16,6-12 0-16,2-9 0 15,6-10 0-15,4-6 0 16,-1-1 0-16,-1-1 0 15,2 3 0-15,-4 9 0 0,-6 7 0 16,2 9 0-16,-6 7 0 16,-4 9 0-16,-4 7 0 15,-3 9 0-15,-1 11 0 16,-3 3 0-16,0 11 0 0,-1 10 0 15,1 6 0-15,-1 12 0 16,-3 4 0-16,4 14 0 16,-6 5 0-16,3 5 0 0,-5 1 0 15,0-4 0-15,-2-5 0 16,0-7 0-16,-2-9 0 15,0-11 0-15,4-8 0 16,-2-9 0-16,4-10 0 0,1-7 0 16,5-7 0-16,7-16 0 15,3-11 0-15,9-16 0 16,9-16 0-16,3-13 0 15,9-15 0-15,-1-10 0 0,5-5 0 16,0 3 0-16,2 2 0 16,-4 12 0-16,-5 6 0 15,1 16 0-15,-5 16-42 16,5 2-46-16,-2 12-3 0,-13 3-3 15,-2 6-7-15,-10 0 6 16</inkml:trace>
  <inkml:trace contextRef="#ctx0" brushRef="#br0" timeOffset="147990.7976">6059 14477 62 0,'-4'7'89'0,"-3"-7"-2"15,7 0-7-15,-12-8-1 16,4-1-3-16,-1-2-67 15,5 2-5-15,2 1-4 0,2 8-1 16,4-8 0-16,3 7-1 16,5 1 2-16,2 1 0 15,5 5 2-15,6-1 0 0,4 1 2 16,2 0 0-16,4-4-1 15,2-2 1-15,5-2-1 16,1-5 0-16,0 0-2 16,5-2 2-16,-5-1-3 0,5 1 0 15,-3 0 0-15,3 2 0 16,-3 0 0-16,3-1 0 15,-1 0 0-15,3-1 0 16,4 0 0-16,-5-1 0 0,3 2 0 16,-2 2 0-16,-1 3 0 15,-1 3 0-15,-3 2 0 16,-3 5 0-16,1 4 0 0,-2 2 0 15,3-1 0-15,1-3 0 16,5-1 0-16,-1-5 0 16,5-1 0-16,4-2 0 15,0 0 0-15,2-3 0 0,2-2 0 16,0 1 0-16,2 0 0 16,0 1 0-16,0-4 0 15,0-1 0-15,0 0 0 0,3-1 0 16,1 1 0-16,-4-1 0 15,0 4 0-15,-2 3 0 16,-6 0 0-16,-3 2 0 16,-1 2 0-16,-6 3 0 0,-5 1 0 15,-4 1 0-15,-12-6 0 16,0 5-69-16,-2 5-15 15,-17-3-2-15,-8 4-6 16,-23-8-5-16</inkml:trace>
  <inkml:trace contextRef="#ctx0" brushRef="#br0" timeOffset="148913.8898">5881 15656 73 0,'10'-6'92'0,"-4"-1"-2"16,-6 7-6-16,5-9-1 0,-5 9-3 16,0-8-71-16,0 8-9 15,0 0 0-15,2 5 0 16,4 9 0-16,0 6 0 15,0 5 0-15,1 7 0 0,-3 6 0 16,-2 10 0-16,-2 7 0 16,-6 8 0-16,-5 4 0 15,-5 8 0-15,-3 2 0 16,-6-1 0-16,2-5 0 0,1-10 0 15,3-9 0-15,3-15 0 16,3-12 0-16,5-20 0 16,4-18 0-16,6-21 0 15,4-20 0-15,9-16 0 0,1-13-3 16,7-13-3-16,2-10 2 15,1-2 2-15,3 7 3 16,-4 7 3-16,2 18 2 16,-6 10-2-16,-1 15-4 0,1 14 0 15,-2 11 0-15,3 14 0 16,1 8 0-16,2 5 0 15,-2 7 0-15,2 8 0 0,-5 3 0 16,1 1 0-16,-5 2 0 16,-7-2 0-16,-3 2 0 15,-6-5 0-15,-2 2 0 16,-11-2 0-16,-5 4 0 0,-5-1 0 15,-8 1 0-15,-2 2 0 16,-4-2 0-16,2-1 0 16,0-2 0-16,4 1 0 15,6-6 0-15,10-7-64 0,15 2-24 16,4-9 0-16,19-8-4 15,4-11-5-15</inkml:trace>
  <inkml:trace contextRef="#ctx0" brushRef="#br0" timeOffset="149287.9273">6394 15536 33 0,'37'-9'95'15,"-10"2"-3"-15,-5 7-4 0,-9 0-4 16,-5 0-2-16,-6 31-45 16,-2-46-37-16,0 15 0 15,-6 10 0-15,-2 0 0 16,-3 5 0-16,-1 3 0 0,0 9 0 15,-5 0 0-15,3 8 0 16,-1 4 0-16,5 1 0 16,4 1 0-16,6-4 0 15,2-1 0-15,8-7 0 0,4-8 0 16,11-9 0-16,0-12 0 15,2-13 0-15,2-13 0 16,-4-8 0-16,-3-6 0 16,-3-4 0-16,-7-1 0 0,-5 1 0 15,-5 4 0-15,-2 7 0 16,-9 7 0-16,-1 4 0 15,-2 5 0-15,-1 6 0 16,3-2 0-16,2 8 0 0,-1-1-20 16,1 3-63-16,8 3-3 15,4-7-2-15,7-2-5 16,-5-10-3-16</inkml:trace>
  <inkml:trace contextRef="#ctx0" brushRef="#br0" timeOffset="149612.9597">7059 14972 98 0,'29'-6'103'0,"-6"0"-11"16,-7 6-4-16,-7 0-1 0,-9 0-44 15,0-9-43-15,-2 16 0 16,-11 10 0-16,1 8 0 15,-7 7 0-15,-6 10 0 0,-1 6 0 16,-3 10 0-16,-7 11 0 16,1 1 0-16,2 6 0 15,0 0 0-15,4 0 0 16,4-5 0-16,5-1 0 0,5-8 0 15,5-12 0-15,8-8 0 16,2-12 0-16,14-11 0 16,3-15 0-16,10-10-67 15,4-15-20-15,4-13-1 0,-2-4-7 16,0-8-2-16</inkml:trace>
  <inkml:trace contextRef="#ctx0" brushRef="#br0" timeOffset="150080.0065">7055 15533 90 0,'0'0'99'0,"0"0"-5"16,-8-5-7-16,8 5-2 15,0 0-29-15,4-6-56 0,4-4 0 16,11 0 0-16,-1-3 0 16,7 3 0-16,0 1 0 15,0 1 0-15,2 3 0 16,-5 5 0-16,-3 0 0 0,-7 9 0 15,-5 7 0-15,-7 3 0 16,-2 6 0-16,-7 4 0 16,-3 5 0-16,-3 1 0 15,3 0 0-15,-2-2 0 0,1-6 0 16,5-4 0-16,4-10 0 15,4-13 0-15,12-11-21 16,7-14-9-16,8-7 1 16,2-7 7-16,4 0 10 0,-2-1 8 15,0 3 7-15,-9 10 9 16,3 9 10-16,-8 14 8 15,-5 5-2-15,-6 14-5 0,-4 5-23 16,-2 9 0-16,0 4 0 16,-10 8 0-16,-6 8 0 15,-5 2 0-15,-8 2 0 16,-8 4 0-16,-3 0 0 0,-5 3 0 15,-11 3 0-15,0 0 0 16,-2-6 0-16,1 0 0 16,3-6 0-16,8-7-8 15,11-10-77-15,2-17-3 16,17-17-2-16,7-19-3 0,9-18-4 15</inkml:trace>
  <inkml:trace contextRef="#ctx0" brushRef="#br0" timeOffset="150511.0496">7607 15366 65 0,'35'9'101'0,"-8"-1"-4"15,-8 5-9-15,-5-2-1 16,-10 5-14-16,-6 28-73 0,-4-22 0 15,-4 7 0-15,-3 6 0 16,-5 11 0-16,-3 0 0 16,-4 1 0-16,-2 1 0 15,5-5 0-15,3-7 0 0,0-6 0 16,5-10 0-16,4-10 0 15,10-10 0-15,2-16 0 16,12-12 0-16,5-13 0 16,10-3 0-16,6-8 0 0,2-3 0 15,6 1 0-15,1 8 0 16,1 7 0-16,-8 7 0 15,-1 11 0-15,-5 9 0 0,-7 5 0 16,-3 7 0-16,-4 10 0 16,-5 5 0-16,-6 7 0 15,-2 7 0-15,0 6 0 16,-6 6 0-16,-6 5 0 0,2 3 0 15,4-4-67-15,0-10-20 16,2-12-1-16,8-16-7 16,0-9-4-16</inkml:trace>
  <inkml:trace contextRef="#ctx0" brushRef="#br0" timeOffset="150888.0873">8339 15454 31 0,'18'-1'99'0,"-5"2"-4"15,-13-1-4-15,6 13-4 16,-10-4-4-16,-9-14-58 15,1 17-25-15,-2 13 0 0,-1 6 0 16,-1 5 0-16,3 6 0 16,-1 5 0-16,3-2 0 15,5 0 0-15,2-5 0 16,4-8 0-16,0-9 0 15,4-12 0-15,9-11 0 0,3-16 0 16,5-13 0-16,6-13 0 16,0-9 0-16,6-6 0 15,0-4 0-15,0-1 0 0,-2 4 0 16,-4 6 0-16,-3 8 0 15,-7 6 0-15,-3 9 0 16,-5 6 0-16,-5 8 0 16,-2 5 0-16,-2 10 0 0,0 0 0 15,-10 12 0-15,3 6-21 16,1 7-59-16,-2-3-3 15,8 2-3-15,-4-5-5 16,6-1-4-16</inkml:trace>
  <inkml:trace contextRef="#ctx0" brushRef="#br0" timeOffset="151513.1498">8771 15422 94 0,'18'4'100'0,"1"3"-7"16,-11-1-5-16,1 0-2 16,-9-6-36-16,-13 11-50 15,7-4 0-15,0 8 0 0,0 4 0 16,-5 5 0-16,1 4 0 15,-3 4 0-15,3 0 0 16,-2-3 0-16,1-3 0 16,3-6 0-16,0-5 0 0,2-9 0 15,6-6 0-15,-9-15 0 16,9-10 0-16,5-4 0 15,1-6 0-15,4-5 0 16,5-3 0-16,-1 3 0 0,5 3 0 16,-3 6 0-16,-1 8 0 15,-3 7 0-15,-2 5 0 16,-1 8 0-16,-3 3 0 15,-2 11 0-15,0 6 0 0,-4 7 0 16,-4 8 0-16,-4 7 0 16,-5 4 0-16,-3 1 0 15,-1-1 0-15,-3-2 0 0,1-8 0 16,2-4 0-16,5-8 0 15,4-15 0-15,8-6 0 16,0-19 0-16,16-12 0 16,13-12 0-16,6-4 0 0,0-6 0 15,9-2 0-15,-3 4 0 16,3 8 0-16,-7 10 0 15,-8 10 0-15,-9 10 0 16,-1 8 0-16,-4 5 0 0,-7 9 0 16,0 3 0-16,-2 5 0 15,-2 5 0-15,-4 7 0 16,0 3 0-16,-6 6 0 0,-4 2 0 15,0 2 0-15,-5 1 0 16,3-8 0-16,1-1 0 16,-1-8 0-16,8-5 0 15,4-5-38-15,8-22-50 0,9-18-4 16,1-15-4-16,7-5-4 15,0-10 3-15</inkml:trace>
  <inkml:trace contextRef="#ctx0" brushRef="#br0" timeOffset="151696.1681">9341 15300 3 0,'21'0'101'0,"-4"6"0"15,-7 3-7-15,-2 3-5 16,-6 2-1-16,-2 6-53 0,-6-2-35 16,-2 13 0-16,-3 10 0 15,-1 8 0-15,-2 4 0 16,-1 3 0-16,-1 0 0 0,5-7 0 15,3-3-78-15,0-21-11 16,4-16-1-16,4-22-7 16,4-20-3-16</inkml:trace>
  <inkml:trace contextRef="#ctx0" brushRef="#br0" timeOffset="151833.1818">9455 15059 87 0,'14'-30'99'0,"-5"8"-6"0,-1 11-7 15,-8 11-1-15,10 5-24 16,-10 4-61-16,7 19 0 15,5 4-62-15,-2-3-24 16,3 2 0-16,-1-7-6 0,3-1-6 16</inkml:trace>
  <inkml:trace contextRef="#ctx0" brushRef="#br0" timeOffset="152290.2275">9821 15201 10 0,'16'7'101'0,"-7"6"-2"16,-5-4-6-16,0 0-5 0,-4-9-3 15,-4 7-50-15,-9-3-35 16,-1 5 0-16,-1 5 0 16,-1 6 0-16,-7 6 0 0,3 5 0 15,-5 7 0-15,-2 6 0 16,4 3 0-16,-2 1 0 15,7-1 0-15,-1-1 0 16,9-10 0-16,2-2 0 0,1-10 0 16,7-11 0-16,7-13 0 15,7-18 0-15,7-13 0 16,3-7 0-16,5-9 0 0,0-3 0 15,2-4 0-15,0 6 0 16,-4 4 0-16,-4 7 0 16,-4 10 0-16,-5 6 0 15,-4 8 0-15,-1 2 0 0,-5 6 0 16,-4 5 0-16,0 0 0 15,8 12 0-15,-8 3 0 16,0 6 0-16,0 7 0 16,0 6 0-16,0 8 0 0,4 5 0 15,-4-4 0-15,2-3-16 16,2 7-70-16,-2-12-2 15,-2-3-4-15,0-11-8 16,-2-8-2-16</inkml:trace>
  <inkml:trace contextRef="#ctx0" brushRef="#br0" timeOffset="153254.3239">10439 14818 11 0,'0'0'79'0,"0"0"3"0,10-9 0 16,-10 9-6-16,2-13-1 15,-12 5-42-15,6 0-18 16,2 2-3-16,2 6-2 15,-2-9-1-15,2 9-2 0,-9 0-2 16,7 11 2-16,-4 5-1 16,-4 6-4-16,-3 7-2 15,-1 5 0-15,-3 7 0 16,-1 7 0-16,-5 6 0 0,0 2 0 15,-3 7 0-15,-1 2 0 16,-4 4 0-16,2 4 0 16,2-1 0-16,2-3 0 0,4-4 0 15,7-8 0-15,4-7 0 16,10-9 0-16,8-8 0 15,6-9 0-15,11-7 0 16,0-9 0-16,4-5-84 0,8-5-3 16,-4-11 0-16,2-3-7 15,-8-11-4-15</inkml:trace>
  <inkml:trace contextRef="#ctx0" brushRef="#br0" timeOffset="153929.3913">11142 15639 91 0,'10'0'97'16,"-10"0"-6"-16,4 4-8 0,-4-4 2 15,0 0-21-15,-4 2-64 16,-6 6 0-16,2 5 0 16,-5 4 0-16,1 8 0 15,-5 7 0-15,-4 4 0 0,-5 10-9 16,-5 4-25-16,-9 6-46 15,7 6-2-15,-8-2-3 16,4-3-6-16,-3-8 2 16</inkml:trace>
  <inkml:trace contextRef="#ctx0" brushRef="#br0" timeOffset="155677.5662">12250 15198 10 0,'0'-8'78'0,"-4"-5"1"15,4 4-2-15,-9-4-4 16,5 4-1-16,-8 4-32 0,1-1-31 16,3 1-3-16,-6 1 1 15,-1 1 1-15,1 0 0 16,-5 3 0-16,-1 0-1 0,1 4 0 15,-4 5-1-15,-2 5-1 16,3 10-3-16,-5 6 0 16,2 6-2-16,4 5 0 15,-1 4 0-15,5 4 0 0,0 1 0 16,7-2 0-16,2-7 1 15,6-4 1-15,4-7 0 16,10-7 0-16,7-8-2 16,6-11 0-16,8-9 0 0,6-13 0 15,9-10-10-15,-1-10-10 16,7-9-6-16,-7-5-1 15,-3-3 1-15,-5-1 7 16,-10 2 6-16,-4 8 8 0,-13 2 12 16,-3 10 11-16,-9 10 7 15,0 3-1-15,-5 8-1 16,-1 5-4-16,6 8-4 0,-10 0-7 15,6 14-1-15,0 4-7 16,4 9 0-16,0 5 0 16,0 7 0-16,0 3 0 15,2 3 0-15,2 1 0 0,2 1 0 16,0-6 0-16,2-3 0 15,1-5 0-15,-1-2 0 16,2-9 0-16,5-4-25 16,10-6-57-16,-9-13-3 0,1-6-2 15,-3-14-5-15,3-6-5 16</inkml:trace>
  <inkml:trace contextRef="#ctx0" brushRef="#br0" timeOffset="156012.5997">12680 15051 80 0,'14'-11'92'0,"3"11"-5"0,-7 5-4 15,0 7-2-15,-5 1 0 16,-1 7-74-16,2 1-7 16,0 7 0-16,2 7 0 15,-1 3 0-15,-3 7 0 0,-4 3 0 16,-7 0 0-16,-7 0 0 15,-5 1 0-15,-7-8 0 16,-1-2 0-16,-4-11 0 16,6-4 0-16,2-10 0 0,7-11 0 15,11-13 0-15,7-17 0 16,19-15 0-16,12-14 0 15,11-7 0-15,9-10 0 16,9 2 0-16,0 4 0 0,7 10 0 16,-9 7 0-16,-3 6-62 15,-5 25-25-15,-13 4 2 16,-3 10-8-16,-12 1-3 0</inkml:trace>
  <inkml:trace contextRef="#ctx0" brushRef="#br0" timeOffset="156480.6465">13176 15183 64 0,'0'8'94'16,"-2"0"-3"-16,2-8-7 16,0 6-1-16,0-6-3 0,0 0-65 15,14 3-15-15,1-3 0 16,10 0 0-16,6 0 0 15,12 0 0-15,9 0 0 16,14 0 0-16,4-3 0 0,7 2 0 16,-1-6 0-16,-10 3-83 15,9 1-2-15,-18-5-3 16,-5 2-5-16,-21-6-5 15</inkml:trace>
  <inkml:trace contextRef="#ctx0" brushRef="#br0" timeOffset="157229.7213">13176 14963 90 0,'4'10'94'0,"0"-1"-10"0,-2-1-3 16,-2 4-1-16,-4 2-2 15,0 9-74-15,-4 6-4 16,-1 8 0-16,-1 8 0 0,-2 6 0 15,-3 1 0-15,-1 1 0 16,1-4 0-16,-1-4 0 16,1-8 0-16,1-5 0 15,1-9 0-15,1-7 0 0,4-4 0 16,8-12 0-16,-7 3 0 15,7-11 0-15,13-12 0 16,3-13 0-16,11-12 0 16,8-9 0-16,9-6 0 0,7-4 0 15,5 2 0-15,4 2 0 16,-4 8 0-16,0 13 0 15,-9 9-5-15,-5 13-76 16,1 10-3-16,-12 3-2 0,-4 2-6 16,-6 0-4-16</inkml:trace>
  <inkml:trace contextRef="#ctx0" brushRef="#br0" timeOffset="157589.7574">13657 15117 39 0,'-22'5'95'0,"-1"-2"-2"15,6 0-5-15,1-3-2 16,8-6-3-16,8 6-56 0,8-11-27 15,15-2 0-15,14 5 0 16,8-1 0-16,11 2 0 16,4 1 0-16,8 4 0 15,1 1 0-15,-1 4 0 0,-8 1 0 16,-13 0-64-16,-1-2-22 15,-9-7-1-15,-8-7-7 16,-15-11-5-16</inkml:trace>
  <inkml:trace contextRef="#ctx0" brushRef="#br0" timeOffset="157917.7902">14094 14645 5 0,'-2'30'96'0,"-5"-4"-1"0,3 7-8 15,-6-6-4-15,-3 2 1 16,-3-4-23-16,-1 9-61 16,-3 7 0-16,-7 7 0 15,-4 6 0-15,-2 4 0 0,-2 0 0 16,-3-4 0-16,1 0 0 15,4-3 0-15,0-6 0 16,6-4 0-16,7-6 0 16,7-8 0-16,7-2 0 0,8-7 0 15,15-7 0-15,14-8 0 16,12-9 0-16,17-9 0 15,12-4-45-15,5-15-40 16,10-3-1-16,-7-5-7 0,1 0-3 16,-15-1-2-16</inkml:trace>
  <inkml:trace contextRef="#ctx0" brushRef="#br0" timeOffset="158377.8362">14555 15072 64 0,'6'-7'94'0,"-6"7"-2"16,0-7-6-16,0 7-2 15,-13-5 0-15,-16 5-77 0,11-1-7 16,-3 1 0-16,-2 8 0 15,-1 2 0-15,-5 6 0 16,2 4 0-16,-6 4 0 16,2 6 0-16,-2 5 0 0,0 4 0 15,0 2 0-15,4 0 0 16,2-2 0-16,6-5 0 15,9-5 0-15,3-5 0 16,9-9 0-16,11-14 0 0,9-6 0 16,11-15 0-16,11-10 0 15,3-7 0-15,5-7 0 16,1-3 0-16,1-1 0 0,-6 1 0 15,-7 6 0-15,-8 5 0 16,-6 10 0-16,-9 9 0 16,-5 4 0-16,-11 13 0 15,0 0 0-15,0 7 0 0,-7 13 0 16,-5 4 0-16,4 7 0 15,-3 4 0-15,3 6 0 16,4 0 0-16,2-2 0 16,4-2 0-16,8-9 0 0,9-7 0 15,18-11-83-15,-10-14-4 16,4-13-3-16,0-15-5 15,2-6-4-15</inkml:trace>
  <inkml:trace contextRef="#ctx0" brushRef="#br0" timeOffset="158744.8729">14885 15044 94 0,'13'0'96'0,"-5"0"-4"0,0 9-5 15,-4 6-1-15,-2 0-30 16,1 0-56-16,-3 10 0 16,-3 4 0-16,-3 5 0 15,-4 8 0-15,-2-2 0 0,-5 1 0 16,-4-1 0-16,1-1 0 15,-1-7 0-15,-2-6 0 16,3-5 0-16,3-9 0 16,13-12 0-16,4-12 0 0,14-15 0 15,15-16 0-15,11-9 0 16,9-9 0-16,7-7 0 15,6-2 0-15,2 7 0 16,2 9 0-16,-6 10 0 0,-6 12 0 16,-7 15 0-16,-7 12 0 15,-7 9 0-15,-4 14 0 16,-13 12 0-16,-1 4 0 0,-11 14 0 15,0 4 0-15,-4 8 0 16,-2 3 0-16,-4 4 0 16,-9-4 0-16,7-3-84 15,2-6-4-15,0-20-1 0,6-8-7 16,0-17-4-16</inkml:trace>
  <inkml:trace contextRef="#ctx0" brushRef="#br0" timeOffset="158927.8911">15727 15457 16 0,'24'13'104'16,"-5"-3"-3"-16,-2 3-8 0,-9-6-2 16,-2 1-5-16,-6-8-66 15,0 11-20-15,-10-2 0 16,-9 11 0-16,-10 1 0 0,-4 6-22 15,-8 12-65-15,-9-2-2 16,5 4-2-16,-3-10-4 16,15-5-1-16</inkml:trace>
  <inkml:trace contextRef="#ctx0" brushRef="#br0" timeOffset="159530.9514">16527 15136 84 0,'-5'11'95'16,"1"-3"-6"-16,4 4-7 0,0-6-1 15,4 3-1-15,1-1-80 16,7 1 0-16,0 2 0 16,5 0 0-16,8-1 0 15,4-4 0-15,6-5 0 0,2-5 0 16,6-16 0-16,1-5-28 15,1-8-5-15,-5-3 5 16,-7 2 9-16,-8-4 6 0,-7 3 7 16,-14 5 7-16,-6 7 9 15,-12 5 13-15,-9 4 3 16,-8 8-5-16,-6 2-7 15,-7 8-5-15,-5 8-3 0,-1 7 0 16,-6 9-1-16,5 7 1 16,-5 7-6-16,4 8 0 15,7 0 0-15,5 7 0 16,7-4 0-16,11-1 0 0,5 0 0 15,9-6 0-15,8-1 0 16,10-9 0-16,11-3 0 16,12-8 0-16,6-5 0 15,11-1 0-15,3-16 0 0,7-3-65 16,11-10-24-16,1-9 1 15,0-4-7-15,-5-10-4 16</inkml:trace>
  <inkml:trace contextRef="#ctx0" brushRef="#br0" timeOffset="159912.9896">17153 15023 1 0,'-29'4'97'0,"8"4"2"16,-1 0-7-16,9-1-3 0,5-4-2 15,8-3-41-15,8-1-46 16,19-1 0-16,6-2 0 15,6 1 0-15,11-2 0 0,4 2 0 16,6 0 0-16,4 2 0 16,-6-1 0-16,0 2 0 15,-13 0 0-15,1-6-83 16,-1-3-7-16,-12-6-1 0,-2-2-7 15,-14-12-1-15</inkml:trace>
  <inkml:trace contextRef="#ctx0" brushRef="#br0" timeOffset="160244.0228">17610 14520 6 0,'-13'11'100'15,"5"4"-5"-15,-4 2-4 16,3 5-6-16,-1 2-1 15,-2 4-34-15,1 1-50 0,3 8 0 16,-6 9 0-16,-7 7 0 16,-2 6 0-16,-2 5 0 15,-4-1 0-15,-2 2 0 16,-6 4 0-16,-2 0 0 0,2 3 0 15,2-7 0-15,8-5 0 16,2-3 0-16,8-7 0 16,9-10 0-16,8-11 0 15,15-12 0-15,12-12 0 0,12-5 0 16,8-12-13-16,7-14-54 15,8 1-18-15,-2-3-2 16,4 0-3-16,-10-3-5 0</inkml:trace>
  <inkml:trace contextRef="#ctx0" brushRef="#br0" timeOffset="160745.0729">18232 14977 14 0,'12'8'101'0,"-5"-5"-3"16,1-3-8-1,-8 0-3-15,4-10-3 0,-6-5-47 16,2 3-37-16,-17-4 0 15,-1 4 0-15,-9 7 0 0,-8 4 0 16,-7 0 0-16,-3 11 0 16,-5 8 0-16,-1 7 0 15,-1 8 0-15,4 7 0 16,3 1 0-16,8 4 0 0,8 0 0 15,2 1 0-15,10-1 0 16,7-3 0-16,4-2 0 16,6-6 0-16,10-3 0 15,11-4 0-15,8-6 0 0,16-6 0 16,5-6 0-16,16-4 0 15,6-4-66-15,1-3-23 16,-3-6 0-16,-6-6-7 16,-4 0-6-16</inkml:trace>
  <inkml:trace contextRef="#ctx0" brushRef="#br0" timeOffset="160915.0899">18645 15476 20 0,'19'29'106'16,"-4"-8"-5"-16,-5-3-6 0,-2-4-5 15,0-3-5-15,-8-11-71 16,0 0-32-16,0 0-68 16,2-4-5-16,-2-9-3 15,-10-12-7-15,2-1-4 0</inkml:trace>
  <inkml:trace contextRef="#ctx0" brushRef="#br0" timeOffset="241059.1035">15574 584 35 0,'14'-22'71'16,"-4"2"-7"-16,3-1 18 15,-13 21-9-15,16-23-56 16,1-1-3-16,-9 9-9 15,1-1 6-15,-9 16 11 16,2-22 3-16,0 1-2 16,-2 21-1-16,0 0-6 0,0 0-4 15,0 0 4-15,0 0-13 16,0 0-3-16,0 0 0 15,0 0 0-15,0 0 0 16,0 2 0-16,0 4-13 16,-9 57-3-16,11 12-1 0,1-27 0 15,-3 6-3-15,0 2 14 16,2 2 4-16,-2 13 14 15,0-11 1-15,10 60 0 16,-14 30-3-16,0 2 2 16,-5 0 2-16,5-14-14 0,2-9 2 15,4 0-2-15,-2-9-2 16,0-5 2-16,0 3 2 15,0 8 0-15,0-5 1 0,0 5-2 16,0 5-1-16,0-5 1 16,0 1 0-16,4 1 0 15,-4 5-4-15,0 0 1 16,0 7-1-16,-4 1 2 0,-2-1-1 15,-2 6-1-15,2 1 3 16,-7 4-1-16,5-5 1 16,-2 1-1-16,1-7 0 15,1 3 0-15,2-1 0 0,-2-1 1 16,-1-1-2-16,1 0 2 15,-2 0-2-15,-1 1 1 16,-1 1-2-16,0-5-1 16,-1-1 0-16,3-3 0 0,4-4 0 15,-3-5 1-15,1-4 1 16,0 0 1-16,0-2 2 15,-1 1 2-15,1 1 0 0,-2 1 1 16,-1 1-1-16,-1 1-1 16,-3-2-1-16,5-3 0 15,0-2-1-15,2-5 0 16,-3-5-1-16,7-3 1 0,0-4 0 15,0-1 1-15,0-1 0 16,-3 0 0-16,-1-1-1 16,-2 5 1-16,-3 2 0 15,-1-1 1-15,-3-1-1 0,3 1-1 16,4-2 1-16,-3-4-1 15,5-6 0-15,0-3 1 16,4-2-1-16,1-4 0 0,-1 0 0 16,2-3 0-16,0-2 0 15,0 2-1-15,0 4 1 16,-2 0-1-16,-4 1 1 15,-1-1-1-15,1-7 0 0,0-3 0 16,-2-11 1-16,3-8 0 16,3-12 0-16,-2-9 0 15,4-13 0-15,2-8 1 0,0-3 1 16,0-8-1-16,2 10 1 15,0 0-1-15,2 3 1 16,-2 3-1-16,0 3 0 16,0 5 0-16,0 1-1 0,1 3 1 15,1-1 0-15,0-3 0 16,0-1-1-16,2-5 1 15,0-5 0-15,3-1 0 16,1-3 1-16,4-1-1 16,3-2 0-16,2-2 1 0,1 1-1 15,3 4 0-15,2 0 0 16,2 3-1-16,4 0 0 15,4 0 0-15,2 1 0 0,4 0 0 16,5-3 1-16,3-2 0 16,9-2 0-16,2 1 0 15,6-4 1-15,5 0-2 0,5 3 0 16,7 0 0-16,2 2 0 15,6 3 0-15,6 3 0 16,8 1 0-16,3 1 0 16,7-1 0-16,5 3 0 0,4-5 0 15,7 3 0-15,3-3 0 16,2-1 0-16,5-2 0 15,8 2 0-15,2 1 0 16,6 0 0-16,8 3 0 0,3-1 0 16,9-2 0-16,7 0 0 15,9-1 0-15,3-2 0 16,9-4 0-16,1 3 0 15,9-4 0-15,2 0 0 0,4-2 0 16,1 1 0-16,-1 2 0 16,4 2 0-16,3 2 0 15,3-3 0-15,3 2 0 0,3-1 0 16,5 1 0-16,4-1 0 15,2-2 0-15,4-2 0 16,3 0 0-16,-3 0 0 16,-2 0 0-16,-2-1 0 0,-2 1 0 15,-2-1 0-15,-4 1 0 16,0 1 0-16,-3-2 0 15,-1 2 0-15,4-2 0 16,-1-1 0-16,28 1 0 0,-25 1 0 16,4-1 0-16,-2-1 0 15,-2 1 0-15,0 0 0 16,-5 0 0-16,-3 0 0 0,-29-1 0 15,22 1 0-15,-2-1 0 16,-2 1 0-16,23-2 0 16,-26 2 0-16,-1 1 0 15,-2 1 0-15,2 1 0 0,-4 1 0 16,-6 2 0-16,-1 2 0 15,-32 2 0-15,20-2 0 16,-5 4 0-16,-7-2 0 16,-11 0 0-16,-5-2 0 0,-7-1 0 15,-8 0 0-15,-6-3 0 16,-3-1 0-16,-5 0 0 15,-7 1 0-15,-4-2 0 0,-8 0 0 16,-6-1 0-16,-5 2 0 16,-9-1 0-16,-9-1 0 15,-7 0 0-15,-9-3 0 16,-11 1 0-16,-8 0 0 0,-15-1 0 15,-2-1 0-15,-12 0 0 16,-4-1 0-16,-9 1-8 16,-3 0-21-16,-3 0-22 15,2 8-30-15,3 2-3 0,-7 3-3 16,-4-4-3-16,2-3 9 15</inkml:trace>
  <inkml:trace contextRef="#ctx0" brushRef="#br0" timeOffset="243559.3534">16419 973 48 0,'-10'-16'95'0,"10"16"-6"15,0 0-3-15,0 0-1 16,0 0-4-16,0 0-54 0,0 0-27 15,0-4 0-15,2 0 0 16,35-22 0-16,-18 26 0 16,8-12 0-16,28-12 0 15,-22 24 0-15,1-3-3 16,1-1-17-16,2-7-53 15,2 5-10-15,-2 1-2 16,-4 7-8-16,-33-2 1 0</inkml:trace>
  <inkml:trace contextRef="#ctx0" brushRef="#br0" timeOffset="243961.3937">16593 862 7 0,'0'0'99'16,"-27"12"2"-16,2 1-12 15,6 0-9-15,-1 1 0 16,7 4-25-16,-7 17-55 0,14-9 0 16,-1 6 0-16,-3 3 0 15,0-4 0-15,-17 36 0 16,-4 23 0-16,-4 6 0 15,0 10 0-15,-1-16 0 16,5 10 0-16,-4-19 0 0,8-10 0 16,5-25 0-16,1-8 0 15,4-6 0-15,7-11 0 16,2 0 0-16,2-8 0 0,4-4 0 15,6-9 0-15,4 0 0 16,8-7 0-16,11-3 0 16,2-3 0-16,11-2 0 15,5-6 0-15,3-4 0 0,1 1 0 16,1-3 0-16,4-9-27 15,-5 1-59-15,-10-1-4 16,-20 13-5-16,-2-2-4 16,-5 2-2-16</inkml:trace>
  <inkml:trace contextRef="#ctx0" brushRef="#br0" timeOffset="244173.4149">16390 1323 84 0,'-20'-2'96'0,"1"0"-5"0,4 4-5 0,3 1-1 16,8 5-16-16,4-8-69 16,2 10 0-16,8 1 0 15,9-1 0-15,2-4 0 0,3 3 0 16,3-3 0-16,4-1-7 15,0 3-65-15,4-9-12 16,3-1-5-16,-3-5-5 16,2 7-6-16</inkml:trace>
  <inkml:trace contextRef="#ctx0" brushRef="#br0" timeOffset="244482.4458">16967 1233 6 0,'10'0'101'16,"1"-4"-3"-16,-1 4-5 15,-2 0-3-15,0 1-2 16,-1 4-53-16,-3 3-35 0,2 8 0 15,-2-2 0-15,2 3 0 16,-6 26 0-16,15 7 0 16,-5 6 0-16,15 10 0 15,2 12 0-15,4 4 0 0,2 0 0 16,0-4 0-16,-8-21 0 15,2-19-72-15,0 1-15 16,-5-20-3-16,1-20-7 16,-11-28 0-16</inkml:trace>
  <inkml:trace contextRef="#ctx0" brushRef="#br0" timeOffset="244758.4734">17420 1202 97 0,'0'-24'104'15,"2"0"-6"-15,-2 12-4 0,0 12-9 16,-11 0-52-16,3 13-33 16,-19 30 0-16,-4 19 0 15,-14 10 0-15,-7 12 0 16,-10-13 0-16,0 14 0 0,-2 4 0 15,4-2 0-15,4-14 0 16,0-6 0-16,5-1 0 16,11-1 0-16,5-7-36 15,15-12-46-15,18-20-3 0,2-26-3 16,16-5-6-16,7-28-3 15</inkml:trace>
  <inkml:trace contextRef="#ctx0" brushRef="#br0" timeOffset="244959.4935">17579 1627 17 0,'64'17'110'16,"-6"3"-4"-16,-5 6-8 15,-24-6-9-15,-6 1-13 16,-17 17-61-16,-18-33-104 15,18 4-4-15,-6-9-6 0,0 0-7 16,-8-5 2-16</inkml:trace>
  <inkml:trace contextRef="#ctx0" brushRef="#br0" timeOffset="248284.8259">18519 3358 19 0,'0'0'81'16,"9"-2"-1"-16,-9 2-5 15,4-6-4-15,-4-2-3 16,0 8-48-16,0-8-20 0,0 8 2 15,4-6 0-15,-4 6 2 16,14-7 2-16,-7 5 4 16,3 2-1-16,0 0 2 15,7 2 2-15,-3 2-3 0,9 2 0 16,0 0-3-16,6 0 0 15,4 3-1-15,6-2-6 16,2 1 0-16,5-4 0 0,8 0 0 16,-1 0 0-1,9-2 0-15,7-2 0 0,1 1 0 16,2-1 0-16,9 0 0 15,6 2 0-15,-1 0 0 0,5 1 0 16,4-1 0-16,7 1 0 16,3-3 0-16,7 0 0 15,4 0 0-15,6-3 0 16,4-4 0-16,4 1 0 0,8 0 0 15,-1-1 0-15,7 5 0 16,3-5 0-16,6 1 0 16,2 2 0-16,2-2 0 15,5 3 0-15,3 0 0 0,2 3 0 16,1-3 0-16,5 3 0 15,1-1 0-15,4 2 0 16,0-3 0-16,1 1 0 0,5-1 0 16,0 1 0-16,0 1 0 15,-4-1 0-15,6 2 0 16,-2-1 0-16,2 3 0 15,2 0 0-15,0 4 0 0,1-2 0 16,3 4 0-16,-2-3 0 16,0-2 0-16,0 3 0 15,-2-1 0-15,-4-2 0 16,2-1 0-16,-4 6 0 0,0-5 0 15,-4 6 0-15,4 1 0 16,-6-3 0-16,4 0 0 16,-5 1 0-16,3-1 0 15,-2 0 0-15,-3 1 0 0,-1 0 0 16,-5-2 0-16,-1 0 0 15,-5 6 0-15,0-3 0 16,-6 2 0-16,0 0 0 0,-4-3 0 16,-2 1 0-16,-4 1 0 15,-3 1 0-15,1-3 0 16,-9 3 0-16,1-9 0 15,-7 3 0-15,-2 0 0 0,0-3 0 16,-6 2 0-16,-2-3 0 16,-2 1 0-16,-5 0 0 15,-1 3 0-15,-5 5 0 16,-2-4 0-16,-7 1 0 0,-3-1 0 15,-7 0 0-15,-9 3 0 16,-5-3 0-16,-6 1 0 16,-10-3 0-16,-6 1 0 15,-7-1 0-15,-1 4 0 0,1 2-82 16,-10-9-6-16,6-2-1 15,-12-5-4-15,2-4-7 16</inkml:trace>
  <inkml:trace contextRef="#ctx0" brushRef="#br0" timeOffset="248716.8692">32042 3424 91 0,'-2'16'95'15,"-2"-9"-8"-15,4 1-6 0,0-8-1 16,0 11-3-16,0-11-77 15,0 11-2-15,4-3-1 16,5 2 0-16,3 6 1 16,9 2 2-16,6-1-1 0,8 4 1 15,6 1-1-15,5 0-2 16,1 0 0-16,1-5 0 15,-3 2-1-15,-4-4 1 16,-3 3-1-16,-11 1 2 0,-9 0 1 16,-10 2 1-16,-3 1 0 15,-12 5 2-15,-11 3 1 16,-11 3 0-16,-13 4-2 0,-9 3 1 15,-13 1-1-15,-9 7-6 16,-16-1-24-16,-12 4-49 16,8-2-1-16,-6-7-5 15,2-8-3-15,-2-16-6 0</inkml:trace>
  <inkml:trace contextRef="#ctx0" brushRef="#br0" timeOffset="249960.9936">20690 3110 44 0,'8'6'99'0,"2"4"-4"0,-1-6-8 15,-1 1-3-15,-8-5-3 16,4-24-60-16,-4 24-21 15,6 14 0-15,5-3 0 16,1 4 0-16,2 12 0 0,5 8 0 16,4 4 0-16,2 6 0 15,-1 5 0-15,-3 4 0 16,0 0 0-16,2 1 0 15,-7-10 0-15,-1-2 0 0,-1-10-21 16,-2-23-52-16,7-2-11 16,-7-14-2-16,5-10-5 15,-7-20-3-15</inkml:trace>
  <inkml:trace contextRef="#ctx0" brushRef="#br0" timeOffset="250243.0218">21014 3006 30 0,'0'11'94'16,"-6"-3"-4"-16,-2 1-4 0,-5 10-7 16,-3 3 1-16,-3-12-35 15,-8 24-46-15,3 9-3 16,1 7 0-16,-2 6-1 15,-4 5 1-15,0 0 1 0,-4-2-1 16,0 7 1-16,2-1 2 16,-4-4-6-16,2-1-10 15,4-14-48-15,10 0-13 0,7-17-2 16,12-16-7-16,4-23-2 15</inkml:trace>
  <inkml:trace contextRef="#ctx0" brushRef="#br0" timeOffset="250506.0481">21200 2924 90 0,'31'-6'100'0,"-4"7"-8"16,-8-1-6-16,-7 9-3 15,-8-1-23-15,-2 22-60 0,-2-10 0 16,3 7 0-16,3 8 0 16,0 8 0-16,6 5 0 15,1 5 0-15,5 5 0 0,1 2 0 16,0 1 0-1,3-4 0-15,-1-5-18 0,0-8-33 16,8-3-33-16,-15-14-3 16,3-14-4-16,-11-13-2 0,6-13 6 15</inkml:trace>
  <inkml:trace contextRef="#ctx0" brushRef="#br0" timeOffset="250758.0733">21558 2948 8 0,'6'-7'101'0,"-6"7"-4"15,8 0-7-15,-10 6-5 16,-6 9-1-16,-4 1-38 16,-5 12-46-16,-6 1 0 15,1 14 0-15,-7 6 0 0,-4 11 0 16,0 5 0-16,-3 4 0 15,3 4 0-15,0-3 0 16,0-2-19-16,2-9-27 16,17-6-39-16,-7-17 1 0,13-8-6 15,-2-26-1-15,14-10 1 16</inkml:trace>
  <inkml:trace contextRef="#ctx0" brushRef="#br0" timeOffset="251009.0984">21672 2928 18 0,'27'9'103'16,"-5"4"-9"-16,-3-1-2 15,-5 9-6-15,-3 4-2 0,-3-1-50 16,-6 13-34-16,10 7 0 15,1 11 0-15,5 10 0 16,5 8 0-16,2 3 0 16,-2-7 0-16,8-1-30 0,0-10-55 15,-6-17-4-15,-1-12-3 16,-7-21-6-16,-3-11-1 15</inkml:trace>
  <inkml:trace contextRef="#ctx0" brushRef="#br0" timeOffset="251236.1211">22027 2912 11 0,'0'0'103'16,"0"0"-5"-16,-4 14-7 15,-6 5-3-15,-3 5-3 0,-1 1-50 16,-13 7-35-16,0 15 0 15,-2 10 0-15,-8 12 0 16,-4 5 0-16,-5 9 0 16,-1 1 0-16,-1-4-12 0,5-9-27 15,-1-10-44-15,15-12-2 16,11-23-3-16,7-19-2 15,11-20-2-15</inkml:trace>
  <inkml:trace contextRef="#ctx0" brushRef="#br0" timeOffset="251461.1436">21996 3073 85 0,'33'-8'96'0,"-6"8"-5"16,-2 3-5-16,-8 5 0 15,-1 4-19-15,5 3-67 0,-5 17 0 16,3 1 0-16,4 10 0 15,3 2 0-15,5 8 0 16,-2-2 0-16,7 1 0 16,-3-8 0-16,-2-12-63 0,2-3-23 15,-11-18-2-15,-1-8-6 16,-8-16-2-16</inkml:trace>
  <inkml:trace contextRef="#ctx0" brushRef="#br0" timeOffset="251674.1649">22447 2943 82 0,'0'-17'96'15,"0"17"-6"-15,-13-1-5 16,5 12-2-16,-8 10-8 16,-3 10-75-16,-8 2 0 15,-2 15 0-15,-2 5 0 0,-4 13 0 16,0 11 0-16,-4 10 0 15,-3 3 0-15,5 0-62 16,0 4-22-16,0-17 0 0,8-13-7 16,6-22-5-16,9-28 2 15</inkml:trace>
  <inkml:trace contextRef="#ctx0" brushRef="#br0" timeOffset="251989.1964">22691 2928 10 0,'0'18'99'15,"0"-2"-4"-15,-4 0-4 16,0 3-6-16,-1 3-1 16,5 1-37-16,2 8-47 0,5 4 0 15,1 8 0-15,2 11 0 16,3 5 0-16,-1 6 0 15,-2 9 0-15,-5-1-53 16,-1-7-31-16,0-4-2 0,-4-19-5 16,0-13-4-16,-4-20 0 15</inkml:trace>
  <inkml:trace contextRef="#ctx0" brushRef="#br0" timeOffset="252192.2167">22862 2888 19 0,'9'3'103'0,"-9"12"-2"16,-7 7-9-16,-7 9-4 16,-11 6-6-16,-6 14-56 0,-33 6-26 15,17 13-38-15,-13 24-49 16,-11 14-6-1,-5 10-3-15,-15-4-4 0,2 2 3 16</inkml:trace>
  <inkml:trace contextRef="#ctx0" brushRef="#br0" timeOffset="253325.33">28165 3295 54 0,'4'-5'94'0,"6"1"-6"0,-6-4-2 15,-4 8-6-15,8-11-3 16,-8-17-51-16,0 20-26 15,0 8-3-15,9 0 2 16,-3 12 2-16,2 7 1 0,0 8 0 16,3 5 1-16,1 7-1 15,1 9-2-15,1 6 0 16,0 4 0-16,1 6 0 15,1 4 0-15,-3-1 0 0,-1 4-2 16,3-4-22-16,-1-1-44 16,-6-20-15-16,7-9-4 15,-7-22-4-15,3-15-4 0</inkml:trace>
  <inkml:trace contextRef="#ctx0" brushRef="#br0" timeOffset="253588.3563">28487 3246 89 0,'0'0'97'0,"0"10"-9"16,-10-7-3-16,-5 3-3 15,-8-2-12-15,-14 10-70 16,6 5 0-16,2 10 0 15,-6 11 0-15,-2 9 0 0,-4 10 0 16,-5 7 0-16,1 3 0 16,-1 4-2-16,5-4-10 15,2-8-13-15,12-5-38 0,4-19-19 16,19-16-4-16,4-21-4 15,25-21 0-15</inkml:trace>
  <inkml:trace contextRef="#ctx0" brushRef="#br0" timeOffset="253825.3799">28425 3218 6 0,'14'11'102'16,"-1"-3"-3"-16,-1 3-6 15,-8 2-5-15,5-3-3 16,-3-1-47-16,19 9-38 15,-13 5 0-15,9 8 0 0,-3 11 0 16,7 6 0-16,0 5 0 16,4 6 0-16,-6-4 0 15,3-2 0-15,-5-12-37 16,-8-9-46-16,11-11-5 0,-5-18-3 15,0-6-4-15,-7-22 2 16</inkml:trace>
  <inkml:trace contextRef="#ctx0" brushRef="#br0" timeOffset="254064.4039">28797 3196 84 0,'0'0'98'16,"2"-7"-6"-16,-4 12-8 15,-8 2 0-15,-5 9-15 16,-5 2-69-16,-3 10 0 15,-4 8 0-15,-2 8 0 0,-4 5 0 16,0 4 0-16,-4 8 0 16,2-1 0-16,-3 1 0 15,3-5 0-15,-2-8 0 0,10-14-60 16,4-1-25-16,3-20 2 15,11-13-7-15,9-23-6 16,15-15 0-16</inkml:trace>
  <inkml:trace contextRef="#ctx0" brushRef="#br0" timeOffset="254275.425">28820 3168 3 0,'25'6'101'0,"-7"3"-1"0,1 7-7 15,-7 2-5-15,-1 3-3 16,-1 1-44-16,-2 9-41 15,0 6 0-15,3 7 0 0,3 8 0 16,3 3 0-16,-5 2 0 16,9 1 0-16,-3-6-41 15,-3-11-44-15,8-7-3 0,-5-20-6 16,7-11-5-16,-8-15 2 15</inkml:trace>
  <inkml:trace contextRef="#ctx0" brushRef="#br0" timeOffset="254509.4484">29165 3081 94 0,'-10'-6'99'0,"-3"9"-7"16,-5 9-4-16,-3 6-4 15,-8 3-30-15,-10 8-54 16,8 7 0-16,0 11 0 15,0 8 0-15,2 8 0 0,-4 1 0 16,2 6 0-16,0-2 0 16,4-2-21-16,10-4-62 15,-10-14-2-15,9-10-5 0,1-22-2 16,13-9-4-16</inkml:trace>
  <inkml:trace contextRef="#ctx0" brushRef="#br0" timeOffset="254725.47">29204 3075 10 0,'19'13'101'16,"-1"6"-5"-16,-7 1-2 0,-1 8-6 15,-2 0-1-15,3 3-52 16,-11 5-35-16,14 8 0 15,5 7 0-15,2 10 0 0,-3-4 0 16,-3-2-86-16,7-1-3 16,-5-15-2-16,-1-7-4 15,-5-17-3-15</inkml:trace>
  <inkml:trace contextRef="#ctx0" brushRef="#br0" timeOffset="254908.4883">29487 3154 37 0,'3'-21'101'0,"-6"8"-3"15,-5 13-7-15,-6 9-3 16,-3 12-2-16,-10 40-76 0,0-17-10 16,-14 12 0-16,-6 17-10 15,-7 19-77-15,-14 4 0 16,-5 10-5-16,-20-5-6 15,-4 3-4-15</inkml:trace>
  <inkml:trace contextRef="#ctx0" brushRef="#br0" timeOffset="258404.8379">24481 3094 39 0,'0'0'57'0,"-4"0"2"15,-7-2-1-15,11 2-2 16,-10-5-46-16,2 0-9 15,8 5 2-15,-13-9 4 0,13 9 5 16,-12-13 1-16,12 13 1 16,-14-7 0-16,7 7 0 15,-3 1 1-15,-2 9-1 16,-1 7-4-16,-1 2-5 0,-1 6-1 15,1 3-3-15,-3 9-1 16,1 1 0-16,1 8 2 16,1 3 0-16,1 3 0 0,3 1 1 15,0-2 0-15,4 0-3 16,6-7 0-16,2-7 0 15,12-13-4-15,9-15-2 16,6-10-7-16,4-15-10 0,6-10-5 16,2-9 1-16,-3-9 5 15,-3-4 5-15,-8 2 9 16,0-1 8-16,-15 5 12 15,0 2 10-15,-10 3 8 0,-2 4 1 16,-8 3 1-16,-4 1-7 16,-3 1-7-16,-3 5-6 15,-3 2-1-15,0 2-5 16,-1 9 0-16,-1-1-4 0,-2 8-2 15,2 3 0-15,1 8-4 16,3 4-5-16,-2 4-9 16,5 4-21-16,-5-2-37 0,13 4-1 15,6-8-5-15,2 0-3 16,8-7 2-16</inkml:trace>
  <inkml:trace contextRef="#ctx0" brushRef="#br0" timeOffset="258925.89">24752 3139 67 0,'8'9'88'0,"-8"-9"-3"16,0 0-6-16,-8 0 1 0,-1-5-5 15,3-7-65-15,0 6-9 16,-2 3 0-16,2-2-1 16,-1 0-1-16,-1 5 0 0,0 5-1 15,-3 5 2-15,1 7 0 16,2 7 0-16,-5-2-2 15,3 10 2-15,2 6-1 16,-2 5 1-16,1 6 1 0,-1 2 1 16,0-1 0-16,1-4 1 15,3 3 0-15,2-8-1 16,4-4 1-16,2-13-1 15,8-12-1-15,9-12-3 0,6-5-3 16,4-18-1-16,2-6-2 16,0-12 2-16,-2-3 0 15,-4-1 2-15,-3-2 3 16,-7 1 5-16,-7 2 1 0,-8 6 2 15,0 3 1-15,-10 4-1 16,-3 1 0-16,-1 3 0 16,-3 3-3-16,3 8-2 0,-1 0-2 15,1 6 0-15,1 4-4 16,3 6-7-16,-2 3-11 15,5 2-51-15,7 8-9 16,5-7-2-16,7 1-4 0,7-7-4 16</inkml:trace>
  <inkml:trace contextRef="#ctx0" brushRef="#br0" timeOffset="259404.9379">25194 3088 26 0,'0'7'97'0,"0"-7"-6"16,-8 6-5-16,-3-3-6 16,-1-4-1-16,0-14-29 0,-3 11-53 15,1 4-2-15,1 8 0 16,3 7 1-16,-4 4-1 15,1 3 1-15,1 4 3 16,-1 7 1-16,1-1 0 0,-1 7 2 16,5 4-1-16,-2 0 1 15,4 3-1-15,-1 1 0 16,3 2 1-16,4-4 0 15,0-3 0-15,11-8-2 0,1-8 0 16,11-12-2-16,4-13-1 16,10-13-4-16,2-20-6 15,7-11-3-15,-5-9 0 16,2-7 7-16,-7-1 3 0,-8-3 6 15,-7 3 5-15,-10 6 6 16,-7 7 4-16,-13 5 5 16,-1 6-1-16,-9 5-4 0,-1 1-12 15,-3 9-3-15,0 3 0 16,1 7 0-16,-1 5 0 15,2 6 0-15,3 6 0 16,3 9 0-16,1 2-29 0,-1-1-45 16,11 9-9-16,2-4-2 15,2 5-5-15,6-14-4 16</inkml:trace>
  <inkml:trace contextRef="#ctx0" brushRef="#br0" timeOffset="259891.9865">25614 3103 0 0,'20'7'95'16,"-5"0"2"-16,-3-1-6 16,-3-6-6-16,-9 0-2 0,0 0-23 15,-13-4-60-15,13 4 0 16,0 0 0-16,-10 7 0 15,1 6 0-15,-1 9 0 16,-2 5 0-16,-7 6 0 0,1 6 0 16,-3 5 0-16,0 8 0 15,1 4 0-15,7 0 0 16,3-4 0-16,6-2 0 15,4-3 0-15,8-12 0 0,8-10 0 16,9-11 0-16,4-14-3 16,8-13-3-16,5-13 0 15,-1-11-1-15,-2-8 2 16,1-5 1-16,-7-2 2 0,-6 3 1 15,-9-4 2-15,-10 10 3 16,-10 0 0-16,-2 3-1 16,-10 4 1-16,-5 4-5 0,-6 2 1 15,-4 2-1-15,-4 11-1 16,-2 4 0-16,-4 11 1 15,2 2-2-15,0 8-4 16,3 7-8-16,6 4-24 0,1-1-37 16,18-3-2-16,5-6-5 15,8-2-7-15,11-7 3 16</inkml:trace>
  <inkml:trace contextRef="#ctx0" brushRef="#br0" timeOffset="260334.0308">26236 3119 17 0,'25'0'81'0,"-7"0"2"0,-5-1-4 15,-7-3-2-15,-6 4-5 16,-8-11-40-16,-3 4-25 15,-5 5-4-15,-3-1-1 16,-4 3 0-16,-1 0-1 0,-1 8 0 16,-4 1 0-16,0 9 0 15,2 6 2-15,0 3-1 16,2 7 2-16,3 5-1 15,-1 7 0-15,2 5 0 0,3 5 1 16,1 2-1-16,5 1-1 16,1-3-1-16,7-2-2 15,0-9 3-15,6-7-2 16,8-11 1-16,5-15-1 0,8-13-1 15,4-19 0-15,8-15-1 16,2-9 0-16,0-13 1 16,0-6 1-16,-4-5 0 0,-6 1 1 15,-4 1 1-15,-13 4 0 16,-6 5 0-16,-4 4-1 15,-6 8-3-15,-8 6-6 16,-3 11-18-16,3 12-50 0,-17 8-3 16,-2 8-5-16,-13 12-3 15,-3 5-2-15</inkml:trace>
  <inkml:trace contextRef="#ctx0" brushRef="#br0" timeOffset="283941.3913">29047 1630 55 0,'8'-12'65'0,"1"11"0"15,-9 1-1-15,0 0-5 16,6 6-39-16,-6 11-13 0,-4 4-4 15,4 13 5-15,-11 0 4 16,-1 12 0-16,-4 7 3 16,-1 4-1-16,-2-1 0 15,1 2-1-15,1 3-4 0,3-2-5 16,3-3-8-16,7-3-13 15,0-11-27-15,0-8-29 16,14-8-5-16,3-14-5 0,12-11 0 16</inkml:trace>
  <inkml:trace contextRef="#ctx0" brushRef="#br0" timeOffset="284158.413">29355 1686 50 0,'13'-13'90'0,"1"11"-2"16,-14 2-8-16,8 10-1 0,-10 1-2 15,-4 9-51-15,-4 3-22 16,-1 10-5-16,-1 10 2 16,-5 9-1-16,-1 7-1 15,-3 3-4-15,0 7-3 0,-3-1-9 16,-3-1-23-16,-6-3-38 15,8-6-3-15,-4-11-5 16,2-13-4-16,0-17 5 16</inkml:trace>
  <inkml:trace contextRef="#ctx0" brushRef="#br0" timeOffset="284445.4416">28791 2137 10 0,'-8'-13'86'15,"-1"0"4"-15,5 4-5 16,4 9-6-16,-6-6-2 0,0 18-38 15,6-12-28-15,-4 10-1 16,4 3-6-16,0 10-5 16,4 7 1-16,4 10-1 15,0 3 1-15,3 3 1 0,1 5-2 16,5-4 4-16,-3-3-5 15,5-5 5-15,-3-4 0 16,5-13 3-16,4-8 1 0,14-5-5 16,13-14-2-16,14-17 0 15,19-10-27-15,18-9-50 16,9-17-6-16,1 0-5 15,-5-8-5-15,-9 7-6 0</inkml:trace>
  <inkml:trace contextRef="#ctx0" brushRef="#br0" timeOffset="290974.0945">21556 1718 27 0,'8'-5'82'0,"-4"-7"-3"16,3 4-1-16,-7 1-4 16,0 7 1-16,-3-11-51 15,3 11-19-15,0 0 0 0,-6-6-2 16,6 6 1-16,0 0-2 15,0 4-2-15,0 4-1 16,0 8 1-16,0 17 1 16,0 0-2-16,0 7 0 0,0 0 0 15,0 10 1-15,0 8 3 16,0 1-2-16,2-1 0 15,-6-8-1-15,0 3-4 16,2 0-1-16,-2-3-8 0,-2-5-28 16,6-2-25-16,0-18-11 15,0-12-4-15,4-18-4 16,2-11 4-16</inkml:trace>
  <inkml:trace contextRef="#ctx0" brushRef="#br0" timeOffset="291226.1197">21725 1624 87 0,'27'-5'97'0,"-12"5"-8"15,-11 7-2-15,19 12-4 16,-5 7-15-16,-5 18-68 0,-11-6 0 15,0 12 0-15,-6 1 0 16,0 12 0-16,4 8 0 16,-9-1 0-16,-1-4-21 15,4-2-37-15,0 4-26 0,-9-19 2 16,3-3-8-16,-11-13-3 15</inkml:trace>
  <inkml:trace contextRef="#ctx0" brushRef="#br0" timeOffset="291525.1496">21273 2149 1 0,'-13'14'97'0,"3"6"-1"15,2-7-9-15,4 5-3 16,2-6 0-16,4 3-22 0,0-4-62 15,12 9 0-15,5 3 0 16,3 5 0-16,5 13 0 16,-2-5 0-16,4 3 0 15,-4-5 0-15,0-2 0 0,-5-7 0 16,3-10 0-16,2-15 0 15,10-11 0-15,8-17 0 16,7-12 0-16,18-5 0 16,5-6-39-16,9-14-44 0,9 4-4 15,-8-1-4-15,-4 11-9 16,-13-3 2-16</inkml:trace>
  <inkml:trace contextRef="#ctx0" brushRef="#br0" timeOffset="302304.2274">18267 8411 10 0,'-10'2'67'0,"-1"0"4"16,3-2-4-16,8 0-1 15,-12 8-30-15,12-8-23 16,-8 1-5-16,8-1-3 0,0 0-3 16,6 3-2-16,0 0-1 15,2 0 1-15,3 0 3 16,3 1 2-16,0-2 2 15,3 1 2-15,2-2 0 0,1 1 1 16,3 0 0-16,6 3-2 16,2-2-1-16,0 1-2 15,6 3-1-15,7-1-2 16,3 0 0-16,7 0-2 0,4-2 0 15,6-2 1-15,2 0-1 16,6-1 0-16,7-1 0 16,2-1 1-16,1-1-1 0,5 2 1 15,4-2 1-15,2 2 0 16,6 2 1-16,0 1 1 15,1 1 1-15,7-2-1 16,7-1 1-16,4 0 0 0,6-1-1 16,6-1-1-16,2-4 0 15,9 3-2-15,3-3-1 16,5 3 1-16,0 1-1 0,2 2 1 15,0-1 0-15,2 1-1 16,4 4 1-16,-2 0 0 16,6-3 1-16,-4 2 0 15,0-1 0-15,3-1 0 0,5 1 0 16,0 0 0-16,-3-1-1 15,5 3 1-15,-4-1-2 16,5 3 1-16,-5 1-1 16,2-1 1-16,1 1-1 0,-1 1 0 15,5 1 1-15,-1-4 0 16,1 0 0-16,1 0 0 15,1 0-1-15,2 0 0 16,1 1 1-16,-3 1 0 0,-1-1-1 16,-1 2 0-16,1 1 1 15,-5 0-1-15,-1 2 1 16,5 0 0-16,-7-2-1 0,4 2 0 15,-3-4 0-15,1 1 0 16,0 1 0-16,-1-1 1 16,-1-1 0-16,-4 0 1 15,-2 0 0-15,2-2 0 0,-3 1 1 16,-4-2-3-16,4-1 0 15,-6 1 0-15,1-2 0 16,0 2 0-16,-4-2 0 16,-4 3 0-16,-5-2 0 0,-1 1 0 15,-7 0 0-15,-4 1 0 16,-4 0 0-16,-8 1 0 15,-5-2 0-15,-3 1 0 0,-3-3 0 16,-8 1 0-16,0 1 0 16,-6-4 0-16,0-1 0 15,-9 2 0-15,1-2 0 16,-9 0 0-16,-5 0 0 0,-5 0 0 15,-7 0 0-15,-3 0 0 16,-4 1 0-16,-1 2-8 16,-1-1-4-16,-1-2-6 15,1-1-13-15,-7-6-46 0,6 1-2 16,-7-10-4-16,-3 1-4 15,-8-13 2-15</inkml:trace>
  <inkml:trace contextRef="#ctx0" brushRef="#br0" timeOffset="302735.2705">31431 8487 74 0,'-9'10'91'0,"-1"-2"-4"0,6 0-6 16,4-8-3-16,-8 5-2 16,8-5-67-16,0 0-10 15,0 0-1-15,12 3 0 0,7 2-1 16,1 2 1-16,5 4 1 15,2 1 1-15,4 1-1 16,0 1 2-16,2 3-1 0,2-3 1 16,-2 3 1-16,4-1-1 15,1-1 1-15,-3 1-1 16,0 1 1-16,0-1-1 15,-4-1 0-15,-2 2-1 0,-4-1 0 16,-7 2 1-16,-7 1 0 16,-9 4 0-16,-6 3 2 15,-15 1 0-15,-16 7 0 16,-11 3 0-16,-13 8-3 0,-12-1 0 15,-7 3 0-15,-7 6-35 16,-4 10-43-16,-14-6-4 16,-3-1-2-16,-7-19-6 15,-1-7-4-15</inkml:trace>
  <inkml:trace contextRef="#ctx0" brushRef="#br0" timeOffset="303712.3681">16082 4788 1 0,'13'-8'79'15,"-7"0"2"-15,-6 8-4 16,0 0-4-16,0 0-1 16,8-8-50-16,-8 8-14 15,0 0-2-15,0 0-1 0,0 0 0 16,6 0 0-16,7-3 0 15,7 3-1-15,9 0 1 16,6 0-1-16,7 0-1 16,9 3-2-16,9-3-4 0,-8 1-8 15,2 1-21-15,-11-2-44 16,1 0-1-16,-3-7-6 15,-16 1-4-15,-19-6 3 16</inkml:trace>
  <inkml:trace contextRef="#ctx0" brushRef="#br0" timeOffset="304088.4058">16177 4769 37 0,'4'17'80'0,"-4"-4"-1"16,0 4-4-16,0-1-5 15,0-16-1-15,-16 26-66 0,6 4-6 16,-5 4 0-16,-4 10 2 15,-7 0-2-15,-3 10 2 16,-4 3 0-16,-3 2 3 16,-5 0 2-16,2-2 2 0,2-6 0 15,1-1 1-15,10-6 0 16,3-6 1-16,4-7 0 15,9-5-1-15,8-4-1 16,4-3 0-16,10-3 0 0,11-6-1 16,8-3 0-16,10-6 0 15,7-3-4-15,6-7-4 16,4-6-5-16,-1-3-11 0,-1-4-33 15,-4-4-28-15,2-4-3 16,-13-1-5-16,-8 1-4 16</inkml:trace>
  <inkml:trace contextRef="#ctx0" brushRef="#br0" timeOffset="304312.4282">16068 5104 20 0,'-11'-3'86'16,"11"3"-4"-16,-10 7-2 15,10-7-5-15,0 0 0 16,17 5-52-16,1-4-13 0,15 5-7 16,7 1-1-16,9 5-3 15,3 2-6-15,10 3-30 16,2 7-38-16,-4-8-3 15,-2 1-4-15,-19-14-6 0,2 0 1 16</inkml:trace>
  <inkml:trace contextRef="#ctx0" brushRef="#br0" timeOffset="304514.4484">16750 5079 55 0,'21'17'96'16,"-5"-3"-5"-16,1 9-6 0,-3 2-1 15,-4 0-3-15,-1 10-62 16,1 2-19-16,5 4 0 15,3 7 0-15,7 3 0 16,4 8-11-16,2 1-46 0,2-7-25 16,-4-2-1-16,-4-11-8 15,-7-11-3-15,-14-16 1 16</inkml:trace>
  <inkml:trace contextRef="#ctx0" brushRef="#br0" timeOffset="304740.471">17006 5077 75 0,'-4'-16'97'0,"2"9"-6"16,2 7-5-16,-10 0 0 0,1 3-10 16,-15 3-76-16,11 4 0 15,3 9 0-15,-3 12 0 16,-3 10 0-16,-5 6 0 15,-6 10 0-15,-2 9 0 0,-4 15 0 16,-2 5-14-16,-6-7-57 16,6 16-13-16,-5-8-2 15,9-1-5-15,-2-20-4 16</inkml:trace>
  <inkml:trace contextRef="#ctx0" brushRef="#br0" timeOffset="305932.5902">32404 2675 59 0,'0'6'88'0,"0"-6"-5"0,4 7-6 16,-4-7-5-16,0 0-2 15,9 3-66-15,-9-3-7 16,12 10-1-16,-4 0 0 16,3 2 2-16,-1 1 0 0,-2 0 2 15,-2 5 1-15,-1 3 3 16,-1-2 0-16,-4 1 0 15,-4-1 0-15,-5 6-1 0,1 0 1 16,0-1-1-16,-5-1-2 16,1-1 0-16,-7 1 0 15,-3-5 0-15,-1 4-1 16,-8-7 1-16,-4-1 1 0,-3-2-1 15,-5 1 1-15,-2-4-2 16,1-2 1-16,5-1-1 16,4-2-5-16,8-1-13 15,6 3-38-15,11-6-20 0,10-7-4 16,14-11-4-16,13-3-5 15</inkml:trace>
  <inkml:trace contextRef="#ctx0" brushRef="#br0" timeOffset="306310.6279">32751 2638 56 0,'17'6'87'0,"-17"-6"-6"16,6 10-6-16,-6-10-5 0,-6 5-3 15,0-13-64-15,-2 8-10 16,-5 6 0-16,-5 3 0 16,-1 2 5-16,-2 1 1 15,1 1 4-15,-5 4 3 0,-2 0 0 16,4 0 0-16,-4-1 0 15,5 4 0-15,-1-1-2 16,2 2-1-16,-2 5-1 16,5-3 2-16,-3 1-1 0,5-2 3 15,3 7 0-15,1-1 1 16,8 3-1-16,4-1 1 15,4-1-2-15,8 6-5 16,5-1-3-16,1 4-12 0,5-5-30 16,4 0-36-1,6 0-1-15,-8-7-5 0,4 0-5 16,-9-10 2-16</inkml:trace>
  <inkml:trace contextRef="#ctx0" brushRef="#br0" timeOffset="308972.8942">32359 8658 75 0,'0'0'82'0,"2"11"-4"16,-2-11-2-16,0 0-2 15,-2 18-28-15,2-18-36 0,0 8-3 16,12 1-2-16,3 0-1 16,3 3-3-16,3 0 0 15,0 1-1-15,-1 1-1 16,1-1 1-16,-5-1 1 0,-5 1 0 15,-5-3 1-15,-6 3 2 16,0 3-1-16,-6 1 1 16,-3-1 0-16,-1 3 0 0,-4 0 0 15,-3 3-1-15,-6 1-1 16,-1 1 0-16,-3-1 0 15,0 1-2-15,-4-2-3 16,0-1-3-16,-2-4-5 0,8-3-9 16,0 1-29-16,4-10-29 15,15-4-3-15,4-6-3 16,10-8-3-16</inkml:trace>
  <inkml:trace contextRef="#ctx0" brushRef="#br0" timeOffset="309359.9329">32776 8717 51 0,'21'-6'83'0,"-2"2"-3"0,-9 0-4 15,0 0-5-15,-10 4 1 16,-12-4-66-16,12 4-5 15,-6 0 1-15,-1 0-2 16,-3 6 0-16,-4 0 2 0,-1 5-1 16,-8 0 1-16,5 2 0 15,-9 0 0-15,6 2 1 16,-6 0 0-16,5 0-1 15,-1-1 0-15,4 0 0 0,-1 3-1 16,3-1 1-16,1 4-1 16,3-3 0-16,1 3-1 15,-1 1 1-15,3 3 0 16,2-2 1-16,2 0 2 0,3 0-1 15,-1 3 2-15,4-2 1 16,11 3-1-16,9 0-1 16,5 1-5-16,14 4-16 0,9 0-58 15,4-5-4-15,6 1-4 16,-9-10-5-16,-1 1-5 15</inkml:trace>
  <inkml:trace contextRef="#ctx0" brushRef="#br0" timeOffset="320552.0519">25368 3325 30 0,'2'14'63'0,"-2"-14"3"0,0 0-3 16,0 0-3-16,10-8-39 15,-10 8-14-15,6-11 4 16,-6 11 4-16,7-10 1 16,-7 10 2-16,0 0 1 0,0 0 1 15,0 0 2-15,-5 3-1 16,-1 9-4-16,2-1-6 15,-2 0-3-15,0 5-3 16,2 0-2-16,-1 0-2 0,3-3 0 16,-2-1 2-1,0-3-1-15,4-9 2 0,-12 11-2 16,5-10 0-16,-3-1-2 15,0-4 0-15,-3-5 0 0,3-1 0 16,2-2 0-16,4 0 0 16,2-1 0-16,2-1 0 15,4-1 0-15,4 6 0 0,4 2 0 16,3 1 0-16,-3 4 0 15,3-1 0-15,-3 3 0 16,-2 0 0-16,1 5 0 16,-5 2 0-16,-4 3 0 0,-2 5 0 15,0 2 0-15,-8 2 0 16,-7 4 0-16,-1 3 0 15,-3-3 0-15,-2-3 0 16,3 1 0-16,-1-4 0 0,5-8 0 16,1-6 0-16,13-3 0 15,-2-17 0-15,6-8 0 16,7-4 0-16,3-8 0 15,-1 4 0-15,1-1 0 0,-1 3 0 16,-1 6 0-16,-4 6 0 16,-2 9 0-16,-6 10 0 15,0 0 0-15,9 0 0 16,-7 6 0-16,6 4 0 0,-4 2 0 15,4 3 0-15,1-1 0 16,-3 1 0-16,2-3 0 16,0-1 0-16,-5-2 0 0,1-3 0 15,-4-6 0-15,-2 11 0 16,0-1 0-16,2-10-10 15,-25 9-73-15,25 0-3 16,0-9 0-16,0 0-6 0,6-5-5 16</inkml:trace>
  <inkml:trace contextRef="#ctx0" brushRef="#br0" timeOffset="321508.1475">25182 4345 43 0,'-4'9'85'0,"-9"-5"0"16,1 2-2-16,-3-5-3 15,1 0-1-15,-3-1-65 0,5 0-6 16,4 1 0-16,-1 3-1 15,3 3-3-15,4 4-3 16,-4 3 0-16,2 4-2 16,0 4 2-16,-3 1 0 0,-1 4 1 15,2 1 0-15,0 3 1 16,-3 1 2-16,5 2-5 15,-2 5 0-15,6 1 0 16,2-2 0-16,4-2 0 0,9 0 0 16,1-7 0-16,3-10 0 15,4-3 0-15,4-16 0 16,-5-9 0-16,5-12 0 15,0-9 0-15,-2-8 0 0,0-6 0 16,-5-1 0-16,-1-2 0 16,0 2 0-16,-5 1 0 15,-6 5 0-15,1 3 0 0,-3 3 0 16,-4 3 0-16,0 0 0 15,-2 1 0-15,0 1 0 16,-4 3 0-16,-2 6 0 0,-3-3 0 16,-3 5 0-16,2 6 0 15,-3 4 0-15,1 4 0 16,-3 3 0-16,-1 7 0 15,5 5 0-15,-7 3 0 16,-1 8-67-16,7 5-20 0,-3-1-1 16,-3 0-5-16,-13-3-7 15</inkml:trace>
  <inkml:trace contextRef="#ctx0" brushRef="#br0" timeOffset="324209.4177">23071 4663 44 0,'-12'0'86'0,"3"0"-3"15,-1 0-4-15,10 0-6 0,-10-5 0 16,10 5-65-16,0 0-5 16,6 0 0-16,4 0 0 15,7 2-1-15,1 1 3 0,9 1 1 16,4 1 2-16,9-3 0 15,1 1 1-15,9 1-1 16,7-1 0-16,1-2-6 16,8-1-2-16,3 0 0 0,3 0 0 15,0 2 0-15,3 2 0 16,-1 0 0-16,-6 3 0 15,3 0 0-15,-5 1 0 16,-2-1 0-16,-4-2 0 0,-4 0 0 16,0-4 0-16,-5-1 0 15,-7-6 0-15,-1-1 0 16,-8-6-25-16,-8-1-46 15,-4 0-15-15,-13-1-1 0,-8 3-6 16,-14-3-1-16</inkml:trace>
  <inkml:trace contextRef="#ctx0" brushRef="#br0" timeOffset="324648.4616">23418 4515 67 0,'-8'8'95'16,"-2"-4"-6"-16,4 3-6 15,-7-4-3-15,1 2-3 16,-7-5-62-16,1 8-21 15,-7 2-2-15,-2 4-2 0,-2 0 2 16,-4 2-2-16,-4 1 1 16,-5 0 2-16,-3-2 2 15,-5-2 3-15,3 0 5 0,-3-1 4 16,5-4 2-16,1 0 3 15,3-1 0-15,10-2 0 16,4-2-1-16,8-1-7 16,5 0-4-16,6 0 0 0,8-2 0 15,4 6 0-15,4 1 0 16,11 0 0-16,8 1 0 15,-1 6 0-15,16 2 0 0,3 2 0 16,9-1 0-16,10 7 0 16,6-3-23-16,7 1-59 15,8 2-5-15,-7-11-1 16,1-1-7-16,-13-7-5 0</inkml:trace>
  <inkml:trace contextRef="#ctx0" brushRef="#br0" timeOffset="326275.6243">26064 4682 24 0,'-12'0'56'0,"2"-4"0"15,-3-2 3-15,-1-3 3 16,-17 3-36-16,16 1-5 0,5 0 0 16,0 3 3-16,3 0 1 15,-1 1 0-15,8 1-3 16,0 0-5-16,0 0-4 15,0 4-3-15,4 1 0 0,9 1-1 16,1 1 0-16,7 2 1 16,4-1 0-16,6-2-8 15,6 1-2-15,2 1 0 0,4-2 0 16,5 2 0-16,0-1 0 15,5 0 0-15,3 2 0 16,6 0 0-16,0 1 0 16,6-4 0-16,3-2 0 15,1 1 0-15,0-3 0 0,-1-2 0 16,-5 0 0-16,-6 0 0 15,-4-3 0-15,-11 1 0 0,-6 2 0 16,-12-2 0-16,0 2-15 16,-15 8-55-16,-1-12-15 15,-1-4-1-15,-10-6-6 16,2 1-3-16</inkml:trace>
  <inkml:trace contextRef="#ctx0" brushRef="#br0" timeOffset="326600.6567">27061 4555 56 0,'-11'-6'91'0,"11"6"-4"15,-12-5-4-15,12 5-2 16,0 0-3-16,0 0-65 16,8-8-7-16,7 8-2 0,3 1-2 15,3 5-1-15,8 3 0 16,2 5 0-16,0 1-1 15,4 2 0-15,0 2-1 0,-2 2 1 16,2 0 1-16,-6-2 0 16,0 0-1-16,-4-1 0 15,-4-3 2-15,-5 2 0 16,-3 0 0-16,-9 4-2 0,-6 1 0 15,-11 7-2-15,-9 5-2 16,-14 2-3-16,-11 6-8 16,-13 2-38-16,-8 9-28 15,-13-5 0-15,1-1-6 0,-11-13-3 16,10 0 2-16</inkml:trace>
  <inkml:trace contextRef="#ctx0" brushRef="#br0" timeOffset="333674.3641">20589 5993 59 0,'0'0'81'0,"0"0"-7"16,6 6-2-16,-6-6-3 15,6 6-22-15,-6-6-42 16,6 11-5-16,0-2 1 0,1 4 3 16,1 4 3-16,2 8 0 15,-2 6 0-15,1 5 1 16,-5 5-1-16,0 6-2 0,0 1-5 15,2 1-12-15,-4-3-20 16,2-6-42-16,3-3-4 16,1-15-6-16,0-7-4 15,-8-15 3-15</inkml:trace>
  <inkml:trace contextRef="#ctx0" brushRef="#br0" timeOffset="333906.3873">20851 6059 46 0,'4'-16'90'16,"2"6"-4"-16,-6 2-4 15,0 8-3-15,-6-1-4 16,-33 6-60-16,20 6-13 0,5 8-2 16,-7 7-1-16,0 7 0 15,-3 5-4-15,-3 9-3 16,-4 1-9-16,2 6-18 0,4 7-31 15,-6-7-13-15,2 0-5 16,2-10-4-16,9-9 3 16</inkml:trace>
  <inkml:trace contextRef="#ctx0" brushRef="#br0" timeOffset="334116.4083">20870 6304 73 0,'29'0'92'0,"-9"-2"-2"16,-1 2-7-16,-7 0-1 15,1 3-2-15,-13 6-72 16,10 5-7-16,2 7-2 0,-1 4 0 16,-1 6-1-16,0 8-1 15,1 4 0-15,-5-1-4 16,-2-1-7-16,4-1-8 0,-4-3-21 15,1-8-37-15,3-2-2 16,-2-13-5-16,4-7-4 16</inkml:trace>
  <inkml:trace contextRef="#ctx0" brushRef="#br0" timeOffset="334339.4306">21192 6323 49 0,'2'-18'93'0,"-2"9"-4"15,-6 9-6-15,-8 4-1 16,-3 9-3-16,-4-2-58 15,1 18-17-15,-7 4-3 16,0 9-3-16,-4 4 0 0,0 5-3 16,-4 2-4-16,4 1-7 15,-4-1-13-15,2-9-33 16,8-3-18-16,0-17-3 0,10-7-6 15,3-17 2-15</inkml:trace>
  <inkml:trace contextRef="#ctx0" brushRef="#br0" timeOffset="334555.4522">21080 6484 29 0,'29'-6'87'16,"-6"3"0"-16,-2 3-3 0,-5 3-3 16,-1 5 0-16,-3 2-58 15,3 10-13-15,-1 4-1 16,9 5-3-16,-2 5-3 15,1 7-3-15,-1 0-8 0,-2 7-12 16,1-3-28-16,-9-6-32 16,3-3-4-16,-2-15-4 15,1-9-6-15</inkml:trace>
  <inkml:trace contextRef="#ctx0" brushRef="#br0" timeOffset="334728.4695">21471 6534 73 0,'-6'-6'93'0,"-2"9"-5"15,-5 10-5-15,3 7-1 16,-7-2-2-16,3 13-74 0,-7 0-10 16,3 6-6-16,-1-1-8 15,0 2-16-15,1 4-34 16,-7-9-13-16,4 3-6 15,-5-12-3-15,3 0 0 0</inkml:trace>
  <inkml:trace contextRef="#ctx0" brushRef="#br0" timeOffset="334937.4904">21438 6701 22 0,'37'-13'86'16,"-6"7"1"-16,-4 5-1 0,0 2-6 15,-2 9-24-15,-2 3-21 16,-1 5-13-16,5 8-11 15,-2-1-10-15,4 6-9 16,-2-2-7-16,-2 5-8 0,-3-7-10 16,-5 1-21-16,6-1-18 15,-11-9-12-15,3-1 0 16,-7-13 4-16</inkml:trace>
  <inkml:trace contextRef="#ctx0" brushRef="#br0" timeOffset="335145.5112">21897 6695 55 0,'-8'0'93'0,"-7"3"-3"16,1 7-6-16,-5 3-4 16,-1 3-1-16,-5 2-68 0,-4 11-10 15,-2-1-1-15,0 5-4 16,-2-1-2-16,4 5-7 16,-4-4-15-16,0-4-34 15,8-1-18-15,-2-12-1 0,8 0-9 16,-1-13 2-16</inkml:trace>
  <inkml:trace contextRef="#ctx0" brushRef="#br0" timeOffset="335378.5345">21878 6698 23 0,'23'1'91'0,"-4"11"-1"16,1 3-2-16,-7 2-6 15,-1 7 0-15,-4 8-57 16,5 3-11-16,3 8-6 0,1 4-4 15,0 3-5-15,-1 1-6 16,1 2-9-16,-1-5-10 16,-1-7-14-16,-1-9-29 15,5-2-12-15,-5-16-7 0,5-12-3 16,-5-13 6-16</inkml:trace>
  <inkml:trace contextRef="#ctx0" brushRef="#br0" timeOffset="335580.5547">22312 6811 65 0,'-8'-3'94'0,"-6"7"-4"16,-3 10-7-16,-6 3-2 16,-1 3-2-16,-9 2-72 15,0 7-8-15,-1 4-2 16,1 6-4-16,-2 4-5 0,-2 3-18 15,4 2-50-15,-4-10 0 16,10-2-5-16,0-12-5 16,4-9-1-16</inkml:trace>
  <inkml:trace contextRef="#ctx0" brushRef="#br0" timeOffset="335808.5775">22277 6993 71 0,'25'17'94'15,"-6"-3"-4"-15,-1 6-5 0,-5 1-3 16,-1 8-1-16,-12 4-76 16,8 7-5-16,3 7-1 15,1 5-4-15,-1 0-6 16,3 2-21-16,5 0-47 0,-7-15-3 15,7-3-4-15,-5-14-3 16,5-9-4-16</inkml:trace>
  <inkml:trace contextRef="#ctx0" brushRef="#br0" timeOffset="337063.703">22544 7089 14 0,'12'6'69'0,"-12"-6"6"15,0 0-2-15,0 0-2 0,0 0-31 16,0 0-25-16,0 0-2 15,0 0-2-15,0 0-2 16,-2 7-3-16,0 2-2 0,-8 3 0 16,-2 5 0-16,-9 4 1 15,-6 8 0-15,-6 0 0 16,-13 9-3-16,-5 4-4 15,-5 6-13-15,-4 10-40 0,-2-3-16 16,6-4-5-16,2-7-4 16,9-6-4-16</inkml:trace>
  <inkml:trace contextRef="#ctx0" brushRef="#br0" timeOffset="338898.8865">24003 8194 8 0,'0'0'67'16,"-16"0"0"-16,16 0-3 15,-10 0-1-15,5-12-22 0,5 12-29 16,-8-6-9-16,8 6-1 15,0 0 2-15,-4-9 1 16,4 9 3-16,-2-7 0 0,2 7 2 16,0 0 0-16,-10 0-1 15,1 1 0-15,3 7-4 16,-2 1-1-16,0 4-4 15,-1 3 0-15,3 2-1 0,2-1 1 16,4 4 0-16,0-3-1 16,4 2-1-16,0-7-1 15,7 1 0-15,1-6 0 16,0-4 0-16,1-4-1 15,1-4 2-15,-1-5 0 0,3-6 2 16,-5 1 3-16,1-5 2 16,-2 3 2-16,-1-1 1 15,-1 3-1-15,-4-2 2 0,0 6-1 16,-4-1 0-16,0 3-2 15,0 2-1-15,-2-1-3 16,2 7-2-16,-10-9-2 16,10 9-4-16,-13-2-4 0,13 2-12 15,-12 1-24-15,2 2-26 16,10-3-4-16,0 7-5 15,6-4-1-15</inkml:trace>
  <inkml:trace contextRef="#ctx0" brushRef="#br0" timeOffset="339705.9672">24390 8219 31 0,'-8'0'71'15,"-3"0"3"-15,-1 0-4 0,2 0-3 16,-1-3-38-16,3 3-13 16,0 0-6-16,2 0-4 15,-1 4-3-15,-1 0-1 16,4 2 0-16,-2 1 2 0,-3-1 0 15,5 2 2-15,-4 4 0 16,2 1 1-16,-2 6 2 16,-1 4-1-16,1 6 0 15,2 3-2-15,0 2-1 0,4-1-2 16,2-2-3-16,4-6-2 15,10-10-3-15,7-11-2 16,8-14-1-16,2-11 1 16,2-8 0-16,2-5 3 0,0-4 3 15,-8 0 2-15,-2 3 4 16,-4 4 2-16,-13 6 1 15,-2 8 3-15,-6 0-2 0,-4 4-1 16,-6 3-1-16,-3 4-2 16,-1 0-2-16,-3 5-2 15,1 1-5-15,1 1-4 0,3 8-11 16,-1-2-21-16,1 5-35 15,10 2-5-15,-2-4-3 16,4 1-4-16</inkml:trace>
  <inkml:trace contextRef="#ctx0" brushRef="#br0" timeOffset="340514.0479">24841 8570 35 0,'0'0'80'15,"-13"1"-1"-15,13-1-5 16,-12 0-6-16,6-5-3 16,22-5-57-16,-16 0-11 0,-4 1 0 15,4-1 1-15,-2 4 1 16,0-1 2-16,2 7 2 15,0 0 1-15,-10-5 2 0,5 8-1 16,-3 3 0-16,0 4-2 16,-5 3-1-16,1 5-1 15,0-2 1 1,-5 6 0-16,3 6 2 0,1-2-1 0,3 2 2 15,4 0-2-15,4-1 1 16,2-1-1-16,6-6-2 16,10-5 0-16,3-8-1 15,6-6-1-15,2-6 0 0,2-14 0 16,0-1 0-16,-1-8 1 15,-3-2 0-15,-4-1 2 16,-5 2 1-16,-3 1-1 16,-5 0 1-16,-6 5 1 0,-2 2-1 15,-4 6 0-15,0 1-2 16,-6 2-1-16,-3 0 0 15,3 2-1-15,-3 3-3 16,1 2-7-16,2 4-32 0,-1-7-33 16,11 8-2-16,-8-15-5 15,10 6-3-15,0-9-2 16</inkml:trace>
  <inkml:trace contextRef="#ctx0" brushRef="#br0" timeOffset="341207.1173">25339 8210 18 0,'-6'9'75'0,"-3"1"-1"0,-3-5-1 16,2 2-5-16,-3-2-1 15,3 0-55-15,-1 2-8 16,3 2 0-16,2 2 1 15,0 2 0-15,2 0 1 0,0 3-1 16,4 0 0-16,0 6-1 16,0-3-1-16,4 2-3 15,2-1-2-15,4-3-1 0,-2-3-1 16,3-2 0-16,-1-2 1 15,3-9 1-15,-1-1 1 16,2-1 2-16,1-11 0 16,1-3 0-16,3-5 0 0,2-3 2 15,4-5 1-15,-5-3 2 16,3 1 2-16,-4-3 2 15,-5 3 2-15,-8 3 2 16,-2 2-2-16,-6 5 1 0,-12 2-3 16,-5 5-4-16,-1 4-6 15,-7 4 0-15,2 2 0 16,0 2 0-16,2 2 0 15,7 4-16-15,5 0-9 0,11-5-23 16,5 13-33-16,5-9-3 16,11 1-4-16,-1-3-4 15</inkml:trace>
  <inkml:trace contextRef="#ctx0" brushRef="#br0" timeOffset="341639.1605">25814 8249 45 0,'17'5'86'16,"-7"-5"-3"-16,-2 2-5 0,-8-2-2 16,4-5-2-16,-4 5-61 15,0-7-10-15,0 7-2 16,-8-7-1-16,2 4 0 0,-4 3 0 15,-1 0-1-15,-1 4 2 16,-3 4 0-16,-1 5 2 16,1 4 0-16,1 4 1 15,2 1-1-15,3 7-1 0,5 0-1 16,4 0-2-16,4-3 0 15,9-6-1-15,5-7 0 16,7-9 1-16,2-6 1 16,6-15 0-16,0-6 3 0,0-4 2 15,-2-6 1-15,-4 0 2 16,-4 2 1-16,-7 1 2 15,-5 3-11-15,-5 3 0 16,-6 3 0-16,-6 2 0 0,-3 3 0 16,-3 6 0-16,-4 1-10 15,-5 6-73-15,6 3-3 16,-1 1-3-16,8 4-5 0,-1-5-4 15</inkml:trace>
  <inkml:trace contextRef="#ctx0" brushRef="#br0" timeOffset="343371.3337">27947 7261 44 0,'3'7'86'0,"1"4"-2"15,-2 0-6-15,-2-1-2 16,0 2-1-16,-21 6-61 15,19-1-9-15,4 8-2 0,4 5 0 16,5 6 1-16,3 3-1 16,3 5-1-16,1-1-3 15,1 2-5-15,-1-4-8 16,-1-3-23-16,2-4-39 0,-7-12-2 15,2-8-6-15,-1-14-4 16,-3-12 2-16</inkml:trace>
  <inkml:trace contextRef="#ctx0" brushRef="#br0" timeOffset="343641.3606">28177 7193 78 0,'0'0'92'0,"0"7"-5"16,-6 1-7-16,-3 1-1 15,-5-1-2-15,-3 4-74 0,-3 3-4 16,-1 6-1-16,0 4 0 16,-5 8 0-16,-1 5 0 15,0 9-1-15,-4 1-2 16,-2 5-5-16,0-6-7 0,4-3-27 15,8-3-32-15,0-15-3 16,15-12-5-16,6-14-3 16,4-17 5-16</inkml:trace>
  <inkml:trace contextRef="#ctx0" brushRef="#br0" timeOffset="343855.3821">28167 7003 87 0,'12'2'95'15,"-12"-2"-8"-15,4 10-5 0,-4-10-1 16,8 7-2-16,1 6-79 16,5 2 0-16,3 6-2 15,5 4 0-15,5 3 2 16,2 6-4-16,2-1-10 0,0-6-37 15,0 0-30-15,-6-7 1 16,2-8-8-16,-6-11-4 16,-5-4 0-16</inkml:trace>
  <inkml:trace contextRef="#ctx0" brushRef="#br0" timeOffset="344084.405">28504 6866 44 0,'2'-7'97'0,"-2"7"-7"16,0 0-5-16,0 10-3 15,-5-2-4-15,-7 8-45 0,-7-1-35 16,1 7-4-16,-5 5-1 16,-4 4 1-16,0 6 0 15,-4 1 0-15,2 7 2 16,-2-2 1-16,0 1-2 0,2-2-7 15,1-4-23-15,-3-7-39 16,14-4-3-16,5-13-5 16,12-14-5-16,-7-8 0 0</inkml:trace>
  <inkml:trace contextRef="#ctx0" brushRef="#br0" timeOffset="344292.4258">28506 6895 84 0,'16'0'95'0,"-1"2"-5"15,-5 3-7-15,0 4 0 0,-4-2-7 16,5 10-76-16,1 1 0 16,5 7 0-16,1 4 0 15,9 2-3-15,-4-2-23 16,6-2-28-16,2-2-28 0,-6-9-1 15,2-6-8-15,-11-10-4 16</inkml:trace>
  <inkml:trace contextRef="#ctx0" brushRef="#br0" timeOffset="344538.4504">28826 6834 64 0,'0'-17'94'0,"2"5"-5"16,-2 4-4-16,0 8-4 15,0 0-2-15,-8 0-65 16,2 5-11-16,-1 8-1 0,-1 2-4 15,-2 7 1-15,-3 1 1 16,-3 3-1-16,-5 1 1 16,-2 3 0-16,1 4-1 15,-7 1-4-15,-2 0-10 0,2-4-31 16,10 2-34-16,-4-11-1 15,9-8-6-15,2-14-5 16,7-12 0-16</inkml:trace>
  <inkml:trace contextRef="#ctx0" brushRef="#br0" timeOffset="344738.4704">28909 6700 78 0,'37'7'93'15,"-6"6"-5"-15,4 3-3 16,-4 5-2-16,2-11-5 0,-4 25-74 15,6 6-5-15,2-3-12 16,1 4-47-16,3-1-21 16,-6-8-2-16,-2-13-6 15,-10-13-5-15,-2-7 6 0</inkml:trace>
  <inkml:trace contextRef="#ctx0" brushRef="#br0" timeOffset="344922.4888">29262 6677 76 0,'-14'-20'95'0,"3"7"-7"0,1 4-3 15,2 6-2-15,2 2-3 0,-1 5-76 16,-1 7-4-16,0 7 0 16,-5 10 0-16,1 10 0 15,-11 5-10-15,-6 10-69 16,-4 14-3-16,-16-1-1 0,-7 4-7 15,-14-7-4-15</inkml:trace>
  <inkml:trace contextRef="#ctx0" brushRef="#br0" timeOffset="346121.6086">18978 4982 68 0,'0'0'79'15,"-12"0"-3"-15,12 0-2 16,-8-4-3-16,-19 2-43 16,23 1-17-16,4 1-3 0,0 0 0 15,0 0 0-15,0 0 1 16,-7 10-1-16,5 6 0 15,2 7-1-15,0 4-1 0,0 13-1 16,2 8-2-16,0 9-1 16,3 10-2-16,-3 8 0 15,-2 4 0-15,0 10 0 16,2 4 0-16,-9 4-1 0,1 3 2 15,0 7-1-15,-2 1 0 16,0 3 1-16,1 3-1 16,-5 1 0-16,4 2 1 0,-3 3 0 15,3 3 1-15,0-4-1 16,2 4 0-16,4 0 1 15,-3-2 0-15,5 2-1 16,0-2 0-16,2-2-1 0,-2 2 1 16,0-2-1-16,0-1-1 15,-6 0 1-15,-2-1 0 16,-2-5 1-16,-1-3 1 15,1-7-1-15,2-6 1 0,-1-3-1 16,5-5 2-16,0-4-1 16,4-6-1-16,0-2 0 15,0 1-1-15,0-1 1 16,-2-2-1-16,-4-5 1 0,-4-3-1 15,-1-2 3-15,-1-6-3 16,-3-3 0-16,-3-5 0 16,1-6 0-16,3 0 0 0,-1-6 0 15,1-2 0-15,1-6 0 16,3-4 0-16,2-4 0 15,2-9 0-15,4-23-60 16,4-1-25-16,-2-25 1 0,0-15-8 16,-9-20-5-16,1-16 4 15</inkml:trace>
  <inkml:trace contextRef="#ctx0" brushRef="#br0" timeOffset="346872.6838">18968 4840 76 0,'-6'0'81'0,"-3"0"-4"0,9 0-5 15,-8-4-4-15,-13 2-46 16,21 2-16-16,0 0-4 15,0 0-1-15,3 9-1 16,1 0 1-16,-4 4 1 0,0 3 1 16,-9 6 0-16,-1 0 3 15,-2 6 0-15,-7 1 0 16,-8 8 1-16,-2 0 0 15,0 2 0-15,-2 1 1 0,2-4 0 16,0 1-3-16,7-5-3 16,-1-6-3-16,11-7-4 15,3-8-4-15,9-11-4 0,0-6-4 16,13-15-3-16,3-5 2 15,7-7 0-15,0-4 5 16,4-3 6-16,2 2 5 16,-1 0 6-16,-1 3 7 0,-2 8 1 15,-2 8 4-15,-2 5 1 16,-3 5 0-16,3 6-2 15,-5 3 0-15,1 3-1 0,-1 10 0 16,3 6-3-16,0 5-1 16,1 10-8-16,1 3-2 15,2 10 0-15,-3 0-9 16,-7 6-71-16,12-6-4 0,-11-6-2 15,-4-9-8-15,-10-19-3 16</inkml:trace>
  <inkml:trace contextRef="#ctx0" brushRef="#br0" timeOffset="347851.7817">17562 5567 63 0,'9'0'80'15,"-9"0"-3"-15,8-3-4 16,-8 3-1-16,2-24-26 15,2 28-35-15,4 11-4 0,5 6 0 16,1 6 1-16,7 6 1 16,4 7-1-16,1 0-1 15,3 9-1-15,2 3-2 16,0 1-1-16,-2 2-1 0,0 1-1 15,-6-6-5-15,-2-2-5 16,-3-5-10-16,-3-10-19 16,1-8-40-16,-12-16-2 0,-4-9-5 15,0-18-5-15,-4-7 9 16</inkml:trace>
  <inkml:trace contextRef="#ctx0" brushRef="#br0" timeOffset="348154.812">17856 5537 76 0,'4'8'96'16,"2"5"-6"-16,-4-3-6 15,2 2-3-15,-4 0-3 16,-4 2-74-16,-2 4-7 0,-2 8-3 15,-1 5 3-15,-3 6-1 16,-2 1 1-16,-9 6 2 16,0 0 1-16,-4 3 1 0,-2-3 0 15,0 2 2-15,0 0-2 16,3-2-3-16,1 0-8 15,6-1-16-15,7 1-41 16,-1-14-14-16,11-8-3 0,2-15-5 16,4-11-4-16</inkml:trace>
  <inkml:trace contextRef="#ctx0" brushRef="#br0" timeOffset="348577.8543">17972 5263 76 0,'4'14'94'0,"-2"-5"-7"15,-2 0-5-15,-4-2-2 16,4-7-1-16,2 6-75 15,10-2-4-15,7 0 0 16,8 0-2-16,4 2 0 0,2 2 1 16,4-1 0-16,-4 2 0 15,-4-3-1-15,-4 5 2 16,-5-1 0-16,-5 4 2 15,-9-1-1-15,-2 2 1 0,-4 2 1 16,-4 1-1-16,-2 0 1 16,-5 2-2-16,1 0 0 15,-4 1 0-15,1 1-1 16,-1 4 0-16,-1-1 2 0,1-2-4 15,4 0 4-15,-1 0-2 16,5-2 0-16,4-2 0 16,6-2 0-16,11-5 0 0,7-3-7 15,13-4-41-15,11 6-33 16,-3-7-1-16,5 2-5 15,-11-6-5-15,-4 0-4 16</inkml:trace>
  <inkml:trace contextRef="#ctx0" brushRef="#br0" timeOffset="361681.1645">25663 3944 25 0,'-6'-5'43'0,"6"5"2"0,-8-5-1 16,8 5-3-16,0 0 0 16,0 0-3-16,0 0-7 0,0 0-9 15,4-2-9-15,-4 2-5 16,8 4-1-16,-8-4 0 15,9 12-1-15,-5-1 0 16,-4 2 1-16,0 4-1 0,-7 2-1 16,-1 6-2-16,0 0-11 15,0 1-39-15,3 7-21 16,1-4-3-16,2-3-6 15,0-4-4-15</inkml:trace>
  <inkml:trace contextRef="#ctx0" brushRef="#br0" timeOffset="362471.2435">25926 3948 16 0,'0'0'86'0,"12"6"1"16,-12-6-5-16,8 1-5 16,-8-1 0-16,9-18-35 15,-9 18-38-15,16-3-3 0,-1 3-1 16,3 0 0-16,3 0 0 15,0 0 0-15,1 3 0 16,-3 2 0-16,0-1 0 16,-7 1 0-16,-2 1 2 0,-1 1-2 15,-7 2 2-15,-2 3 0 16,-2 1 0-16,-7 0 0 15,-1 0 0 1,-2 2 0-16,-3-1 0 0,1-1 0 0,-3 0-1 16,3-2 1-16,-1 2-2 15,3 1 0-15,-1 0 0 16,5-1 0-16,-2-1-1 15,6 1 2-15,0-1 0 0,4-3 1 16,4-1 0-16,10 0 1 16,3 1-1-16,8 2-7 15,3 0-43-15,14-4-31 0,9 3-3 16,-3-10-5-16,2 0-5 15,-13-9-2-15</inkml:trace>
  <inkml:trace contextRef="#ctx0" brushRef="#br0" timeOffset="364348.4312">27993 4156 13 0,'0'0'68'16,"0"0"3"-16,0 0 0 15,0 0-1-15,-12-6-30 16,12 6-25-16,0 0-1 16,0 0 0-16,0 0-2 0,0 0-4 15,0 0-1-15,0 5-2 16,0-5 1-16,2 12-1 15,0 0 2-15,-2 2-1 0,0 5 0 16,-4 1-3-16,-3 6 1 16,-1 4 0-16,-2 5-3 15,-5-1-2-15,3 2-5 16,-3 2-9-16,3-4-33 0,8 1-25 15,-4-7-4-15,6-6-6 16,-1-12-3-16</inkml:trace>
  <inkml:trace contextRef="#ctx0" brushRef="#br0" timeOffset="365010.4974">28162 4160 4 0,'0'0'81'0,"9"0"4"0,-9 0-5 16,0 0-6-16,0 0-1 15,4-7-44-15,-4 7-24 0,6 0-3 16,0 0-3-16,5 2-1 16,-1 2 0-16,2 3 0 15,1-1 1-15,-1 0 0 16,-2 0 1-16,-1 0 1 0,-3 1 1 15,-2 0 2-15,-4-7 0 16,2 11 0-16,-2-4 2 16,-4 0-2-16,-4 3 1 15,-1 1-1-15,1 2-3 0,-4 4-1 16,-1 1-1-16,-1 2-1 15,-3 1 0-15,3-2 2 16,-3 0 2-16,3-3 0 16,-1 0 2-16,3-6 0 0,4-2 0 15,0 1 1-15,3-1-2 16,5 1-1-16,0 0-2 15,9 2-3-15,-1 1-2 0,4 2-6 16,5 2-21-16,-7-2-45 16,15 0-2-16,2-10-2 15,4-3-7-15,-4-6 1 16</inkml:trace>
  <inkml:trace contextRef="#ctx0" brushRef="#br0" timeOffset="365654.5617">28570 4112 48 0,'0'5'89'0,"2"3"-4"0,0 0-6 15,0 2-3-15,-2 0-3 16,-8 4-61-16,3-1-15 16,5 6-1-16,-2 4 2 15,-2 3 2-15,-4 5 2 0,-4-1 0 16,-3 3 2-16,-1 2 0 15,-5-1 0-15,0 0-3 16,-1-2-7-16,5-2-20 16,7-3-50-16,1-12-1 0,11-8-6 15,5-15-3-15,11-9-4 16</inkml:trace>
  <inkml:trace contextRef="#ctx0" brushRef="#br0" timeOffset="365932.5896">28685 4124 70 0,'11'-3'95'0,"1"3"-6"0,-1-2-9 16,-1 2-4-16,-10 0-2 16,0 0-71-16,0 13-9 15,-2 0-2-15,-4-1 0 0,-3 6 2 16,-3-2 3-16,-1 3 4 15,1-2 1-15,0-2 1 16,-1-2 0-16,7-2 3 16,2 1-1-16,4-5 0 0,8 3 0 15,11-1-2-15,4 1-1 16,3-3 0-16,8 0-5 15,5 0-7 1,-4-2-12-16,-2-5-36 0,6 1-23 0,-14-2-3 16,-4-2-3-16,-13-7-5 15</inkml:trace>
  <inkml:trace contextRef="#ctx0" brushRef="#br0" timeOffset="366155.6118">28863 4128 44 0,'-12'-3'87'15,"4"3"-3"-15,-3 5-4 16,-1 2-5-16,-5 1-2 16,-1 3-64-16,1 8-7 0,1 0-2 15,-1 7 1-15,1 4 0 16,-1 5-1-16,2 3-6 15,3 6-10-15,0 5-39 0,-3-7-19 16,3 3-2-16,-1-13-7 16,5-1-6-16</inkml:trace>
  <inkml:trace contextRef="#ctx0" brushRef="#br0" timeOffset="366974.6938">29128 4210 61 0,'-2'9'93'0,"2"-9"-7"15,4 4-3-15,4-4-4 16,5-4-3-16,-1-1-66 15,4 2-12-15,3 2 1 0,0 0-1 16,-1 1 1-16,-5 1-1 16,-1 3 1-16,-6 0 1 15,-4 3 1-15,-2 3-1 16,-8-1 1-16,-2 4 1 0,-5-2 0 15,-1 5-1-15,-5 1-1 16,2 2 1-16,1-3 0 16,-1 0 0-16,3-1-1 0,1 1 1 15,5-4-1-15,2 1 0 16,1-4 0-16,5 1 1 15,0-1 0-15,2 0 0 16,2 3 1-16,5-4 0 0,5-3 0 16,2 2-1-16,7-4-5 15,6 2-8-15,2-5-21 16,0 0-44-16,10-7-5 15,-8-4-4-15,4 0-5 0,-8-9-1 16</inkml:trace>
  <inkml:trace contextRef="#ctx0" brushRef="#br0" timeOffset="367337.7301">29421 4188 78 0,'9'2'94'0,"-9"-2"-4"0,0 0-8 16,0 0-1-16,0 0-4 15,0 0-75-15,-5 11-5 16,1-5-2-16,-2 3 2 0,2 4 1 16,-4 6 1-16,2 3 0 15,-1 6 3-15,1 1-1 16,0 2 1-16,0 1 1 15,4 0-1-15,0-3-1 0,6-5 0 16,2-5-1-16,10-9-4 16,5-9-6-16,12-10-9 15,6-10-7-15,5-12-2 16,-1-7 1-16,-1-3 5 0,-5-2 6 15,-10 2 11-15,-7 2 7 16,-11 5 8-16,-11 8 8 16,-17 6 0-16,-6 7-7 15,-8 9-16-15,-6 10-54 0,-7 4-14 16,1 11-5-16,-5-2-2 15,5 4-4-15</inkml:trace>
  <inkml:trace contextRef="#ctx0" brushRef="#br0" timeOffset="370366.0329">22292 4052 29 0,'-11'0'53'0,"3"-1"12"15,-4-1-24-15,4-1-9 0,-3 3 0 16,11 0 1-16,-8 0-1 16,8 0-1-16,0 0-7 15,4 5-8-15,8-2-6 16,3 1-3-16,1 0-1 0,3 1-1 15,6-1-3-15,0 2-4 16,0-2-7-16,1-1-13 16,1 0-23-16,-6-6-25 15,8-2-6-15,-4-6-3 0,-3-3 0 16</inkml:trace>
  <inkml:trace contextRef="#ctx0" brushRef="#br0" timeOffset="370623.0586">22581 3849 38 0,'-4'-9'86'0,"4"9"-4"0,-6-5-3 16,6 5-7-16,-8 0 1 16,8 0-60-16,-7 16-9 15,7-2-4-15,-2 8-3 16,0 5-1-16,0 5 2 0,-2 4-2 15,-4 3 1-15,0 3 0 16,-5-1 0-16,-1 2 0 16,-1-4-4-16,3-1-18 15,6 4-40-15,-3-19-7 0,11-4-5 16,11-14-5-16,3-8 0 15</inkml:trace>
  <inkml:trace contextRef="#ctx0" brushRef="#br0" timeOffset="371004.0967">22862 3891 77 0,'4'16'92'0,"-6"-5"-6"15,-2 5-7-15,-6-6-4 16,0 4-4-16,-5-4-76 0,1 4-8 15,-1 3 0-15,1 3 2 16,1 1-1-16,1-1 5 16,0 2 3-16,-3 0 4 15,5-1 4-15,1 3 2 0,1-4-1 16,4 1-2-16,4-1-4 15,0-5-6-15,10-5-6 16,7-7-10-16,2-6-9 0,3-13-1 16,3-4 1-16,-4-12 10 15,1-2 10-15,-5-7 16 16,-3 2 7-16,-5-2 14 15,-5 6 7-15,-4 2 1 0,0 3 0 16,-8 7-10-16,-3 0-15 16,3 9-25-16,0 9-51 15,-7-1-4-15,-3 7-6 16,-3 2-6-16,0 2-1 0</inkml:trace>
  <inkml:trace contextRef="#ctx0" brushRef="#br0" timeOffset="371430.1393">21630 4207 64 0,'0'0'85'16,"0"0"-4"-16,0 0-6 15,0 0-2-15,0 0-25 16,0 7-40-16,9-5-4 0,5 1-4 16,1 1 1-16,5 2-2 15,5 0-1-15,0 0-2 16,2-2-4-16,-2 1-5 15,1-3-7-15,-3-2-16 0,4 0-21 16,-10-8-18-16,5 1-4 16,-3-7 0-16</inkml:trace>
  <inkml:trace contextRef="#ctx0" brushRef="#br0" timeOffset="371689.1652">21976 4005 46 0,'0'10'88'15,"0"-1"-3"-15,-3 1-8 16,1 5-4-16,-6-3-2 0,-8 6-64 16,5 0-12-16,3 7 1 15,-4 3-1-15,1 6 0 16,-3 1 2-16,1 3 1 15,1 0-4-15,4 2-7 0,-1-5-22 16,3-6-30-16,4-1-8 16,2-12-4-16,4-6-6 15</inkml:trace>
  <inkml:trace contextRef="#ctx0" brushRef="#br0" timeOffset="371886.1849">22100 4008 62 0,'12'-1'88'15,"-2"2"-3"-15,-10-1-6 16,13 16-1-16,-11-6-4 0,2 11-67 16,-2 1-8-16,0 8 0 15,0 4 1-15,-2 10-5 16,-4 6-9-16,0-3-41 15,-4 8-21-15,-7-3-4 0,-1-7-5 16,-7-9-2-16</inkml:trace>
  <inkml:trace contextRef="#ctx0" brushRef="#br0" timeOffset="372538.2501">20206 4148 14 0,'-6'10'81'15,"0"-2"1"-15,6-8-5 0,-9 6-3 16,9-6-2-16,-26 0-54 16,26 0-11-16,6-1-1 15,4 0-1-15,9 0-1 0,1-1-1 16,3 2 1-16,4 0-2 15,4 1-5-15,-4 0-5 16,4 2-16-16,-2 0-34 16,-4-2-16-16,1 0-6 0,-7-6-5 15,0-1 0-15</inkml:trace>
  <inkml:trace contextRef="#ctx0" brushRef="#br0" timeOffset="372786.2749">20527 3970 38 0,'0'0'84'16,"-7"3"-3"-16,1 4-3 16,-4 4-5-16,-1 0 0 15,-1 4-64-15,4 10-7 0,-1 2-2 16,1 7 1-16,2 3-1 15,0 4-1-15,-5 2-3 16,5 4-6-16,-4-1-9 16,4-7-29-16,6 3-24 15,0-10-4-15,0-7-6 0,2-16-2 16</inkml:trace>
  <inkml:trace contextRef="#ctx0" brushRef="#br0" timeOffset="373154.3116">20679 4034 63 0,'15'-10'93'15,"-7"-2"-5"-15,-2 6-6 16,-6 6-4-16,0 0-3 16,-10 2-69-16,4 13-10 15,0 2-4-15,-1 4-2 0,-1 4-1 16,2 6 0-16,4-1 0 15,-2-2-1-15,4-4 0 16,0-4 3-16,2-3 3 16,6-6 2-16,2-5 2 0,5 0 1 15,-1-2 1 1,3 1 3-16,-1 3 1 0,3-1 0 15,-7 3-1-15,1 3 1 16,-5 3 0-16,-4-1 0 0,-4 1 2 16,-2 2-1-16,-8 0 0 15,-3-1-1-15,-1 0-2 16,-9 0-4-16,5-2-6 15,-5-5-20-15,4-2-43 0,-1-8-5 16,3-6-4-16,-4-12-4 16,11-4 1-16</inkml:trace>
  <inkml:trace contextRef="#ctx0" brushRef="#br0" timeOffset="373298.3261">20684 4038 54 0,'18'4'87'0,"9"2"-4"16,4-2-4-16,10 2-14 15,1 7-62-15,9-11-75 16,9-2-6-16,-2-1-5 0,6-5-4 16</inkml:trace>
  <inkml:trace contextRef="#ctx0" brushRef="#br0" timeOffset="384631.4593">22422 7136 25 0,'8'-2'44'0,"-8"2"-18"15,4-8-5-15,-4 8 0 16,5-6 5-16,-5 6-1 0,0-7-4 15,0 7-3-15,0 0-4 16,0 0-2-16,0 0-2 16,10 6-6-16,-2 6-7 15,3 1-6-15,1 4-6 0,0 4-4 16,1-3-2-16,-3 0 0 15,-2-4 7-15,-4-3 4 16,-4-2 11-16,0-9 12 16,-8 3 11-16,0-3 12 0,-4-7 5 15,-1-1 0-15,1-2-3 16,-1-2-4-16,5 0-10 15,4-1-4-15,4 3-6 16,0-3-9-16,14 4-13 0,1 4-29 16,-1 1-38-16,19 4-5 15,-8 0-2-15,0 2-5 16</inkml:trace>
  <inkml:trace contextRef="#ctx0" brushRef="#br0" timeOffset="387653.7615">29157 6799 11 0,'-11'-8'38'0,"3"2"-14"0,4-2-9 15,0 0-1-15,4-2 1 16,0 2 1-16,0-1-1 15,0 0 2-15,4 0 5 16,-2 2 2-16,-2 7 4 0,2-10 1 16,-2 10-2-16,0 0-4 15,0 0-1-15,-4-4-5 16,-2 4-3-16,-5 6-6 0,1 0-2 15,0 2-4-15,-5-1 1 16,3-1-2-16,0 0 0 16,1-2 0-16,3-2-1 15,0-2 0-15,1-3-1 0,3-4 1 16,4-2 0-16,0-2 0 15,2-2 1-15,3 3 1 16,1-3 0-16,0 4 0 16,-2 3 1-16,-4 6-1 0,10-6 0 15,-10 6 0-15,0 0-1 16,5 9-1-16,-5 0 0 15,0 0 0-15,0-1 1 16,-5 0-1-16,-1 0 0 0,4-2 1 16,2-6-1-16,-6 11 1 15,6-11-4-15,0 0-6 16,-6 7-17-16,6-7-38 0,2 11-6 15,-2-1-6-15,6 1-4 16,-6-11 2-16</inkml:trace>
  <inkml:trace contextRef="#ctx0" brushRef="#br0" timeOffset="395919.588">18191 4843 5 0,'-25'-20'70'0,"-4"2"7"0,-6 2 5 16,-7 4-15-16,-1-1-15 15,0 2-7-15,3 3-8 16,1-2-9-16,6 4-8 16,2 3-7-16,4 3-6 0,0 3-5 15,2 11-2-15,-1 8-2 16,-3 9-2-16,-2 13 0 15,-5 6 1-15,1 13 0 16,-2 6 0-16,-4 10 2 0,4 7 1 16,1 11 2-16,7 8 2 15,3 12 1-15,5 7 0 16,9 4 1-16,9 4-2 0,6-3-4 15,13-2 0-15,9-12 0 16,4-14 0-16,14-11 0 16,3-20 0-16,7-18 0 15,5-17 0-15,4-15 0 0,4-20 0 16,3-16 0-16,3-19 0 15,-2-18 0-15,5-17 0 16,-1-16 0-16,-4-15 0 16,-3-12 0-16,-5-9 0 0,-9-11 0 15,-9-6 0-15,-13-4 0 16,-17-5 0-16,-14 0 0 15,-12 4 0-15,-19 7 0 0,-15 11 0 16,-7 17 0-16,-16 17 0 16,-5 23 0-16,-11 21 0 15,0 29-3-15,-8 19-42 16,5 27-41-16,7 19-1 0,4 11-2 15,11 6-5-15,4-2-1 16</inkml:trace>
  <inkml:trace contextRef="#ctx0" brushRef="#br0" timeOffset="396974.6935">32818 8280 36 0,'0'0'81'0,"0"0"-2"0,-5 0-5 15,5 0-4-15,-10 1-1 16,2 3-59-16,-5 1-12 15,-3 6-1-15,-9 0-1 0,-4 10 1 16,-4 9 1-16,-6 8 1 16,-9 10 2-16,-3 8 3 15,-3 8 2-15,-2 5 1 0,0 7-1 16,5 2 1-16,-3-2-1 15,4-1 2-15,7-5-1 16,6 1 1-16,8 1-1 16,2 3 0-16,6 6 2 0,7 2 0 15,10 5-2-15,8 3-1 16,18-2-4-16,20-8-2 15,18-13 0-15,26-20-2 16,10-24-10-16,23-23-7 0,3-19-2 16,5-21 2-16,-6-13 4 15,-15-13 3-15,-13-3 3 16,-23-11 6-16,-12 1 6 15,-23-3 5-15,-8-1 3 0,-17-7-1 16,-8-6-7-16,-4-2-9 16,-8-6-18-16,-21 1-47 15,10-2-3-15,-16-1-4 16,-6 0-5-16,-11 6 1 0</inkml:trace>
  <inkml:trace contextRef="#ctx0" brushRef="#br0" timeOffset="409191.9151">16952 8370 36 0,'13'-7'45'15,"5"2"1"-15,1-8-21 16,4 2-22-16,0-3-1 15,8 4-2-15,-5-3 1 16,10 2-1-16,-1 3 0 0,2-2 1 16,2 2-1-16,0-1 3 15,5 2-2-15,-3 0 1 16,7 2 3-16,-7-2 2 15,-2 2 3-15,7-1 4 0,-7 2-1 16,5 0 4-16,-3 0 1 16,4-1 1-16,3 2-1 15,-1 0-2-15,3 2-1 0,-2 0-1 16,3-2-2-16,1 1-1 15,0 0-2-15,1 0-1 16,1 0-2-16,2 1 0 16,0-4-3-16,2 1 0 0,0-3-1 15,1 2-1-15,3-1 0 16,-2 0 0-16,0-4 0 15,4 4-1-15,-4-3 0 16,2 2 0-16,0 2-1 0,2-2 1 16,3 0-1-16,-5 1 0 15,0 0 1-15,2-1 0 16,-2 1 1-16,0 0 0 15,2-3 1-15,-6 3-1 0,0-1 1 16,4 1 0-16,-2 1 0 16,2 0-1-16,0 1 0 15,0 1 0-15,2 0-1 0,0 0 0 16,-2 0 0-16,2 0 0 15,-2-2 0-15,0 1 1 16,0-1-1-16,0-3 0 16,-2-2 0-16,0 2 0 0,2-2 0 15,-2 3 0-15,2-1-1 16,2 4 1-16,2-3-1 15,0 4 1-15,2 0 0 16,-1 1-1-16,1-1 1 0,-2-1 0 16,-2 0 0-16,2-2 0 15,0 1 0-15,-2-1 0 16,-4 4 1-16,2-2-1 15,-2 3 1-15,0 0-1 0,6 2 0 16,-2-1-1-16,1 0 0 16,1 0-2-16,2 1 0 15,-2-4 0-15,2-2 1 0,-2 0 0 16,3 0 2-16,-3-3 0 15,-2 4 2-15,-2-2 0 16,-2 3 1-16,-2 0 0 16,4 2-1-16,-2 0 1 0,0 1-3 15,2-2 0-15,0 1-2 16,2-2 0-16,0 1 0 15,0-3 1-15,2-1 0 16,0 0 0-16,-2 1 1 0,-2-1 2 16,-2 0 1-16,-2 2-1 15,2-1 1-15,-2 2 0 16,0-1-1-16,2 3-1 15,-2-2 0-15,2 1 0 0,2-1-1 16,-2 2 1-16,6 1-1 16,-4 0 1-16,0-3 0 15,2 1 1-15,-2-2 0 16,4 3 0-16,0-5 0 0,0 0-1 15,2 2 2-15,1 2-2 16,1 1 1-16,-2 1-1 16,0 1 0-16,7 2 0 0,-1 1-1 15,1 1 2-15,1-1-4 16,3-4 2-16,-1 0 0 15,3 0 0-15,-1 0-1 16,3-4 1-16,0 0 1 0,-3 2-1 16,-3-1 2-16,4 2-2 15,-1-2 1-15,-1 4 0 16,-1-1-1-16,3-1 0 0,-3 2 0 15,3-2 0-15,2 1-1 16,-1 0 0-16,-1-2 1 16,0 0 0-16,1 0 0 15,-3 2 0-15,1 0 1 0,-1 0 1 16,-2 0-1-16,1 2 1 15,3 1-1-15,-3 0 0 16,1-2 0-16,3 0 0 0,1 3-1 16,4-4 0-16,0 0 0 15,-2 0 0-15,-1-1 1 16,3-3 0-16,-4 1-1 15,2-2 1-15,1 0 0 0,-1 0 0 16,2 2 0-16,0-3 0 16,4-1 0-16,-2 2-1 15,6 0 1-15,-2-1-1 16,2-1 0-16,-2-1 1 0,2-1-1 15,0-1 1-15,-2 0 1 16,4-2 0-16,0 0 0 16,0-2 1-16,3-1-1 15,1 1 0-15,0-1 0 0,3-2-1 16,1 2-1-16,-2 1 1 15,1 1-1-15,-1-1 0 16,5 0 0-16,-1 1 1 0,1 0 0 16,-1-1 2-16,1 0-1 15,-1-2 2-15,1 2 0 16,1-2-1-16,-3 0 1 15,1 2-2-15,-2 2 0 0,3-1-5 16,-1 3-3-16,3 3-8 16,-7 2-11-16,3-1-18 15,3 7-28-15,-9-1-11 16,1 0-4-16,-8 2-1 0,-4 1 3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cm"/>
          <inkml:channel name="T" type="integer" max="2.14748E9" units="dev"/>
        </inkml:traceFormat>
        <inkml:channelProperties>
          <inkml:channelProperty channel="X" name="resolution" value="684.58545" units="1/cm"/>
          <inkml:channelProperty channel="Y" name="resolution" value="1213.09827" units="1/cm"/>
          <inkml:channelProperty channel="F" name="resolution" value="1.41944" units="1/cm"/>
          <inkml:channelProperty channel="T" name="resolution" value="1" units="1/dev"/>
        </inkml:channelProperties>
      </inkml:inkSource>
      <inkml:timestamp xml:id="ts0" timeString="2017-03-23T19:35:54.7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1941 1384 42 0,'-10'-21'79'0,"-1"7"3"15,1-3-1-15,0 2-2 16,1 2-30-16,-1 3-26 15,4 1-4-15,0 1-7 0,6 8-1 16,-15 0-5-16,9 9-2 16,-4 1-4-16,-1 8-1 15,-11 30 0-15,-1 12 0 0,-2 9 2 16,-8 7-1-1,-2-3 2-15,8 5-1 0,4-12 1 16,11-26 0-16,8-11 1 16,10-13-2-16,21-9-1 0,16-7-2 15,3-3-2-15,9 4 1 16,7-1 1-16,-4 0 0 15,0 9-2-15,-8 6 3 16,-11 6 1-16,-8 8 3 0,-4 3 4 16,-15 5 0-16,-7 5 2 15,-5 1-2-15,-13 4-7 16,-10 7 0-16,-3 1 0 15,-10 4 0-15,-9 3 0 0,-7-2 0 16,-4-5 0-16,-1-2 0 16,-8-7 0-16,8-10 0 15,-1-9-44-15,6-14-40 0,4-14-4 16,7-28-5-16,8-15-1 15,0-19-2-15</inkml:trace>
  <inkml:trace contextRef="#ctx0" brushRef="#br0" timeOffset="217.0217">1433 1526 100 0,'14'-30'103'0,"-2"1"-10"15,7 6-5-15,-2-2-1 16,9 9-47-16,3 1-40 15,6 10 0-15,7 0 0 0,7 5 0 16,-1 7 0-16,6-1-75 16,-9 14-15-16,59 6 1 15,1-3-6-15,-4 2-5 16</inkml:trace>
  <inkml:trace contextRef="#ctx0" brushRef="#br0" timeOffset="400.04">2559 2235 106 0,'31'41'104'16,"-12"-13"-8"-16,6 6-5 0,-9-11-5 15,3 3-58-15,-11-14-31 16,11 14-88-16,5 4-2 15,-3-4-4-15,4 2-6 16,-7-13-1-16</inkml:trace>
  <inkml:trace contextRef="#ctx0" brushRef="#br0" timeOffset="812.0812">3996 1010 91 0,'16'-10'95'0,"11"1"-3"0,-19 22-5 15,-1 12-3-15,-3 7-22 16,-4 25-62-16,-4 42 0 16,-11 2 0-16,1 18 0 0,-11 16 0 15,6 11 0-15,-3-3 0 16,5-15 0-16,-6-24 0 15,5-21 0-15,-1-5 0 16,7-22-12-16,-1-24-74 0,3-32 1 16,2-19-4-16,-3-42-7 15,-1-21-5-15</inkml:trace>
  <inkml:trace contextRef="#ctx0" brushRef="#br0" timeOffset="1184.1183">3551 1004 88 0,'-12'-61'96'0,"4"11"-1"16,4 4-11 0,8 10 1-16,-4 36-22 0,16-18-63 15,1 1 0-15,14 13 0 16,37 8 0-16,-18 25 0 15,-5 0 0-15,5 6 0 16,-3 5 0-16,3 4 0 0,-1-5 0 16,36 67 0-1,4 12 0-15,-21 21 0 0,-31-1 0 16,-22-1 0-16,-25-6 0 15,-23-4 0-15,-15-7 0 0,-14-5 0 16,-4-3 0-16,-11-2 0 16,-3-10 0-16,-3-8 0 15,0-13 0-15,7-6 0 0,4-16 0 16,14-11 0-16,6-9-48 15,15-27-40-15,16-9-2 16,11-17-8-16,12-10-5 16</inkml:trace>
  <inkml:trace contextRef="#ctx0" brushRef="#br0" timeOffset="1669.1669">4223 1917 84 0,'44'-4'103'0,"-9"-2"-8"15,-6 6-4-15,-11 4-6 0,-5 2-32 16,-11 7-53-16,0 8 0 16,-2 6 0-16,0 7 0 15,0 11 0-15,0 5 0 16,0 7 0-16,0 3 0 0,0 4 0 15,0-4 0-15,4-9 0 16,0-7 0-16,2-3 0 16,5-12 0-16,1-13 0 15,5-13 0-15,5-21 0 0,11-19 0 16,5-10 0-16,5-15 0 15,7-15-6-15,-1-1-7 16,-3-4 4-16,-3 10 2 16,-6 12 8-16,-10 13 8 0,-8 15 4 15,-7 6-1-15,-4 17-12 16,-8 9 0-16,0 0 0 15,5 15 0-15,-5 5 0 0,-5 7 0 16,1 6 0-16,0 16 0 16,2 2 0-16,0 6 0 15,2 6 0-15,2-9 0 0,6 4 0 16,9-6 0-16,1-7 0 15,11-15 0-15,0-12 0 16,9-13-30-16,3-9-58 16,-2-14-4-16,5-8-2 15,-9-17 0-15,2-6-8 0</inkml:trace>
  <inkml:trace contextRef="#ctx0" brushRef="#br0" timeOffset="2101.2101">5414 1822 98 0,'4'-10'107'16,"-4"0"-9"-16,-8 2-4 15,-7 6-5-15,-3 1-64 0,-1 5-25 16,-6 6 0-16,2 9 0 16,1 8 0-16,3 17 0 15,0 9 0-15,3 7 0 0,1 9 0 16,7 1 0-16,4 5 0 15,4-6 0-15,0-5 0 16,4-10 0-16,4-12 0 16,9-14 0-16,2-20 0 0,7-16 0 15,1-26 0-15,13-16 0 16,3-13-19-16,0-12-9 15,-1-6 5-15,-7-2 9 16,-2 14 7-16,-14 3 14 0,-3 21 9 16,-12 8 6-16,-4 16 6 15,-2 14-10-15,-4 9-18 16,2 11 0-16,-4 3 0 0,1 14 0 15,3 3 0-15,4 11 0 16,0 2 0-16,2 2 0 16,7 0 0-16,3 0 0 15,7-7 0-15,14-7 0 0,-2-15-52 16,12-20-39-16,3-22-3 15,1-17-1-15,7-20-9 16</inkml:trace>
  <inkml:trace contextRef="#ctx0" brushRef="#br0" timeOffset="2385.2385">6187 1340 0 0,'25'-60'101'16,"-7"8"1"-16,-1-3-6 15,-3 14-3-15,1 7-6 0,-5 10-55 16,-4 14-32-16,-6 10 0 15,0 6 0-15,-16 47 0 16,-7 36 0-16,-14 17 0 16,-5 8 0-16,1 24 0 15,2 5 0-15,2-6 0 0,8-2 0 16,2-22 0-16,12-10 0 15,15-9 0-15,15-16 0 16,16-20 0-16,21-13 0 0,18-23-42 16,19-29-48-16,10-22-5 15,8-24-1-15,1-13-10 16</inkml:trace>
  <inkml:trace contextRef="#ctx0" brushRef="#br0" timeOffset="2869.2868">8335 745 85 0,'0'0'101'16,"20"-20"-5"-16,-1-2-13 15,-5 7 1-15,-1-1-22 0,-13 16-62 16,0 0 0-16,0 0 0 16,0 4 0-16,-6 59 0 15,-9-21 0-15,-6 13 0 16,-3 5 0-16,5-16 0 15,-39 99 0-15,-6 2 0 0,6 16 0 16,-4-14 0-16,10-1 0 16,1-6 0-16,14-26 0 15,20-29 0-15,5-6 0 16,12-9 0-16,4-5 0 0,14-17 0 15,7-9 0-15,10-13 0 16,5-10 0-16,7-7 0 16,7-13 0-16,4-17 0 15,6-7 0-15,2-6-91 0,-6-11-2 16,2-4-5-16,-4-8-2 15,-2-7-4-15</inkml:trace>
  <inkml:trace contextRef="#ctx0" brushRef="#br0" timeOffset="3100.31">8810 1713 90 0,'17'-17'105'0,"-7"1"-8"15,-2 7-5-15,-6 3-5 0,-2 6-47 16,0 0-40-16,-6 6 0 16,2 17 0-16,-4 8 0 15,-1 9 0-15,-1 14 0 16,-4 7 0-16,-3 10 0 0,1 5 0 15,-3 5 0-15,-2-11 0 16,9-2 0-16,-3-13 0 16,7-22-44-16,4-12-45 15,4-31-2-15,8-27-6 0,3-28-3 16,5-16 10-16</inkml:trace>
  <inkml:trace contextRef="#ctx0" brushRef="#br0" timeOffset="3266.3266">8820 1497 5 0,'9'-56'109'16,"1"-1"-9"-16,-2 0-6 15,3 12-4-15,-5 11-4 16,0 5-59-16,0 8-27 0,5 9 0 16,-3-4-69-16,0 28-22 15,0-1-2-15,-4 11-6 16,3 1-4-16</inkml:trace>
  <inkml:trace contextRef="#ctx0" brushRef="#br0" timeOffset="3716.3716">9079 1462 96 0,'35'26'106'0,"2"6"-7"16,-6 19-3-16,-4-1-5 16,-10 0-68-16,-11-12-23 15,-8-3 0-15,-2 5 0 16,-5 13 0-16,-1 5 0 0,-5-1 0 15,-3 5 0-15,-1-2 0 16,-6 1 0-16,-3-1 0 16,1-11 0-16,0-9 0 15,6-7 0-15,5-7 0 0,11-18 0 16,10-14 0-16,19-29 0 15,16-28 0-15,18-12 0 16,6-11-13-16,10-7-2 16,5-4 5-16,-7 7 7 0,-35 50 2 15,0-1 10-15,17-23 8 16,-29 41-1-16,0 3-16 15,-9 7 0-15,1 3 0 16,12 10 0-16,-15 16 0 16,-1 21 0-16,-13 16 0 0,0 19 0 15,-7 8 0-15,-3 16 0 16,-4-6 0-16,5-13 0 15,1-8 0-15,8-19-12 0,10-12-77 16,3-24-5-16,7-14-1 16,3-27-6-16,4-14 0 15</inkml:trace>
  <inkml:trace contextRef="#ctx0" brushRef="#br0" timeOffset="4102.4102">9976 1740 94 0,'27'-6'104'15,"-7"3"-4"-15,3 9-6 16,-8 9-5-16,5 8-59 0,-1-23-30 15,6 14 0-15,6-9 0 16,8 6 0-16,9-6 0 16,3-5 0-16,1-10 0 0,-5-14 0 15,1 0 0-15,-11-11 0 16,-4 9 0-16,-20 10 0 15,-7 0 0-15,4-8 0 16,-10 8 0-16,-6 9 0 16,-4-4 0-16,-1 1 0 15,-9-1 0-15,-3 11 0 16,-33 0 0-16,-10 9 0 0,-6 5 0 15,3 13 0-15,-5 1 0 16,10 10 0-16,6 13 0 16,23 2 0-16,12 1 0 0,9 4 0 15,10-1 0-15,4 1 0 16,14-6 0-16,9 0 0 15,4-12 0-15,16-17 0 16,5-13 0-16,18-10 0 0,0-15 0 16,-2-20-54-16,23-5-37 15,-2-17-2-15,1-1-8 16,-9 2-3-16</inkml:trace>
  <inkml:trace contextRef="#ctx0" brushRef="#br0" timeOffset="4522.4522">10941 1660 100 0,'13'-14'102'0,"-3"-14"-6"16,-2 0-2-16,-8 20-6 15,0-3-57-15,-4 5-31 0,-4 5 0 16,-17 8 0-16,-14 5 0 16,6 8 0-16,-13 9 0 15,3 10 0-15,4 8 0 16,-1 0 0-16,15-6 0 0,5 4 0 15,5 3 0-15,9 1 0 16,4-14 0-16,2 6 0 16,6-10 0-16,11-6 0 0,3-15 0 15,11-16 0-15,9-18 0 16,7-16 0-16,3-7 0 15,-5-9 0-15,-1-3 0 16,-5 0 0-16,-27 32 0 16,5-2 0-16,-5-18 0 0,-1 8 0 15,-13 14 0 1,-2 11 0-16,-9 2 0 0,9 12 0 15,-13 3 0-15,13 20 0 16,0 10 0-16,2 10 0 0,2 0 0 16,0 9 0-16,4 3 0 15,11-2 0-15,5-6 0 16,11-14 0-16,2-1-28 15,11-38-65-15,6-16-1 0,-1-19-6 16,5-9-6-16</inkml:trace>
  <inkml:trace contextRef="#ctx0" brushRef="#br0" timeOffset="4809.4808">11473 1596 93 0,'37'-47'103'0,"-23"24"-7"16,5 7-1-16,-3 4-5 16,-1 2-56-16,16 10-34 15,-4 22 0-15,-9 22 0 16,-12 12 0-16,-6 12 0 0,-2-3 0 15,-6 25 0-15,-8-24 0 16,-11-5 0-16,-4-3 0 16,-4-5 0-16,-1-10 0 15,3-9 0-15,7-11 0 0,1-14 0 16,19-12 0-16,10-20 0 15,25-24 0-15,22-11 0 16,17-11 0-16,-26 28 0 16,16 3 0-16,-7-5 0 0,5-3-54 15,8-1-38-15,2-1-3 16,-6 4-3-16,0-5-7 15</inkml:trace>
  <inkml:trace contextRef="#ctx0" brushRef="#br0" timeOffset="6000.6">13449 1342 63 0,'-7'-11'100'0,"-3"4"-7"0,2 5-4 16,-2-6 1-16,1 0-14 15,-1 1-76-15,4-3 0 0,-3-4 0 16,9 14 0-16,0 0 0 16,0 0 0-16,5 11 0 15,5 2 0-15,6 13 0 16,7 27 0-16,-4 9 0 0,-1 12 0 15,-5-3 0-15,-7 32 0 16,-14-10 0-16,-17-8 0 16,-14-16 0-16,-7-6 0 15,1-3 0-15,5-8 0 16,3-9 0-16,8-17 0 0,13-25 0 15,14-23 0-15,14-29 0 16,23-11 0-16,11-14 0 16,-19 32 0-16,4-5 0 0,2-1 0 15,2-3 0-15,4 3 0 16,0-5 0-16,3 8 0 15,-3 0-17-15,-2 8-5 16,2 2 5-16,-5 8 4 0,1 4 4 16,-8 5 12-16,-3 5 4 15,-3 8 11-15,2 1 1 16,14 12 2-16,-16 12-11 15,-3 12-10-15,-5 9 0 0,3 4 0 16,5-2 0-16,14-14 0 16,-16-26 0-16,7 0 0 15,1-5 0-15,2-6 0 16,2-6 0-16,0-2 0 15,-2-2 0-15,-2-4 0 0,-4-2 0 16,2-1 0-16,-9-1 0 16,-3-1 0-16,-3-4 0 15,-2 6 0-15,-8 2 0 16,-2 0 0-16,-14 7 0 0,-3 7 0 15,-6 5 0-15,-6 6 0 16,-4 9 0-16,0 7 0 16,-2 3 0-16,10-19 0 15,-41 60 0-15,12 4 0 0,8 14 0 16,17 1 0-16,17-4 0 15,22-12 0-15,15-13 0 16,14-22 0-16,8-11 0 16,17-11 0-16,17-7-54 0,-2-27-37 15,-38 10-2-15,4-4-6 16,-4-3-4-16</inkml:trace>
  <inkml:trace contextRef="#ctx0" brushRef="#br0" timeOffset="6432.6432">14681 1357 7 0,'18'-33'107'0,"-3"-7"0"15,-3 11-12-15,-6 7 0 0,-4 1-5 16,-4 3-80-16,-8 13-10 16,-2 0 0-16,-7 7 0 15,-4 10 0-15,1 14 0 16,-22-1 0-16,-10 37 0 0,7 4 0 15,12 25 0-15,6-27 0 16,14 7 0 0,13-33 0-16,4-34 0 0,7-6 0 15,5-14-17-15,3-3-8 0,-3-10 4 16,5-5 8-16,-1-3 8 15,3 7 9-15,-2-15 13 16,-1 5 6-16,3 0 0 16,-3 7-9-16,1 3-14 0,-5 9 0 15,3 11 0-15,-9 6 0 16,9 20 0-16,-17 35 0 15,-13 33 0-15,-11 33 0 16,-5 19 0-16,-11 8 0 0,-3-13 0 16,-5-19 0-16,1-8 0 15,-9-1 0-15,2-1 0 16,1-6 0-16,1-13 0 15,4-14 0-15,11-10 0 0,6-32 0 16,8-27-71-16,21-25-23 16,6-42-1-16,23-25-6 15,4-26-1-15</inkml:trace>
  <inkml:trace contextRef="#ctx0" brushRef="#br0" timeOffset="6782.6782">14637 1491 67 0,'50'-46'106'0,"-5"12"-7"16,3 2-6-16,-5 10-1 15,5 1-38-15,-9 9-54 16,9 7 0-16,-1 14 0 16,9 38 0-16,-25 17 0 0,-23 12 0 15,-12-1 0-15,-10 15 0 16,-17-9 0-16,-11-3 0 15,1-19 0-15,0-7 0 16,3-13 0-16,12-12 0 16,3-7 0-16,13-25 0 0,10-16 0 15,16-22 0-15,13-20 0 16,-8 24 0-16,1-1 0 15,7-2 0-15,0-1 0 0,2-2 0 16,0-1 0-16,9 2 0 16,-5-2 0-16,6 8 0 15,-2 1-87-15,-1 3-6 16,-1 3 0-16,-8 6-7 0,2 3-3 15</inkml:trace>
  <inkml:trace contextRef="#ctx0" brushRef="#br0" timeOffset="7133.7133">15404 1350 25 0,'19'0'102'16,"-7"0"-2"-16,3 3-8 0,-7 4 0 15,2 2 0-15,-1 3-84 16,-1 1-8-16,0-1 0 15,0 1 0-15,3 0 0 16,3-4 0-16,5 0 0 0,-1-7 0 16,5-6 0-16,-2-3 0 15,4-5 0-15,-1-3 0 16,-24 15 0-16,54-39 0 15,-54 39 0-15,23-24 0 16,20-25 0-16,-43 49 0 0,15-26 0 16,14-34 0-16,-27 29 0 15,-2 10 0-15,-9 4 0 16,-9 9 0-16,-5 8 0 15,-6 3 0-15,-2 10 0 0,15-2 0 16,-19 17 0-16,-11 11 0 16,-35 43 0-16,3-11 0 15,3 16 0-15,13 7 0 16,25-7 0-16,21-17 0 15,28-22 0-15,19-24 0 0,17-4 0 16,12-18 0-16,6-15-48 16,21-8-43-16,-46-2-4 15,4-4-8-15,-1-8 0 16</inkml:trace>
  <inkml:trace contextRef="#ctx0" brushRef="#br0" timeOffset="7498.7498">16074 1274 3 0,'25'-40'106'16,"-13"6"-3"-16,-2 6-4 0,-1-2-5 15,-9 13-3-15,0 17-76 16,-9-8-15-16,-1 8 0 16,-4 9 0-16,-3 13 0 15,-4-2 0-15,3 7 0 0,-5-9 0 16,2 6 0-16,-1 0 0 15,3 5 0-15,19-2 0 16,-8 6 0-16,-3-2 0 16,7-1 0-16,-2 8 0 15,6 5 0-15,6-6 0 16,11-9 0-16,-3 0 0 0,-1-8 0 15,-13-2 0-15,-6 5 0 16,-17-3 0-16,-4 1 0 16,-4 6 0-16,-4-4 0 0,-4 1 0 15,1 9 0-15,3-12 0 16,6 4 0-16,11 4-55 15,3-16-36-15,15-13-2 16,11-9-5-16,17-10-3 0</inkml:trace>
  <inkml:trace contextRef="#ctx0" brushRef="#br0" timeOffset="7881.7881">16270 1344 0 0,'58'-38'108'0,"-6"1"-5"15,0-2-2-15,-5 8-5 16,-4 3-4-16,-9 3-81 15,-8 18-11-15,-11 9 0 0,-9-2 0 16,-6 5 0-16,-10 17 0 16,-7 2 0-16,-3 0 0 15,-28 3 0-15,25 1 0 16,1-3 0-16,-18 33 0 15,28-32 0-15,10 5 0 16,2-7 0-16,2 0 0 0,10-11 0 16,5 11 0-16,1-10 0 15,7 11 0-15,19-4 0 16,-5 6 0-16,-6-6 0 15,-21-3 0-15,-20 11 0 16,-10 7 0-16,-20-5 0 0,-5 3 0 16,-7 9 0-16,-1-10 0 15,-1 0 0-15,6 4 0 16,3-15 0-16,16-13-40 0,13-2-51 15,10-22 1-15,18-12-10 16,7-14 3-16</inkml:trace>
  <inkml:trace contextRef="#ctx0" brushRef="#br0" timeOffset="8092.8092">16607 1498 10 0,'35'-24'110'0,"3"0"-5"16,-5 2-7-16,0 5-6 0,-2 3-4 15,-4 6-80-15,-15 12-8 16,29 16 0-16,-20 21 0 15,-17 12 0-15,-14 11 0 16,-7 5 0-16,-5 4 0 16,-1 1 0-16,4-31 0 0,5-4 0 15,3-9-69-15,11-30-24 16,5-4 0-16,5-32-7 15,0 9-4-15</inkml:trace>
  <inkml:trace contextRef="#ctx0" brushRef="#br0" timeOffset="8245.8245">16930 1267 1 0,'14'-61'107'0,"-1"7"-4"16,1 0-6-16,-6 12-7 0,5 3-7 16,-5 9-53-16,4 12-67 15,1 14-54-15,-1-2 0 16,-1 8-4-16,-11-2-7 15,26 29 7-15</inkml:trace>
  <inkml:trace contextRef="#ctx0" brushRef="#br0" timeOffset="8648.8648">17318 1125 12 0,'21'0'110'16,"-4"0"-5"-16,-3 0-10 0,-14 0-2 16,19 4-2-16,-13 6-86 15,-8 6-5-15,-2 2 0 16,-9-2 0-16,1 9 0 0,-32 38 0 15,5 4 0-15,8-5 0 16,-8 19 0-16,2 5 0 16,8-7 0-16,12-5 0 0,11-10 0 15,6-22 0-15,14-15 0 16,13-15 0-16,11-22 0 15,9-14 0-15,7-7 0 16,2-12 0-16,-25 17 0 16,-2-5 0-16,-1-8 0 0,4 2 0 15,-6-5 0-15,-3-9 0 16,0 5 0-16,-5-3 0 15,-5 12 0-15,-1 2 0 16,-6-4 0-16,-1 5 0 0,-5 5 0 16,-7 2 0-16,-1 10 0 15,-4 0 0-15,-3 5-40 16,3 7-51-16,-1 5-5 15,3 1-6-15,4-3-6 0</inkml:trace>
  <inkml:trace contextRef="#ctx0" brushRef="#br0" timeOffset="9082.9082">17715 1208 5 0,'42'-5'106'0,"3"-3"-3"16,-6 2-4-16,1-3-5 16,-5-5-2-16,-2 37-80 15,-4-17-12-15,-4 18 0 0,-15 18 0 16,19 34 0-16,-25-3 0 15,-14-1 0-15,-13-7 0 16,-4 16 0-16,-4-5 0 16,-2-30 0-16,6-14 0 0,4-5 0 15,7-8 0-15,5-7 0 16,3-5 0-16,8-7 0 15,0-15 0-15,15-23 0 16,1 9 0-16,11-5 0 0,4-13 0 16,10 1 0-16,7-4 0 15,2 9 0-15,3-6 0 16,3-7 0-16,2 7 0 15,2 2 0-15,-2 3 0 16,2 1 0-16,2 2 0 0,-2 10 0 16,-7 11 0-16,1 0 0 15,-4 18 0-15,-13 9 0 16,-8 31 0-16,4 45 0 15,-23-7 0-15,-8 23 0 0,-10 2 0 16,-6 23-13-16,-7-19-78 16,-4-19-3-16,0-23-7 15,-12-9-4-15,12-5-2 16</inkml:trace>
  <inkml:trace contextRef="#ctx0" brushRef="#br0" timeOffset="17181.718">2935 4121 58 0,'-20'9'96'16,"1"1"-7"-16,-4-2-2 16,1-6-4-16,-1 1-1 15,-2 2-71-15,2-1-6 0,1 2-5 16,3 3 0-16,0 3 0 15,3 4 0-15,1 5 0 16,3-1 0-16,0 8 0 16,3 5 0-16,3 7 0 0,0 5 0 15,6 2 0-15,0 2 0 16,8 4 0-16,5 0 0 15,9-9 0-15,7-6 0 0,8-15 0 16,9-14 0-16,8-13 0 16,4-19 0-16,1-17 0 15,6-10 0-15,-6-14 0 16,-1-4-3-16,-6-3 0 0,-6 2 2 15,-13 4 2-15,-11 7 0 16,-9 3 2-16,-13 7-1 16,-6 6-2-16,-17 4 0 15,-6 8 0-15,-10 4 0 0,-3 3 0 16,-3 10 0-16,1 1 0 15,5 6 0-15,2 4 0 16,8 2 0-16,6 6 0 16,5 2-7-16,9-7-65 0,9 5-14 15,0-6-2-15,2 8-6 16,-2-8-3-16</inkml:trace>
  <inkml:trace contextRef="#ctx0" brushRef="#br0" timeOffset="17501.75">3123 3637 50 0,'15'-6'97'0,"-5"2"-4"16,1 3-6-16,-11 1-3 15,0 0-2-15,-3-7-64 0,-5 15-18 16,2 11 0-16,-2 10 0 15,-1 8 0-15,-1 12 0 16,-2 11 0-16,-3 10 0 16,3 11 0-16,-5 5 0 0,-3 6 0 15,-1 6 0-15,-6 7 0 16,0 6 0-16,-2 0 0 15,-2 4 0-15,-2-2 0 0,0-3 0 16,2-10 0-16,6-9 0 16,1-17 0-16,7-15-12 15,7-6-66-15,3-38-8 16,7-15-3-16,0-23-5 15,3-13-3-15</inkml:trace>
  <inkml:trace contextRef="#ctx0" brushRef="#br0" timeOffset="18050.8049">2999 3195 70 0,'0'0'94'0,"9"-3"-4"0,-9 3-6 16,-4-7-2-16,-5 5-3 15,-26 2-74-15,19 3-3 0,-1 10-1 16,1 5 0-16,-5 7-1 15,2 6 0-15,-1 4 0 16,-1 2 3-16,4 2-3 16,3-1 0-16,4-6 0 0,-1-4 0 15,5-7-2-15,6-10-2 16,0-11 1-16,12 0 0 15,1-13 0-15,10-11 1 0,-1-4-1 16,5-3 3-16,0-3 2 16,0 6 2-16,-4 3 1 15,-3 5 2-15,-1 7-5 16,-5 8-2-16,1 5 0 0,1 7 0 15,-1 5 0-15,1 6 0 16,7 4 0-16,0 6 0 16,4 6 0-16,0 1 0 15,4-1-15-15,2 8-71 0,-2-6-3 16,-6-8-7-16,-9-10-2 15,1-6-5-15</inkml:trace>
  <inkml:trace contextRef="#ctx0" brushRef="#br0" timeOffset="19382.9381">3888 4184 64 0,'0'0'85'15,"-4"2"-5"-15,4-2-4 16,0 0-1-16,-10-3-35 15,10 3-29-15,6-3-4 16,6 0-2-16,3 1 0 0,1-1 2 16,9 2 1-16,2 0 1 15,4 0 1-15,6-1 1 16,3 2 0-16,5 1-4 15,3-3-7-15,9 0 0 0,1 0 0 16,4 0 0-16,0 1 0 16,2 1 0-16,-6-2 0 15,0 2-25-15,-8 9-58 16,-11-6-4-16,-10 0-4 0,-19-2-4 15,-10-1-3-15</inkml:trace>
  <inkml:trace contextRef="#ctx0" brushRef="#br0" timeOffset="19639.9638">3950 4515 70 0,'9'20'96'15,"-3"-4"-5"-15,2-5-6 0,-4-5 0 16,6-5-1-16,3-1-84 16,5 0 0-16,9 0 0 15,8-3 0-15,11 2 0 0,12-4 0 16,10 1 0-16,13 3 0 15,-1 10-52-15,5-12-35 16,0 1-3-16,-13-4-5 16,-6 6-8-16</inkml:trace>
  <inkml:trace contextRef="#ctx0" brushRef="#br0" timeOffset="21016.1014">5955 3689 24 0,'-2'-24'86'0,"0"0"-1"16,-2 9-3 0,0 0-6-16,0 5 1 0,4 10-58 15,-6-4-8-15,6 4-3 16,6 7-2-16,4 9 0 0,5 4 1 15,3 9-1-15,5 11 0 16,6 8 2-16,4 11-4 16,0 10-4-16,6 7 0 15,3 6 0-15,-3 10 0 0,2-1 0 16,5 0 0-16,-7-2 0 15,0-4 0-15,-1-12 0 16,-3-11 0-16,-6-12 0 16,-5-18-21-16,5-11-65 0,-16-21-2 15,-3-8-3-15,-8-24-4 16,-2-3-2-16</inkml:trace>
  <inkml:trace contextRef="#ctx0" brushRef="#br0" timeOffset="21316.1313">6474 3596 59 0,'6'-30'93'16,"-1"3"-4"-16,-5 11-6 16,0 3-2-16,0 13-2 15,-23-8-71-15,12 12-4 0,-3 13-1 16,0 8 0-16,-7 7 0 15,-4 11 0-15,-6 9 0 16,-6 7-3-16,-2 7 0 16,-7 7 0-16,-1 5 0 0,-3 5 0 15,-6 7 0-15,-2-1 0 16,0 0 0-16,5 2 0 15,3-2 0-15,7-8 0 0,-1-11 0 16,17-11 0-16,7-14-5 16,9-11-35-16,13-10-45 15,-2-24 0-15,23-2-5 16,-8-22-3-16,14-7-2 0</inkml:trace>
  <inkml:trace contextRef="#ctx0" brushRef="#br0" timeOffset="21751.1748">7070 3608 13 0,'0'0'80'15,"0"0"3"-15,-7 0-3 16,7 0-2-16,-8-10-1 0,8 10-57 15,0 0-3-15,-6-2-1 16,6 2-2-16,0 9 0 16,6 3-2-16,2 7-5 15,5 10-7-15,5 3 0 0,7 11 0 16,6 8 0-16,4 10 0 15,5 10 0-15,3 6 0 16,0 11 0-16,3 2 0 16,-3 5 0-16,-1-1 0 0,-3-2 0 15,-2-10 0-15,-4-8 0 16,-4-12 0-16,0-10 0 15,-2-18-81-15,-6-26-7 0,-1-11-2 16,-9-27-6-16,-3-15-4 16</inkml:trace>
  <inkml:trace contextRef="#ctx0" brushRef="#br0" timeOffset="22066.2064">7551 3473 62 0,'2'-12'96'15,"-2"5"-5"-15,0 0-6 16,0 7-2-16,-12 2-3 16,-1 29-66-16,-3-10-14 0,-5 10 0 15,-1 8 0-15,-3 12 0 16,-2 11 0-16,-4 6 0 15,-2 2 0-15,-2 9 0 0,-3 6 0 16,-3 4 0-16,0 3 0 16,-5 6 0-16,-1-2 0 15,-1-2 0-15,5-2 0 16,6-10 0-16,3-16 0 0,12-8-14 15,7-8-68-15,9-37-4 16,8-15-4-16,8-35-6 16,5-13-2-16</inkml:trace>
  <inkml:trace contextRef="#ctx0" brushRef="#br0" timeOffset="22351.2349">7615 3154 89 0,'23'-3'96'0,"-2"3"-4"16,-7 0-8-16,-4 2 3 15,3 3-24-15,1-3-63 16,9 0 0-16,6 1 0 0,8 0 0 15,9-1 0-15,3 2 0 16,-1-4 0-16,-3 4 0 16,-1 1 0-16,-7 2 0 15,-8-3 0-15,-8-11-68 0,-5 13-19 16,-16-6 1-16,6 6-7 15,-12-10-4-15</inkml:trace>
  <inkml:trace contextRef="#ctx0" brushRef="#br0" timeOffset="22599.2597">7791 3231 5 0,'0'21'102'0,"0"1"-5"0,4-6-5 16,4-2-7-16,1-2 0 15,-1-4-40-15,-4 0-45 16,6 3 0-16,3 4 0 0,-1 7 0 15,1 8 0-15,-1 6 0 16,-4 6 0-16,-6 8 0 16,-2 4 0-16,-4 9 0 15,-6-1 0-15,0 4-9 16,-1 0-48-16,-1-8-28 0,6-4 0 15,1-15-5-15,5-9-6 16,9-17 7-16</inkml:trace>
  <inkml:trace contextRef="#ctx0" brushRef="#br0" timeOffset="22967.2965">8783 3340 62 0,'27'-1'95'0,"-4"1"-5"15,-5 0-5-15,1 4-4 0,-9 3-1 16,3 16-62-16,-3-5-18 15,5 6 0-15,-3 4 0 16,7 12 0-16,-5 10 0 16,-2 10 0-16,3 9 0 0,-3 12 0 15,-5 8 0 1,-5 8 0-16,0 10 0 0,-9 6 0 15,-11 4 0-15,-7 5 0 16,-12-2 0-16,-11 1 0 0,-8-9 0 16,-8 1 0-16,2-12-75 15,-27-16-13-15,-6-13-1 16,-12-23-7-16,-3-14-5 0</inkml:trace>
  <inkml:trace contextRef="#ctx0" brushRef="#br0" timeOffset="23468.3466">5246 3630 22 0,'17'2'99'16,"-1"-2"-1"-16,-5 0-12 15,-5 0-3-15,-6 0-2 16,0-18-39-16,-8 30-42 16,4 10 0-16,-5 7 0 0,3 8 0 15,-6 8-2-15,-1 5 2 16,-1 5 2-16,-3 6-2 15,-1 5 0-15,-1 5 0 16,0 4 0-16,5 10 0 0,2 4 0 16,7 10 0-16,5 0 0 15,5 7 0-15,13-4 0 16,11 2 0-16,6-5 0 0,15-4 0 15,12-8-35-15,12-21-49 16,17-7-4-16,2-18-4 16,11-15-6-16,1-21 0 15</inkml:trace>
  <inkml:trace contextRef="#ctx0" brushRef="#br0" timeOffset="24081.4079">9290 3267 27 0,'-9'9'84'16,"3"-3"-1"0,0 2-3-16,6-8-2 0,-10 0 1 15,16 0-56-15,-6 0-9 0,0 0 0 16,0 0 0-16,12 0 1 15,3 0-15-15,3 0 0 16,7 0 0-16,6 0 0 16,8 0 0-16,-1 0 0 0,5 0 0 15,2 0 0-15,3 4 0 16,-7-1 0-16,5 0-9 15,3 1-77-15,-13-4-2 16,7-2-4-16,-10-10-3 0,0 0-4 16</inkml:trace>
  <inkml:trace contextRef="#ctx0" brushRef="#br0" timeOffset="24341.4339">9984 2930 4 0,'0'0'103'16,"-2"-7"-5"-16,2 7-6 0,-4 4-5 15,4-4-2-15,-8 8-43 16,4 2-42-16,-1 5 0 16,1 8 0-16,-2 3 0 0,0 10 0 15,-4 7 0-15,1 13 0 16,-3 5 0-16,-7 5 0 15,1 9 0-15,-1 2 0 16,0 2 0-16,3 0-26 0,10 0-59 16,2-13-2-16,8-10-3 15,6-16-6-15,13-16-4 16</inkml:trace>
  <inkml:trace contextRef="#ctx0" brushRef="#br0" timeOffset="24798.4796">10501 3389 3 0,'0'0'88'15,"-4"-7"2"-15,4 7-4 16,0 0-5-16,2 4 1 16,2 25-30-16,2-12-38 15,9 5-3-15,1 9-7 0,5 8-4 16,8 12 0-16,2 9 0 15,6 11 0-15,0 13 0 16,3 3 0-16,-5 12 0 16,0 9 0-16,0 4 0 0,-6-3 0 15,-2-4 0-15,0-7 0 16,-5-15 0-16,1-7 0 15,-4-17-22-15,1-36-67 16,3-19-1-16,-8-25-4 0,-3-14-5 16,-8-27-2-16</inkml:trace>
  <inkml:trace contextRef="#ctx0" brushRef="#br0" timeOffset="25131.5128">11030 3239 25 0,'-4'24'102'0,"-4"-7"-5"0,2-2-6 15,-3 2-5-15,-1 0-2 16,-5 35-58-16,3-26-26 15,-7 15 0-15,-5 2 0 16,1 14 0-16,-8 6 0 0,-4 3 0 16,-7 4 0-16,-3 8 0 15,-9 4 0-15,-4 4 0 16,-4 6 0-16,-4 8 0 0,-2 7 0 15,-2 5 0-15,4-4 0 16,8-10 0-16,8-4 0 16,29-17-83-16,-3-22-4 15,15-23-4-15,9-32-5 0,15-14-6 16</inkml:trace>
  <inkml:trace contextRef="#ctx0" brushRef="#br0" timeOffset="25944.5942">11752 3511 61 0,'-13'-12'80'0,"1"1"3"16,1 2-1-16,1 0-3 16,0 2-45-16,10 7-8 0,-11-9-3 15,11 9-5-15,0 0-5 16,-4-6-5-16,4 6-4 15,0 0-4-15,0 6 0 16,0 11 0-16,0 13 0 0,0 8 0 16,0 12 0-16,0 11 0 15,0 12 0-15,0 8 0 16,-4 6 0-16,2-2 0 0,-2-5 0 15,-2-3 0-15,0-9 0 16,1-7 0-16,1-13 0 16,-2-7 0-16,6-12 0 15,-2-10 0-15,2-12 0 0,0-7 0 16,14-23 0-16,1-11 0 15,4-11 0-15,7-12 0 16,5-6 0-16,5-9 0 16,-3 3 0-16,2 6 0 0,0 3 0 15,-2 10 0-15,-4 14 0 16,-4 9 0-16,2 11 0 15,-7 8 0-15,1 8 0 16,2 8 0-16,-3 13 0 0,5 11 0 16,-4 9 0-16,-3 11 0 15,1 11 0-15,-4 12 0 16,-1 3 0-16,-4 1 0 0,-6-2 0 15,3-6 0-15,-1-8 0 16,0-9 0-16,0-16 0 16,5-14 0-16,3-17 0 15,5-10 0-15,8-29 0 0,8-12 0 16,10-18 0-16,5-16 0 15,6-12 0-15,4-13 0 16,2-9 0-16,0-6 0 16,0 7 0-16,-2 4 0 0,-9 15 0 15,-3 14 0-15,-7 11 0 16,-10 14 0-16,-2 13-87 15,0 18-3-15,-17 7-1 16,-3 10-6-16,-16-1-3 0</inkml:trace>
  <inkml:trace contextRef="#ctx0" brushRef="#br0" timeOffset="29882.988">5885 5292 22 0,'0'0'85'0,"8"1"-2"15,-8-1-4-15,4-4-4 0,-4 4-2 16,27-8-55-16,-27 8-10 15,0 0-1-15,7 0-1 16,-7 0 2-16,10 9 0 16,-4-3 1-16,2 1 1 0,3 1 0 15,3 1-2-15,1-1-6 16,-1 1-2-16,5-2 0 15,-1-1 0-15,-1-2 0 16,-1-2 0-16,1-2 0 0,-3 0 0 16,1-6 0-16,1-6 0 15,1-1 0-15,6-5 0 16,-1-2 0-16,1-2 0 15,4 4 0-15,0 4 0 0,2-1 0 16,-4 8 0-16,-1 4 0 16,-1 3 0-16,-2 1 0 15,0 8 0-15,-3 0 0 0,5 3 0 16,-7 0 0-16,3 2 0 15,0 2 0-15,-3-3 0 16,1 2 0-16,-3-2 0 16,3 0 0-16,-1-2 0 0,1-3 0 15,3-3 0-15,5-5 0 16,2-3 0-16,6-6 0 15,2-4 0-15,5-1 0 16,-3-4 0-16,2-2 0 0,-2 3 0 16,-2 2 0-16,-4 3 0 15,-2 1 0-15,-6 5 0 16,-2 3 0-16,-1-1 0 0,-1 6 0 15,-2 3 0-15,-1 4 0 16,1 3 0-16,1 1 0 16,-1 1 0-16,1 1 0 15,5 0 0-15,0-6 0 0,0-1 0 16,4-5 0-16,1-3 0 15,1-8 0-15,7-4 0 16,-1-3 0-16,2-1 0 0,0-3 0 16,0 0 0-16,1 2 0 15,-5 0 0-15,0 5 0 16,-4 3 0-16,-3 4 0 15,-3 3 0-15,-2 2 0 0,0 2 0 16,-7 1 0-16,5 4 0 16,-7-4 0-16,5 0 0 15,-1 1 0-15,3 0 0 16,1-2 0-16,5 4 0 0,-2 5 0 15,4-3-67-15,2 1-26 16,-15-9-1-16,5 1-7 16,-19-9-5-16</inkml:trace>
  <inkml:trace contextRef="#ctx0" brushRef="#br0" timeOffset="36149.6146">5893 5274 71 0,'-4'4'78'16,"4"-4"-3"-16,-10 0-4 15,4-4-5-15,-9-2-30 0,5 2-39 16,-5-1 1-16,1 2 4 15,-3 0 1-15,5 2 0 16,-7-4 0-16,7 1 1 0,-2-3 0 16,-1-2-1-16,1-4 1 15,-3-2 0-15,1-5 0 16,-5-1 1-16,0-1-1 15,1-4 0-15,1-1-1 0,-2-3 0 16,3-2-3-16,1-1-3 16,1-2-1-16,1-3-3 15,3 0-2-15,-3 1 1 16,-1-4 1-16,-1 5 4 0,-4 2 2 15,3 2 4-15,-3 0 1 16,3 1 1-16,1 2 3 16,1 0-1-16,3-1 1 15,5 1-4-15,6-3-2 0,2-1-1 16,2-3-1-16,4 2 0 15,4-4-2-15,1 1 1 16,3 3 0-16,-1 2 0 0,-3 2 1 16,-2 3-1-16,0-1 1 15,-3-1 2-15,1 3 2 16,-6-2 1-16,4 1-1 15,-2-5 1-15,4-2 1 0,2-1 0 16,5-1-2-16,1 0-1 16,5-2-1-16,2-2-4 15,3 1 0-15,3 1-2 16,0-1-1-16,0 0 2 0,0 1 1 15,-2 3 0-15,0 0 2 16,-5 4 3-16,5-1 0 16,-4 0 4-16,1 0-1 15,5 0-2-15,4 4 1 0,2-6-1 16,5 3 0-16,3 1-3 15,0-4 1-15,7 4-3 16,-1-2 2-16,3 2 0 16,-3-3 0-16,-1 5-2 0,4-3 0 15,-3 1 2-15,1 6-2 16,-3 0 1-16,3 3 0 15,-3 3-1-15,1 1 1 16,-1 4 1-16,5 2 2 0,-1-5-3 16,3 4 2-16,-2-3-1 15,5 3-1-15,1-2 2 16,-2 2-2-16,4 1 1 15,-6 4-2-15,-1-1 2 0,1 3 0 16,-2 1-1-16,-1-1 2 16,-1 1-2-16,-1 0 0 15,1-3 0-15,-5 3 0 0,3 2 0 16,1-1 0-16,1 3 0 15,-5-1 0-15,3 1 0 16,-3 3 0-16,0 2 0 16,-1-5 0-16,-3 5 0 0,-2-2 0 15,-2 2 0-15,-2 1 0 16,1 2 0-16,1-4 0 15,0 5 0-15,2 2 0 16,0-3 0-16,5 4 0 0,-1 2 0 16,0-2-4-16,-1 4 0 15,-3 0 0-15,-4 3 0 16,-4 2 2-16,-6 1 1 15,-5 3 1-15,-1-1 4 0,-7 6 0 16,-2 0 1-16,1 4-1 16,-1 2-2-16,0 3-2 15,4 5 0-15,1 0 0 0,3 1 0 16,-1 3 0-16,-1 4 0 15,1-2-5-15,-3 1 3 16,-4 2-1-16,-3-2 2 16,-3 1 0-16,-2 0 2 15,-2 0 0-15,-5-1 1 0,1 5 0 16,0-4-1-16,-2-2-1 15,2 4 0-15,-3 0 0 16,-1 0-1-16,0-5-1 0,-1 3 1 16,-3-2 0-16,-3 3 1 15,-3-2 1-15,-3-2-1 16,-6 2 1-16,-2-1 1 0,-4 5-1 15,-2-1 1-15,-3 1-1 16,-5-1 1-16,1-1-2 16,-1 2 0-16,-1-3 0 15,-1-1 0-15,3-3 0 0,1-3 0 16,4-4 0-16,2-5 0 15,-1 1 0-15,5-7 0 16,0-3 0-16,2-1 0 16,-2-4 0-16,0-1 0 0,4-3-14 15,0-17-59-15,4 9-11 16,3-9 0-16,7-6-6 15,-3-20-3-15</inkml:trace>
  <inkml:trace contextRef="#ctx0" brushRef="#br0" timeOffset="37161.7158">5714 6040 30 0,'8'-13'84'15,"0"4"-4"-15,-4-1-2 0,-4 10-4 16,2-10 0-16,-2 10-62 15,0 0-6-15,0 0 0 16,0 5 2-16,2 5 1 16,-2 7 2-16,0 5-1 0,0 9 0 15,-2 8 0-15,-2 6-1 16,-4 8-9-16,-5 6 0 15,-1 0 0-15,0 2 0 0,-5-3 0 16,2-7 0-16,1-6 0 16,-1-7 0-16,5-7 0 15,-3-7-50-15,3-15-35 16,2-9-1-16,-7-21-4 0,7-5-6 15,-7-17 2-15</inkml:trace>
  <inkml:trace contextRef="#ctx0" brushRef="#br0" timeOffset="37531.7528">5439 5845 71 0,'10'-10'94'16,"-4"7"-5"-16,7 3-5 0,-1 7-2 15,4-2-2-15,5 3-72 16,8 3-5-16,10 3-3 15,9 1 0-15,6 3 0 0,6 2 0 16,0 3 0-16,-5 7 0 16,-3 0 0-16,-9 3 0 15,-7 3 0-15,-14 0 0 16,-7 1 0-16,-9 1 0 0,-6-3 0 15,-12 1 0-15,-3 0 0 16,-8 0 0-16,-8 1 0 16,-4 4 0-16,-8 4 0 15,-5 0 0-15,-5 4 0 0,-5-1 0 16,0 2 0-16,4-2 0 15,0-6 0-15,13-5 0 16,2-10 0-16,-3-9-72 16,30-8-17-16,6-13-4 0,6-10-5 15,2-17-5-15</inkml:trace>
  <inkml:trace contextRef="#ctx0" brushRef="#br0" timeOffset="37866.7863">6121 6236 67 0,'6'13'94'0,"0"-2"-6"15,0-2-2-15,-2-3-1 16,3-4 0-16,7 2-79 16,-1-3-6-16,5 0 0 0,7-1 0 15,6-2 0-15,6-2 0 16,5 2 0-16,1-4 0 15,2 0 0-15,1 0 0 0,-7 3 0 16,-2-2 0-16,-1 1 0 16,-10 3 0-16,-3-3-9 15,10-1-78-15,-20-8-1 0,-1-1-3 16,-12-8-5-16,0 3-3 15</inkml:trace>
  <inkml:trace contextRef="#ctx0" brushRef="#br0" timeOffset="38131.8128">6334 5879 76 0,'-7'6'96'0,"7"-6"-4"16,-4 13-7-16,0-3 0 15,4 5-8-15,8 1-77 16,-3 6 0-16,-1 8 0 15,2 4 0-15,-2 6 0 0,-2 8 0 16,0 5 0-16,-2-1 0 16,-2 3 0-16,-4 3 0 15,-2 0 0-15,-3 2 0 0,-1-3 0 16,4-1 0-16,-3-6 0 15,5-3-7-15,2-10-78 16,4-18-2-16,6-11-3 16,2-19-8-16,7-16-2 0</inkml:trace>
  <inkml:trace contextRef="#ctx0" brushRef="#br0" timeOffset="38381.8378">6693 5993 68 0,'25'-5'98'16,"-6"7"-4"-16,-7 7-4 0,-4 5-1 15,-6 5-17-15,-2 12-72 16,3-3 0-16,-8 11 0 16,3 7 0-16,-4 7 0 15,2 3 0-15,4 7 0 0,-6-9 0 16,6 3 0-16,-4-10-6 15,4-13-82-15,4-9-3 16,-4-25-2-16,10-7-7 16,-4-25-2-16</inkml:trace>
  <inkml:trace contextRef="#ctx0" brushRef="#br0" timeOffset="38607.8604">7146 5797 89 0,'31'6'99'16,"-4"12"-5"-16,-6 3-5 0,-1 5-2 15,-5 1-34-15,-28 7-53 16,24 7 0-16,3 9 0 16,1 7 0-16,-5 5 0 15,-8 7 0-15,-4 5 0 16,-10-1 0-16,-13 2 0 0,-15-1 0 15,-3 1 0-15,-19-12 0 16,-10-4-69-16,-1-8-18 16,-16-17 0-16,-4-9-9 0,-6-17-5 15</inkml:trace>
  <inkml:trace contextRef="#ctx0" brushRef="#br0" timeOffset="38932.8929">5141 5869 64 0,'-15'7'99'0,"-1"4"-6"15,-3 3-5-15,-1 5-2 16,-5 1-5-16,-6 1-81 16,2 16 0-16,6 6 0 0,0 12 0 15,7 7 0-15,-1 5 0 16,9 8 0-16,6 3 0 15,6 3 0-15,11 0 0 16,3 1 0-16,15-9 0 0,7-10 0 16,3-10-73-16,29-10-14 15,9-20-1-15,12-16-8 16,2-15-6-16</inkml:trace>
  <inkml:trace contextRef="#ctx0" brushRef="#br0" timeOffset="39481.9478">7712 5826 68 0,'0'9'98'0,"0"4"-6"16,0-4-5-16,0 2-2 15,-2-2-4-15,2 15-81 0,-4-8 0 16,6 6 0-16,4 9 0 16,7 7 0-16,6 6 0 15,1 7 0-15,5 4 0 16,2 3 0-16,0 1 0 15,2 1 0-15,-5-10 0 0,1-3 0 16,-6-8 0-16,-5-17-65 16,1 4-25-16,-9-17 1 15,-6-9-7-15,2-19-2 0</inkml:trace>
  <inkml:trace contextRef="#ctx0" brushRef="#br0" timeOffset="39748.9745">8041 5832 82 0,'6'-13'100'15,"-6"4"-5"-15,0 9-7 0,-10 3-2 16,0 3-26-16,-7 1-60 16,1 12 0-16,-7 10 0 15,0 9 0-15,-4 11 0 16,-2 9 0-16,-4 8 0 0,-8 7 0 15,2 3 0-15,-3 0 0 16,1-3 0-16,0-7 0 16,1-14 0-16,9-6 0 0,4-12-24 15,7-15-61-15,18-9-4 16,2-17 0-16,12-11-7 15,7-14-3-15</inkml:trace>
  <inkml:trace contextRef="#ctx0" brushRef="#br0" timeOffset="40033.0029">8399 5840 74 0,'35'-10'99'0,"-10"2"-4"15,-7 5-8-15,-9 1-1 16,-9 2-16-16,-3 6-70 0,-5 6 0 15,-6 4 0-15,-1 4 0 16,-5 5 0-16,-1 5 0 16,-4 5 0-16,0 2 0 0,5 4 0 15,-3 1 0-15,6 2 0 16,3 3 0-16,-1 2 0 15,9 4 0-15,4-1 0 16,2 2 0-16,8-8 0 0,9 1 0 16,6-6-52-16,10-16-34 15,8-17-2-15,3-11-4 16,7-16-7-16,1-18 5 15</inkml:trace>
  <inkml:trace contextRef="#ctx0" brushRef="#br0" timeOffset="40282.0277">9044 5687 36 0,'18'0'102'16,"-5"6"-2"-16,-1 10-9 0,-8 2-2 15,-4 6-4-15,-4 31-77 16,-4-17-8-16,0 3 0 15,1 12 0-15,-3 5 0 16,0 6 0-16,-3 0 0 16,3 2 0-16,-2-8 0 0,1-14-68 15,1 4-21-15,-5-17 0 16,3-13-7-16,-5-18-5 15</inkml:trace>
  <inkml:trace contextRef="#ctx0" brushRef="#br0" timeOffset="40606.0602">8878 5715 81 0,'15'-12'97'0,"1"5"-5"16,9-2-6-16,2 4-1 0,0-5-15 15,-21 4-70-15,27 2 0 16,4 3 0-16,5 2 0 15,-1 9 0-15,-6 11 0 16,-2 7 0-16,-6 8 0 0,-6 4 0 16,-7 4 0-16,-3 2 0 15,-5 2 0-15,-8 3 0 16,-9 0 0-16,-3 1 0 0,-7-2 0 15,-4 2 0-15,-8-5 0 16,-4-2 0-16,-6-2 0 16,1-3 0-16,-1-9 0 15,0-4 0-15,1-10 0 0,7 1 0 16,12-7-85-16,-4-10-2 15,7-1-3-15,3-11-7 16,11-5-1-16</inkml:trace>
  <inkml:trace contextRef="#ctx0" brushRef="#br0" timeOffset="40914.0909">9368 5898 82 0,'8'6'99'15,"-1"4"-6"-15,-5-4-7 16,-2-6-1-16,0 9-19 16,0-9-66-16,8 10 0 15,9-7 0-15,7-1 0 0,7 1 0 16,9 0 0-16,7-1 0 15,7-1 0-15,2-1 0 16,2 0 0-16,-3 2 0 16,-1-2 0-16,-4 1 0 0,-7-1 0 15,-1 3 0-15,5-3-85 16,-18-6-4-16,-4-4-3 15,-9-7-5-15,-5-2-5 0</inkml:trace>
  <inkml:trace contextRef="#ctx0" brushRef="#br0" timeOffset="41170.1166">9862 5624 81 0,'-16'-1'97'16,"5"4"-6"-16,-1 2-6 15,2 4 1-15,-3 0-15 0,5 6-71 16,0 5 0-16,1 7 0 15,-1 6 0-15,4 10 0 16,-4 5 0-16,2 7 0 16,-1 5 0-16,-1 2 0 0,-4 2 0 15,3-1 0-15,1-2 0 16,0-7 0-16,0-8 0 15,1-11-22-15,20-11-65 0,-7-17-4 16,6-12-1-16,3-21-6 16,6-12-1-16</inkml:trace>
  <inkml:trace contextRef="#ctx0" brushRef="#br0" timeOffset="41399.1395">10098 5738 100 0,'16'-3'103'0,"-1"4"-8"0,-5 4-5 16,-8 8-2-16,-2 6-53 15,-8-1-35-15,4 10 0 16,0 10 0-16,-2 9 0 16,-3 4 0-16,1 7 0 0,-2-1 0 15,1 2 0-15,1-7 0 16,2-1 0-16,0-11-15 15,2-14-73-15,4-14-4 16,2-15-2-16,6-15-5 0,0-20-1 16</inkml:trace>
  <inkml:trace contextRef="#ctx0" brushRef="#br0" timeOffset="41665.166">10387 5409 90 0,'23'-3'100'16,"-6"1"-7"-16,-1 4-5 15,-8 5-2-15,7 8-32 16,12 3-54-16,-13 6 0 0,3 8 0 16,1 6 0-16,1 7 0 15,-3 6 0-15,-3 3 0 16,-5 4 0-16,-4 3 0 15,-8 3 0-15,-8-1 0 0,-3 3 0 16,-7 2 0-16,-3 7 0 16,-12 7-50-16,-3-7-39 15,-3 3-1-15,-11-2-7 16,-6-4-7-16</inkml:trace>
  <inkml:trace contextRef="#ctx0" brushRef="#br0" timeOffset="46451.6447">2793 7972 39 0,'0'0'87'0,"8"-6"-6"16,-8 6-3-16,10-4-4 16,-1 2-1-16,-3-9-58 15,6 7-13-15,1-1-2 16,1 1 3-16,7-3 1 0,-3 1 2 15,5-1-1-15,0 1 0 16,4-1 0-16,0 0 0 16,4 2-1-16,-3 1-2 15,3 2 0-15,-4 2-2 0,-2 2 0 16,-4 4 1-16,-5 6 0 15,-7 2 0-15,-5 3 1 16,-4 2 2-16,-9 1 0 0,-3 1 2 16,-2 3-4-16,-5-2-2 15,2 1 0-15,3-5 0 16,2 1 0-16,-3-4 0 15,9 2 0-15,-2-1 0 0,4-1 0 16,1-2 0-16,3-2 0 16,0 1 0-16,0-1 0 15,0-3 0-15,5 0 0 16,-5-8 0-16,8 9 0 0,-8-9 0 15,6 4 0-15,-6-4 0 16,10 2 0-16,-10-2 0 16,0 0 0-16,7 2 0 15,-7-2 0-15,8 0 0 0,0 0 0 16,-2 0 0-16,3 0 0 15,3-2 0-15,2-3 0 16,-1 3 0-16,1-1 0 0,-1 0 0 16,-3 1 0-16,-2 0 0 15,-8 2 0-15,9-1 0 16,-9 1 0-16,0 0 0 15,0 0 0-15,4 4 0 0,-4-4 0 16,0 12 0-16,0-5 0 16,0 1 0-16,0 5 0 15,-4 0 0-15,0 3 0 16,-1 5 0-16,-3 2 0 0,-6 7 0 15,-3 1 0-15,-6 8 0 16,1-1 0-16,-3 5 0 16,-2 3 0-16,-2-5 0 15,0 2 0-15,4-2 0 0,3-2 0 16,3-5 0-16,2-3 0 15,5-8 0-15,4-4 0 16,2-5 0-16,-1-4 0 0,5-4 0 16,2-6 0-16,0 0 0 15,0 0 0-15,6 1 0 16,-6-1 0-16,15-4 0 15,1-3 0-15,-1-2 0 0,6-2 0 16,1-3 0-16,3-3 0 16,2-1 0-16,4-3 0 15,-4-1 0-15,2-1 0 0,0 2 0 16,2 0 0-16,-2 3 0 15,0 0 0-15,4-3-28 16,4 5-59-16,-6 1-2 16,-2 3-6-16,-11-6-4 0,3-2-3 15</inkml:trace>
  <inkml:trace contextRef="#ctx0" brushRef="#br0" timeOffset="46914.6909">3911 7668 84 0,'-4'-6'95'0,"-2"3"-5"15,-9 3-4-15,-1 5-1 16,-5 28-23-16,2-19-53 16,-3 3-9-16,3 4 0 0,0 5 0 15,3 5 0-15,-1 4 0 16,3 3 0-16,1 6 0 15,1 2 0-15,0 3 0 16,3 1 0-16,-5 7 0 16,6 0 0-16,-7 4 0 0,5 6 0 15,-5 0 0-15,3 5 0 16,0-2 0-16,-1 6 0 0,1-1 0 15,-1 1 0-15,1-4 0 16,0-4 0-16,-1-4 0 16,1-4 0-16,-3-6 0 15,1-11 0-15,-1-8 0 0,3-8-8 16,2-4-74-16,-7-23-2 15,7-15-2-15,-7-21-4 16,5-13-7-16</inkml:trace>
  <inkml:trace contextRef="#ctx0" brushRef="#br0" timeOffset="47118.7113">3254 8112 75 0,'6'-10'101'0,"4"8"-7"15,-4 2-7-15,3 3 0 16,-9-3-20-16,8 15-67 0,-8-15 0 15,23 7 0-15,1-1 0 16,7 0 0-16,15 0 0 16,8-3 0-16,12-2 0 15,10 4 0-15,5-1-17 0,6-4-69 16,-2 0-3-16,-9-5-2 15,-8 1-9-15,-12-6-2 16</inkml:trace>
  <inkml:trace contextRef="#ctx0" brushRef="#br0" timeOffset="47432.7428">4767 7955 91 0,'14'7'97'0,"-3"-3"-6"15,-3 2-7-15,0-1 0 0,-4 4-20 16,-4 7-64-16,0 5 0 15,0 8 0-15,-2 11 0 16,0 7 0-16,-6 9 0 0,2 9 0 16,-5 7 0-16,-5-4 0 15,8 3-3-15,-3 2-77 16,-3-22-4-16,-1-15-4 15,-3-23-4-15,-1-13-7 0</inkml:trace>
  <inkml:trace contextRef="#ctx0" brushRef="#br0" timeOffset="47800.7795">4533 7808 77 0,'0'-14'101'0,"4"5"-7"0,-4 9-7 15,7-6 0-15,-7 6-22 16,10-9-65-16,0 13 0 15,11 6 0-15,12 0 0 16,6 6 0-16,9 5 0 0,6 4 0 16,3 1 0-16,3 2 0 15,-2 1 0-15,-6 2 0 16,-7 4 0-16,-5 0 0 15,-11-1 0-15,-7 3 0 0,-9 3 0 16,-7 3 0-16,-8 4 0 16,-11 2 0-16,-9 3 0 15,-13 4 0-15,-9 4 0 0,-12 1 0 16,-8 5 0-16,-8-6 0 15,0 2 0-15,-3-8 0 16,9-7 0-16,6-9 0 16,13-9 0-16,11-5-73 0,18-24-16 15,18-9-1-15,4-12-5 16,17-5-5-16</inkml:trace>
  <inkml:trace contextRef="#ctx0" brushRef="#br0" timeOffset="48126.8122">5885 8215 0 0,'12'12'101'16,"1"-3"1"-16,-13-9-8 0,10 14-5 15,-6-6-3-15,-4 7-47 16,-8 3-39-16,4 9 0 15,-2 7 0-15,2 10 0 16,-5 6 0-16,-3 4 0 0,0-1 0 16,-1-4 0-16,-3-8-19 15,-1-10-65-15,9-8-5 16,-5-22-1-16,7-7-8 15,0-25 2-15</inkml:trace>
  <inkml:trace contextRef="#ctx0" brushRef="#br0" timeOffset="48271.8267">5829 7949 89 0,'15'-32'99'0,"-7"8"-5"16,0 13-8-16,-2 8-1 0,7 11-27 16,20 5-58-16,-12 4-68 15,10 7-18-15,-2-4-2 16,4 0-5-16,2-5-7 15</inkml:trace>
  <inkml:trace contextRef="#ctx0" brushRef="#br0" timeOffset="48614.861">6427 7981 38 0,'27'8'106'0,"-9"-1"-5"15,-3 4-8-15,-9-3-2 0,-6 3-9 16,-8 22-82-16,-5-19 0 16,-5 3 0-16,-1 2 0 15,-2 1 0-15,3 4 0 0,-3 0 0 16,4-3 0-16,3 0 0 15,8-4 0-15,2-2 0 16,4-3 0-16,8-2 0 0,6 1 0 16,5-2 0-16,4 1 0 15,2 1 0-15,-5-1 0 16,3 2 0-16,-9 0 0 15,1 2 0-15,-11 0 0 0,-4 3 0 16,-8 3 0-16,-9 3 0 16,-3 0 0-16,-9 1 0 15,-4 2 0-15,-1-2 0 16,-1 3 0-16,-2-4 0 0,2-17-60 15,12 6-29-15,3-12 0 16,11-8-7-16,7-19-6 16</inkml:trace>
  <inkml:trace contextRef="#ctx0" brushRef="#br0" timeOffset="48949.8945">7359 7473 52 0,'56'-19'94'15,"-11"6"-2"-15,-12 9-5 0,-12 4-1 16,-13 10-1-16,-8 4-70 16,0 7-15-16,-6 8 0 15,-2 8 0-15,-7 10 0 0,-3 10 0 16,-3 7 0-16,-6 11 0 15,-2 3 0-15,0 5 0 16,-2-2 0-16,4-2 0 16,5-4 0-16,-1-7 0 0,6-8 0 15,7-11 0-15,6-5 0 16,4-11 0-16,8-12 0 15,9-9 0-15,8-8-49 16,12-25-39-16,10-15-2 0,5-18-5 16,4-10-5-16</inkml:trace>
  <inkml:trace contextRef="#ctx0" brushRef="#br0" timeOffset="49353.9349">7818 7849 43 0,'18'-8'106'0,"-7"2"-5"16,-5 6-6-16,-6 0-2 15,-4 3-20-15,-9 13-73 0,-1-8 0 16,0 2 0-16,-5 10 0 15,-2 2 0-15,-1 5 0 16,1 4 0-16,0 4 0 16,0 2 0-16,3 2 0 0,1 0 0 15,5-2 0-15,6 1 0 16,4-8 0-16,2-4 0 15,10-12 0-15,9-10 0 16,7-10 0-16,8-14 0 0,3-12 0 16,2-10 0-16,2-1 0 15,-3-8 0-15,-7 5 0 16,-9 10 0-16,-3 1 0 15,-9 10 0-15,-4 7 0 0,-6 6 0 16,0 5 0-16,0 7 0 16,-8 13 0-16,2 5 0 15,0 10 0-15,-2 6 0 0,-1 6 0 16,3 3 0-16,-2 5 0 15,6-1 0-15,2-8 0 16,4-9 0-16,14-9 0 16,9-18-58-16,2-15-33 0,11-15-1 15,-5-16-7-15,4-7-7 16</inkml:trace>
  <inkml:trace contextRef="#ctx0" brushRef="#br0" timeOffset="49647.9643">8268 7839 57 0,'19'-18'104'16,"-7"6"-7"-16,1 9-6 15,-5 5-1-15,-2 11-18 16,-6 5-72-16,2 7 0 0,-2 6 0 15,0 7 0-15,-2 6 0 16,-2 5 0-16,-4 2 0 16,-2-3 0-16,-1 0 0 15,-5-5 0-15,3-6 0 0,1-8 0 16,0-8 0-16,3-6 0 15,9-15 0-15,0 0 0 16,6-24 0-16,17-11 0 0,10-8 0 16,9-7 0-16,5-5 0 15,7 0 0-15,2 1 0 16,2 10 0-16,-1 7-59 15,-9 3-32-15,-7 7-1 0,-8 2-6 16,-6 3-6-16</inkml:trace>
  <inkml:trace contextRef="#ctx0" brushRef="#br0" timeOffset="50062.0056">8880 7722 0 0,'7'6'107'0,"-7"3"-4"0,-5 0-6 16,-1-2-4-16,-10 1-4 15,1-3-67-15,-3-1-22 0,-3 8 0 16,-2 9 0-16,0 8 0 15,1 9 0-15,-3 5 0 16,2 4 0-16,3 1 0 0,3-3 0 16,2 0 0-16,11-11 0 15,4-13 0-15,9-15 0 16,15-15 0-16,7-19-8 15,9-13-21-15,3-10 3 16,-2-7 8-16,3-1 7 0,-7 3 10 16,0 12 8-16,-16 6 10 15,-2 17 8-15,-7 13 1 16,-6 12-8-16,-6 18-18 0,2 12 0 15,-8 11 0-15,-4 9 0 16,-7 10 0-16,-4 7 0 16,-3 7 0-16,-7 4 0 15,-7 0 0-15,-1-5 0 0,-4 4 0 16,-5-4 0-16,1 1 0 15,1-7 0-15,1-4 0 16,3-19 0-16,11-5 0 0,5-18 0 16,13-25-86-16,17-19-7 15,15-28-3-15,12-14-6 16,4-23-2-16</inkml:trace>
  <inkml:trace contextRef="#ctx0" brushRef="#br0" timeOffset="50448.0443">9205 7861 94 0,'25'14'103'0,"-9"1"-5"16,1 4-6-16,-5 0-3 16,1-1-54-16,-3-18-35 0,11 14 0 15,1-2 0-15,3-3 0 16,8-7 0-16,0-4 0 15,2-10 0-15,-4-5 0 16,-2-6 0-16,0-3 0 0,-8-2 0 16,-4 1 0-16,-9 1 0 15,-6 4 0-15,-2 4 0 16,-10 2 0-16,-7 3 0 15,-10 7 0-15,0 5 0 0,-8 5 0 16,0 9 0-16,-2 9 0 16,-5 12 0-16,-1 7 0 15,6 9 0-15,2 5 0 0,2 6 0 16,8 3 0-16,6-2 0 15,15-1 0-15,4-7 0 16,14-3 0-16,11-14 0 16,17-12-86-16,9-7-5 0,1-14-2 15,6-4-7-15,-6-12-4 16</inkml:trace>
  <inkml:trace contextRef="#ctx0" brushRef="#br0" timeOffset="50615.0609">10015 8315 96 0,'33'8'104'0,"-10"0"-9"15,-6 3-4-15,-13 2-2 0,-4 6-53 16,-27-1-36-16,12 8 0 16,-9 4 0-16,-1 10 0 15,-8 10-47-15,-2-13-41 0,6-8-3 16,4-12-6-16,10-8-4 15</inkml:trace>
  <inkml:trace contextRef="#ctx0" brushRef="#br0" timeOffset="50914.0908">10726 7818 95 0,'0'8'101'0,"-2"-2"-5"0,0 1-5 16,2-7-4-16,-4 10-46 16,4-10-41-16,12 8 0 15,13-4 0-15,10 0 0 0,11-3 0 16,6-1 0-16,10-2 0 15,0-5 0-15,-3-3-28 16,-1-14-60-16,-4-2-3 16,-15-5-3-16,-6-4-7 0,-18-3-1 15</inkml:trace>
  <inkml:trace contextRef="#ctx0" brushRef="#br0" timeOffset="51174.1169">11129 7456 82 0,'-12'11'100'0,"-2"-2"-5"16,-3 10-7-16,-4-2 0 0,1 8-30 15,-1 2-58-15,-6 8 0 16,2 6 0-16,-4 5 0 16,5 8 0-16,-3 3 0 15,0 4 0-15,0 3 0 16,0-2 0-16,6 1 0 0,-1-3 0 15,5-4 0-15,5-7 0 16,8-10 0-16,6-8 0 0,16-16 0 16,11-15 0-16,15-17 0 15,5-19 0-15,11-23-47 16,12-4-42-16,-1-13-2 15,-1-8-5-15,-8-6-4 0</inkml:trace>
  <inkml:trace contextRef="#ctx0" brushRef="#br0" timeOffset="51587.1582">11537 7136 84 0,'10'-6'102'16,"-10"6"-6"-16,4 18-6 16,-8 5-1-16,-4 10-39 15,8 3-50-15,-9 14 0 0,-5 11 0 16,-3 10 0-16,-1 11 0 15,1 8 0-15,-8 4 0 16,3 3 0-16,-5 0 0 0,-2-6 0 16,-2-8 0-16,2-11 0 15,4-13 0-15,-2-14 0 16,11-14 0-16,3-19 0 15,11-18 0-15,11-20 0 0,5-20 0 16,17-12 0-16,10-10 0 16,5-7 0-16,6-3 0 15,3 5 0-15,1 11 0 16,-6 12 0-16,-1 16 0 0,-11 16 0 15,-12 12 0-15,-3 11 0 16,-6 13 0-16,-7 10 0 16,-6 7 0-16,-2 12 0 15,-4 8 0-15,-10 4 0 0,-5 7 0 16,1-2 0-16,-7-8 0 15,6-8-62-15,13-10-27 16,0-24-3-16,12-14-6 16,9-26-5-16</inkml:trace>
  <inkml:trace contextRef="#ctx0" brushRef="#br0" timeOffset="52000.1994">11946 7749 52 0,'4'9'106'15,"4"7"-6"-15,-4 3-7 16,3-1-2-16,1 1-22 0,0-28-69 15,13 14 0-15,6 1 0 16,6-3 0-16,8-8 0 16,5-9 0-16,1-5 0 0,3-9 0 15,-7-4 0-15,-8 1 0 16,-6 1 0-16,-10 3 0 15,-13 5 0-15,-6 4 0 16,-10 4 0-16,-13 8 0 0,-4 5 0 16,-4 2 0-16,-10 9 0 15,-3 7 0-15,-1 4 0 16,-3 4 0-16,5 7 0 15,2 5 0-15,8 2 0 0,1 4 0 16,10-2 0-16,7 4 0 16,9 1 0-16,6-5 0 15,15-1 0-15,3-9 0 0,9-4 0 16,10-13 0-16,11-12-17 15,3-6-72-15,1-20-3 16,2-5-2-16,-2-15-8 16,-1-3-1-16</inkml:trace>
  <inkml:trace contextRef="#ctx0" brushRef="#br0" timeOffset="52348.2342">12725 7615 42 0,'29'1'104'16,"-8"5"-5"-16,-7 5-6 15,-5 5-2-15,-5 6-9 16,-4 26-82-16,-4-17 0 15,-1 7 0-15,-3 6 0 0,-4 8 0 16,-3 3 0-16,-1 2 0 16,-3-7 0-16,1-6 0 15,-1-4 0-15,4-11 0 0,1-14 0 16,14-15 0-16,0-14 0 15,10-20 0-15,17-11 0 16,4-10 0-16,13-10 0 16,3 0 0-16,5-1 0 0,0 8 0 15,-5 13 0-15,-6 10 0 16,-3 13 0-16,-12 11 0 15,-3 11 0-15,-6 8 0 16,-5 15 0-16,-2 7 0 0,-5 9 0 16,-1 9 0-16,0 5 0 15,-6 1 0-15,-6 1-46 16,8-7-43-16,0-15-2 15,2-10-7-15,-2-23-6 0</inkml:trace>
  <inkml:trace contextRef="#ctx0" brushRef="#br0" timeOffset="53399.3394">14530 7161 3 0,'0'-21'87'0,"-4"7"3"0,-7-1-4 15,3 4-5-15,-6 0 0 16,-3 1-41-16,1 4-27 15,1 4-5-15,1 2-3 0,-3 2 0 16,0 4-1-16,1 7-1 16,-7 2 0-16,3 7-1 15,-7 7-2-15,-2 8 0 0,-4 8 0 16,0 9 0-16,-3 7 0 15,1 5 0-15,4 8 0 16,2 4 0-16,7 3 0 16,7 0 0-16,7-1 0 15,8-2 0-15,0-1 0 0,14-1 0 16,5-11 0-16,10-5 0 15,12-11-73-15,-1-18-17 16,7-13-2-16,-4-21-7 16,7-18-2-16</inkml:trace>
  <inkml:trace contextRef="#ctx0" brushRef="#br0" timeOffset="53648.3643">14714 7179 68 0,'0'0'103'16,"6"-1"-5"-16,-6 1-7 16,2 18-1-16,2 3-29 15,4 21-61-15,5 0 0 0,3 13 0 16,7 11 0-16,2 11 0 15,4 8 0-15,0 2 0 16,-2-4 0-16,2-5 0 16,2-9-85-16,-13-17-6 0,-1-15-2 15,-7-22-8-15,2-15-3 16</inkml:trace>
  <inkml:trace contextRef="#ctx0" brushRef="#br0" timeOffset="53898.3893">15086 7170 82 0,'0'-9'100'0,"0"9"-3"16,-6 6-7-16,-7 18-2 16,-3 8-34-16,-15 7-54 15,6 8 0-15,-4 12 0 0,-6 8 0 16,-4 8 0-16,-7 3 0 15,1 2 0-15,-3 1 0 16,-4-6 0-16,7 0 0 0,1-10 0 16,11-18-50-16,11-5-37 15,7-21-2-15,15-21-7 16,6-22-5-16</inkml:trace>
  <inkml:trace contextRef="#ctx0" brushRef="#br0" timeOffset="54114.4109">15311 7152 98 0,'35'0'104'16,"-4"15"-7"-16,-6 1-6 16,-4 7-2-16,-5 4-57 0,-1 2-32 15,3 14 0-15,5 6 0 16,8 6 0-16,0 9 0 15,4 1 0-15,2 2 0 16,-1-2 0-16,-1-6 0 0,-4-13 0 16,-13-11-68-16,11-8-24 15,-8-20-1-15,0-8-8 16,-13-23-2-16</inkml:trace>
  <inkml:trace contextRef="#ctx0" brushRef="#br0" timeOffset="54359.4354">15888 7180 87 0,'4'-19'101'15,"0"11"-7"1,-4 8-4-16,0 0-3 0,-10 16-35 16,-1 7-52-16,-5 7 0 0,-3 14 0 15,-5 10 0-15,-5 11 0 16,-7 10 0-16,-5 8 0 15,-4 5 0-15,-5 3 0 16,0-2 0-16,5-5 0 0,-3-9 0 16,7-10 0-16,10-14-89 15,6-24-1-15,11-15-2 16,6-21-6-16,14-20-5 0</inkml:trace>
  <inkml:trace contextRef="#ctx0" brushRef="#br0" timeOffset="55043.5038">16020 6930 88 0,'0'-6'101'0,"8"5"-5"16,11-2-5-16,12 1-2 15,4-4-43-15,9 6-46 16,3-1 0-16,11 1 0 15,4 0 0-15,0 4 0 0,-6-1 0 16,-7-3-41-16,-5 7-46 16,-13-2-4-16,-8-1-5 15,-17-4-4-15,-6 0 4 16</inkml:trace>
  <inkml:trace contextRef="#ctx0" brushRef="#br0" timeOffset="55240.5235">16270 6949 81 0,'-4'13'100'0,"2"3"-7"15,2 4-6-15,2-3-1 16,0 3-22-16,25 3-64 0,-25 7 0 16,-2 4 0-16,-2 8 0 15,-4 2 0-15,-2 5 0 16,-5 15-72-16,1-16-14 15,4-5-1-15,-5-9-7 0,7-6-3 16</inkml:trace>
  <inkml:trace contextRef="#ctx0" brushRef="#br0" timeOffset="55530.5525">16787 6971 96 0,'25'19'102'0,"-7"1"-5"15,-1 2-5-15,-7 1-3 16,1 3-54-16,-7-5-35 0,0 21 0 16,-4 7 0-16,0 13 0 15,0 8 0-15,-8 8 0 16,-7 4 0-16,-1 4 0 0,-9 5 0 15,-6-3 0-15,-4 1 0 16,-5-6 0-16,-1-4 0 16,-4-6 0-16,-1-10 0 15,5-22-45-15,2 3-46 0,-1-15 0 16,13-15-7-16,1-16-5 15</inkml:trace>
  <inkml:trace contextRef="#ctx0" brushRef="#br0" timeOffset="55831.5826">17060 6953 8 0,'0'0'103'0,"-4"0"-2"0,4 0-7 16,-8 1-5-16,8-1-3 16,0-29-56-16,10 27-30 15,13 2 0-15,10 0 0 0,8 2 0 16,2 0 0-16,11 1 0 15,0 1 0-15,-2 2 0 16,-5-4-29-16,-8-2-57 16,-1-2-3-16,-14-13-5 0,1-2-5 15,-14-10-3-15</inkml:trace>
  <inkml:trace contextRef="#ctx0" brushRef="#br0" timeOffset="56008.6003">17589 6625 90 0,'0'0'102'0,"0"0"-8"16,0 0-4-16,0 0-2 0,0 17-41 15,0 6-47-15,-2 7 0 16,-2 11 0-16,0 8 0 16,0 13 0-16,-5 5 0 15,5 10 0-15,-6 11-63 16,2-9-26-16,-3 0-1 0,1-7-7 15,2-6-6-15</inkml:trace>
  <inkml:trace contextRef="#ctx0" brushRef="#br0" timeOffset="56430.6425">18635 7545 63 0,'6'-4'89'0,"0"-7"-2"15,-6-5-7-15,-4 0 0 16,-8-2-1-16,2 1-68 0,-7 2-4 16,1 0 1-16,-5 4-1 15,-2 2-7-15,-4 5 0 16,-4 6 0-16,-8 9 0 15,-2 6 0-15,-9 7 0 0,0 11 0 16,3 6 0-16,3 8 0 16,5 6 0-16,6 0 0 15,12 1 0-15,11 1 0 16,10-2 0-16,17-5 0 0,7-9 0 15,16-6 0-15,18-10-63 16,-3-14-28-16,7-11-1 16,-2-13-8-16,4-7-4 0</inkml:trace>
  <inkml:trace contextRef="#ctx0" brushRef="#br0" timeOffset="56913.6908">19082 7460 81 0,'6'11'105'0,"-6"-2"-8"0,-6 3-6 16,-5-3-1-16,-1-3-43 16,-5-9-47-16,-3 6 0 15,-1 3 0-15,-2 6 0 16,-6 4 0-16,2 5 0 0,-2 5 0 15,1 5 0-15,-3 8 0 16,2 1 0-16,4 4 0 16,4-2 0-16,0-4 0 15,11-2 0-15,2-10 0 0,8-7 0 16,8-15 0-16,11-8 0 15,10-17 0-15,10-11 0 16,4-5 0-16,3-13-5 0,3 0-2 16,-3-4 3-16,-3 5 3 15,-10 1 4-15,-4 11 3 16,-12 7 2-16,-5 7-8 15,-3 8 0-15,-7 9 0 0,-2 6 0 16,-2 13 0-16,-1 12 0 16,-1 6 0-16,-2 7 0 15,0 6 0-15,2 9 0 16,0 1 0-16,4 0 0 0,0-8 0 15,6-14-87-15,10-8-5 16,3-19-4-16,4-13-5 16,-1-23-5-16</inkml:trace>
  <inkml:trace contextRef="#ctx0" brushRef="#br0" timeOffset="57264.7258">19497 7445 98 0,'15'16'105'15,"1"5"-8"-15,-8 0-5 16,-1 3-2-16,-5-2-61 0,-2 9-29 15,-2-2 0-15,-1 5 0 16,-3 7 0-16,0 3 0 16,-4 3 0-16,-3 0 0 15,-3-3 0-15,1-2 0 16,-1-9 0-16,3-6 0 0,1-12 0 15,12-15 0-15,2-8 0 16,23-19 0-16,12-9 0 16,11-10 0-16,7-5 0 0,3-3 0 15,6 3 0-15,-4 8 0 16,-8 8 0-16,-11 12 0 15,-10 8 0-15,-10 11 0 0,-2 10 0 16,-7 12 0-16,-6 8 0 16,0 14 0-16,-6 12 0 15,-2 14 0-15,-12 8 0 16,-7 7-61-16,-4 2-30 0,-16-7-2 15,-2-8-7-15,-19-20-4 16</inkml:trace>
  <inkml:trace contextRef="#ctx0" brushRef="#br0" timeOffset="58147.8142">3673 10019 76 0,'19'8'97'15,"2"4"-5"-15,-7 2-6 16,-2 6-2-16,-3-1-8 15,-3 10-76-15,-6-2 0 0,0 5 0 16,0 4 0-16,0 5 0 16,0 1 0-16,-6 0 0 15,2-1 0-15,-5-5 0 0,3-3 0 16,2-5 0-16,2-11 0 15,2-17 0-15,6 0-3 16,6-19-3-16,7-16-1 16,2-13 2-16,6-9 3 15,4-6 4-15,-2 2 3 0,2 2 2 16,-2 6 0-16,-5 11-5 15,-3 10-2-15,2 13 0 0,-11 12 0 16,3 7 0-16,-5 11 0 16,-4 9 0-16,0 10 0 15,1 8 0-15,-5 6 0 16,0 7 0-16,-2 2 0 0,0 3 0 15,-2-2-23-15,2-11-63 16,0-11-3-16,2-19-3 16,8-13-6-16,4-14-2 15</inkml:trace>
  <inkml:trace contextRef="#ctx0" brushRef="#br0" timeOffset="58497.8492">4409 10043 0 0,'25'-14'102'0,"-8"6"-1"15,-17 8-6-15,0 0-6 16,-7 0-3-16,-11 6-48 15,14 5-38-15,-19 8 0 16,4 14 0-16,3 6 0 0,1 8 0 16,7 3 0-16,4 4 0 15,4 0 0-15,4-4 0 16,4-6 0-16,7-13 0 15,1-11 0-15,7-15 0 0,4-10 0 16,0-21 0-16,0-13 0 16,-1-11 0-16,-1-7 0 15,-4-3 0-15,-7-1 0 0,-1 5 0 16,-9 7 0-16,-2 8 0 15,-2 9 0-15,-4 10 0 16,-2 7 0-16,-1 2 0 16,7 13 0-16,-8-3-64 0,8-4-21 15,2-5-2-15,4-9-6 16,9-3-4-16</inkml:trace>
  <inkml:trace contextRef="#ctx0" brushRef="#br0" timeOffset="58786.8781">5129 9326 74 0,'33'-7'103'15,"-7"4"-7"-15,-7 3-4 16,-11 0-3-16,-8 0-32 16,-6 23-57-16,-8 1 0 15,-5 3 0-15,-6 13 0 0,-4 8 0 16,-4 10 0-16,-2 13 0 15,-2 6 0-15,2 7 0 16,0 0 0-16,6 6 0 0,2-5 0 16,6 0 0-16,7-6 0 15,7-12 0-15,7-8 0 16,7-12 0-16,11-14 0 15,1-20 0-15,8-13 0 0,0-24 0 16,6-15-45-16,0-9-43 16,-8-15 2-16,-1-4-6 15,-11-4-1-15,-7 5 0 16</inkml:trace>
  <inkml:trace contextRef="#ctx0" brushRef="#br0" timeOffset="58980.8975">4812 9797 32 0,'-45'-3'97'0,"1"3"-2"15,11 0-5-15,4 2-1 16,11 2-3-16,5-3-64 15,13-1-22-15,0 12 0 16,17-5 0-16,14-2 0 0,14-1 0 16,15-3 0-16,17 4 0 15,5 3-11-15,18-11-76 16,3-2-1-16,-6-10-5 15,-2 2-6-15,-14-11-5 0</inkml:trace>
  <inkml:trace contextRef="#ctx0" brushRef="#br0" timeOffset="59463.9458">6187 9157 6 0,'16'17'103'16,"-3"7"-2"-16,-5 1-7 15,-2 1-4-15,-6 1-4 16,0 1-55-16,-6 0-31 0,0 14 0 16,-2 13 0-16,-3 14 0 15,-3 11 0-15,-5 10 0 16,-1 8 0-16,-7-1 0 15,-2 1 0-15,0-10 0 0,2-11 0 16,2-13 0-16,4-16 0 16,7-19 0-16,6-23 0 15,12-23 0-15,8-20 0 16,13-17 0-16,6-7-7 0,4-5-1 15,7 1 3-15,1 2 6 16,-4 14 4-16,-2 13 2 16,-1 16 0-16,-10 13-7 0,-5 9 0 15,-4 11 0-15,-7 7 0 16,-6 8 0-16,-6 5 0 15,-10 8 0-15,-11 4 0 16,-8 5 0-16,-10 2 0 0,-5 1 0 16,-6-1 0-16,1-1 0 15,-1-4 0-15,9-8 0 16,5-5-77-16,5-15-14 15,13-13-1-15,5-12-8 0,15-11-2 16</inkml:trace>
  <inkml:trace contextRef="#ctx0" brushRef="#br0" timeOffset="59850.9845">6400 9895 4 0,'49'-3'102'16,"-13"3"-4"-16,1 2-5 0,-10 5-4 15,0 4-3-15,-5-6-47 16,-24 4-39-16,23-9 0 15,12 0 0-15,2-9 0 16,6-7-3-16,-1-6-30 0,-3-7-3 16,0-4 4-16,-10 0 9 15,-4 2 10-15,-11 1 12 16,-8 5 9-16,-6 6 11 15,-10 2 7-15,-9 7 4 0,-8 8-3 16,-4 2-7-16,-8 3-9 16,-1 9-11-16,-3 5 0 15,-1 6 0-15,1 7 0 0,4 3 0 16,3 6 0-16,5 2 0 15,9 5 0-15,9-1 0 16,11 2 0-16,6 0 0 16,17-2 0-16,12-5 0 0,10-8 0 15,15-4 0-15,10-12-77 16,2-12-13-16,4-7-1 15,-1-18-7-15,1-6-6 16</inkml:trace>
  <inkml:trace contextRef="#ctx0" brushRef="#br0" timeOffset="60160.0154">8014 9578 90 0,'23'18'103'0,"0"-3"-9"16,-11-5-5-16,-4-4-2 16,-8-6-39-16,0 11-48 0,-10-10 0 15,0 3 0-15,-9 8 0 16,0 1 0-16,-5 9 0 15,-3 4 0-15,0 7 0 16,-2 6 0-16,2 1 0 0,4 2 0 16,9 1 0-16,4 2 0 15,5-4 0-15,14-6 0 16,9-7 0-16,13-4 0 0,7 2-49 15,13-26-40-15,9-13-2 16,2-17-5-16,8-9-5 16</inkml:trace>
  <inkml:trace contextRef="#ctx0" brushRef="#br0" timeOffset="60524.0518">8758 9564 3 0,'17'-8'104'0,"-7"4"-2"0,-10 4-8 15,-6 0-3-15,-8 0-3 16,-9 2-59-16,-4 2-29 15,-4 10 0-15,4 7 0 0,-4 6 0 16,8 9 0-16,-1 4 0 16,3 5 0-16,8 4 0 15,1-1 0-15,10-2 0 16,2-4 0-16,8-4 0 15,9-9 0-15,6-14 0 0,5-13 0 16,6-11 0-16,3-17 0 16,2-13 0-16,0-9 0 0,-1-5 0 15,-5-7-8-15,0 4 1 16,-13 5 4-16,-1 7 2 15,-7 6 2-15,-5 8 0 16,-5 7 0-16,-2 7-6 0,-2 3-23 16,-13 7-50-16,15 6-3 15,-14-8-3-15,14 8-7 16,-13-7-1-16</inkml:trace>
  <inkml:trace contextRef="#ctx0" brushRef="#br0" timeOffset="61064.1058">9091 9451 102 0,'23'14'103'0,"-2"3"-6"0,-11 0-5 15,-2 4-3-15,-6 1-61 16,-2 11-28-16,-6-5 0 16,0 7 0-16,0 5 0 0,-5 7 0 15,-1 2 0-15,-5-4 0 16,3-3 0-16,-5-5 0 15,7-7 0-15,-3-8 0 16,5-11 0-16,6-15 0 0,6-19 0 16,17-17 0-16,5-10 0 15,12-9 0-15,5-5 0 16,4-3 0-16,1 3 0 0,1 11 0 15,-5 12 0-15,-11 14 0 16,-6 9 0-16,-5 15 0 16,-7 6 0-16,-5 12 0 15,-2 9 0-15,-6 9 0 0,0 7 0 16,0 7 0-16,-8 5 0 15,-2-3 0-15,-3-1 0 16,-1-7 0-16,1-9 0 16,5-7 0-16,-2-14 0 0,10-11 0 15,4-25 0-15,19-15 0 16,8-12 0-16,6-6 0 15,4-5 0-15,2 0 0 16,3 5 0-16,-7 9 0 0,-4 13 0 16,-10 15 0-16,-8 12 0 15,-7 10 0-15,-4 13 0 16,-4 7 0-16,-2 6 0 0,0 8 0 15,0 9 0-15,0 6 0 16,-8 2 0-16,8 3 0 16,0-2-63-16,-4-11-28 15,2-11-2-15,-2-15-6 0,4-16-4 16</inkml:trace>
  <inkml:trace contextRef="#ctx0" brushRef="#br0" timeOffset="61531.1525">10015 9370 6 0,'19'21'105'16,"-9"-3"-2"-16,0 4-7 0,-5 1-4 16,-3 1-4-16,-4 2-67 15,-7 13-21-15,-3 7 0 16,-3 10 0-16,1 13 0 0,-7 10 0 15,5 10 0 1,-7 5 0-16,-2 3 0 0,-2-4 0 16,3-7 0-16,-3-8 0 15,2-14 0-15,6-15 0 0,1-25 0 16,7-24 0-16,7-26 0 15,12-26-2-15,11-20-23 16,6-19 4-16,10-14 4 16,0-16 7-16,9 2 10 0,-1 6 10 15,2 13 8-15,-9 16 4 16,1 11 0-16,-8 19-19 15,-4 13-3-15,-3 19 0 16,-3 9 0-16,-3 10 0 0,-3 6 0 16,-3 10 0-16,-6 9 0 15,-4 4 0-15,-2 11 0 16,-12 4 0-16,-5 4 0 0,-6 3 0 15,-4 1 0-15,0-3 0 16,1-5 0-16,1 1 0 16,4-7 0-16,0-11-82 0,19-8-9 15,4-16-4-15,4-7-6 16,7-17-3-16</inkml:trace>
  <inkml:trace contextRef="#ctx0" brushRef="#br0" timeOffset="61898.1892">10383 9434 11 0,'33'-16'105'16,"-8"7"-2"-16,-8 7-10 15,-7 2 0-15,-4 9-4 0,-6 5-72 16,0 7-17-16,0 10 0 16,-4 2 0-16,-2 8 0 15,2 1 0-15,-1 1 0 16,3-3 0-16,2-11 0 0,0-5 0 15,2-14 0-15,11-13 0 16,6-22 0-16,3-10 0 16,9-10-14-16,0-11 1 15,2-2 3-15,2-4 7 0,1 7 7 16,-7 7 6-16,-5 14 7 15,-7 8-8-15,-7 12-9 16,-2 13 0-16,-3 7 0 0,-3 15 0 16,-2 6 0-16,-2 9 0 15,-3 6 0-15,-1 8 0 16,0 3 0-16,4 1 0 15,-4-5 0-15,6-4 0 0,0-12-53 16,4-15-39-16,6-13-1 16,-1-16-6-16,7-10-6 15</inkml:trace>
  <inkml:trace contextRef="#ctx0" brushRef="#br0" timeOffset="62098.2092">10916 9361 17 0,'9'-2'107'15,"-3"1"-3"-15,0 5-8 0,0-2-4 16,7 3-2-16,3-4-85 15,11-1-5-15,10-4 0 16,13-4 0-16,8-3 0 0,12-2 0 16,-2-7 0-16,7-8-13 15,-5 7-77-15,-14-6-4 16,-11 0-4-16,-18-7-5 15,-10 2-3 1</inkml:trace>
  <inkml:trace contextRef="#ctx0" brushRef="#br0" timeOffset="62343.2336">11402 8926 12 0,'-12'7'106'0,"-1"2"-2"16,1 1-8-16,0 2-2 16,-1 0-4-16,-3 4-81 0,14 2-9 15,-23 13 0-15,0 11 0 16,-4 8 0-16,0 6 0 15,0 7 0-15,-2 7 0 16,2 2 0-16,7 3 0 0,7-5 0 16,3-4 0-16,10-5 0 15,4-8 0-15,20-6 0 16,1-15 0-16,0-20-54 15,24-12-41-15,-3-19 0 0,7-9-7 16,-5-16-2-16</inkml:trace>
  <inkml:trace contextRef="#ctx0" brushRef="#br0" timeOffset="62714.2708">11493 9444 6 0,'0'0'107'0,"13"-3"-7"16,-13 3-4-16,10 10-3 16,-2-2-3-16,3-1-71 0,34-7-19 15,-22 2 0-15,6-1 0 16,8-3 0-16,6-11 0 15,3 0 0-15,-3-4 0 16,-1-3 0-16,-7-5 0 0,-11 1 0 16,-9 0 0-16,-13 5 0 15,-6 4 0-15,-15 4 0 16,-6 3 0-16,-8 6 0 0,-2 4 0 15,-2 7 0-15,-4 8 0 16,3 6 0-16,1 5 0 16,2 5 0-16,2 4 0 15,4 2 0-15,6 1 0 0,5 0 0 16,7-2 0-16,7-5 0 15,8-5 0-15,19-6 0 16,12-8 0-16,15-7 0 16,6-9 0-16,10-14-22 0,10 2-68 15,-5-7-3-15,1-1-3 16,-6-6-6-16,-6 2-1 15</inkml:trace>
  <inkml:trace contextRef="#ctx0" brushRef="#br0" timeOffset="63230.3224">12374 9387 11 0,'16'-16'102'16,"-7"-2"-3"-16,-7 2-6 0,-6-2-3 15,-11 2-3-15,-8 4-58 16,1 2-29-16,-9 8 0 16,0 6 0-16,-3 9 0 15,-1 9 0-15,0 7 0 0,-2 9 0 16,6 1 0-16,0 9 0 15,2 0 0-15,6 3 0 16,3-1 0-16,5 0 0 16,7-5 0-16,4-3 0 0,4-11 0 15,10-10 0-15,7-17 0 16,10-14 0-16,10-23 0 15,10-16 0-15,11-14 0 16,8-16 0-16,3-10 0 0,3-5 0 16,2-4 0-16,-3 1 0 15,-5 6 0-15,-4 0 0 16,-6 5 0-16,-9 7 0 0,-1 4 0 15,-11 9 0-15,-6 13 0 16,-7 11 0-16,-5 9 0 16,-7 13 0-16,-6 14 0 15,-10 12 0-15,-6 16 0 0,-9 16 0 16,-4 6 0-16,-8 13 0 15,-4 12 0-15,-4 11 0 16,-3 7 0-16,1 9 0 16,4 3 0-16,3 1 0 0,3-2 0 15,13-6 0-15,3-3 0 16,15-9 0-16,2-13 0 15,15-16 0-15,5-10-29 16,5-28-63-16,10-13-2 0,-4-17-6 16,4-11-6-16</inkml:trace>
  <inkml:trace contextRef="#ctx0" brushRef="#br0" timeOffset="63364.3358">13079 9625 50 0,'29'31'107'0,"-3"0"-7"0,3 1-14 16,-12-5-45-16,4-10-41 15,-7 23-24-15,-6-39-68 16,-8-1-7-16,0-10-8 0</inkml:trace>
  <inkml:trace contextRef="#ctx0" brushRef="#br0" timeOffset="82364.2356">4250 11892 50 0,'0'-6'85'16,"-8"-4"-1"-16,-5 5-5 0,-5-3-2 15,-3 5-2-15,0 0-63 16,-5 3-8-16,-5 0-1 15,-5 2 1-15,3 6-2 0,-6 1 1 16,-4 7 1-16,-3-1 1 16,1 4 1-16,-1 4 1 15,5 4 0-15,-1-1-3 16,5-1-4-16,2 6 0 0,6-1 0 15,4 4 0-15,5 0 0 16,3 5 0-16,5 6 0 16,1 6 0-16,11 5 0 15,5 2 0-15,7-1 0 0,9-1 0 16,10-4 0-16,4-9 0 15,12-11 0-15,7-13 0 16,2-13 0-16,4-9 0 0,6-12 0 16,-2-10 0-16,0-11 0 15,0-5 0-15,-4-6 0 16,0-4 0-16,-4-2 0 15,-4-3 0-15,-9-1 0 0,-6-3 0 16,-6 3 0-16,-8-2 0 16,-9 2 0-16,-9 0 0 15,-10 5 0-15,-7 3 0 16,-9 7 0-16,-5 4 0 0,-5 8 0 15,-5 8 0-15,-1 9 0 16,-4 7 0-16,2 6 0 16,1 1 0-16,1 7 0 15,4 5 0-15,2 2 0 0,4 5 0 16,0-3-7-16,7-10-74 15,5 10-5-15,-1-5-2 16,5-4-6-16,-1-11-3 0</inkml:trace>
  <inkml:trace contextRef="#ctx0" brushRef="#br0" timeOffset="82730.2721">4045 11409 87 0,'7'-9'95'16,"-3"0"-4"-16,-4 9-7 0,6-8-1 15,-6 8-12-15,-8-5-71 16,8 5 0-16,0 0 0 16,-2 12 0-16,-1 8 0 0,3 10 0 15,0 11 0-15,-2 11 0 16,0 9 0-16,-4 10 0 15,2 11 0-15,0 4 0 16,-2 5 0-16,-5 3 0 0,1 5 0 16,-4 3 0-16,-3 2 0 15,-2 6 0-15,-3-3 0 16,1 2 0-16,-2-4 0 0,3-1 0 15,-1-8 0-15,6-8 0 16,-3-7 0-16,12-7 0 16,-1-3-67-16,-1-24-20 15,8-12-2-15,-2-22-6 0,2-13-4 16</inkml:trace>
  <inkml:trace contextRef="#ctx0" brushRef="#br0" timeOffset="83202.3194">4973 12005 95 0,'7'13'95'0,"-1"-4"-4"0,2-5-6 16,2-2 0-16,1-2-25 15,7 0-60-15,5 0 0 16,12 0 0-16,9 1 0 15,9 0 0-15,5 4 0 0,6 1 0 16,3-1 0-16,1 3 0 16,-2-2 0-16,-6 2 0 15,-8-1 0-15,-5-7-38 0,-3 6-48 16,-18-4-3-16,-11 1-5 15,-15-3-4-15,-13 0-3 16</inkml:trace>
  <inkml:trace contextRef="#ctx0" brushRef="#br0" timeOffset="83465.3457">4794 12449 90 0,'-19'27'99'0,"5"-9"-6"16,5 0-6-16,5-10-1 15,4-1-30-15,0-7-56 0,19 5 0 16,4 3 0-16,8-4 0 16,16 3 0-16,7 0 0 15,10 1 0-15,10-2 0 0,7 1 0 16,2 2 0-16,-1-6 0 15,7 7 0-15,-4-5-44 16,-7-5-47-16,-3 0-2 16,-15-3-5-16,-6-3-6 0</inkml:trace>
  <inkml:trace contextRef="#ctx0" brushRef="#br0" timeOffset="84713.4705">6520 11556 37 0,'10'21'93'15,"-2"-2"-3"-15,3 3-5 16,-3-3-3-16,-2-2-1 15,2 19-38-15,3-18-43 0,5 10 0 16,7 2 0-16,8 10 0 16,2 5 0-16,6 8 0 15,7 10 0-15,1 5 0 16,3 7 0-16,0 3 0 0,-1 7 0 15,-1-1 0-15,-5 4 0 16,-4-2 0-16,-1-2 0 16,-7-4 0-16,-4-5 0 15,-5-10 0-15,-3-6 0 0,-7-13 0 16,1-10 0-16,-1-17-73 15,-12-19-17-15,10-15-1 16,-10-25-3-16,-2-10-6 0</inkml:trace>
  <inkml:trace contextRef="#ctx0" brushRef="#br0" timeOffset="85063.5055">7218 11331 0 0,'17'-19'97'0,"-5"12"0"16,-3 7-8-16,-3 3-4 16,-6 6-2-16,-8 9-23 0,-28 3-60 15,20 11 0-15,-5 6 0 16,-4 6 0-16,1 7 0 15,-7 7 0-15,0 5 0 16,-7 5 0-16,5 7 0 0,-6 4 0 16,0 9 0-16,-7 3 0 15,-1 6 0-15,-3 5 0 16,0-2 0-16,5-2 0 15,-3-7 0-15,7-7 0 0,0-8 0 16,14-4 0-16,0 3-43 16,8-26-44-16,7-9-2 15,-5-11-6-15,5-7-5 0,-4-14 3 16</inkml:trace>
  <inkml:trace contextRef="#ctx0" brushRef="#br0" timeOffset="85878.587">7770 11509 35 0,'-10'-9'86'15,"10"9"-2"-15,-8-3-4 16,8 3-5-16,0 0 3 15,-4 12-56-15,4 1-12 16,8 4-2-16,0 5 0 0,2 7-1 16,7 5 1-16,-3 7-2 15,1 6-2-15,1 4-4 16,1 5 0-16,-5 7 0 15,1 1 0-15,-3 0 0 0,0-3 0 16,-1-2 0-16,1-7 0 16,2-9 0-16,3-8 0 15,1-9 0-15,5-13 0 0,4-8 0 16,6-7 0-16,6-18 0 15,7-14 0-15,5-9 0 16,9-11 0-16,6-8 0 16,4-6 0-16,1-3 0 0,-3 3 0 15,0 4 0-15,-6 6 0 16,-2 10 0-16,-11 1 0 15,-5 14 0-15,-3 6-82 0,-16 2-7 16,-9 6-2-16,-14-3-6 16,-4 8 0-16</inkml:trace>
  <inkml:trace contextRef="#ctx0" brushRef="#br0" timeOffset="86245.6237">8258 11206 87 0,'8'15'93'0,"-1"3"-3"16,-1 1-7-16,-6 3-1 15,0 7-6-15,-19 2-76 16,17 13 0-16,-2 8 0 0,0 14 0 16,-2 6 0-16,-1 8 0 15,-5 8 0-15,-2 5 0 16,-7 4 0-16,-4 2 0 0,-4 8 0 15,-6 0 0-15,-2 0 0 16,2 3 0-16,0-4 0 16,4 1 0-16,2-3 0 15,8-5 0-15,2-9 0 0,11-17-61 16,8 9-24-16,0-19-1 15,4-8-7-15,-2-22-5 16</inkml:trace>
  <inkml:trace contextRef="#ctx0" brushRef="#br0" timeOffset="90309.03">2954 10886 39 0,'10'1'87'0,"-1"-2"-4"16,1-2-6-16,-2-2-3 16,-2-3 0-16,-6 8-57 15,2-8-18-15,-2 8 0 16,9-1 1-16,-9 1 2 0,0 7 0 15,0 2 2-15,0 3 2 16,0 2 1-16,-4 5 1 16,-1 4-1-16,3 3 0 15,0 6-1-15,2 5-1 0,0 7-2 16,0 4 0-16,0 6-1 15,2 6-2-15,-4 11 0 16,-2 4 0-16,-2 7 0 16,-2 3 0-16,-3 4 0 0,1 6 0 15,2 2 0-15,2 0 0 16,-3 1 0-16,5 3 0 15,0 1 0-15,2 1 0 0,-2 0 0 16,2-1 0-16,0 2 0 16,-7 2 0-16,1-3 0 15,-4-3 0-15,1-1 0 0,-1-4 0 16,0-3 0-16,-3-7 0 15,-1-8 0-15,5-11 0 16,-1-8 0-16,4-10 0 16,-1-9 0-16,1-11 0 0,4-11 0 15,2-2 0-15,2-15-16 16,-19 3-67-16,25-4-4 15,-6-22-4-15,5-6-5 16,-5-17 0-16</inkml:trace>
  <inkml:trace contextRef="#ctx0" brushRef="#br0" timeOffset="91440.1431">2805 10926 62 0,'0'15'92'16,"4"-6"-5"-16,7-1-5 15,-3-6-2-15,6-2-2 0,3-2-64 16,6 2-12-16,8 0 0 16,6 0 1-16,8 5 0 15,7 1 0-15,8 2 0 0,4 3-3 16,4-2 0-16,5 1 0 15,1-1 0-15,7 0 0 16,-1-1 0-16,7 1 0 16,2 0 0-16,6-3 0 0,6 0 0 15,1 0 0-15,11-2 0 16,3-1 0-16,10-3 0 15,0 0 0-15,4-3 0 16,3-3 0-16,1-1 0 0,3 0 0 16,-1-1 0-16,0 0 0 15,1 1 0-15,-1 1 0 16,1-2 0-16,1 4 0 15,3-2 0-15,-1 0 0 0,3 0 0 16,-5-2 0-16,5 0 0 16,-2-1 0-16,-5 0 0 15,-4-3 0-15,1 1 0 0,-7-1 0 16,-4 2 0-16,-7 2 0 15,-3 1 0-15,-7 2 0 16,-1 0 0-16,-5 5 0 16,-4 0 0-16,-2 0 0 0,0 0 0 15,-6 0 0-15,-2-1 0 16,-5 1 0-16,-3-2 0 15,-5-2 0-15,-4-1 0 0,-8 1 0 16,-6 0 0-16,-4 2 0 16,-7-1 0-16,-2 0 0 15,-3 0 0-15,-5-1 0 16,0-1 0-16,0 2 0 0,-2-4 0 15,0 1 0-15,-2 0 0 16,0 0 0-16,-2 2 0 16,-3 0 0-16,-3 2 0 15,0 0 0-15,-7 2 0 0,-1 0 0 16,-3 0 0-16,-4 0 0 15,-6 0 0-15,11 6 0 16,-11-6 0-16,6 13 0 16,-6 1 0-16,0 5 0 0,0 4 0 15,0 8 0-15,0 6 0 16,-4 5 0-16,-3 8 0 15,3 4 0-15,-2 6 0 0,-2 4 0 16,0 5 0-16,-1 5 0 16,-3 7 0-16,2 2 0 15,-5 8 0-15,1 5 0 16,-1 3 0-16,1 4 0 0,1 3 0 15,-1-1 0-15,1 3 0 16,1 1 0-16,2-7 0 16,-5 0 0-16,5-5 0 15,0-3 0-15,-1-6 0 0,-1-2 0 16,-3-8 0-16,3-5 0 15,-7-4 0-15,1-6 0 16,-7-3 0-16,-2-4 0 16,-6 8-64-16,-10-24-24 0,-3 1 0 15,-12-14-5-15,-6-4-4 16</inkml:trace>
  <inkml:trace contextRef="#ctx0" brushRef="#br0" timeOffset="92300.2291">2295 13648 58 0,'-27'0'93'0,"8"-1"-5"16,7-3-5-16,5 1-5 0,-1-1-1 15,8 4-64-15,0-7-11 16,15 0-1-16,11 1-1 16,16 1 0-16,5-1 2 15,13 1 0-15,11 4 1 0,9 0 0 16,7 1 0-16,6 2 2 15,8 5-5-15,3-2 0 16,5 1 0-16,9 0 0 0,2-2 0 16,12-2 0-16,5 4 0 15,5-2 0-15,5-1 0 16,4 0 0-16,6-3 0 15,0 0 0-15,2 0 0 0,1-3 0 16,3-1 0-16,2-1 0 16,1-1 0-16,-1 2 0 15,4 1 0-15,-1 0 0 16,3 1 0-16,1 1 0 0,2 1 0 15,-3-2 0-15,3 0 0 16,-5-2 0-16,-1-3 0 16,-3 3 0-16,-8-4 0 0,-2 0 0 15,-6 0 0-15,-8 3 0 16,-3-1 0-16,-3 3 0 15,-9-2 0-15,-8 4 0 16,-3 1 0-16,-7 0 0 0,-7 0 0 16,-4 0 0-16,-8 0 0 15,-8 1 0-15,-5 2 0 16,-10 0 0-16,-4-3 0 15,-14 1 0-15,-7 0 0 0,-8-1 0 16,-6 3 0-16,-8-3 0 16,-5 0 0-16,-3 0 0 15,-11 0 0-15,10 0 0 16,-10 0 0-16,0 0 0 0,0 0 0 15,0 0 0-15,0 0 0 16,0 0 0-16,0 0-73 16,0-5-19-16,0 5-2 0,-17-13-7 15,3 5-2-15</inkml:trace>
  <inkml:trace contextRef="#ctx0" brushRef="#br0" timeOffset="98912.8903">7415 14147 13 0,'22'-8'95'0,"1"0"-5"16,-4 5-3-16,-5-1-4 0,-5 4-2 15,-7 20-22-15,-2-42-56 16,0 22-3-16,0 4 0 15,2 7 0-15,0 8 0 16,0 7 0-16,0 12 0 0,4 10 0 16,-4 10 0-16,-2 10 0 15,0 6 0-15,-8 5 0 16,-2 5 0-16,-7-5 0 0,-4-5 0 15,-1-6 0-15,-3-11 0 16,4-9 0-16,5-13 0 16,1-9 0-16,5-11 0 15,6-10 0-15,4-5 0 0,-2-25 0 16,4-7 0-16,8-16 0 15,2-16 0-15,7-12 0 16,4-10 0-16,4-11 0 16,0-1 0-16,4 7 0 0,0 6 0 15,0 13 0-15,-5 11 0 16,3 11 0-16,-4 13 0 15,0 11 0-15,0 10 0 16,-3 4 0-16,1 7 0 0,-4 2 0 16,-3 4 0-16,-1 4 0 15,-3 1 0-15,-3 6 0 16,-5-1 0-16,-4 6 0 0,0 2 0 15,-9 3 0-15,1 0 0 16,-4 2 0-16,-1 1 0 16,-3-2 0-16,-5 0 0 15,-2-2 0-15,3-4 0 0,-5-5 0 16,2 0 0-16,0-4 0 15,7 1 0-15,1-1-75 16,7-8-12-16,8 0-3 16,8-15-6-16,13 2-3 0</inkml:trace>
  <inkml:trace contextRef="#ctx0" brushRef="#br0" timeOffset="99313.9304">8186 14022 4 0,'31'0'103'16,"-6"4"-4"-16,-11-2-6 0,-6 4-6 15,-8-6-3-15,-6 15-43 16,-15-4-41-16,-5 10 0 16,-5 2 0-16,-2 1 0 15,2 1 0-15,0 2 0 0,6-1 0 16,4-6 0-16,9-4 0 15,7-6 0-15,5-1 0 16,5 0 0-16,1-2 0 0,8 1 0 16,3 1 0-16,1 2 0 15,3 1 0 1,0 1 0-16,6 0 0 0,-11 3 0 15,7 2 0-15,-9 0 0 0,-1 0 0 16,-5 0 0-16,-8-1 0 16,0 4 0-16,-12 0 0 15,-3-3 0-15,-5-1 0 16,-3-1 0-16,-4 2 0 0,4-2 0 15,-6-5 0-15,7 1 0 16,-5-6-3-16,-11 0-82 16,24-3-1-16,-1-9-2 15,11-7-7-15,4-12-3 0</inkml:trace>
  <inkml:trace contextRef="#ctx0" brushRef="#br0" timeOffset="99562.9553">8471 14128 7 0,'29'3'102'0,"-6"7"-4"0,-7-2-5 16,-1 1-6-16,-7-1-3 16,-4 3-44-16,-4 3-40 15,0 5 0-15,-2 7 0 16,-4 8 0-16,0 8 0 0,-7 6 0 15,1 4 0-15,-1 1 0 16,1-4 0-16,0-3 0 16,-1-1-55-16,9-25-30 15,4-20-3-15,0-7-5 0,4-27-4 16,0-21 4-16</inkml:trace>
  <inkml:trace contextRef="#ctx0" brushRef="#br0" timeOffset="99710.9701">8612 13739 16 0,'18'-13'107'15,"-7"8"-2"-15,1 7-9 16,-4 6-6-16,1 8-9 0,-14 2-65 16,1-2-85-16,0-2-22 15,-15-10-4-15,7-3-7 16,-15-9-4-16</inkml:trace>
  <inkml:trace contextRef="#ctx0" brushRef="#br0" timeOffset="100715.0705">2720 14264 87 0,'9'9'94'15,"1"3"-4"-15,-4-1-6 16,2 10-1-16,-6-2-10 15,1 11-73-15,1 4 0 16,-2 7 0-16,-2 6 0 0,-2 8 0 16,-7 6 0-16,-5 3 0 15,-7 4 0 1,-4 5 0-16,-6 0 0 0,-2-2 0 0,0-7 0 15,2-11 0-15,4-6 0 16,7-14 0-16,-1-16 0 16,9-20 0-16,10-25 0 15,6-21 0-15,10-16 0 0,9-15 0 16,4-8-3-16,4-8-1 15,8 0 2-15,2 5 5 16,1 7 1-16,-7 12-2 16,-2 12-2-16,-4 10 0 0,-4 9 0 15,0 4 0-15,-7 10 0 16,5 6 0-16,-4 3 0 15,1 10 0-15,5 7 0 16,-4 1 0-16,1 6 0 0,-3 3 0 16,0 6 0-16,-7 2 0 15,-8 6 0-15,-2 0 0 16,-4 2 0-16,-8 0 0 0,-11 0 0 15,-2 0 0-15,-6-1 0 16,-2-2 0-16,-4-1 0 16,-2-5 0-16,-4 2 0 15,-1-2 0-15,-3 0 0 0,2-3 0 16,1-1-18-16,7-12-57 15,12 9-12-15,7-9-2 16,14-8-3-16,2-15-1 16</inkml:trace>
  <inkml:trace contextRef="#ctx0" brushRef="#br0" timeOffset="101191.1181">3196 13863 20 0,'43'-27'86'0,"-4"6"0"16,-12 0-4-16,-6 8-1 0,-4 1 2 15,-7 12-56-15,-6 8-8 16,-2 12-2-16,-2 7-7 16,-4 9-10-16,-4 7 0 15,-1 11 0-15,-5 5 0 0,-1 9 0 16,1 1 0-16,-3 4 0 15,-1-5 0-15,-1-1 0 16,3-2 0-16,-1-7 0 0,3-9 0 16,1-7 0-16,1-8 0 15,6-10 0-15,-3-4 0 16,7-10 0-16,2-10 0 15,2-9 0-15,9-12 0 0,7-11-8 16,5-10 3-16,4-7 1 16,4-3 4-16,2-3 2 15,0 7 2-15,-4 5 2 16,-6 7-1-16,-3 12-5 0,-7 11 0 15,-3 8 0-15,-2 5 0 16,-3 5 0-16,-5 10 0 16,-2 6 0-16,-3 6 0 15,-5 5 0-15,2 4 0 0,0 6 0 16,-3 4 0-16,3-1 0 15,2-3 0-15,6 1 0 16,0-12 0-16,0-1-82 0,14-8-5 16,-1-17-2-16,5-7-7 15,-3-19-2-15</inkml:trace>
  <inkml:trace contextRef="#ctx0" brushRef="#br0" timeOffset="101396.1386">3775 14264 6 0,'20'0'105'0,"-3"6"-3"0,-9-1-8 15,-2 8-3-15,-6 4-2 16,-6 4-65-16,-6 8-24 16,-1 8 0-16,-1 6 0 15,-1 9 0-15,-1 2-32 0,-3-10-56 16,5-9-3-16,-3-18-5 15,-1-14-4-15,3-18 0 16</inkml:trace>
  <inkml:trace contextRef="#ctx0" brushRef="#br0" timeOffset="101539.1529">3775 13987 11 0,'22'-7'107'0,"1"7"-5"16,-4 8-8-16,-3 5-6 15,-10 1-13-15,3 4-74 0,-9-2-87 16,4-9-6-16,-4-7-5 15,0 0-6-15,-6-16 3 16</inkml:trace>
  <inkml:trace contextRef="#ctx0" brushRef="#br0" timeOffset="116465.6454">20671 2699 90 0,'-10'-8'94'0,"-5"3"-6"16,-3 1-3-16,3 0-1 0,-5 3-14 15,9-1-70-15,-3-5 0 16,10 4 0-16,4 3 0 16,0 0 0-16,-9-5 0 15,9 14 0-15,0 7 0 0,0 9 0 16,0 16 0-16,-4 6 0 15,-2 12 0-15,0 10 0 16,0 9 0-16,-3 6 0 16,-1 5 0-16,2-1 0 0,4 3 0 15,0 4 0-15,-3 4 0 16,7 4 0-16,0 6 0 15,-4 3 0-15,4 6 0 16,0 10 0-16,-4 5 0 0,2 3 0 16,0 6 0-16,-2 6 0 15,4 2 0-15,-2 4 0 16,2 1 0-16,0 5 0 0,2 1 0 15,2 1 0-15,0 5 0 16,0 0 0-16,0 6 0 16,-4 4 0-16,0 5 0 15,2 4 0-15,-4 4 0 0,0 5 0 16,0 0 0-16,2 6 0 15,0-2 0-15,0 2 0 16,0-3 0-16,0 5 0 16,0-1 0-16,-2 6 0 0,-2 0 0 15,2 3 0-15,-2 2 0 16,0 1 0-16,-3 6 0 15,-1-7 0-15,4 5 0 16,-4-6 0-16,2 2 0 0,-3-2 0 16,1 0 0-16,-2 0 0 15,1 2 0-15,1 2 0 16,-2-2 0-16,2 5 0 15,-1-5 0-15,3-2 0 0,4-3 0 16,0-4 0-16,2-2 0 16,0-3 0-16,0-3 0 15,-2-2 0-15,0 3 0 0,-2 1 0 16,-7-1 0-16,-1 1 0 15,0-2 0-15,-3-6 0 16,3-8 0-16,1-3 0 16,-3-10 0-16,2-5 0 0,-3-6 0 15,3-7 0-15,1-3 0 16,-1-4 0-16,-1-1 0 15,-1-4 0-15,0 1 0 16,1-8 0-16,-1-3 0 0,-1-8 0 16,3-9 0-16,8-62 0 15,-5 6 0-15,5-4 0 16,0 5 0-16,0-1 0 0,-2-5 0 15,4-1 0-15,-2-2 0 16,2-12-22-16,-1 7-61 16,1-13-4-16,-2-7-5 15,-4-10-7-15,8-14-4 16</inkml:trace>
  <inkml:trace contextRef="#ctx0" brushRef="#br0" timeOffset="119574.9563">21326 2301 94 0,'19'-19'99'15,"-9"-2"-8"-15,3 7-5 16,-9 2-2-16,0 4-27 16,-12 0-57-16,8 8 0 0,-8 3 0 15,1 8 0-15,-1 10 0 16,-6 13 0-16,3 7 0 15,-5 6 0-15,-1 16 0 16,-3 9 0-16,1 7 0 0,-4 9 0 16,0 2 0-16,-3 5 0 15,-3 4 0-15,0-1 0 16,0-5 0-16,2-5 0 15,4-8 0-15,2-11 0 0,9-14 0 16,6-12 0-16,6-16 0 16,0-9 0-16,12-9 0 15,3-6 0-15,7-9 0 16,5-7 0-16,4-2 0 0,7-2 0 15,3-4 0-15,9-5 0 16,-1-5 0-16,11-3 0 16,2 2-81-16,-8-3-9 0,-2 0-3 15,-13-5-6-15,-8 5-5 16</inkml:trace>
  <inkml:trace contextRef="#ctx0" brushRef="#br0" timeOffset="119784.9773">21632 3016 20 0,'25'7'111'0,"0"4"-4"15,-8-2-11-15,-3 8-2 0,-8-4-11 16,-4 5-83-16,-6 3 0 16,2 10 0-16,0 7 0 15,-4 7 0-15,2 5 0 0,0 2 0 16,1-1 0-16,1-2 0 15,-2-9-27-15,2-16-63 16,0-13-2-16,0-15-5 16,0-13-1-16,-8-23-1 0</inkml:trace>
  <inkml:trace contextRef="#ctx0" brushRef="#br0" timeOffset="119953.9941">21653 2537 13 0,'6'-19'108'0,"3"10"-6"16,-9 9-8-16,8 12-5 15,-2 8 0-15,2 8-73 0,-6-11-16 16,11 10-57-16,7 1-34 16,-5-9 0-16,4 1-7 15,-7-8-6-15</inkml:trace>
  <inkml:trace contextRef="#ctx0" brushRef="#br0" timeOffset="120397.0385">22000 2819 32 0,'27'30'108'0,"-10"-2"-3"16,-3-3-10-16,-8-6-2 0,-3 4-15 16,-6 2-78-16,-1 3 0 15,-2 7 0-15,0 6 0 16,0 9 0-16,-5 6 0 15,3 5 0-15,-2 1 0 16,4-13 0-16,-1-1 0 0,-1-10 0 16,2-12 0-16,4-13 0 15,4-18 0-15,10-22 0 16,7-20 0-16,4-3 0 0,4-12 0 15,4-3 0-15,2-4 0 16,2 3 0-16,-4 6 0 16,-4 10 0-16,4 10 0 0,-7 2 0 15,-1 12 0-15,-2 5 0 16,0 7 0-16,-7 11 0 15,0 3 0-15,-1 15 0 16,-3 11 0-16,-6 12 0 0,-4 10 0 16,0 7 0-16,0 11 0 15,-8 0 0-15,2 4 0 16,-2-7 0-16,8-7 0 15,0-7-62-15,2-18-32 0,4-14 1 16,-6-17-10-16,16-9-4 16</inkml:trace>
  <inkml:trace contextRef="#ctx0" brushRef="#br0" timeOffset="120815.0803">22610 3012 31 0,'15'26'109'0,"-1"0"-8"0,-4-3-5 16,-1 1-3-16,1-9-12 15,2-2-81-15,-3-8 0 16,20-1 0-16,6-8 0 0,12-10 0 16,1-6 0-16,6-9 0 15,-3-8 0-15,-7-5 0 16,-5 1 0-16,-14-5 0 15,-9 6 0-15,-12 5 0 0,-4 4 0 16,-10 2 0-16,-6 12 0 16,-5 8 0-16,-4 0 0 15,-4 15 0-15,-6 7 0 0,-2 10 0 16,-5 12 0-16,-3 9 0 15,2 1 0-15,-5 3 0 16,9 7 0-16,0-6 0 16,10-2 0-16,6-3 0 0,8-2 0 15,13-3 0-15,6 0 0 16,15-10 0-16,12-6 0 15,12-7 0-15,7-12 0 16,14-5 0-16,15-15-58 0,-13-14-34 16,4-10-2-16,-12-4-7 15,0-2-2-15</inkml:trace>
  <inkml:trace contextRef="#ctx0" brushRef="#br0" timeOffset="121262.125">23352 2762 93 0,'15'-14'105'0,"-9"-1"-6"0,-2 7-6 16,-4 8-2-16,-4-5-61 15,-11 21-30-15,-1-6 0 16,-7 2 0-16,-2 5 0 16,-1 11 0-16,-5 7 0 0,-1 7 0 15,1 9 0-15,5 9 0 16,-1-4 0-16,4 5 0 15,6-1 0-15,3-12 0 16,8-8 0-16,4-9 0 0,2-14 0 16,8-17 0-16,11-15 0 15,3-17 0-15,3-11 0 16,6-6 0-16,-2-11 0 15,4-1 0-15,-4-3 0 0,-2 8 0 16,-4 11 0-16,-9 10 0 16,-3 7 0-16,-5 6 0 15,-6 22 0-15,8 0 0 0,-6 12 0 16,0 9 0-16,-2 4 0 15,2 11 0-15,2 1 0 16,-2 10 0-16,3-1 0 16,-3-1 0-16,2-3 0 0,-2-5 0 15,8-9 0-15,3-11-57 16,-5-14-36-16,10-11-1 15,-3-21-8-15,10-10-2 16</inkml:trace>
  <inkml:trace contextRef="#ctx0" brushRef="#br0" timeOffset="121513.1501">23635 2766 10 0,'15'-24'104'0,"4"16"-3"15,-9 7-5-15,2 10-4 0,-8 7-2 16,1 11-72-16,-14 1-18 16,7 11 0-16,-2 5 0 15,-4 4 0-15,0 5 0 0,-5-1 0 16,-1 2 0-16,-5-5 0 15,0-3 0-15,3-9 0 16,-1-2 0-16,3-12 0 16,6-9 0-16,8-14 0 0,0-5 0 15,20-23 0-15,13-16 0 16,13-9 0-16,10-16 0 15,8-1 0-15,2-7 0 16,6-3-53-16,-4 7-40 0,-12 2-1 16,-8 16-7-16,-17 2-2 15</inkml:trace>
  <inkml:trace contextRef="#ctx0" brushRef="#br0" timeOffset="122128.2116">24580 2663 8 0,'15'-1'100'16,"-5"-1"-2"-16,0 5-4 15,1 0-3-15,1 9-4 16,-6 2-54-16,-22 8-33 16,24 3 0-16,8 7 0 0,3 6 0 15,2 2 0-15,-3 11 0 16,-5-1 0-16,-3 0 0 15,-10-1 0-15,-10-2 0 16,-13 1 0-16,-8-7 0 0,-8-5 0 16,-3-7 0-16,3-10 0 15,2-10 0-15,10-7 0 16,8-12 0-16,13-20 0 15,8-11 0-15,23-7 0 0,6-7 0 16,10-6 0-16,5 5 0 16,1 1 0-16,5 9 0 15,-2 9 0-15,-3 7 0 0,-3 11 0 16,-3 7 0-16,0 8 0 15,-3 9-23-15,-3-5-67 16,-4 0-2-16,-11-1-7 16,-3 2-4-16,-9-3 3 0</inkml:trace>
  <inkml:trace contextRef="#ctx0" brushRef="#br0" timeOffset="122512.25">25041 2769 33 0,'2'17'107'0,"2"-3"-6"0,5 4-7 16,3-6-4-16,5 1-4 15,-3-10-86-15,15 1 0 16,-2-2 0-16,8-5 0 15,4-10 0-15,3-3 0 0,-3-9 0 16,-2-6 0-16,-6 0 0 16,-8-1 0-16,-9-1 0 15,-8 1 0-15,-6 5 0 16,-8 2 0-16,-4 6 0 15,-7 5 0-15,-6 10 0 0,-2 4 0 16,-6 9 0-16,2 13 0 16,-4 7 0-16,2 8 0 15,-4 4 0-15,4 10 0 0,4-4 0 16,2 2 0-16,6 3 0 15,3-3 0-15,1-3 0 16,7 0 0-16,4-3 0 16,6-10 0-16,6-2 0 0,13-5 0 15,14-15 0-15,16-3 0 16,7-15-31-16,12-17-60 15,9-5-2-15,-3-19-5 0,1 1-6 16</inkml:trace>
  <inkml:trace contextRef="#ctx0" brushRef="#br0" timeOffset="122962.295">25779 2545 71 0,'-6'-20'108'0,"-4"7"-9"16,-9 5-6-16,0 8-6 15,-3 7-34-15,1 7-53 0,-2 8 0 16,2 9 0-16,1 7 0 15,1 6 0-15,5 6 0 16,1 2 0-16,3-3 0 16,2 3 0-16,-1-9 0 0,5-12 0 15,2-9 0-15,6-16 0 16,11-11 0-16,8-23 0 15,6-12 0-15,4-9 0 0,4-5 0 16,2-3 0-16,-2 4 0 16,-4 7 0-16,-6 11 0 15,-8 13 0-15,-7 13 0 16,-6 9 0-16,-1 14 0 0,-5 13 0 15,-5 6 0-15,-3 15 0 16,-4 7 0-16,-3 14 0 16,-7 5 0-16,-7 4 0 15,-9 8 0-15,-3 0 0 0,-9 7 0 16,-9-3 0-16,-8 2 0 15,-5-6 0-15,-2 0 0 16,-1-8 0-16,5-12 0 16,10-13 0-16,8-18 0 0,15-20 0 15,16-16-12-15,19-36-80 16,19-21-3-16,16-25-4 15,21-12-5-15,2-21 2 0</inkml:trace>
  <inkml:trace contextRef="#ctx0" brushRef="#br0" timeOffset="123295.3283">26044 2422 8 0,'66'-13'102'16,"-12"11"-3"-16,-1 12-8 16,-7 12-2-16,-7 5 0 15,-10 3-56-15,-8 8-33 0,-7 9 0 16,-6 10 0-16,-3 2 0 15,-10 8 0-15,-7 1 0 16,-9 0 0 0,-8-3 0-16,-4 0 0 0,0-10 0 0,0-7 0 15,6-11 0-15,7-11 0 16,3-9 0-16,5-16 0 15,12-8 0-15,12-23 0 0,11-8 0 16,14-15 0-16,6-4 0 16,11-5 0-16,6-6 0 15,8 14 0-15,1 1 0 16,-3 9 0-16,-4 9 0 0,0 16 0 15,-9 10-6-15,-7-3-86 16,-3 3-3-16,-10-8-1 16,-4 8-9-16,-12 0 0 15</inkml:trace>
  <inkml:trace contextRef="#ctx0" brushRef="#br0" timeOffset="123682.367">26988 2628 24 0,'17'18'109'0,"-7"-2"-4"16,9 8-9-16,-7-2-2 0,7-1-11 15,-5 3-83-15,3-6 0 16,8-3 0-16,4-8 0 15,8-6 0-15,4-8 0 0,7-10 0 16,-1-12 0-16,3-11 0 16,-3-4 0-16,-3-5 0 15,-7 3 0-15,-10-4 0 0,-11 7 0 16,-7-1 0-16,-9 11 0 15,-13 9 0-15,-9 7 0 16,-12 8 0-16,-5 9 0 16,-8 16 0-16,-7 7 0 0,-4 10 0 15,-2 13 0-15,0 3 0 16,4-2 0-16,5 10 0 15,7-4 0-15,11 4 0 16,10-4 0-16,9-5 0 0,14-3 0 16,8-5 0-16,19-3 0 15,8-16 0-15,21-8 0 16,14-15-36-16,3-19-56 15,9-6-6-15,1-18-3 0,6-1-5 16</inkml:trace>
  <inkml:trace contextRef="#ctx0" brushRef="#br0" timeOffset="124049.4037">28059 2310 20 0,'12'-9'106'0,"-12"9"-3"0,-18 8-5 16,-15 5-5-16,-6 8-5 0,-11 1-85 15,9 1-3-15,-7 1 0 16,3 3 0-16,7-4 0 15,7-1 0-15,9-1 0 16,9-1 0-16,7-3 0 0,6 5 0 16,4-3 0-16,6 0 0 15,7 2 0-15,6 0 0 16,-3-3 0-16,7-5 0 15,-4 4 0-15,-2-8 0 0,-3 3 0 16,-3-6 0-16,-3 0 0 16,-12-6 0-16,0 0 0 15,-2 7 0-15,-14-2 0 16,-11 3 0-16,-6 1 0 0,-11 5 0 15,-1 2 0-15,-7 7 0 16,0 1 0-16,9-2 0 16,4-8 0-16,16-7-24 15,23-7-67-15,17-17-2 0,18-13-6 16,14-22-7-16</inkml:trace>
  <inkml:trace contextRef="#ctx0" brushRef="#br0" timeOffset="124394.4382">28479 2197 23 0,'25'7'107'0,"-15"6"-3"16,-6 1-8-16,-10-7-5 16,-11 11-5-16,-10-5-82 15,5 11-4-15,-11 1 0 16,-1 5 0-16,3 0 0 0,7-3 0 15,3 11 0-15,9-10 0 16,5 0 0-16,7-1 0 16,11 4 0-16,1-5 0 15,3 3 0-15,1 3 0 0,-1 0 0 16,-7-3 0-16,2 5 0 15,-10-3 0-15,-4-2 0 16,-4-3 0-16,-7 0 0 16,-3 2 0-16,-5-1 0 0,-4-3 0 15,-4-6 0-15,0 3 0 16,-6-1 0-16,4 1 0 15,-2-5 0-15,10 0 0 0,2-3-18 16,13-13-72-16,12-4-6 16,14-16-4-16,15-6 0 15,7-14-2-15</inkml:trace>
  <inkml:trace contextRef="#ctx0" brushRef="#br0" timeOffset="124579.4567">28628 2644 14 0,'41'-16'107'0,"-8"12"-5"0,-10 1-6 15,-7 7-1-15,-10 6-3 16,-6 14-87-16,-14 7-5 15,2 8 0-15,-7 16 0 16,-8 6 0-16,0 6 0 0,-6 2 0 16,-2-5 0-16,6-8 0 15,4-14-55-15,5-21-39 16,11-21 0-16,9-26-7 15,15-20-2-15</inkml:trace>
  <inkml:trace contextRef="#ctx0" brushRef="#br0" timeOffset="124746.4734">28927 2139 0 0,'31'-51'108'0,"-4"12"-2"0,-8 22-9 16,-7 4-4-16,-8 17-4 16,-4 18-71-16,0 1-18 15,-10 9-12-15,8 0-80 0,2 10-1 16,0-10-5-16,6 6-7 15,0-9-1-15</inkml:trace>
  <inkml:trace contextRef="#ctx0" brushRef="#br0" timeOffset="125109.5097">29366 2394 101 0,'28'14'108'0,"-7"-2"-9"0,-4 4-4 16,-7-7-1-16,-10-9-80 16,0-6-14-16,-4 12 0 15,-9 15 0-15,-5 8 0 0,-1 15 0 16,-3 3 0-16,-3 8 0 15,-2 11 0-15,6 3 0 16,0-7 0-16,11-7 0 16,6-5 0-16,4-18 0 0,12-12 0 15,9-15 0-15,8-21 0 16,6-16 0-16,7-7 0 15,-1-12 0-15,0-8 0 16,-2 0 0-16,-1-5 0 0,-11 3 0 16,-9 7 0-16,-5 5 0 15,-11-1 0-15,-2 15 0 16,0 7 0-16,-4 5 0 15,-9 11 0-15,1 12 0 0,-9 5 0 16,0 16 0-16,-1 11 0 16,-3-3-63-16,14-3-30 15,3-6 1-15,10-5-9 0,13-9-5 16</inkml:trace>
  <inkml:trace contextRef="#ctx0" brushRef="#br0" timeOffset="125491.5479">29913 2423 7 0,'46'0'108'0,"-5"1"0"16,-14 1-10-16,0 7-6 0,-15-1 1 15,-6 4-88-15,-6-1-5 16,-2 13 0-16,-2 10 0 0,-8 11 0 16,-7 11 0-16,-3 8 0 15,-5 4 0-15,-4-1 0 16,-4-3 0-16,-1-12 0 15,3-10 0-15,11-9 0 0,3-14 0 16,15-12 0-16,14-18 0 16,19-20 0-16,14-14 0 15,15-7 0-15,9-5 0 16,3-6 0-16,8-5 0 0,-7 8 0 15,-5 5 0-15,-15 16 0 16,-9 12 0-16,-13 6 0 16,-7 11 0-16,-5 10 0 0,-5 12 0 15,3 13 0-15,-9 17 0 16,2 6 0-16,-6 16 0 15,3 19 0-15,-10 8 0 16,-3 8 0-16,-8 9-58 0,-13-12-36 16,4-7-3-16,-10-11-9 15,2-12-6-15</inkml:trace>
  <inkml:trace contextRef="#ctx0" brushRef="#br0" timeOffset="126895.6883">22120 5611 55 0,'0'0'96'0,"11"-8"-5"16,-11 8-5-16,0-11-2 16,0 4-1-16,0 7-67 15,-7-4-16-15,7 4 0 0,0-8 0 16,0 8 0-16,7-3 0 15,1 4 0-15,4 11 0 16,1 8 0-16,3 7 0 16,1 8 0-16,1 6 0 15,1 9 0-15,0 4 0 0,-3 5 0 16,3 4 0-16,-3-1 0 15,-1 3 0-15,-3 0 0 0,1-4 0 16,-1-2 0-16,0-5 0 16,1-8 0-16,1-10 0 15,7-14 0-15,4-12 0 16,10-20 0-16,8-21 0 0,11-20 0 15,6-10 0-15,6-17 0 16,4-6 0-16,3-4 0 16,-5 2 0-16,-4 7 0 0,-10 13 0 15,-7 11 0-15,-10 12 0 16,-6 12 0-16,-8 6 0 15,-4 10 0-15,-11 3 0 16,0 12 0-16,7 2-64 0,-23 1-27 16,-7 4 0-16,-10-5-8 15,-4 3-4-15</inkml:trace>
  <inkml:trace contextRef="#ctx0" brushRef="#br0" timeOffset="127295.7283">22558 5412 88 0,'0'13'105'0,"0"-5"-11"15,7 1-4-15,-3-2-2 16,2 1-42-16,-6-8-46 15,4 16 0-15,-4 3 0 16,0 6 0-16,0 12 0 0,-4 6 0 16,-2 9 0-16,-5 10 0 15,1 7 0-15,-6 11 0 16,-3 8 0-16,-2 10 0 15,1 9 0-15,-3 7 0 0,2 2 0 16,1 0 0-16,1-5 0 16,5-6 0-16,1-6 0 15,1-7 0-15,1-8 0 16,1-11 0-16,0-5 0 0,-3-11 0 15,3-12 0-15,-2-9 0 16,1-18 0-16,11-18 0 16,17-26-72-16,-9-23-19 0,6-13-2 15,-3-18-6-15,5-11-5 16</inkml:trace>
  <inkml:trace contextRef="#ctx0" brushRef="#br0" timeOffset="127815.7803">22575 4525 94 0,'0'-10'101'15,"0"10"-8"-15,-14-5-4 16,5 5-2-16,-7 5-40 15,5 5-47-15,-9 4 0 0,-1 8 0 16,2 5 0-16,-3 7 0 16,-3 5 0-16,-2 4 0 15,0 3 0-15,0 0 0 16,0-1 0-16,7-7 0 0,-1-8 0 15,7-8 0-15,9-12 0 16,10-10 0-16,13-17 0 16,13-14 0-16,9-9 0 15,7-7 0-15,5-4 0 0,-1 0 0 16,3 1 0-16,-10 9 0 15,-5 7 0-15,-6 12 0 16,-8 11 0-16,-5 11 0 16,-3 9 0-16,-5 9 0 0,-1 12 0 15,1 6 0-15,0 7 0 16,3 5 0-16,-1 2 0 15,7 10 0-15,4-6-49 16,-11-11-43-16,3-4-3 0,-7-15-4 16,1-2-7-16</inkml:trace>
  <inkml:trace contextRef="#ctx0" brushRef="#br0" timeOffset="128398.8386">23751 5877 35 0,'-8'-6'93'15,"-2"0"-1"-15,3 1-3 0,1 1-3 16,6 4-2-16,-10-5-52 15,10 5-32-15,0 0 0 0,12 0 0 16,5 0 0-16,6 0 0 16,5 0 0-16,12 0 0 15,9 2 0-15,7 5 0 16,4 3 0-16,4 1 0 0,2 0 0 15,5 1 0-15,-5 4 0 16,-2-4 0-16,-10-2 0 16,-7-1 0-16,-5-2-42 0,-18-4-50 15,-13-3-2-15,-20 0-5 16,-13-4-5-16</inkml:trace>
  <inkml:trace contextRef="#ctx0" brushRef="#br0" timeOffset="128678.8666">23445 6151 84 0,'-8'24'108'0,"8"-5"-10"15,0-5-2-15,6-2-4 16,9-5-59-16,14 4-33 0,4-8 0 15,20 0 0-15,12-2 0 16,11 5 0-16,9-3 0 16,6 2 0-16,-2-1 0 15,-1 4 0-15,-3-3 0 0,-6 3 0 16,-5 0-60-16,-10-8-34 15,-10 0 1-15,-13-5-7 16,-5-6-3-16</inkml:trace>
  <inkml:trace contextRef="#ctx0" brushRef="#br0" timeOffset="129745.9733">25262 5520 81 0,'19'5'104'0,"2"-5"-7"0,-3 3-7 15,-3-3-2-15,-1 0-37 16,-4-16-51-16,7 18 0 15,2 5 0-15,5 10 0 0,7 7 0 16,5 9 0-16,5 12 0 16,0 11 0-16,7 9 0 15,-1 6 0-15,1 10 0 16,-5 2 0-16,-1 4 0 0,-1 2 0 15,-4 6 0-15,0-4 0 16,-4-6 0-16,-2-3 0 16,-4-13 0-16,0-7 0 15,-4-14 0-15,-2-13 0 0,-5-22-33 16,-3-20-59-16,3-21-1 15,-16-27-4-15,2-12-6 16</inkml:trace>
  <inkml:trace contextRef="#ctx0" brushRef="#br0" timeOffset="130079.0066">26006 5230 16 0,'5'16'108'16,"-1"6"-4"-16,-4 1-7 0,0 8-5 15,-11 3-2-15,-3 4-86 16,14 0-4-16,-23 13 0 16,-10 7 0-16,-8 12 0 15,-5 4 0-15,-3 7 0 0,-5 6 0 16,-4 3 0-16,-4 3 0 15,-2 3 0-15,-2 1 0 16,4-3 0-16,4-6 0 16,4-8 0-16,5-13 0 0,13-12 0 15,10-16 0-15,13-21-62 16,13-18-31-16,13-26 0 15,7-15-8-15,5-24-3 0</inkml:trace>
  <inkml:trace contextRef="#ctx0" brushRef="#br0" timeOffset="130345.0332">26044 4919 8 0,'16'0'107'15,"-1"2"-3"-15,-5-2-9 16,2 0-1-16,1-7-4 0,5-1-77 16,7-2-13-16,12-1 0 15,9-3 0-15,10 5 0 16,6-1 0-16,4 4 0 15,0 1 0-15,-4 1 0 0,-6 4 0 16,-9 0 0-16,-7 1 0 16,-7 6 0-16,-4-2-54 15,-19-3-34-15,-10-2-3 16,-6 0-7-16,-13-3-4 0</inkml:trace>
  <inkml:trace contextRef="#ctx0" brushRef="#br0" timeOffset="130579.0566">26438 4844 10 0,'5'21'106'16,"3"0"-6"-16,-2-2-3 16,0 4-5-16,-4-1-3 0,2 4-72 15,-22 1-17-15,16 10 0 16,-4 7 0-16,-5 8 0 15,-3 4 0-15,-3 7 0 0,-1 1 0 16,-3 4 0-16,0-3-42 16,1-10-48-16,7-2-1 15,-1-16-7-15,8-1-5 16</inkml:trace>
  <inkml:trace contextRef="#ctx0" brushRef="#br0" timeOffset="130936.0923">26984 5273 100 0,'8'5'102'0,"3"1"-6"0,-11-6-6 16,10 6-3-16,-10-6-51 16,6 12-36-16,3 2 0 15,1 8 0-15,4 8 0 16,5 9 0-16,2 14 0 0,8 10 0 15,0 8 0-15,6 10 0 16,-2 2 0-16,-2 6 0 16,0 6 0-16,-4 3 0 0,-5-2 0 15,1-5 0-15,-4-4 0 16,-7-12 0-16,3-12 0 15,-3-12 0-15,15-23-52 16,-15-23-41-16,3-13-1 0,-7-23-6 16,-2-14-4-16</inkml:trace>
  <inkml:trace contextRef="#ctx0" brushRef="#br0" timeOffset="131246.1233">27580 5183 57 0,'0'0'107'0,"0"0"-8"16,-5 0-7-16,-3 4-2 16,-8 4-24-16,-3-25-66 0,-4 34 0 15,-4 13 0-15,-8 9 0 16,-2 12 0-16,-6 6 0 15,-11 12 0-15,-2 8 0 16,-4 3 0-16,-4 4 0 16,-4 0 0-16,-2-3 0 0,1 3 0 15,3-1 0-15,6-3 0 16,-2-5 0-16,13-3 0 15,-1-9 0-15,9-1-64 0,10-3-30 16,0-16 0-16,8-5-7 16,0-18-3-16</inkml:trace>
  <inkml:trace contextRef="#ctx0" brushRef="#br0" timeOffset="132598.2585">28280 5001 1 0,'11'5'100'0,"-11"-5"-1"15,12 15-7-15,-2-2-3 16,7 5-2-16,1 4-44 16,11 6-43-16,5 6 0 0,5 5 0 15,4 8 0-15,5 8 0 16,-3 5 0-16,3 5 0 15,-7 4 0-15,-4 2 0 16,-4 5 0-16,-8 3 0 0,-8 4 0 16,-11 0 0-16,-8 4 0 15,-17-1 0-15,-14 0 0 16,-12 3 0-16,-15-2 0 15,-13 4 0-15,-9-3 0 0,-13 5 0 16,-11-7 0-16,-1-12-16 16,-7 10-73-16,-2-12-4 15,5-10-4-15,-3-19-3 16,9-14-3-16</inkml:trace>
  <inkml:trace contextRef="#ctx0" brushRef="#br0" timeOffset="133150.3137">25240 5184 1 0,'-3'-11'101'0,"3"11"-1"16,-12-13-7-16,6 7-4 15,-4-3-4-15,-1 3-43 16,-7 6-42-16,5 1 0 0,1 11 0 16,-3 9 0-16,-3 6 0 15,-5 12 0-15,0 7 0 16,-8 9 0-16,0 11 0 15,-6 7 0-15,2 10 0 0,-4 8 0 16,1 8 0-16,7 0 0 16,0 6 0-16,11 4 0 15,5-2 0-15,7 0 0 16,8-2 0-16,4-5 0 0,15-6 0 15,6-5 0-15,12-7 0 16,12-8 0-16,11-17 0 16,25-17 0-16,12-10-83 0,13-18-8 15,10-11-4-15,4-17-6 16,8-13-5-16</inkml:trace>
  <inkml:trace contextRef="#ctx0" brushRef="#br0" timeOffset="133719.3706">28851 4864 4 0,'8'16'105'16,"0"-2"-2"-16,-6-5-8 16,-2-9-3-16,9 9-2 0,-3-7-68 15,27-3-22-15,-14 1 0 16,5 0 0-16,9 0 0 15,9 3 0-15,3 6 0 16,9-6 0-16,4 2 0 0,-2 1 0 16,0 0 0-16,-7-3 0 15,5 4 0-15,10-4-56 16,-25-5-36-16,0 1-1 0,-14-10-5 15,0-2-5-15</inkml:trace>
  <inkml:trace contextRef="#ctx0" brushRef="#br0" timeOffset="133966.3953">29721 4569 71 0,'8'0'106'0,"-1"9"-9"15,-7-9-5-15,4 13-2 16,-4-4-35-16,0-9-55 15,0 22 0-15,0-2 0 16,0 12 0-16,0 2 0 0,-4 9 0 16,-3 8 0-16,-1 5 0 15,-4 4 0-15,-1 4 0 16,-1 6 0-16,-5-1 0 0,5-6-82 15,1 0-8-15,-1-16-4 16,1-7-7-16,1-18-4 16</inkml:trace>
  <inkml:trace contextRef="#ctx0" brushRef="#br0" timeOffset="134949.4935">30070 5157 100 0,'11'9'102'15,"-3"-2"-6"-15,0-2-6 16,-8-5-2-16,6 3-53 0,19-1-35 16,-25-2 0-16,6 7 0 15,-6-7 0-15,9 18 0 16,-1 3 0-16,2 2 0 0,-1 12 0 15,3 7 0-15,-2 9 0 16,-1 7 0-16,-3 11 0 16,-2 3 0-16,-4 8 0 15,-4 5 0-15,-7 3 0 0,1 3 0 16,-2-8 0-16,-1 0 0 15,3-12 0-15,-2-6 0 16,3-15 0-16,7-9 0 0,2-14 0 16,0-11 0-16,6-9 0 15,3-10 0-15,3-15 0 16,5-10 0-16,7-10 0 15,1-14 0-15,4-6 0 0,2-5 0 16,2-6 0-16,0 1 0 16,-2 6 0-16,-4 6 0 15,-6 9 0-15,2 12 0 16,-7 5 0-16,-1 11 0 0,-3 8 0 15,3 11 0-15,-1 3 0 16,3 9 0-16,1 8 0 16,1 7 0-16,1 8 0 15,1 6 0-15,-2 7 0 0,-5 4 0 16,3 8 0-16,-7 3 0 15,2 1 0-15,-3-4 0 16,-3 0 0-16,4-4 0 0,3-7 0 16,1-8 0-16,-1-11 0 15,1-8 0-15,-2-12 0 16,3-7 0-16,3-15 0 15,3-14 0-15,2-15 0 0,8-20 0 16,8-13 0-16,5-14 0 16,9-16 0-16,5-15 0 15,0-4 0-15,2-1 0 16,0 10 0-16,-4 10 0 0,-9 12 0 15,-1 17 0-15,-9 17 0 16,-6 16 0-16,-4 16 0 16,-2 8 0-16,0 7 0 15,3 12-84-15,-7 6-11 0,0 7-3 16,-7-2-6-16,-1 6-2 15</inkml:trace>
  <inkml:trace contextRef="#ctx0" brushRef="#br0" timeOffset="144006.3991">25109 7417 38 0,'9'8'88'16,"-9"-8"-3"-16,8 7-4 15,-8-7-5-15,0 0-1 16,2-3-57-16,4-6-12 0,-2 0-3 15,2-3-2-15,5 1-2 16,-3-1 1-16,-2 2 0 16,3 3 1-16,-1 3 2 15,0 4 1-15,0 0 1 0,1 5 1 16,1 5 1-16,0 1 2 15,5 3-3-15,1 0-6 16,1 3 0-16,-1 1 0 16,1-2 0-16,-1 5 0 0,3-4 0 15,-4 1 0-15,1-4 0 16,3-1 0-16,3-3 0 15,1-8 0-15,4-2 0 0,4-4 0 16,2-6 0-16,2-6 0 16,4-2 0-16,1-3 0 15,-1 0 0-15,0-1 0 16,1 1 0-16,-1 6 0 15,2-2 0-15,-2 3 0 0,3 1 0 16,-1 5 0-16,1 0 0 16,1 2 0-16,-2 1 0 15,3 3 0-15,-5 1 0 16,-6 1 0-16,2 2 0 0,-6 5 0 15,-2 3 0-15,-2 2 0 16,-5 2 0-16,1 2 0 16,0 2 0-16,2 0 0 0,-1-2 0 15,5-2 0-15,2-2 0 16,4-4 0-16,2-6 0 15,3-2 0-15,5-4 0 0,-2-5 0 16,1-1 0-16,-1-2 0 16,-2-2 0-16,-2-2 0 15,1 1 0-15,1 2 0 16,0-3 0-16,0 3 0 0,1 0 0 15,-1 1 0-15,0 3 0 16,-6 4 0-16,3 5 0 16,-8 0 0-16,1 5 0 15,-8 3 0-15,-2 4 0 0,1-1 0 16,-3 5 0-16,-1-2 0 15,1-2 0-15,4 0 0 16,-5-1 0-16,3-1 0 16,-1 0 0-16,-1-1 0 0,1-1 0 15,1-1 0-15,2 0 0 16,-3-2 0-16,7-2 0 15,6 0 0-15,15-3-50 0,-15-7-41 16,2-3-1-16,-13-9-8 16,-1 2-5-16</inkml:trace>
  <inkml:trace contextRef="#ctx0" brushRef="#br0" timeOffset="149017.9003">23563 938 19 0,'10'-17'77'16,"-1"-3"-3"-16,-9 20 0 15,8-21 1-15,0-1-3 16,-8 22-55-16,9-17-4 0,-1 0-2 16,-8 17-1-16,4-15 6 15,0 0-1-15,-4 15-7 16,0 0 1-16,0 0-3 15,0 0-4-15,0 0 5 16,8 2-1-16,-1 2-6 16,19 29 0-16,-3 18 0 15,-8-21 0-15,3-1 0 0,1 7 0 16,1 3 0-16,-15 9 0 15,21-3 0-15,1 13 0 16,23 49 0-16,2-10 0 16,-7 2 0-16,1-9 0 0,-11-14 0 15,-2 2 0-15,-13-35 0 16,-3-13 0-16,-5-2 0 15,1-8 0-15,-5-6 0 16,2-4-12-16,1-4-72 0,-11-14-2 16,2-9-3-16,-6-9-3 15,0-3-4-15</inkml:trace>
  <inkml:trace contextRef="#ctx0" brushRef="#br0" timeOffset="149493.9479">24109 725 84 0,'0'0'94'16,"6"-5"-3"-16,2-1-6 15,1 1-4-15,-1-3-5 16,-8 8-76-16,4 6 0 15,-2 2 0-15,2 28 0 16,-6-20 0-16,-6 8 0 0,-15 28 0 16,4-24 0-16,-7 9 0 15,1-6 0-15,0 9 0 16,-4-1 0-16,-2 11 0 15,19-5 0-15,-23 7 0 16,-11 11 0-16,-35 54 0 0,-3-7 0 16,5-9 0-16,3-23 0 15,9-17 0-15,10-5 0 16,24-28 0-16,6-13 0 15,16-3 0-15,3-6 0 0,8 7 0 16,4-9 0-16,4 0-83 16,15-2-3-16,-2-7-1 15,4-5-6-15,-5-16-4 16</inkml:trace>
  <inkml:trace contextRef="#ctx0" brushRef="#br0" timeOffset="150611.0595">24520 1428 25 0,'-12'1'68'0,"12"-1"6"0,-11-1-1 15,11 1-1-15,-10 0-26 16,10 0-25-16,-6 0-4 15,6 0-3-15,0 0 0 16,-8 0-4-16,8 0 2 0,0 0-6 16,-4-4 1-16,4 4-2 15,0 0 5-15,0 0 0 16,4 0-1-16,-4 0 1 0,4 11-4 15,0-5-4-15,0 1-2 16,-8-7 0-16,4 12 0 16,6 10 0-16,-2 13 0 15,5 10 0-15,-9 1 0 16,0 10 0-16,-5-7 0 15,-1 2 0-15,-6-11 0 0,1-2 0 16,1-9 0-16,4-4 0 16,-4-4-40-16,1-4-42 15,9-8-5-15,0-9-1 0,0 0-5 16,-4-11-2-16</inkml:trace>
  <inkml:trace contextRef="#ctx0" brushRef="#br0" timeOffset="151161.1146">24365 1351 77 0,'0'0'94'0,"0"0"-7"16,2 6-6-16,-2-6 0 0,4 7-3 15,3 1-71-15,1-5-7 16,2 3 0-16,-2-4 0 16,7 5 0-16,-3-1 2 15,7-5 0-15,-3-1 0 0,7 5-2 16,-4-2 0-16,4 2 0 15,1-1 0-15,3 2 0 16,-2 2-2-16,2 4 2 16,-4-2-1-16,-23-10 1 15,47 37 1-15,-10 4 1 0,-10-5-2 16,-6 5 0-16,-11-8 0 15,-8 6 0-15,-4-3 0 16,-10-15 0-16,-5 6 0 0,-3-3 0 16,-3 1 0-16,-4 2 0 15,-4 4 0-15,-2 0 0 16,-2-1 0-16,-4 4 0 0,1-15 0 15,5 1 0-15,4-7 0 16,7-1 0-16,1-7 0 16,8-10-58-16,13 5-26 15,-6-16-2-15,10 4-4 0,1-7-8 16,5-3 4-16</inkml:trace>
  <inkml:trace contextRef="#ctx0" brushRef="#br0" timeOffset="151496.1481">24824 1598 3 0,'10'13'101'0,"-1"6"-5"16,-5-9-7-16,4-1-4 0,-8-9-2 16,12 11-29-16,-3-11-54 15,5 1 0-15,5 0 0 16,4-1 0-16,3 0 0 0,3 3 0 15,-10-3 0-15,4 5 0 16,16-5 0-16,4 0 0 16,-22-4 0-16,2 4 0 15,18-4 0-15,3 3 0 16,-22-1 0-16,1-2-40 0,25-8-43 15,-30 3-6 1,1-2-3-16,-5 3-6 0,1-1-1 16</inkml:trace>
  <inkml:trace contextRef="#ctx0" brushRef="#br0" timeOffset="151781.1766">25260 1390 0 0,'-16'-6'97'0,"-3"0"3"16,7 3-8-16,-1 0-5 15,7 3-3-15,-2 3-33 16,4 6-51-16,2 1 0 16,0 5 0-16,2-1 0 0,0 4 0 15,0 3 0-15,4 24 0 16,8 6 0-16,-12 5 0 15,0 4 0-15,-2 10 0 16,-4-5 0-16,0-2 0 0,-1-18 0 16,3 1 0-16,-2-10 0 15,2-17-60-15,4 0-26 16,0-19-1-16,10-10-4 0,1-19-7 15,3-4 9-15</inkml:trace>
  <inkml:trace contextRef="#ctx0" brushRef="#br0" timeOffset="152012.1997">25405 1522 82 0,'19'-24'98'16,"-1"6"-3"-16,-1-4-8 15,1 8 0-15,-1 1-25 0,-1 4-62 16,-1 0 0-16,8 27 0 15,-13-10 0-15,-2 19 0 16,-4 25 0-16,-4 16 0 16,-4-9 0-16,-2 12 0 15,-4-8 0-15,-1-18-77 0,9-4-10 16,0-21-6-16,2-9-4 15,0-16 1-15</inkml:trace>
  <inkml:trace contextRef="#ctx0" brushRef="#br0" timeOffset="152266.2251">25812 1389 48 0,'27'-24'99'15,"0"4"-3"-15,2-1-5 16,-4 15-5-16,1 0-1 0,-1 12-79 15,-8 29-6-15,20 14 0 16,-10 24 0-16,-15-13 0 16,-12-12 0-16,-10 21 0 15,-11 6 0-15,-10-6 0 0,-10-23 0 16,-9-6-43-16,-3 7-40 15,-14-4-3-15,-3-7-7 16,-13-15-2-16,-1-5-3 16</inkml:trace>
  <inkml:trace contextRef="#ctx0" brushRef="#br0" timeOffset="152813.2798">24342 1306 20 0,'0'0'89'0,"0"0"-4"16,0-13-1-16,0 13-5 16,0 0-4-16,-4-13-38 15,4 13-33-15,-6 0-1 0,6 0 2 16,-8 8 0-16,2-6 1 15,-3 6 0-15,1 2 3 16,-2-3-5-16,-3 2-4 0,-3 4 0 16,-11 30 0-16,4 17 0 15,-4-7 0-15,9 3 0 16,-3 0 0-16,9 7 0 15,3-11 0-15,9-7 0 16,4-1 0-16,11-2 0 0,4-2 0 16,7-2 0-16,8-5 0 15,5-2 0-15,0-3-8 16,15-4-34-16,8-7-41 0,-4-3 0 15,8-2-5-15,-2-10-2 16,2 1-2-16</inkml:trace>
  <inkml:trace contextRef="#ctx0" brushRef="#br0" timeOffset="153428.3413">26145 1307 71 0,'2'12'91'0,"2"-3"-6"15,2 3-4-15,1-2-3 16,1 0-1-16,0-3-73 15,2 3-4-15,-1-1 3 16,1 7 3-16,-2-7 3 0,-4 5-3 16,5 0-6-16,5 4 0 15,7 13 0-15,8 13 0 16,2 9 0-16,-4 0 0 15,-3 1 0-15,3 3 0 16,-10-11 0-16,8 5 0 0,-15-16 0 16,2-7 0-16,-3-7 0 15,1 0-14-15,-2-8-60 16,-8-13-14-16,11 0-2 0,-9-16-1 15,4-5-4-15</inkml:trace>
  <inkml:trace contextRef="#ctx0" brushRef="#br0" timeOffset="153748.3733">26494 1394 54 0,'4'-13'102'0,"3"2"-6"15,-3 3-3-15,2 3-6 16,-6 5-8-16,10 0-79 16,-6 9 0-16,1 1 0 0,-3 4 0 15,-7-10 0-15,1 13 0 16,0 11 0-16,-19-4 0 15,-3 36 0-15,-7 0 0 16,-1 21 0-16,-7-2 0 16,0 6 0-16,-3-22 0 0,9-3 0 15,2-5 0-15,8-8-3 16,1 3-55-16,7-22-27 15,11-5 1-15,6-23-8 16,0 0-6-16,4-23 7 0</inkml:trace>
  <inkml:trace contextRef="#ctx0" brushRef="#br0" timeOffset="154111.4095">26767 1296 50 0,'10'-3'97'16,"-3"0"-8"-16,-1 6-2 15,-6-3-2-15,6 0-4 16,-2 5-59-16,0 6-22 16,-4-11 0-16,11 9 0 0,-3-9 0 15,2 0 0-15,-1 0 0 16,7-8 0-16,-1 4 0 15,1 4 0-15,5-3 0 16,-1 2 0-16,1 1 0 0,2-1 0 16,-2-1-39-1,-5-3-43-15,9 5-5 0,-9-6-4 16,3 6-4-16,-7 0 1 15</inkml:trace>
  <inkml:trace contextRef="#ctx0" brushRef="#br0" timeOffset="154414.4399">26961 1304 89 0,'-16'3'97'0,"4"-1"-4"16,-1-1-7-16,5 4-1 0,2 2-24 15,2 5-61-15,1-4 0 16,-1 12 0-16,2-1 0 15,0 1 0-15,0-3 0 16,2 25 0-16,-2-1 0 0,-6 7 0 16,-3 4 0-16,-3-4 0 15,-5-5 0-15,7 8 0 16,-7-7 0-16,5-2 0 15,-1-6 0-15,3-2 0 0,0-4 0 16,-1 2-35-16,7 0-46 16,-8-10-4-16,3-3-3 15,-1-7-6-15,1 0 3 0</inkml:trace>
  <inkml:trace contextRef="#ctx0" brushRef="#br0" timeOffset="154677.4662">26608 2043 23 0,'-8'-7'77'16,"-1"4"5"-16,9 3-1 0,-10-10-3 15,8 3-21-15,2 1-23 16,0 6-6-16,0 0-3 15,-8 0-6-15,8 0-12 16,0 0-7-16,0 0 0 0,0 0 0 16,6-2 0-16,2 1 0 15,5 0 0-15,5 0 0 16,7-3 0-16,4 2 0 15,6-2 0-15,6 2 0 0,5-2 0 16,4 4 0-16,1-4 0 16,3-3 0-16,-2 0 0 15,-1 1 0-15,-3 2 0 0,-9-3-79 16,7 7-14-16,-11-7 1 15,-4 7-7-15,-15 0 0 16</inkml:trace>
  <inkml:trace contextRef="#ctx0" brushRef="#br0" timeOffset="161778.1762">25233 8016 77 0,'7'5'94'16,"1"2"-8"-16,-8-7-4 0,8 10 0 16,-8-10-2-16,15 6-72 15,-5-3-6-15,2 1-2 16,5 0 0-16,1 0 0 15,5 0 0-15,4 1 0 0,4-3 0 16,0-1 0-16,4-1 0 16,2 0 0-16,-1 0 0 15,3-1 0-15,-6-4 0 16,4-4-65-16,-2 4-20 0,-8-3-2 15,-2 0-3-15,-15-3-6 16,-1 3 8-16</inkml:trace>
  <inkml:trace contextRef="#ctx0" brushRef="#br0" timeOffset="162164.2148">25517 8038 69 0,'8'12'92'0,"-2"-3"-6"16,2-3-4-16,-8-6-2 16,9 5-3-16,-9-5-65 15,0 0-11-15,6 9-1 16,-6-1 1-16,-4 1 1 0,-3 6 0 15,1 2 1-15,-2 5 1 16,-2 5-4-16,-1 4 0 16,-1 4 0-16,-3 7 0 0,-1 2 0 15,-1 4 0-15,-1 2 0 16,-1 2 0-16,-2 0 0 15,3-1 0-15,-3-1 0 16,7-5 0-16,-1-2 0 0,3-3 0 16,4-9 0-16,3-1 0 15,1-16-11-15,0-3-73 16,4-11-1-16,0 0-4 15,-2-6-6-15,-8-13-3 0</inkml:trace>
  <inkml:trace contextRef="#ctx0" brushRef="#br0" timeOffset="162461.2445">24956 8779 90 0,'-12'15'98'0,"4"-1"-5"0,-1-5-5 16,3-2-4-16,6-7-26 15,-6 13-58-15,6-13 0 0,12 0 0 16,7 0 0-16,6-3 0 16,6 2 0-16,4-4 0 15,6 1 0-15,7 1 0 16,-3 1 0-16,1 1 0 0,-1 0 0 15,-1 1 0-15,1 0 0 16,-3 2 0-16,1 0 0 16,2-1 0-16,-3-1 0 15,5-3 0-15,-3-3-68 0,-3-9-21 16,0 0 1-16,-10-8-8 15,-2 0-3-15</inkml:trace>
  <inkml:trace contextRef="#ctx0" brushRef="#br0" timeOffset="162794.2778">25969 8062 91 0,'2'6'98'15,"2"3"-6"-15,-1-1-8 16,1 3 2-16,0 0-26 16,2 10-60-16,4-5 0 15,7 8 0-15,4 7 0 0,3 7 0 16,3 10 0-16,4 3 0 15,-4 1 0-15,2 3 0 16,-2 0 0-16,-2-3 0 16,-3-5 0-16,1-3 0 0,-6-10 0 15,1-2 0-15,-3-10-12 16,-15-6-72-16,14-5-2 15,-8-11-2-15,1-5-6 0,-5-20-2 16</inkml:trace>
  <inkml:trace contextRef="#ctx0" brushRef="#br0" timeOffset="163073.3057">26401 8087 7 0,'9'8'102'0,"-9"1"-4"16,0 2-5-16,-7 2-6 15,-3 1-3-15,-7-5-44 16,-3 11-40-16,-3 6 0 0,0 6 0 16,-1 7 0-16,-5 7 0 15,-2 4 0-15,0 4 0 16,-3 2 0-16,-1-2 0 15,0 5 0-15,2-3 0 0,4-4 0 16,2-8 0-16,9-4 0 16,7-8-17-16,1-10-65 15,12-8-3-15,8-15-3 16,13-11-5-16,-2-14-3 0</inkml:trace>
  <inkml:trace contextRef="#ctx0" brushRef="#br0" timeOffset="163460.3443">26742 8083 83 0,'-6'13'95'16,"-2"-5"-4"-16,4 1-7 16,-2-3-2-16,6-6-6 15,-5-4-76-15,5 4 0 16,9-3 0-16,1 2 0 0,4-1 0 15,1 1 0-15,8-1 0 16,1 2 0-16,7 0 0 16,3 0 0-16,1 0 0 0,6 1 0 15,0 1 0 1,3 1 0-16,-5 1 0 0,2-1 0 15,-3 0 0-15,-3 0 0 16,-8-3-30-16,-5 0-55 0,-3-4-3 16,-9-2-1-16,-10 6-7 15,0-12 2-15</inkml:trace>
  <inkml:trace contextRef="#ctx0" brushRef="#br0" timeOffset="163777.3761">27073 8135 78 0,'-8'9'95'16,"6"1"-5"-16,-4-3-6 16,1 3-1-16,5-10-2 0,-14 14-81 15,8-2 0-15,4 4 0 16,-2 4 0-16,-3 3 0 15,1 3 0-15,0 7 0 0,-4 0 0 16,-3 6 0-16,1 1 0 16,-1 3 0-16,-1 1 0 15,-1-1 0-15,3 1 0 16,-2-1 0-16,3-3 0 0,3-4 0 15,4-8 0-15,0-2 0 16,4 2-75-16,0-18-11 16,6-2 0-16,-6-8-6 15,0-5-5-15</inkml:trace>
  <inkml:trace contextRef="#ctx0" brushRef="#br0" timeOffset="164061.4044">26594 8821 0 0,'-9'16'102'16,"3"-1"-1"-16,2-6-6 16,4-1-5-16,0-8-3 15,0 0-51-15,0 0-36 16,6-1 0-16,2 1 0 0,7 0 0 15,6 0 0-15,5 3 0 16,7 2 0-16,5 2 0 16,9-1 0-16,3-1 0 15,6-1 0 1,2 1 0-16,1-1 0 0,1 1 0 0,-2-5 0 15,-4-5-29-15,4 9-61 16,-13-1-3-16,-3 2-5 16,-13-3-7-16,-9 2 9 0</inkml:trace>
  <inkml:trace contextRef="#ctx0" brushRef="#br0" timeOffset="176344.6327">29047 8588 35 0,'0'0'96'16,"0"0"-3"-16,-4 8-6 16,4-8-4-16,0 0-3 0,-4 20-43 15,4-20-37-15,4 4 0 16,11-1 0-16,1 1 0 15,11 1 0-15,6 1 0 16,6-3 0-16,5-2 0 0,5-1 0 16,-1-7 0-16,-1-6-5 15,-1-2-1-15,-7-6 1 16,-8-3 1-16,-8-5 1 15,-7 2 3-15,-9-1 3 0,-5 2 1 16,-9 1 0-16,-9 5 1 16,-7 3-1-16,-2 6-1 15,-4 5-3-15,-2 6 0 0,-8 6 0 16,0 8 0-16,0 4 0 15,-1 8 0-15,1 2 0 16,6 0 0-16,0 5 0 16,2 1 0-16,6 3 0 0,7 1 0 15,1 0 0-15,3 0 0 16,7-1 0-16,3 2 0 15,4-4 0-15,4-3 0 16,9-5 0-16,7-5 0 0,5-6 0 16,6-5 0-16,11-5 0 15,-1-8 0-15,13-17-52 16,4 7-32-16,-1-8-4 15,-3 0-5-15,-8-8-6 0,-5 2 4 16</inkml:trace>
  <inkml:trace contextRef="#ctx0" brushRef="#br0" timeOffset="176493.6476">29578 8705 20 0,'13'8'109'0,"3"1"-6"16,-1-1-8-16,-1 1-3 16,-3-2-3-16,-3 2-86 0,19-3-3 15,-11 10 0-15,15-7-34 16,-12-8-56-16,4-1-2 15,-5-10-7-15,7-6-6 16</inkml:trace>
  <inkml:trace contextRef="#ctx0" brushRef="#br0" timeOffset="177009.6992">30141 8390 17 0,'24'-9'107'0,"-5"-2"-3"16,-7 2-8-16,-9-2-4 15,-6 0-1-15,-9 0-87 0,-7 2-4 16,-5 0 0-16,-1 6 0 15,2 3 0-15,-2 10 0 16,3 6 0-16,-1 9 0 16,4 5 0-16,1 6 0 0,-1 2 0 15,7 6 0-15,1-3 0 16,3 0 0-16,4-7 0 15,4-5 0-15,4-6 0 0,11-14 0 16,3-9 0-16,7-8 0 16,8-12 0-16,2-9 0 15,6-8 0-15,-3-1 0 16,-1-3 0-16,0 2 0 0,-6 8 0 15,-8 6 0-15,-5 8 0 16,-5 7 0-16,-1 10 0 16,-6 10 0-16,-3 7 0 15,-1 11 0-15,2 3 0 0,-2 4 0 16,0 2 0-16,2 4 0 15,-4 1 0-15,0-1 0 16,0 2 0-16,-6-4 0 16,-5 2 0-16,-5 1 0 0,-7 0 0 15,-6 2 0-15,-6-2 0 16,-2 1 0-16,-4-4 0 15,-1-1 0-15,3-7 0 0,10-4 0 16,10-9-67-16,1-15-23 16,18-3-1-16,-2-20-6 15,10-6-6-15</inkml:trace>
  <inkml:trace contextRef="#ctx0" brushRef="#br0" timeOffset="177155.7138">30459 8878 27 0,'41'20'107'16,"-10"-4"-3"-16,-4 3-10 15,-8-5-4-15,-5 1-6 16,-5-8-79-16,3-7-5 16,-4 8-89-16,3-7-3 0,-3-1-5 15,-4-9-3-15,2-5-7 16</inkml:trace>
  <inkml:trace contextRef="#ctx0" brushRef="#br0" timeOffset="177443.7426">31048 8370 18 0,'15'3'108'0,"-3"1"-6"15,0-1-8-15,-1-3-3 0,-3 0-3 16,2-3-78-16,9-2-10 15,8-3 0-15,10 4 0 16,9-1 0-16,5 1 0 0,7 1 0 16,4 2 0-16,-4 1 0 15,-2 1 0-15,-5 1 0 16,-3 3 0-16,-13-5 0 15,-8 0-82-15,-2 3-9 0,-15-2-2 16,-10-1-4-16,0 0-3 16</inkml:trace>
  <inkml:trace contextRef="#ctx0" brushRef="#br0" timeOffset="177655.7638">31470 8440 73 0,'-17'22'94'0,"1"-5"-1"16,5 4-5-16,-1-6-2 0,2 2-9 15,1 0-77-15,-1 8 0 16,2 1 0-16,0 5 0 15,3 3 0-15,-1 5 0 16,2 4 0-16,0 5 0 0,-4 0 0 16,1 0 0-16,-5 2 0 15,2 1 0-15,-7 5-49 16,-1-16-38-16,3-8-1 15,-6-10-5-15,7-6-6 0,-9-12 4 16</inkml:trace>
  <inkml:trace contextRef="#ctx0" brushRef="#br0" timeOffset="177900.7883">30974 9126 20 0,'-13'11'106'16,"5"4"-5"-16,2-3-6 0,0-5-4 15,2 0-2-15,4-7-80 16,4 2-9-16,12-2 0 15,9 0 0-15,8-3 0 16,8 0 0-16,7 0 0 0,8-3 0 16,2-1 0-16,0 1 0 15,1-1 0-15,-1-3 0 16,2-1 0-16,-6-4 0 0,0-5-59 15,4-1-32-15,-5-6 0 16,-3-2-5-16,-9-7-5 16</inkml:trace>
  <inkml:trace contextRef="#ctx0" brushRef="#br0" timeOffset="178142.8125">31846 8592 76 0,'-2'5'105'16,"2"-5"-5"-16,-2 13-8 15,2-13-1-15,6 0-44 16,7 24-47-16,11-24 0 0,7-2 0 16,9 1 0-16,5-2 0 15,13 4 0-15,2-1 0 16,6 0 0-16,-4 6-72 0,-8-6-19 15,-11 1-2-15,-14-2-6 16,-12 1-5-16</inkml:trace>
  <inkml:trace contextRef="#ctx0" brushRef="#br0" timeOffset="178343.8326">31929 8837 25 0,'-6'30'108'0,"6"-3"-8"16,0-6-5-16,6-4-5 15,8-7-2-15,7-5-83 0,6-3-5 16,14 0 0-16,5 1 0 16,7 0 0-16,9-2 0 15,-4-2-73-15,10-5-18 16,-6-15-1-16,0-2-5 15,-10-14-2-15</inkml:trace>
  <inkml:trace contextRef="#ctx0" brushRef="#br0" timeOffset="178868.885">32942 8345 14 0,'18'-6'107'0,"-14"5"-5"16,-4 1-7-16,0 0-4 15,-8-5-3-15,-6-1-74 16,-7-1-14-16,0 2 0 15,-4 4 0-15,3 1 0 0,-1 2 0 16,-4 8 0-16,6 6 0 16,-3 5 0-16,3 9 0 15,-2 6 0-15,5 4 0 16,-3 5 0-16,7 1 0 0,-1-1 0 15,7-6 0-15,4-5 0 16,4-7 0-16,8-12 0 16,6-11 0-16,13-8 0 0,4-15 0 15,6-5 0-15,3-4 0 16,-5-5 0-16,-4-1 0 15,-2 1 0-15,-2 3 0 16,-13 7 0-16,-4 3 0 16,-10 9 0-16,0 3 0 0,0 8 0 15,0 5 0-15,0 15 0 16,-12 9 0-16,8 7 0 15,-13 9 0-15,5 8 0 0,-5 9 0 16,-3 3 0-16,-3 2 0 16,-2 0 0-16,3 2 0 15,1 1 0-15,-2-4 0 16,2 1 0-16,3-7 0 0,-1-2 0 15,3-11 0-15,3-8-3 16,9-10-86-16,4-19-3 16,0-10-2-16,11-25-4 0,9-10-4 15</inkml:trace>
  <inkml:trace contextRef="#ctx0" brushRef="#br0" timeOffset="179263.9245">33109 8638 16 0,'17'-16'107'0,"-5"8"-5"15,-4 4-6-15,-2 4-4 0,-6 0-4 16,0 0-78-16,15 5-10 16,-19 6 0-16,-7 6 0 15,3 8 0-15,-4 8 0 16,-1 9 0-16,3 10 0 0,-2 8 0 15,1 3 0-15,3 0 0 16,4-3 0-16,4-6 0 16,4-8 0-16,0-12 0 0,7-11 0 15,3-14 0-15,3-11 0 16,1-20 0-16,1-11 0 15,-5-10 0-15,5-9 0 16,4-6 0-16,-1-9 0 0,-3 2 0 16,0 0 0-16,-5 2 0 15,-2 5 0-15,1 7 0 16,-5 6 0-16,-6 9 0 15,0 6 0-15,-2 6 0 0,-4 9 0 16,0 8 0-16,-11 4 0 16,-7 6-59-16,5 13-30 15,-6-7-1-15,1 5-6 0,-9-6-6 16</inkml:trace>
  <inkml:trace contextRef="#ctx0" brushRef="#br0" timeOffset="192108.2089">21827 9971 4 0,'-4'-3'86'16,"-5"-2"4"-16,-3 0-3 16,-3-1-5-16,-1-4 0 0,1-4-30 15,-3 3-32-15,3 2-12 16,3 2-8-16,0 0 0 15,-1 4 0-15,3 1 0 0,-3 2 0 16,3 11 0-16,-6 6 0 16,-1 10 0-16,-2 9 0 15,-5 14 0-15,-1 12 0 16,0 12 0-16,0 12 0 0,-2 11 0 15,5 5 0-15,3 1 0 16,2-5 0-16,7-12 0 16,4-9 0-16,6-14 0 15,6-17 0-15,7-22 0 0,5-16 0 16,9-14 0-16,8-19 0 15,-2-16 0-15,6-15 0 16,3-15 0-16,1-8 0 0,-4-8 0 16,-1-7 0-16,-7 0 0 15,-6 2 0-15,-5 4 0 16,-7 7 0-16,-7 10 0 15,-6 10 0-15,-6 9 0 0,-5 11 0 16,-7 8 0-16,-3 10 0 16,-4 10 0-16,-6 4 0 15,0 7 0-15,0 2 0 16,-2 4 0-16,4 4 0 0,4 6 0 15,3 1 0-15,5 2-63 16,13 3-24-16,4-3-1 16,8-2-6-16,5-8-4 15</inkml:trace>
  <inkml:trace contextRef="#ctx0" brushRef="#br0" timeOffset="192474.2455">22354 9715 87 0,'31'4'95'0,"-6"2"-4"0,-11-3-6 16,-8 3 0-16,-6-6-17 15,-2 19-68-15,-8-16 0 16,-7 5 0-16,-1 4 0 0,-7 5 0 15,-2 6 0-15,-4 2 0 16,-8 10 0-16,0 7 0 16,-3 7 0-16,-3 7 0 15,3 8 0-15,-1 8 0 0,6 6 0 16,2 5 0-16,4 7 0 15,6-3 0-15,4-2 0 16,7-3 0-16,10-8 0 0,8-8 0 16,12-10 0-16,13-9 0 15,8-17 0-15,19-17-61 16,12-3-24-16,7-12-2 15,7-9-5-15,-5-16-5 0,-1-3 8 16</inkml:trace>
  <inkml:trace contextRef="#ctx0" brushRef="#br0" timeOffset="192882.2863">22705 9917 87 0,'-6'6'93'0,"0"1"-4"15,6-7-5-15,-6 7-1 0,6-7-8 16,0 0-75-16,12-1 0 15,9 1 0-15,10 0 0 16,12 0 0-16,7 0 0 16,12 3 0-16,4-2 0 0,2 2 0 15,0-1 0-15,-8 3 0 16,-4 2 0-16,-15-2-19 15,-10 1-66-15,-6 1-3 16,-14-3-1-16,-11-4-7 0,-5 1 0 16</inkml:trace>
  <inkml:trace contextRef="#ctx0" brushRef="#br0" timeOffset="193142.3123">23032 9986 55 0,'-17'7'99'16,"9"1"-6"-16,2-4-3 15,6-4-3-15,0 0-3 0,0 0-81 16,0 0-3-16,-8 10 0 15,6 8 0-15,2 8 0 16,0 10 0-16,-5 7 0 16,1 8 0-16,-4 8 0 0,-2 8 0 15,-3 0 0-15,-1 0 0 16,-3-2 0-16,-1-4 0 15,7 1 0-15,-5 2-41 16,1-18-44-16,5-10-3 0,-7-14-4 16,3-9-6-16,-5-13-1 15</inkml:trace>
  <inkml:trace contextRef="#ctx0" brushRef="#br0" timeOffset="193360.334">22511 10716 11 0,'-4'19'105'0,"4"-5"-2"0,2 4-10 16,4-7-3-16,4 0-1 15,-5-4-69-15,3 1-20 16,6-1 0-16,9 0 0 16,10 1 0-16,11 3 0 0,9 0 0 15,9 0 0-15,4-4 0 16,7 0 0-16,-3-6 0 15,0-1 0-15,-6-1-7 16,-6-16-82-16,2-5-2 0,-14-11-3 16,-5-4-5-16,-14-13 0 15</inkml:trace>
  <inkml:trace contextRef="#ctx0" brushRef="#br0" timeOffset="193836.3816">23565 9750 16 0,'6'-12'104'0,"-6"12"-4"16,11-9-7-16,-11 9-4 16,6 0-3-16,-6 0-63 0,8 6-23 15,9 0 0-15,3 0 0 16,1 3 0-16,0 1 0 15,4 0 0-15,-3-1 0 0,-3 0 0 16,-5-1 0-16,-7 0 0 16,-10-2 0-16,-9 0 0 15,-7-1 0-15,-5 0 0 16,-1 3 0-16,-2-2 0 0,0 2 0 15,6 0 0-15,3 1 0 16,8 3 0-16,7 0 0 16,3 2 0-16,7 1 0 15,1 2 0-15,6 0 0 0,-1 0 0 16,1 1 0-16,-1-3 0 15,-3-1 0-15,-2-1 0 16,-2-2 0-16,-3 1 0 16,-3-1 0-16,-5 1 0 0,-3-1 0 15,-6 1 0-15,-7 1 0 16,-4 3 0-16,0 2 0 15,-1 0 0-15,-6-5 0 0,12 1 0 16,3-1-73-16,5-9-16 16,12-4 0-16,2-6-6 15,12-11-5-15</inkml:trace>
  <inkml:trace contextRef="#ctx0" brushRef="#br0" timeOffset="194143.4124">24065 9758 14 0,'33'6'101'0,"-6"5"-4"16,-4-1-5-16,-2 5-4 0,-7 2-3 16,-1 7-51-16,-9 5-34 15,10 5 0-15,-1 10 0 16,3 7 0-16,-3 8 0 15,-3 1 0-15,-2 3 0 0,-8-1 0 16,-4 3 0-16,-8 0 0 16,-7 0 0-16,-10 3 0 15,-8-2 0-15,-7 3 0 16,-7 0 0-16,-3 3 0 0,-6-2-38 15,4-9-49-15,5-6-3 16,1-16-3-16,11-9-9 16,6-22 1-16</inkml:trace>
  <inkml:trace contextRef="#ctx0" brushRef="#br0" timeOffset="194576.4557">25310 9915 91 0,'20'-11'95'16,"-3"-1"-6"-16,-9 2-5 16,-1 2-1-16,-7 1-14 0,-5 3-69 15,-1 4 0-15,-6 4 0 16,-1 13 0-16,-3 8 0 15,-5 8 0-15,-2 13 0 16,-3 11 0-16,-3 10 0 0,0 10 0 16,-2 5 0-1,2 8 0-15,-2 3 0 0,0 3 0 16,0-3 0-16,0-5 0 15,4-3 0-15,-2-7 0 0,4-6 0 16,-2-10 0-16,7-10 0 16,-3-9 0-16,4-12 0 15,9-4-81-15,-11-20-7 0,3-9 0 16,-3-21-5-16,9-10-3 15</inkml:trace>
  <inkml:trace contextRef="#ctx0" brushRef="#br0" timeOffset="194760.4741">24733 10380 3 0,'17'-25'97'0,"5"11"1"16,1 2-4-16,6 6-6 0,2-3 0 16,4-7-45-16,-2 8-43 15,9 0 0-15,3 5 0 16,5 3 0-16,-1 0 0 15,5 7 0-15,0 2-63 0,-9-2-26 16,1-1-1-16,-7-6-6 16,0 0-4-16</inkml:trace>
  <inkml:trace contextRef="#ctx0" brushRef="#br0" timeOffset="195147.5128">25661 10222 10 0,'9'2'104'0,"-9"-2"-4"0,-9 5-6 15,-5-2-3-15,-7 0-4 16,-6-3-62-16,9 3-25 15,-11 2 0-15,4 6 0 16,0 5 0-16,0 9 0 0,5 5 0 16,-1 9 0-16,4 4 0 15,1 7 0-15,3 2 0 16,1 0 0-16,8-3 0 15,4-8 0-15,0-6 0 0,8-12 0 16,9-12 0-16,5-14 0 16,3-17 0-16,10-14 0 15,3-12 0-15,1-8 0 0,0-3 0 16,-2-1 0-16,-6-1 0 15,-8 4 0-15,-6 6 0 16,-9 10 0-16,-6 6 0 16,-2 9 0-16,-4 3 0 0,-6 6 0 15,-1 9 0-15,-1 7 0 16,-5 10 0-16,3 10 0 15,-3 6-29-15,3-11-57 0,10 2-2 16,-3-12-1-16,12-3-9 16,5-12 0-16</inkml:trace>
  <inkml:trace contextRef="#ctx0" brushRef="#br0" timeOffset="195475.5456">25820 10112 7 0,'27'2'102'16,"-6"6"-1"-16,-7 5-7 16,-1 7-3-16,-5 6-2 15,-8 0-62-15,12 4-27 0,-12 4 0 16,0 7 0-16,-4 5 0 15,0 5 0-15,-6-1 0 16,-3 0 0-16,-3 1 0 16,-7-3 0-16,-2-4 0 0,-1-4 0 15,1-5 0-15,-2-9 0 16,6-6 0-16,5-10 0 15,7-10 0-15,9-19 0 0,19-15 0 16,14-17 0-16,15-9 0 16,14-5 0-16,6-4 0 15,8 2 0-15,3 4 0 0,-1 12 0 16,-7 10 0-16,-5 16 0 15,-8 10-49-15,-15-1-41 16,-4 4-1-16,-16-5-6 16,-4-2-5-16</inkml:trace>
  <inkml:trace contextRef="#ctx0" brushRef="#br0" timeOffset="197175.7156">27464 10046 22 0,'0'0'79'16,"2"10"1"-16,-2-10-3 15,2 6-3-15,-2-6-2 16,14 0-50-16,-14 0-16 0,0 0-4 15,0 0 0-15,0 0 0 16,7 3 0-16,-7-3 2 16,0 0 1-16,0 0 3 0,0 0 1 15,0 0 3-15,0 0 0 16,6 7 0-16,-6-7-3 15,0 0-9-15,0 0 0 16,0 0 0-16,0 0 0 0,0 0 0 16,0 0 0-16,0 0 0 15,0 0 0-15,0 0 0 16,0 0 0-16,0 0 0 15,0 0 0-15,0 0 0 0,0 0 0 16,0 0 0-16,0 0 0 16,0 0 0-16,0 0 0 15,0 0 0-15,0 0 0 0,0 0 0 16,0 0 0-16,0 0 0 15,0 0 0-15,2 9 0 16,2 0 0-16,0 6 0 16,4 7 0-16,3 10 0 0,1 9 0 15,5 10 0-15,-1 9 0 16,5 9 0-16,0 5 0 15,1 3 0-15,3 3 0 16,-4 1 0-16,1-2 0 0,3-4 0 16,0-5 0-16,-2-4 0 15,0-7 0-15,-9-9 0 16,5-5 0-16,-7-13 0 15,0-3 0-15,5-3-70 0,-17-26-20 16,0 0-1-16,2-27-5 16,-2-9-6-16</inkml:trace>
  <inkml:trace contextRef="#ctx0" brushRef="#br0" timeOffset="197476.7457">27898 10126 85 0,'10'12'103'15,"-10"-3"-8"-15,-4 4-6 16,-6 5-1-16,-7 1-37 0,-3 3-51 16,-3 10 0-16,-8 2 0 15,-2 9 0-15,-5 9 0 16,-1 5 0-16,-2 2 0 15,-3 2 0-15,-1 4 0 0,-3 0 0 16,1 0 0-16,3-1 0 16,1-6 0-16,2-2 0 15,4-13 0-15,3-6-56 16,18-7-31-16,8-21-1 0,8-9-8 15,8-28-4-15</inkml:trace>
  <inkml:trace contextRef="#ctx0" brushRef="#br0" timeOffset="197742.7723">27933 9867 4 0,'25'-13'102'0,"-7"3"-4"16,-1 6-5-16,-7 1-4 15,-1 2-4-15,-9 1-45 0,12 0-40 16,-4 0 0-16,13 0 0 16,6 0 0-16,12 1 0 15,11-1 0-15,8 0 0 0,10 0 0 16,4 0 0-16,-6 0 0 15,2 0-20-15,-6 0-67 16,-14 1-4-16,-11 0-3 16,-18-3-7-16,-11-3 2 0</inkml:trace>
  <inkml:trace contextRef="#ctx0" brushRef="#br0" timeOffset="197958.7939">28442 9841 3 0,'-5'19'101'0,"5"2"-2"0,-2-5-6 16,2 0-5-16,0-6-3 0,0 1-43 15,-4-5-42-15,2 6 0 16,-6 11 0-16,0 2 0 16,-3 11 0-16,3 5 0 15,-7 6 0-15,3 3 0 0,-7 2 0 16,7 3-5-16,4-6-79 15,-7-6-2-15,7-8-4 16,-2-14-5-16,8-10-4 16</inkml:trace>
  <inkml:trace contextRef="#ctx0" brushRef="#br0" timeOffset="198207.8188">28754 10049 19 0,'33'23'107'0,"-6"-1"-5"0,-5 1-7 15,-1 0-3-15,4 6-2 16,-7-2-84-16,3 9-6 16,-2 6 0-16,3 12 0 15,9 10 0-15,3 6 0 0,1 4 0 16,-4 3 0-16,0-2 0 15,2-2 0-15,-13-10 0 16,5-5 0-16,-4-6-68 16,-11-26-24-16,3-13-2 0,-11-21-4 15,2-15-4-15</inkml:trace>
  <inkml:trace contextRef="#ctx0" brushRef="#br0" timeOffset="198443.8424">29182 10061 14 0,'-11'0'106'15,"-3"5"-5"-15,3 11-7 16,-5 7-2-16,1 11-3 16,-7 5-74-16,15 8-15 15,-26 10 0-15,-4 13 0 0,2 13 0 16,-8 8 0-1,-3 2 0-15,1 2 0 0,1-5 0 16,13-3 0-16,6-9-50 0,3-19-39 16,9-20-2-16,5-25-6 15,14-16-7-15</inkml:trace>
  <inkml:trace contextRef="#ctx0" brushRef="#br0" timeOffset="198691.8672">29667 10016 18 0,'56'0'106'0,"-8"5"-5"16,-13 3-5-16,-4 7-5 16,-8 9-2-16,-3 4-79 0,-12 11-10 15,3 11 0-15,-3 12 0 16,-2 14 0-16,-6 12 0 15,-8 7 0 1,-15 1 0-16,-8 5 0 0,-10 0 0 0,-5-1 0 16,-13-4 0-16,-18-5-43 15,1-5-46-15,-15-17-2 16,-4-14-7-16,-13-20-5 15</inkml:trace>
  <inkml:trace contextRef="#ctx0" brushRef="#br0" timeOffset="199142.9123">27245 9883 10 0,'-11'14'103'16,"1"3"-5"-16,0-5-6 16,-1 2-4-16,-3-2-3 15,-1-1-50-15,-5 1-35 0,-1 8 0 16,-6 7 0-16,2 9 0 15,-4 9 0-15,-6 8 0 16,-2 8 0-16,2 11 0 16,0 6 0-16,2 4 0 0,10 3 0 15,4 0 0-15,11 0 0 16,8-3 0-16,19-4 0 15,18-5 0-15,8-9 0 0,26-16-34 16,11 1-54-16,9-14-3 16,13-5-5-16,-5-14-6 15,8-6 2-15</inkml:trace>
  <inkml:trace contextRef="#ctx0" brushRef="#br0" timeOffset="199641.9622">30075 9966 10 0,'-11'14'104'0,"3"-1"-5"16,0-1-5-16,8-4-4 0,0-8-3 15,10 1-60-15,-10-6-27 16,17 1 0-16,5-2 0 15,3 0 0-15,8 0 0 0,2 2 0 16,5 3 0-16,1 1 0 16,2 0 0-16,-3 2 0 15,1 0 0-15,-4-9-49 16,2 7-39-16,-8 0-2 15,-4-4-5-15,-8-7-6 0</inkml:trace>
  <inkml:trace contextRef="#ctx0" brushRef="#br0" timeOffset="199890.9871">30645 9728 1 0,'6'-1'100'16,"-6"1"1"-16,13 0-10 0,-13 0-3 15,0 0-2-15,4 8-42 16,-4 4-44-16,0 4 0 15,2 6 0-15,-2 6 0 0,0 9 0 16,0 7 0-16,-4 9 0 16,-2 6 0-16,-3 8 0 15,-3 1 0-15,-5 8 0 16,1-1 0-16,-1 0-86 0,7 1-1 15,0-14-2-15,1-7-8 16,3-18-1-16</inkml:trace>
  <inkml:trace contextRef="#ctx0" brushRef="#br0" timeOffset="206286.6266">21054 11407 64 0,'16'-6'86'0,"3"-3"-3"15,-1 0-5-15,-3-7-3 16,-1-1-2-16,-12-3-67 0,13 1-6 16,-1 1 0-16,1-1 0 15,-1 1 1-15,1 4 2 16,-3 3 1-16,3 3 2 15,-3 5 1-15,5 6 2 0,3 7 0 16,1 9-2-16,6 1-7 16,4 4 0-16,6 2 0 15,6 0 0-15,3-2 0 0,1-4 0 16,5-4 0-16,0-6 0 15,1-2 0-15,3-2 0 16,2-3 0-16,2 0 0 16,6-3 0-16,2 0 0 0,9 0 0 15,2 0 0-15,3-6 0 16,7-3 0-16,-2-2 0 15,-2-4 0-15,-5-2 0 16,-7 0 0-16,-3 1 0 0,-10 0 0 16,-6 3 0-16,-11 4 0 15,-6 5 0-15,-2 2 0 16,-2 2 0-16,-2 6 0 15,0 3 0-15,0-1 0 0,0 3 0 16,3-1 0-16,3-1 0 16,0-3 0-16,2-3 0 15,7-1 0-15,-1-2 0 0,5-1 0 16,4-6 0-16,3-1 0 15,1-4 0-15,6 4 0 16,-2-1 0-16,-10 4-71 16,8 5-17-16,-6 2-1 0,-5 5-8 15,-9-6-2-15</inkml:trace>
  <inkml:trace contextRef="#ctx0" brushRef="#br0" timeOffset="228288.8265">21986 7612 58 0,'0'0'72'15,"0"0"1"-15,0 0-2 0,0 0-28 16,-8-5-12-16,8 5-10 16,0 0-5-16,0 0-6 15,0 0-3-15,0 0-2 16,0 0-2-16,6 0-1 0,0 3-1 15,4-2 1-15,7 0 0 16,-1-1 0-16,5-1 0 16,2-3 0-16,4-5 0 15,0-3-1-15,4-1 1 0,0-2-1 16,2-2 0-16,0-3 0 15,2 3 0-15,0-2 1 16,0 3 0-16,0 1 0 0,0 0 0 16,-4 5 2-16,5 1 0 15,-7 5 0-15,2 1 1 16,-5 3 0-16,1 2 0 15,-4 1 1-15,-2 3-1 0,1 1 0 16,-3 0 0-16,2 1 0 16,-1 0-1-16,-1-2-1 15,2 4 0-15,-3 2-1 16,5 1 0-16,0-1-1 0,6 2 0 15,4 0 1-15,6-2-2 16,7-4 0-16,7-7-2 16,13-2 1-16,9-11-1 15,1-5 0-15,5-5 1 0,2-1-1 16,-5-2 1-16,3 4 0 15,-9 1 2-15,-6 4 0 16,-2 5 0-16,-6 4 1 0,-4 4 0 16,0 1 0-16,4 1 1 15,-1 1-3-15,1 0 0 16,2 2 0-16,0 2 0 15,0 1 0-15,4 3 0 0,-4-2 0 16,-2 3 0-16,0 0 0 16,0 1 0-16,-4-1 0 15,1 1 0-15,3-5 0 16,-2 0 0-16,0-1 0 0,2-1 0 15,0-3 0-15,4 0 0 16,6-3 0-16,4-4 0 16,9-5 0-16,10-4 0 15,4-2 0-15,8 1 0 0,1 0 0 16,1-1 0-16,-6 1 0 15,-6 4 0-15,-10 5 0 16,-11 8 0-16,-8 0 0 0,-6 5 0 16,-4 3 0-16,0 3 0 15,0 3 0-15,-1 0 0 16,7 3 0-16,2-2 0 15,4 1 0-15,9 0 0 0,1-2 0 16,5-2 0-16,2-3 0 16,3-5 0-16,7-1 0 15,3-3 0-15,3-8 0 16,0-2 0-16,6-1 0 0,-1-1 0 15,3-2 0-15,-5 1 0 16,-1 2 0-16,-4 3 0 16,-2 0 0-16,0 2 0 0,-4 3 0 15,2 1 0-15,-2 1 0 16,2 2 0-16,-4-1 0 15,0 5 0-15,-6 3 0 16,-3 0 0-16,-3 1 0 0,-1-1 0 16,-1 0 0-16,-1-2 0 15,5 0 0-15,1-4 0 16,3-2 0-16,2 0 0 15,1-4 0-15,-1 2 0 0,-2-2 0 16,0 0 0-16,-7 3 0 16,0-1 0-16,-3 2 0 15,1-2 0-15,-1 3 0 16,1-4 0-16,2-1 0 0,-1-1 0 15,1 3 0-15,-3-2 0 16,-3 1 0-16,-6 2 0 16,-4 1 0-16,-4 0 0 0,-4 4 0 15,-5 0 0-15,1 0 0 16,-3-1 0-16,3 0 0 15,-5 2 0-15,5 0 0 16,1 3 0-16,-3 7-34 0,-1-8-50 16,3-3-4-16,-11-6-3 15,-2-7-6-15,-6-13-3 16</inkml:trace>
  <inkml:trace contextRef="#ctx0" brushRef="#br0" timeOffset="234381.4358">21713 7879 27 0,'-4'1'87'0,"-6"1"-5"0,-3-2-3 15,-1-3-4-15,-5-5-2 16,-2 7-58-16,3-4-10 16,-5 2-3-16,2 1-1 15,-3 2 0-15,-1 0 0 0,-2 5-1 16,0 4 1-16,0 4 0 15,-2 8 0-15,-2 7 0 16,2 8-1-16,0 5 0 16,-4 9-1-16,0 6 1 0,-2 6-1 15,-2 7 0-15,-2 2-1 16,-3 5 0-16,3 2-1 15,-2 4 1-15,-1-1 0 16,1 6 0-16,2 3 0 0,1 2 1 16,-1 0 1-16,4 5 1 15,0 6 1-15,2 3 0 16,2 2 1-16,4 3 0 0,4 2 0 15,0 1-1-15,7 2-1 16,1 1 1-16,3-1-1 16,2 2 1-16,6 1-1 0,-1-3 3 15,5-1 0-15,0-1 2 16,11-2 1-16,5-3 0 15,5-2-1-15,4-3 1 16,2 0-2-16,4-1-1 0,4-1 1 16,-2 1-5-16,2-2 0 15,-4 3 0-15,2-3 0 16,2 2 0-16,2-4 0 15,7-5 0-15,-1-1 0 0,9-7 0 16,4-4 0-16,2-7 0 16,-3-5 0-16,5-7 0 15,-4-7 0-15,2-5 0 16,-8-10-27-16,-7-15-37 0,-2 2-20 15,-10-17-1-15,-2-5-5 16,-12-10-2-16</inkml:trace>
  <inkml:trace contextRef="#ctx0" brushRef="#br0" timeOffset="234733.471">21434 12445 85 0,'-10'0'92'16,"10"4"-9"-16,0 3-4 15,2 2-2-15,2-1-2 0,8 5-74 16,1 2-4-16,3 3 1 16,5 7 0-16,4 0 2 15,-1 3 0-15,3 1 2 16,-2-1 0-16,0 0 1 0,-4 1 0 15,-5-4 2-15,1 2 0 16,-3-3 1-16,-8 1-6 16,-4-2 0-16,-2 6 0 0,-8 0 0 15,-10 2 0-15,-9 4 0 16,-11 3 0-16,-9 4 0 15,-7 5 0-15,-4 3 0 16,-10-3 0-16,6 1-21 0,2 8-64 16,4-12-3-16,15-3-4 15,4-17-4-15,14-9-2 16</inkml:trace>
  <inkml:trace contextRef="#ctx0" brushRef="#br0" timeOffset="235703.568">23094 13301 83 0,'-13'5'95'0,"-5"0"-5"15,1-1-6-15,-3-4-2 16,-1 0-5-16,-4-3-77 16,2 3 0-16,-1 3 0 0,1 2 0 15,0 5 0-15,-2 1 0 16,3 8 0-16,-1 5 0 15,0 5 0-15,-4 6 0 16,7 6 0-16,-1 6 0 0,4 7 0 16,3 8 0-16,8 4 0 15,6 1 0-15,6 2 0 16,10-6 0-16,7-4 0 0,10-7 0 15,7-11 0-15,7-15 0 16,7-12 0-16,2-13 0 16,2-14 0-16,1-13 0 15,-1-10 0-15,-4-13 0 0,-4-5 0 16,-7-6 0-16,-6-1 0 15,-4-4 0-15,-8-3 0 16,-6-1 0-16,-7 5 0 16,-1 3 0-16,-9 5 0 0,-2 3 0 15,-7 8 0-15,-5 5 0 16,-2 11 0-16,-3 5 0 15,-6 11 0-15,-2 4 0 16,-1 4 0-16,-1 5 0 0,-4 2 0 16,4 6 0-16,0 2 0 15,0 6 0-15,2 0-45 16,3-1-40-16,9 1-1 0,-3-7-6 15,7-5-3-15,-1-4 0 16</inkml:trace>
  <inkml:trace contextRef="#ctx0" brushRef="#br0" timeOffset="236057.6034">23265 12832 91 0,'5'-6'94'0,"-5"6"-5"16,8-3-6-16,-8 3 0 15,0 4-12-15,-4 7-71 16,2 6 0-16,-2 6 0 0,-1 8 0 16,-3 10 0-16,2 10 0 15,-2 8 0-15,-5 5 0 16,1 9 0-16,-7 5 0 15,1 3 0-15,-3 11 0 0,-4 3 0 16,-4 6 0-16,-2 2 0 16,0 5 0-16,-2 1 0 15,0-2 0-15,8-3 0 0,-2-9 0 16,5-8 0-16,7-9 0 15,3-7 0-15,3-11 0 16,5-7 0-16,2-7-72 0,0-17-15 16,2-8-2-16,0-14-4 15,0-7-4-15</inkml:trace>
  <inkml:trace contextRef="#ctx0" brushRef="#br0" timeOffset="236791.6768">24051 13529 89 0,'4'11'97'0,"-2"-2"-6"0,0 0-6 15,-2-9 0-15,2 6-21 16,-2-6-64-16,11 0 0 16,5 2 0-16,9-1 0 15,6 0 0-15,14 2 0 0,5-2 0 16,12 1 0-16,4 1 0 15,7 2 0-15,-1-1 0 16,2 5 0-16,-3 0 0 16,-3 0 0-16,-4 2 0 0,-2-1 0 15,-6-4 0-15,-17 0-73 16,6 0-17-16,-11-5-1 15,-10 1-5-15,-17-2-6 0</inkml:trace>
  <inkml:trace contextRef="#ctx0" brushRef="#br0" timeOffset="237089.7066">23991 14053 16 0,'10'19'104'16,"3"0"-4"-16,1-5-6 0,1-3-3 16,1-5-1-16,9-3-74 15,4 0-16-15,16 3 0 16,11 4 0-16,12-3 0 15,15-2 0-15,6 6 0 0,6-4 0 16,2 1 0-16,-2 1 0 16,0-3 0-16,-6 10-44 15,2-11-47-15,-6 0-1 16,-13-6-4-16,-1-3-4 0</inkml:trace>
  <inkml:trace contextRef="#ctx0" brushRef="#br0" timeOffset="238065.8042">23239 12043 94 0,'12'0'98'16,"0"6"-10"-16,-3 1-3 15,-1 2-3-15,-6-1-18 0,-2 6-64 16,-2-1 0-16,0 4 0 15,-6 2 0-15,-3 5 0 16,-3 2 0-16,-7 1 0 16,-6 2 0-16,-2 2 0 0,-4 0 0 15,0-2 0-15,0 0 0 16,4-8 0-16,2 0 0 15,9-8 0-15,5-7 0 0,13-11 0 16,9-16 0-16,15-11 0 16,11-9 0-16,5-5 0 15,5-3 0-15,1-3-6 16,-1 4 2-16,-3 6 4 0,-9 13 4 15,-7 5 2-15,-7 12-6 16,-7 8 0-16,3 7 0 16,-3 11 0-16,-1 7 0 15,3 7 0-15,3 5 0 0,1 10 0 16,1 4 0-16,8 9 0 15,2 2-45-15,0-7-43 16,0-3-3-16,-9-19-4 0,-3-5-8 16</inkml:trace>
  <inkml:trace contextRef="#ctx0" brushRef="#br0" timeOffset="240115.0091">26073 13153 1 0,'-2'-10'92'0,"-5"0"0"16,1 0-5-16,0-1-3 0,2-1-1 16,-2 17-14-16,1-10-66 15,1-4-3-15,4 9 0 16,0-9 0-16,0 9 0 15,13 0 0-15,1 7 0 0,5 9 0 16,1 5 0-16,5 8 0 16,4 11 0-16,2 8 0 15,0 6 0-15,0 8 0 16,0 3 0-16,-2 6 0 0,2 5 0 15,2 5 0-15,-2 4 0 16,0-2 0-16,2 5 0 16,-2 0 0-16,2-4 0 15,-4-4 0-15,0-9 0 0,-4-10 0 16,-4-11 0-16,-3-8 0 15,-3-11 0-15,-9-12 0 16,0-8-21-16,-6-11-65 0,-4-17-2 16,-4-9-1-16,-11-18-4 15,7-9-2-15</inkml:trace>
  <inkml:trace contextRef="#ctx0" brushRef="#br0" timeOffset="240474.045">26689 13076 91 0,'2'-8'96'0,"-2"8"-8"15,0 0-5-15,0 0-1 0,-7-1-11 16,-5 1-71-16,-2 5 0 15,-5 5 0-15,-2 7 0 16,-8 7 0-16,-2 8 0 0,-4 8 0 16,-4 10 0-16,-4 7 0 15,-1 7 0-15,-5 9 0 16,-5 7 0-16,0 9 0 15,0 3 0-15,-2 3 0 0,-1-1 0 16,3-3 0-16,6-3 0 16,7-9 0-16,4-10 0 15,12-9 0-15,15-10-70 16,-5-16-18-16,13-13 0 0,2-21-7 15,6 0-5-15</inkml:trace>
  <inkml:trace contextRef="#ctx0" brushRef="#br0" timeOffset="240958.0934">27298 13271 12 0,'9'16'102'0,"-9"-1"-4"16,6 0-6-16,-4-4-4 0,2 4-3 15,-4-1-51-15,2 11-34 16,2 7 0-16,0 10 0 16,-2 12 0-16,5 8 0 0,-3 6 0 15,0 1 0 1,2-1 0-16,0-3 0 0,1-10 0 15,-1-6 0-15,2-12 0 16,4-7 0-16,3-14 0 0,10-10 0 16,10-15 0-16,10-21 0 15,11-12 0-15,12-14 0 16,9-8 0-16,6-6 0 15,-1-4 0-15,-1 2 0 0,-5 7 0 16,-10 10 0-16,-8 11 0 16,-12 9 0-16,-13 10 0 15,-6 6 0-15,-9 4 0 0,-3-1-3 16,-15 16-86-16,2-13-2 15,-6 5-3-15,-17-4-5 16,0 0-4-16</inkml:trace>
  <inkml:trace contextRef="#ctx0" brushRef="#br0" timeOffset="241262.1238">27714 13120 8 0,'4'23'101'0,"6"6"-4"0,-6 1-4 16,3 10-5-16,-5-3-3 16,0 3-46-16,-2 4-39 15,0 9 0-15,-4 8 0 0,-7 8 0 16,1 9 0-1,-7 3 0-15,-5 11 0 0,-5 8 0 16,-8 10 0-16,-2 2 0 0,-3 5 0 16,1-5 0-16,2-4 0 15,6-10 0-15,4-11 0 16,8-13 0-16,11-17 0 15,8-23-16-15,14-9-73 0,3-25-1 16,8-13-5-16,0-26-3 16,6-20-2-16</inkml:trace>
  <inkml:trace contextRef="#ctx0" brushRef="#br0" timeOffset="241826.1802">27828 12224 5 0,'0'0'101'0,"0"0"-3"16,-5 0-4-16,5 0-5 15,-14 5-3-15,6-1-48 16,-23-2-38-16,16 8 0 0,-3 8 0 15,-5 5 0-15,-4 8 0 16,-2 6 0-16,-4 3 0 16,-2 5 0-16,0-2 0 15,0 0 0-15,4-6 0 16,6-8 0-16,2-5 0 0,6-8 0 15,7-8 0-15,10-8 0 16,8-20 0-16,13-5 0 0,10-11 0 16,0-3 0-16,6 0 0 15,5-4 0-15,-3 4 0 16,-2 6 0-16,-6 9 0 15,-6 3 0-15,-6 12 0 0,-3 5 0 16,-1 1 0-16,-1 5 0 16,3 6 0-16,-1 7 0 15,3 7 0-15,3 9 0 16,1 7 0-16,2 10 0 0,0 6 0 15,-5 7 0-15,-5-1 0 16,-15 4-20-16,16-2-69 16,-7-13-4-16,-5-9-3 15,-10-20-7-15,-5-11-2 0</inkml:trace>
  <inkml:trace contextRef="#ctx0" brushRef="#br0" timeOffset="243374.335">22292 14963 4 0,'23'-16'98'16,"6"2"0"-16,-9-4-9 15,3 0-4-15,-4 1-1 0,-3 2-31 16,-4-1-53-16,3 7 0 16,1 0 0-16,7 3 0 15,-4 5 0-15,1 1 0 16,5 7 0-16,4 3 0 0,2 6 0 15,2 7 0-15,5 3 0 16,-3 4 0-16,10 3 0 16,-1 0 0-16,5 0 0 15,5-3 0-15,4-2 0 0,6-8 0 16,2-5 0-16,15-9 0 15,1-6 0-15,7-4 0 16,6-9 0-16,2-6 0 0,5-3 0 16,-1 2 0-16,7-1 0 15,-9 3 0-15,2 3 0 16,-6 5 0-16,-4 10 0 15,-6 3 0-15,-5 9 0 0,-1 4 0 16,-5 7 0-16,-3 5 0 16,-1 3 0-16,2-2 0 15,1 5 0-15,3-3 0 16,1-3 0-16,1 0 0 0,7-6 0 15,0-1 0-15,4-5 0 16,2-2 0-16,4-9 0 16,4-5 0-16,6-2 0 15,1-11 0-15,7-5 0 0,3-5 0 16,-2-1 0-16,4 2 0 15,-9 3 0-15,-3 2 0 16,-5 8 0-16,-10 7 0 0,-4 4 0 16,-5 8 0-16,-3 4 0 15,-3 0 0-15,3 0 0 16,4 0 0-16,-1-3 0 15,5 2 0-15,2-1 0 0,2 0 0 16,0 4 0-16,2 2 0 16,-2 7 0-16,-2 6 0 15,0 6 0-15,2 3 0 16,-2-2 0-16,4 4 0 0,6 1-59 15,-14-11-35-15,5 1-1 16,-15-20-9-16,-3 0-3 16</inkml:trace>
  <inkml:trace contextRef="#ctx0" brushRef="#br0" timeOffset="253816.3791">22031 7800 5 0,'11'8'75'16,"1"-3"0"-16,-6-5-3 16,-6 0-4-16,9-10-3 0,-9 4-49 15,-2-2-13-15,-3 0-1 16,1 2 4-16,0-3 2 15,-4 2 2-15,2 3 2 16,-3-2 2-16,3 1-1 0,-2-2 1 16,0 2-1-16,-5-2-2 15,5-2-4-15,-4-1-2 16,-1-3-2-16,-3 0-1 15,-1-2 0-15,1-1-2 0,-3-1 1 16,2-1-2-16,-1-3 1 16,1-1 0-16,-1 0 0 15,-1-4 0-15,5-4-1 16,-3 0 1-16,1-3 0 0,1 0 1 15,-4-1 0-15,3-2 1 16,-3-1-1-16,5 2 1 16,-3-3 0-16,-1-3 0 0,1-1-2 15,3-3 0-15,-3 0 0 16,3-1 0-16,-1-2 0 15,5 0 0-15,-3-3 0 16,5 2 0-16,0-2 0 0,-2-2 0 16,3-2 0-16,1 2 0 15,-4 0 0-15,2-2 0 16,-1 0 0-16,-1 0 0 15,0 1 0-15,1 2 0 0,1-2 0 16,2-3 0-16,2 0 0 16,2 2 0-16,2-1 0 15,0-2 0-15,4-1 0 16,0-3 0-16,-2 4 0 0,0-1 0 15,-2-2 0-15,2 1 0 16,0-2 0-16,-2 5 0 16,2-4 0-16,0 3 0 0,0-2 0 15,3 1 0-15,1 2 0 16,0 1 0-16,0-1 0 15,2 2 0-15,-3 6-2 16,-1-2 4-16,0 4-2 0,-2 1 0 16,0 1 0-16,0 1 0 15,0 1 0-15,0-1 0 16,2-1 0-16,5 4 0 15,-3-2 0-15,2 2 0 0,-2 4 0 16,0 2 0-16,3 6 0 16,-3-2 0-16,-2 6 0 15,0 5 0-15,-2 0 0 16,0 0 0-16,2 1 0 0,-4-1 0 15,0 3 0-15,3 3 0 16,-3-2 0-16,2-1 0 16,-2 6 0-16,2 0 0 0,-2 3 0 15,0 8 0-15,2-10 0 16,-2 10 0-16,2-8 0 15,-2 8 0-15,0 0 0 16,12-5 0-16,-1 4 0 0,-3 0 0 16,8 0 0-16,1 2 0 15,4-2 0-15,3 0 0 16,5 1 0-16,2-1 0 15,2 1 0-15,3-3 0 0,3 3 0 16,2-1 0-16,7 1 0 16,3 0 0-16,3 0 0 15,4 1 0-15,6-1 0 16,6 0 0-16,3 0 0 0,3-3 0 15,5 1 0-15,-1-1 0 16,5 3 0-16,-2-2 0 16,0 2 0-16,5 0 0 0,-1 0 0 15,2 2 0-15,2-2 0 16,4 0 0-16,2 0 0 15,5 1 0-15,1-6 0 16,0 2 0-16,5-4 0 0,-3-3 0 16,3 4 0-16,-1 1 0 15,1 1 0-15,-5 0 0 16,5 4 0-16,-1 2 0 0,1 0 0 15,3 2 0-15,3 1 0 16,2-2 0-16,1 0 0 16,7-2 0-16,-4 0 0 15,2 3 0-15,-2-4 0 16,4 1 0-16,-6-1 0 0,-2 2 0 15,0-1 0-15,1 2 0 16,-3 0 0-16,0 0 0 16,4 4 0-16,-3 0 0 0,3-1 0 15,6 0 0-15,-2-6 0 16,6 3 0-16,1-3 0 15,1 0 0-15,0-2 0 16,0-3 0-16,-4 2 0 0,-2-2 0 16,2 3 0-16,-10-2 0 15,2 4 0-15,-4-2 0 16,-1 3 0-16,3-1 0 15,2 1 0-15,2-1 0 0,4 0 0 16,-2 1 0-16,0-4 0 16,2 1 0-16,0-2 0 15,-4 3 0-15,-2-3 0 0,-3 0 0 16,-5 3 0-16,-1-1 0 15,1 2 0-15,-11 0 0 16,3 0 0-16,-7 0 0 16,2 3 0-16,-4-1 0 0,-4 1 0 15,0 0 0-15,-3-2 0 16,-3 2 0-16,0 0 0 15,-9-2 0-15,-1-2 0 16,-9 1 0-16,-7-3 0 0,-7 3 0 16,0-3 0-16,-11-1 0 15,-2 1 0-15,0 1 0 16,-1-1 0-16,-1-1 0 15,-4-2 0-15,0 0 0 0,-4 3 0 16,-5-1 0-16,-3-2 0 16,-5 3 0-16,-1 0 0 15,-7 1 0-15,-6 2 0 16,6 0 0-16,-6 0 0 0,0 0 0 15,0 0 0-15,0 0 0 16,6-7 0-16,-6 7 0 16,0 0 0-16,0 0 0 0,0 0 0 15,5-7 0-15,-5 7 0 16,0 0 0-16,0 0 0 15,0 0 0-15,0 0 0 16,0 0 0-16,0 0 0 0,0 5 0 16,0-5 0-16,0 7 0 15,0-7 0-15,2 17 0 16,0-5 0-16,0 6 0 0,2-1 0 15,-2 8 0-15,2 1 0 16,-4 5 0-16,-4 0 0 16,2 1 0-16,2 4 0 15,0 3 0-15,0 5 0 0,0 4 0 16,2 2 0-16,2 6 0 15,4 2 0-15,-1 5 0 16,-3 6 0-16,0-3 0 16,0 3 0-16,-4 1 0 0,0 2 0 15,-4 3 0-15,-4-2 0 16,1 1 0-16,-1 2 0 15,0 3 0-15,0 1 0 16,1 2 0-16,3-1 0 0,0-2 0 16,4 6 0-16,-2 0 0 15,0-3 0-15,-2 1 0 16,-4-2 0-16,-1 0 0 0,-5-1 0 15,-1 1 0-15,-3-2 0 16,-1 0 0-16,3-2 0 16,-1 0 0-16,5-1 0 15,-3-5 0-15,9-1 0 0,-2-6 0 16,4-1 0-16,-1-9 0 15,3-3 0-15,-4-3 0 16,0-6 0-16,2-4 0 16,0-6 0-16,0-1 0 0,1-6 0 15,-1-4 0-15,0-4 0 16,2-7 0-16,2-1 0 15,0-9 0-15,-2 9 0 16,2-9 0-16,0 0 0 0,0 0 0 16,0 0 0-16,0 0 0 15,0 0 0-15,0 0 0 16,0 0 0-16,0 0 0 0,0 0 0 15,0 0 0-15,0 0 0 16,0 0 0-16,-8 2 0 16,8-2 0-16,-6 0 0 15,6 0 0-15,-13 5 0 0,13-5 0 16,-8 5 0-16,-2-5 0 15,-5 0-66-15,7-1-24 16,-11-10-2-16,-6-4-7 16,-12-11-4-16</inkml:trace>
  <inkml:trace contextRef="#ctx0" brushRef="#br0" timeOffset="256691.6666">22507 14792 22 0,'-8'5'73'0,"8"-5"2"16,-15-4-5-16,13-3-2 15,-8-5-3-15,3-1-49 16,-1-3-11-16,0 0-1 15,4 0 3-15,-7 1 0 0,5 4 3 16,0-1 2-16,-4 2 0 16,1-1 1-16,-3 3 1 15,-2 2-1-15,-5-2 0 16,2 2-1-16,-5 0-12 0,-1 1 0 15,-4 0 0-15,0 2 0 16,-4-3 0-16,-4 6 0 16,0-2 0-16,0 2 0 0,0 2 0 15,0 4 0-15,1-1 0 16,1 2 0-16,2 2 0 15,7-3 0-15,1-1 0 16,4 1 0-16,3-4 0 0,5-1 0 16,3-1 0-16,0-4 0 15,6-3 0-15,2-3 0 16,0-4 0-16,2-5 0 0,2-4 0 15,4-2 0-15,-2-5 0 16,1-1 0-16,1-6 0 16,2-3 0-16,-2 0 0 15,5-5 0-15,-1-5 0 0,3-1 0 16,1-7 0-16,1-6 0 15,3-4 0-15,-1-5 0 16,2-4 0-16,2-6 0 16,-1-4 0-16,-1-4 0 0,0-1 0 15,3-2 0-15,-3 0 0 16,2 2 0-16,-3-1 0 15,3 2 0-15,0 4 0 16,-2 3 0-16,1-2 0 0,1 3 0 16,-4 3 0-16,-3 2-6 15,1 5-2-15,-7 4 2 16,-2 6 1-16,-6 5 3 0,-2 8 3 15,0 4 1-15,-4 6 0 16,0 3 2-16,-2 6 0 16,2 2 0-16,0 2-1 15,0 3-1-15,4 1 0 0,0 3-1 16,0 2 1-16,0 3-2 15,4 2 0-15,-4 1 0 16,4 2 0-16,-4 3 0 16,0 7 0-16,4-8 0 0,-4 8 0 15,0 0 0-15,0 0 0 16,0 0 0-16,4-6 0 15,-4 6 0-15,8-3 0 16,1-1 0-16,1-1 0 0,4 2 0 16,5-3 0-16,6 1 0 15,4 0 0-15,4-2 0 16,6 2 0-16,0 1 0 0,9 4 0 15,4-2 0-15,1 3 0 16,5-1 0-16,0 1 0 16,6 2 0-16,2-2 0 15,3 4 0-15,3-3 0 0,2-1 0 16,3 0 0-16,3 2 0 15,1-2 0-15,6 0 0 16,-2 2 0-16,4 1 0 16,-3 0 0-16,3 0 0 0,4 2 0 15,0 0 0-15,4 0 0 16,-4 2 0-16,7-2 0 15,-1-1 0-15,4 0 0 0,5-2 0 16,-1 1 0-16,-1-1 0 16,3-3 0-16,-1 2 0 15,1-1 0-15,-3 2 0 16,-1 1 0-16,-2 2 0 0,1-2 0 15,-1 2 0-15,-2 0 0 16,3-1 0-16,1-1 0 16,1-1 0-16,1-2 0 15,-1 0 0-15,1 1 0 0,-6-2 0 16,1 0 0-16,-5 1 0 15,0 0 0-15,-6 1 0 16,-2 2 0-16,-2-3 0 0,-3 4 0 16,1-1 0-16,-4 1 0 15,1-1 0-15,1 1 0 16,2-1 0-16,0-1 0 15,-1-1 0-15,1-2 0 16,2 0 0-16,-2 0 0 0,-3-4 0 16,3-2 0-16,-6 2 0 15,-3 0 0-15,-3 0 0 16,-1 0 0-16,-2 3 0 0,-6-2 0 15,0 1 0-15,-4 3 0 16,0-1 0-16,-6 0 0 16,2 0 0-16,-5 0 0 0,-1 0 0 15,-2 2 0-15,-7-1 0 16,-4 1 0-16,-2-2 0 15,-8 2 0-15,-4-1 0 16,-5-1 0-16,-7 0 0 0,-3 1 0 16,-8-1 0-16,6 0 0 15,-6 0 0-15,0 0 0 16,0 0 0-16,0 0 0 15,0 0 0-15,0 0 0 0,0 0 0 16,0 0 0-16,-2 7 0 16,2-7 0-16,-4 9 0 15,-2 0 0-15,-2 3 0 16,-1 4 0-16,-3 3 0 0,2 4 0 15,-5 4 0-15,1 6 0 16,-5 3 0-16,3 6 0 16,-3 6 0-16,0 10 0 0,-1 3 0 15,1 5 0-15,-2 7 0 16,1 5 0-16,3 4 0 15,-1 2 0-15,1 5 0 16,-2 0 0-16,7 3 0 0,-7 3 0 16,9 1 0-16,0 4 0 15,-1 0 0-15,3 3 0 16,0 0 0-16,2 1 0 15,-5-1 0-15,-1-4 0 0,0-2 0 16,-3-5 0-16,1-1 0 16,-5-8 0-16,2-1 0 15,1-4 0-15,-1-3 0 0,3 2 0 16,-3-3 0-16,1-2 0 15,6-2 0-15,-1-2 0 16,-1-3 0-16,1-3 0 16,1-2 0-16,4-3 0 0,-2-3 0 15,3-4 0-15,1 0 0 16,-2-5 0-16,2-2 0 15,0-5 0-15,0 0 0 16,-2-9 0-16,1-5 0 0,3-3 0 16,-2-8 0-16,2-1 0 15,0-7 0-15,2-5 0 16,0 0 0-16,0 0 0 0,0 0 0 15,-2 7 0-15,2-7 0 16,0 0 0-16,0 0 0 16,0 0 0-16,-6 2 0 15,6-2 0-15,0 0 0 0,-15 0-2 16,5-5-84-16,0 3-2 15,-9-5-2-15,0 0-5 16,-16-14-3-16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cm"/>
          <inkml:channel name="T" type="integer" max="2.14748E9" units="dev"/>
        </inkml:traceFormat>
        <inkml:channelProperties>
          <inkml:channelProperty channel="X" name="resolution" value="684.58545" units="1/cm"/>
          <inkml:channelProperty channel="Y" name="resolution" value="1213.09827" units="1/cm"/>
          <inkml:channelProperty channel="F" name="resolution" value="1.41944" units="1/cm"/>
          <inkml:channelProperty channel="T" name="resolution" value="1" units="1/dev"/>
        </inkml:channelProperties>
      </inkml:inkSource>
      <inkml:timestamp xml:id="ts0" timeString="2017-03-23T19:40:29.6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2131 1360 80 0,'13'-13'98'0,"-3"4"-7"16,-2-1-4-16,-2 5-2 0,-6 5-15 16,11-11-70-16,-11 11 0 15,0 0 0-15,8 7 0 16,4 29 0-16,-10-22 0 15,1 11 0-15,-3 16 0 16,0 5 0-16,2 7 0 0,0 4 0 16,2 4 0-16,-2-6-3 15,-2-15 4-15,4-12-1 16,10-6 0-16,7-2 2 0,6-7-4 15,10 5 2-15,5-8 2 16,5 1-2-16,3 2 0 16,-1 5 0-16,1 2 0 15,-7 10 0-15,-1 1 0 0,-11 0 0 16,-4 9 0-16,-13-3 0 15,-6 9 0-15,-4-4 0 16,-12 0 0-16,-8 3 0 16,-13 4 0-16,-11 2 0 15,-11-2 0-15,-9 6 0 0,-6-9 0 16,-5-1 0-16,3-8 0 15,-2-11 0-15,12-13 0 16,4-16 0-16,15-26-84 0,4-24-2 16,14-19-5-16,5-15-4 15,7-13-4-15</inkml:trace>
  <inkml:trace contextRef="#ctx0" brushRef="#br0" timeOffset="200.02">2044 1507 87 0,'11'-22'99'0,"-1"2"-4"15,2 3-6-15,1 1-4 16,3 6-29-16,7 2-56 16,0 8 0-16,31 18 0 15,3-1 0-15,3 0 0 0,7 2-34 16,3-6-48-16,13 5-4 15,-44-12-3-15,-2 1-5 16,-6-6-5-16</inkml:trace>
  <inkml:trace contextRef="#ctx0" brushRef="#br0" timeOffset="356.0356">2919 2064 7 0,'27'42'107'15,"4"-11"-8"-15,-11-5-7 16,3 1-8-16,-8-4-5 15,7-10-36-15,-1-4-115 0,4-8-18 16,2 1-2-16,-5-12-6 16,5-2-4-16</inkml:trace>
  <inkml:trace contextRef="#ctx0" brushRef="#br0" timeOffset="768.0768">4312 1172 37 0,'27'4'87'0,"-6"-2"1"15,-1-4-4-15,-5 2-4 16,-1 0-2-16,-1 4-58 0,-5 1-12 15,2 10-1-15,-4 2-4 16,17 30 3-16,-21 13-1 16,-18 15-4-16,1 13 2 15,-3 14 1-15,-3 13-4 16,-2-1 0-16,-6-16 0 0,9-12 0 15,-1-16-25-15,-8-22-55 16,14-18-1-16,-3-27-6 16,5-23-8-16,-9-30-2 15</inkml:trace>
  <inkml:trace contextRef="#ctx0" brushRef="#br0" timeOffset="1125.1125">3923 1161 76 0,'-12'-39'95'0,"0"-2"-12"0,7 4-1 16,5 37-3-16,0-19-2 16,5 0-77-16,15 10 3 15,30 3-1-15,-11 8-3 0,0 12 5 16,7 1-2-16,-1-1 0 15,1 3 2-15,1 3-1 16,3 9-3-16,0 0 0 16,36 21 0-16,1 40 0 15,-16 2 0-15,-30 14 0 0,-25 10 0 16,-16-17 0-16,-18 8 0 15,-17-16 0-15,-7-10 0 16,-9 0 0-16,-7-6 0 0,-13-7 0 16,-5-4 0-16,-9-5 0 15,1-8 0-15,-1-7 0 16,8-7 0-16,11-15-12 15,10-12-56-15,23 3-18 0,13-22 4 16,24-6-12-16,12-18-5 16</inkml:trace>
  <inkml:trace contextRef="#ctx0" brushRef="#br0" timeOffset="1618.1617">4794 1709 76 0,'41'-9'101'0,"-8"3"-8"15,-10 0-6-15,-9 10-1 16,-14-4-18-16,4 21-68 0,-4-7 0 16,-4 8 0-16,-2 8 0 15,2 4 0-15,-2 9 0 16,2-1 0-16,-3 11 0 15,3-3 0-15,0-2 0 0,2-7 0 16,2-2 0-16,0-6 0 16,6-10 0-16,5-8 0 15,1-11 0-15,11-11 0 16,-1-16 0-16,7-11 0 0,7-10 0 15,-3-10 0-15,4-3 0 16,-6-2-2-16,0 6 2 16,-6 9 2-16,-3 11-2 0,-9 7 0 15,-3 9 0-15,-6 8 0 16,-4 9 0-16,9 8 0 15,-5 4 0-15,-4 11 0 16,2 5 0-16,2 7 0 0,0 5 0 16,2 8 0-16,0 0 0 15,3 6 0-15,-1-1 0 16,6-9 0-16,1-9 0 15,1-15-72-15,13-11-20 0,0-18 1 16,2-11-6-16,-2-25-3 16</inkml:trace>
  <inkml:trace contextRef="#ctx0" brushRef="#br0" timeOffset="2017.2017">5709 1721 89 0,'19'0'104'16,"-5"0"-8"-16,-3 2-4 0,-11-2-2 15,6 2-50-15,-4 7-40 16,-2-9 0-16,0 0 0 15,-6 5 0-15,2 3 0 16,-2 11 0-16,-3 7 0 0,-7 10 0 16,-1 9 0-16,3-2 0 15,-1 6 0-15,1-3 0 16,6-6 0-16,1-11 0 15,7-6 0-15,11-19 0 0,5-13 0 16,3-14 0-16,8-14 0 16,0-9 0-16,4-4-7 15,-3-4 3-15,1 1 1 0,-4 7 3 16,-4 6 4-16,-3 15 1 15,-9 3 0-15,1 14-5 16,-10 8 0-16,4 15 0 16,-4 7 0-16,0 6 0 0,0 7 0 15,0 10 0-15,0 10 0 16,2-3 0-16,5-1 0 15,3-1 0-15,-2-4 0 16,11-11 0-16,1-10 0 0,9-14-64 16,-2-23-26-16,8-18 0 15,-8-24-8-15,8-15-4 16</inkml:trace>
  <inkml:trace contextRef="#ctx0" brushRef="#br0" timeOffset="2289.2288">6396 1240 90 0,'18'-49'98'0,"-1"12"-6"16,-3 3-3-16,1 5-3 0,-5 14-30 16,-2 11-56-16,-8 4 0 15,7 20 0-15,-7 10 0 16,0 31 0-16,-21 24 0 15,-6 15 0-15,-2 1 0 0,2 15 0 16,-2 6 0-16,11-8 0 16,-1-13 0-16,11-13 0 15,8-13 0-15,12-2 0 0,11-20-15 16,6-8-71-16,16-13-2 15,5-20-6-15,6-4-5 16,-7-25 0-16</inkml:trace>
  <inkml:trace contextRef="#ctx0" brushRef="#br0" timeOffset="2838.2837">8066 947 36 0,'4'-29'99'16,"-4"29"-2"-16,2-19-7 16,0 0-3-16,-2 19-8 15,2-15-56-15,0 0-23 16,0 19 0-16,-2 21 0 15,-4 2 0-15,-2 14 0 0,-21 12 0 16,-4 51 0-16,-6 24 0 16,-4 13 0-1,-1 9 0-15,-3-14 0 0,1-10 0 0,11-23 0 16,9-26 0-16,1-12 0 15,10-12 0-15,11-14 0 16,2-11 0-16,17-9 0 16,10-16 0-16,12-10 0 0,6-16 0 15,11-7 0-15,4-7 0 16,10-4-6-16,1-4-82 15,-7-12-1-15,-4 10-3 16,-11 0-6-16,-3 6-2 0</inkml:trace>
  <inkml:trace contextRef="#ctx0" brushRef="#br0" timeOffset="3007.3007">8432 1657 91 0,'6'0'102'0,"-2"12"-8"16,0 6-4-16,-4 13-3 0,-4 0-40 16,2 4-47-16,-10 12 0 15,-1 4 0-15,-5 5 0 16,-1 1 0-16,-4 1 0 0,9-6 0 15,-3 2-55-15,1-21-35 16,3-19 1-16,1-14-4 16,8-23-9-16</inkml:trace>
  <inkml:trace contextRef="#ctx0" brushRef="#br0" timeOffset="3184.3184">8368 1444 100 0,'14'-47'103'0,"3"3"-7"0,-1 3-4 16,-3 11-2-16,5 4-60 15,-1 6-30-15,-3 6-56 16,9 8-34-16,-4 4-3 0,-1 7-6 16,-1 9-7-16</inkml:trace>
  <inkml:trace contextRef="#ctx0" brushRef="#br0" timeOffset="3617.3617">8742 1432 5 0,'29'31'106'16,"-15"-16"-1"-16,1 8-8 15,5 4-2-15,-3 16-6 0,-7-13-75 16,-10-5-14-16,9 1 0 16,-16 17 0-16,-11 4 0 15,-1 7 0-15,-4 9 0 16,-3-6 0-16,-3 2 0 0,2-2 0 15,0-8 0-15,6-11 0 16,3-14 0-16,7-10 0 16,11-14 0-16,0-16 0 15,11-18 0-15,13-18 0 0,7-14 0 16,7-6 0-16,5-2 0 15,-20 34 0-15,-1-1 0 16,1 3 0-16,0 1 0 0,22-23 0 16,-5 10 0-16,-26 32 0 15,3 3 0-15,14 6 0 16,-11 3 0-16,1 22 0 15,-11 13 0-15,-1 19 0 16,-9 4 0-16,4 17 0 0,-8 6 0 16,-7 1 0-16,1-3 0 15,4-2 0-15,-5-9-27 16,9-21-60-16,2-11-2 15,7-24-6-15,5-18-4 0,0-25-2 16</inkml:trace>
  <inkml:trace contextRef="#ctx0" brushRef="#br0" timeOffset="4016.4016">9298 1589 59 0,'23'0'100'0,"-9"4"-5"16,-1 13-5-16,1-5-3 15,-6 11-7-15,3-1-80 0,5-9 0 16,3 6 0-16,8-6 0 15,4 0 0-15,4-10 0 16,2-3 0-16,0-12 0 0,-4-3 0 16,-18 4 0-16,-1-5-7 15,-1-1 1-15,-5 0 1 16,-4 0 4-16,-4-3 2 15,0 0 2-15,-6 1 1 16,-5 4 4-16,-3 3-5 0,-5 7-3 16,7 10 0-16,-42 3 0 15,-4 5 0-15,-4 13 0 16,-2 12 0-16,11 10 0 15,3 8 0-15,17 0 0 0,16-19 0 16,9 1 0-16,6 0 0 16,6 3 0-16,11-8 0 15,7-3 0-15,9-9 0 0,11-9 0 16,3-13 0-16,7-20-83 15,14-13-8-15,-2-14-2 16,4 5-4-16,-8-14-4 16</inkml:trace>
  <inkml:trace contextRef="#ctx0" brushRef="#br0" timeOffset="4456.4456">9939 1592 95 0,'14'-12'101'16,"-3"-1"-4"-16,-1-2-7 15,-2 5 0-15,-2 0-52 0,1 1-38 16,-5 3 0-16,-2 6 0 15,0 0 0-15,-9 12 0 16,-18 7 0-16,-8 4 0 16,-2 4 0-16,0 11 0 0,-2 13 0 15,6 14 0 1,4-11 0-16,10-5 0 0,2-3 0 15,9-2 0-15,2-3 0 16,6-9 0-16,2-12 0 0,10-18 0 16,9-8 0-16,6-20 0 15,4-9 0-15,4-14 0 16,2-2 0-16,-1-9 0 15,-18 28-3-15,1-2 1 0,-5-1 5 16,1 3-1-16,-3 5-2 16,3-1 0-16,-7 4 0 15,0 2 0-15,-2 4 0 0,-2 5 0 16,3-3 0-16,-1 12 0 15,-4 11 0-15,2 24 0 16,0 13 0-16,0 11 0 16,0 8 0-16,3 6 0 15,3-9 0-15,2-19-38 0,7 2-50 16,-3-26-5-16,7-13-3 15,-2-24-6-15</inkml:trace>
  <inkml:trace contextRef="#ctx0" brushRef="#br0" timeOffset="4786.4785">10350 1514 33 0,'19'-7'108'16,"-7"-5"-6"-16,5 8-7 16,9 7-2-16,1 19-13 15,-2 9-80-15,-4 19 0 0,-17 0 0 16,-4 3 0-16,-4-2 0 15,-4 5 0-15,-7 3 0 16,-8 0 0-16,1 2 0 16,-5-8 0-16,0-8 0 0,2-9 0 15,4-6 0-15,9-18 0 16,8-18 0-16,14-23 0 15,17-22 0-15,12-11 0 0,11-10 0 16,-23 30 0-16,2 0 0 16,4-1 0-16,2-3 0 15,2 5 0-15,-2 0 0 16,0 6-69-16,7 4-23 0,-7 3 0 15,0 2-7-15,19-6-2 16</inkml:trace>
  <inkml:trace contextRef="#ctx0" brushRef="#br0" timeOffset="5843.5842">12086 965 83 0,'15'-3'98'0,"-15"3"-2"15,0 0-8-15,6 0 2 16,2 0-34-16,-1 0-56 16,13 30 0-16,-20-9 0 15,-2 7 0-15,-4 5 0 16,-8 22 0-16,-15 35 0 0,-9-5 0 15,-1 13 0-15,-6 24 0 16,-1-7 0-16,-1-18 0 16,7-13 0-16,5-33 0 15,8-10 0-15,9-8 0 0,3-27 0 16,9-12 0-16,8-25 0 15,15-23 0-15,-5 15 0 16,5-16 0-16,5 10 0 16,3-18 0-16,2 1 0 0,2-4 0 15,4 4 0-15,2-3 0 16,4 2 0-16,-1-4 0 15,3 8 0-15,-4-3 0 16,0 10 0-16,1 5 0 16,-3 14 0-16,-2 4 0 0,-4 13 0 15,-6 16 0-15,-5 3 0 16,-8 18 0-16,-1-3 0 15,-9 6 0-15,0 1 0 16,-11 1 0-16,-3 8 0 0,-1-2 0 16,-3 4 0-16,-1-6 0 15,-1 4 0-15,-3-10 0 16,2-5 0-16,-4-6 0 15,5-6 0-15,1 0-5 0,-2-3 7 16,7-2 1-16,2 7-3 16,3-5 0-16,5 2 0 15,2 6 0-15,10 29 0 16,-4-7 0-16,9 14 0 0,3 20 0 15,-1 10 0-15,1 0 0 16,3-8 0-16,-11-5 0 16,7-13 0-16,-3-4-66 15,-2-25-25-15,1-15-6 0,1-17-2 16,3-15-4-16</inkml:trace>
  <inkml:trace contextRef="#ctx0" brushRef="#br0" timeOffset="6247.6247">12430 1518 8 0,'18'8'106'0,"-5"1"-5"16,1 10-7-16,-6 3-3 16,7-7-5-16,-15-15-61 0,18 6-25 15,5-3 0-15,-6-3 0 16,-3-1 0-16,3-3 0 15,-3 1 0-15,7 0 0 16,-7-6 0-16,3-2 0 16,-3 0 0-16,1-3 0 15,-3 1 0-15,-6-3 0 0,-1-5 0 16,-5 3 0-16,-7-1 0 15,-1 6 0-15,-4-3 0 16,-7 8 0-16,-4 1 0 16,-6 17 0-16,-22 5 0 0,-3 20 0 15,2 9 0-15,9 6 0 16,8 5 0-16,12 3 0 15,15-4 0-15,8-14 0 16,8 1 0-16,6-10 0 0,5-6 0 16,14-11 0-16,2-12-21 15,2-10-66-15,23-15-3 16,-29 5-3-16,0-3-6 15,7-2-4-15</inkml:trace>
  <inkml:trace contextRef="#ctx0" brushRef="#br0" timeOffset="6675.6675">12924 1567 63 0,'35'-30'108'16,"-4"1"-10"-16,0 0-6 15,-6 0-1-15,-9 5-32 0,-6-3-59 16,-1 9 0-16,-9 4 0 16,-4 9 0-16,-11 5 0 15,1 4 0-15,-7 8 0 0,-10 17 0 16,-23 8 0-16,7 16 0 15,-1 4 0-15,13-2 0 16,4 3 0-16,21-12 0 16,8-19 0-16,10-15 0 0,8-8 0 15,13-14 0-15,-12-7 0 16,6-3-5-16,-3 1 1 15,7-4 0-15,-2-3 5 16,0 2-3-16,-2-2 7 0,1 2 0 16,-1 2-1-16,-8 12-4 15,1-3 0-15,7 13 0 16,10 2 0-16,-15 19 0 15,-5 31 0-15,-17 22 0 16,-13 14 0-16,-8 11 0 0,-8-6 0 16,-4-3 0-16,-4 0 0 15,-11 4 0-15,0-10 0 16,1-3 0-16,-5-8 0 15,2-4 0-15,0-14-20 0,-1-19-68 16,13-15-3-16,7-31-2 16,21-22-9-16,7-32 4 15</inkml:trace>
  <inkml:trace contextRef="#ctx0" brushRef="#br0" timeOffset="7032.7032">13128 1454 0 0,'50'-40'100'0,"0"4"3"15,-5 11-8-15,0 3-5 16,-3 16-3-16,-22-9-51 16,49 36-36-16,-20 35 0 0,-22 23 0 15,-14 4 0-15,-22-4 0 16,-7 18 0-16,-9-15 0 15,-6-20 0-15,-4-5 0 16,-2-10 0-16,1-3 0 0,10-11 0 16,3-18 0-16,15-21 0 15,12-17 0-15,23-28 0 16,16-19 0-16,-16 28 0 15,6-11 0-15,2-2 0 0,4 2 0 16,-1 0 0-16,-1-1 0 16,2 10 0-16,2-1 0 15,-3 7 0-15,-9 34-53 0,6-26-32 16,2 5-5-16,-12 3-3 15,0 0-4-15</inkml:trace>
  <inkml:trace contextRef="#ctx0" brushRef="#br0" timeOffset="7434.7434">13953 1381 91 0,'10'0'102'0,"-10"0"-5"16,19 19-3-16,4 10-6 16,-3-18-49-16,1-3-39 0,4 1 0 15,-2-3 0-15,4-1 0 16,-1-5 0-16,1-1 0 15,-2-6-8-15,-2-7-9 16,0-8 3-16,-1 4 4 0,3-4 2 16,-6 4 7-16,-3-4 2 15,-1-7 2-15,-3-6 5 16,-4 10 1-16,-6 4-3 15,-2 4 0-15,-10 2 4 0,-4 8-2 16,-7 4-1-16,-2 2-7 16,-4 1 0-16,-2 8 0 15,-4 14 0-15,-6 33 0 16,-27-3 0-16,8 23 0 0,2 6 0 15,19-2 0-15,10-8 0 16,17 4 0-16,12-8 0 16,14-18 0-16,7-16 0 15,12-6 0-15,7-18 0 0,11-14-30 16,9-11-57-16,2-15-2 15,5-11-4-15,-9-15-8 16,-27 30-2-16</inkml:trace>
  <inkml:trace contextRef="#ctx0" brushRef="#br0" timeOffset="7793.7792">14714 1249 8 0,'23'-28'108'0,"-3"-1"-3"0,-1 5-8 15,-9 1-8-15,0 9-3 16,-10 8-68-16,0 6-18 15,-12-2 0-15,-2 16 0 0,-9-3 0 16,-2 14 0-16,-2-8 0 16,-2 4-6-16,0 4 4 15,4 0 1-15,1-2 1 16,1-1-1-16,6 3-1 0,3-3 3 15,-13 2 2-15,27 19 3 16,4-22-4-16,7 7-2 16,1-13 0-16,-2 5 0 15,15 11 0-15,-2 8 0 16,-19 1 0-16,-8-6 0 15,-19-7 0-15,-8 2 0 0,-4-9 0 16,4 7 0-16,-2-1-28 16,10-14-58-16,11-4-4 15,12-8-4-15,4-16-8 0,14-10 2 16</inkml:trace>
  <inkml:trace contextRef="#ctx0" brushRef="#br0" timeOffset="8156.8156">14801 1397 84 0,'47'-37'102'16,"1"1"-7"-16,-7-4-8 15,2 5-7-15,-1 2-17 16,-5 1-63-16,-6 11 0 16,-8 12 0-16,-9 0 0 0,-8 8 0 15,-6 1 0-15,-2 8 0 16,-8 5 0-16,-9 4 0 15,3 11 0-15,1-5 0 16,1-4 0-16,2 3 0 0,-1 11-3 16,3-22 4-16,1 20-3 15,1 1 3-15,2 19 2 16,16-4-3-16,9-4 0 15,6-11 0-15,-7 3 0 16,-3-2 0-16,-11-15 0 0,-4 7 0 16,-10-3 0-16,-11 3 0 15,-6-3 0-15,-6 5 0 16,-4-6 0-16,2 2 0 15,-3-3 0-15,3-2 0 0,6-2-65 16,13-15-23-16,8-7-1 16,6-13-7-16,12-3-3 15</inkml:trace>
  <inkml:trace contextRef="#ctx0" brushRef="#br0" timeOffset="8366.8365">15078 1535 62 0,'31'-18'102'15,"-5"2"-6"-15,-1 2-6 0,12 2 2 16,-16 12-23-16,-2 4-69 15,14 21 0-15,-10 13 0 16,-15 18 0-16,-16-2 0 16,1 14 0-16,-7-7 0 15,1-17-62-15,5-8-28 0,-2-17-3 16,6-13-6-16,2-28-4 15</inkml:trace>
  <inkml:trace contextRef="#ctx0" brushRef="#br0" timeOffset="8511.851">15359 1324 6 0,'14'-47'105'0,"-1"-3"-3"16,-3 18-8-16,0-6 0 16,3 16-12-16,-5-1-54 0,6 13-45 15,-5 10-70-15,-1 11-4 16,2 1-4-16,-1 4-8 15,-1 13-5-15</inkml:trace>
  <inkml:trace contextRef="#ctx0" brushRef="#br0" timeOffset="8860.8859">15727 1269 12 0,'22'-4'106'0,"1"-3"-4"16,-4 3-7-16,-1 2-5 16,-5 2-4-16,-5 6-66 15,-6 3-20-15,-2 5 0 0,-14 7 0 16,-7 32 0-16,-14 14 0 15,-2 16 0-15,-3-8 0 16,11 6 0-16,2-4 0 16,17-3 0-16,18-40 0 0,11-13 0 15,8-12 0-15,10-24 0 16,4-21 0-16,-20 11 0 15,2-5 0-15,0-1 0 16,-1-7 0-16,-3-1 0 0,-3-5 0 16,3 1 0-16,-7-6 0 15,-1 11 0-15,-3-15 0 16,0 17 0-16,-1 3 0 15,-3 7 0-15,-4-12 0 0,0 16-66 16,0 0-22-16,0 10 0 16,0-5-9-16,0 5-5 15</inkml:trace>
  <inkml:trace contextRef="#ctx0" brushRef="#br0" timeOffset="9232.9232">16190 1195 84 0,'37'0'106'0,"-4"3"-4"0,0-3-13 16,-2 0 4-16,-2 5-56 15,-4 11-37-15,14 20 0 16,-29-13 0-16,3 23 0 16,-7 28 0-16,-14 4 0 15,-11 2 0-15,-4-3 0 0,1-6 0 16,3-2 0-16,-4-23 0 15,11-26 0-15,6-12 0 16,6-8 0-16,16-22 0 16,13-9 0-16,-10 3 0 0,4 2 0 15,3-8 0-15,3-3 0 16,4-1 0-16,3 2 0 15,-3 0 0-15,6 3 0 16,-4 4 0-16,2 3 0 0,-6 1 0 16,6 10 0-16,3-6 0 15,9 31 0-15,-7 30 0 16,-11 32 0-16,-13 6-58 15,-5-1-32-15,-5 0 0 0,2-16-6 16,-1-32-8-16</inkml:trace>
  <inkml:trace contextRef="#ctx0" brushRef="#br0" timeOffset="9768.9767">18373 1055 42 0,'8'-22'94'0,"2"-1"2"15,-2 0-6-15,3-2-2 16,-11 25-4-16,14-21-67 0,1 1-17 15,-9 5 0-15,0 0 0 16,-6 15 0-16,-4-13 0 16,-6 25 0-16,-7 7 0 15,-4 15 0-15,-5 1 0 0,-5 56 0 16,-36 13 0-1,1 8 0-15,-6 9 0 0,8 8 0 16,6 4 0-16,23-10 0 16,18-32 0-16,34-19 0 0,14-15 0 15,16-23-44-15,22-4-46 16,-1-18 1-16,8-12-5 15,-5-16-7-15</inkml:trace>
  <inkml:trace contextRef="#ctx0" brushRef="#br0" timeOffset="10835.0834">18912 1176 25 0,'0'0'90'16,"43"-16"-2"-16,-26 17-6 15,-5 6-5-15,-1-5 1 16,-11-2-38-16,0 0-37 0,-8 8-3 15,-7 0 5-15,-8 11 1 16,-2 1 0-16,-8 6 0 16,-2 1-1-16,-6 12-5 15,10-13 0-15,-52 43 0 0,9 3 0 16,8-17 0-16,18 4 0 15,21-11 0-15,27-10 0 16,19-16 0-16,30-19 0 16,16-5 0-16,9-17-75 0,21-2-14 15,-47 6-5-15,-1-3-7 16,3-2-1-16</inkml:trace>
  <inkml:trace contextRef="#ctx0" brushRef="#br0" timeOffset="11200.1199">19321 1397 77 0,'27'-21'102'16,"0"-4"-4"-16,-12 4-10 15,-1-1 1-15,-4-10-32 0,-10 32-57 16,7-36 0-16,-7 21 0 16,-9 9 0-16,-5 4 0 15,-1 4 0-15,-5 1 0 16,-3 15 0-16,-2-2 0 0,-4 22 0 15,-20 19 0-15,7 17 0 16,5 30 0-16,16-19 0 16,9-15 0-16,16-7 0 15,13-31 0-15,16-26 0 0,-15-9 0 16,7-10-2-16,-2-9-6 15,6-4 1-15,0-3 1 16,2-4 4-16,-4-4 0 16,0-2 2-16,-1 0 3 0,3-2 2 15,-8-4-1-15,0 3 1 16,-1-4-6-16,-1 0-9 15,-7 11-8-15,3-5-32 16,-3 16-31-16,-12 24-6 0,15-36 0 16,-11 23-7-16</inkml:trace>
  <inkml:trace contextRef="#ctx0" brushRef="#br0" timeOffset="11575.1574">19718 1164 94 0,'21'15'102'16,"2"-5"-3"-16,-1 5-8 15,-1-6-3-15,-2 14-51 16,-1-6-37-16,-16 8 0 0,19 41 0 15,-21-1 0-15,-12 20 0 16,-15-21 0-16,-6 18 0 16,-2-7 0-16,-3-17 0 15,9-27 0-15,0-7 0 0,11-17 0 16,5-16 0-16,13-17 0 15,5 4 0-15,9-5 0 16,7-8 0-16,8-4 0 16,6 0 0-16,2-7 0 0,0 7 0 15,5-8 0-15,-5 7 0 16,4 5 0-16,-2-2 0 15,1 6 0-15,-3 8 0 16,2 10 0-16,-8 4 0 0,-27 19 0 16,40 12 0-16,-28 33 0 15,-22 18 0-15,-8 5 0 16,-7 5 0-16,-2-10-51 15,9-4-34-15,1-42-5 0,13-13-6 16,0-14-4-16</inkml:trace>
  <inkml:trace contextRef="#ctx0" brushRef="#br0" timeOffset="11782.178">20239 1564 96 0,'13'-24'102'16,"-1"0"-4"-16,2-1-5 15,3-9-2-15,4 10-60 16,3 2-31-16,12 2 0 0,-1 4 0 15,10-1 0-15,3 0 0 16,3-2 0-16,3-2 0 16,4-4-22-16,0-2-73 15,-2 10 3-15,2-8-5 0,-5-1-4 16,3-3-3-16</inkml:trace>
  <inkml:trace contextRef="#ctx0" brushRef="#br0" timeOffset="12053.2052">21089 887 5 0,'-23'-13'101'15,"2"-7"-2"-15,3 0-3 16,-5 12-12-16,0-1 4 16,-2 10-50-16,-26 14-38 15,26 5 0-15,0 15 0 16,2 6 0-16,-5 8 0 15,-14-17 0-15,-22 84 0 0,27-4 0 16,-33 23 0 0,8-5 0-16,8-6 0 0,17-24 0 15,10-19 0-15,27-36 0 0,10-11 0 16,21-9 0-16,8-16 0 15,13-10-31-15,10-4-55 16,4-15-2-16,4-4-4 16,-7-14-4-16,-1 1-2 0</inkml:trace>
  <inkml:trace contextRef="#ctx0" brushRef="#br0" timeOffset="12201.22">21066 1639 10 0,'17'-5'105'16,"-9"5"-1"-16,4 5-8 0,-12-5-3 16,11 12-4-16,-11-12-75 15,6 13-14-15,-6-6 0 16,10 6 0-16,-6 4 0 0,2-6-91 15,7 0-1-15,-5-11-2 16,5-1-7-16,-7-17-2 16</inkml:trace>
  <inkml:trace contextRef="#ctx0" brushRef="#br0" timeOffset="12519.2518">21682 909 81 0,'33'-12'98'16,"0"2"-5"-16,6-4-8 15,-1 15-1-15,3-4-14 16,-4 9-70-16,0 10 0 0,1 9 0 15,-3-2 0-15,-4 7 0 16,0 15 0-16,-8 1 0 16,18 25 0-16,-14 39 0 15,-13 25 0-15,-24 13 0 0,-27 12 0 16,-32 7-32-16,-13-12-56 15,-5-16 1-15,-2-22-5 16,-2-11-7-16,-2-18 2 16</inkml:trace>
  <inkml:trace contextRef="#ctx0" brushRef="#br0" timeOffset="28407.8405">2793 4915 55 0,'16'7'91'15,"-5"-1"-4"-15,-3 0-6 16,-4 1-1-16,-2 4-3 0,-2-11-66 16,10 20-9-16,1-1-2 15,3 4 2-15,5 6 0 16,-1 5 0-16,5 3 0 0,2 5 1 15,-2 1 0-15,-3 0 0 16,1 5 1-16,0-7-1 16,1-4 0-16,1-4-3 15,4-10 0-15,0-11 0 0,6-10 0 16,2-12 0-16,4-20 0 15,3-13 0-15,5-13 0 16,3-13 0-16,2-12 0 16,1-3 0-16,1-3 0 0,-2-1 0 15,-1 8 0-15,-1 5 0 16,-2 9 0-16,-7 12 0 15,-6 5 0-15,-2 8-75 16,-4 12-14-16,-17 4 0 0,-5 3-6 16,-22 7-5-16</inkml:trace>
  <inkml:trace contextRef="#ctx0" brushRef="#br0" timeOffset="28748.8746">3177 4395 71 0,'-4'8'96'0,"-2"2"-4"16,4-1-8-16,2 2-1 0,2 9-2 15,25-3-77-15,-13 12-4 16,1 5 0-16,7 11 0 15,1 8 0-15,-4 14 0 16,-1 5 0-16,-9 11 0 16,-5 8 0-16,-4 13 0 0,-9 10 0 15,-9 8 0-15,-1 7 0 16,-3 0 0-16,1 1 0 15,-2-5 0-15,0-9 0 0,7-13 0 16,1-13-44-16,3-24-39 16,6-19-3-16,-5-21-2 15,3-20-6-15,-6-22-3 16</inkml:trace>
  <inkml:trace contextRef="#ctx0" brushRef="#br0" timeOffset="29258.9256">3111 3799 51 0,'10'-11'90'15,"-1"2"-4"-15,-5-1-6 0,-4 0-1 16,0 3-6-16,0-2-67 15,0 9-7-15,-9 14 1 16,-1 7 0-16,-2 10 1 16,-7 4 0-16,1 11 2 0,-3 1 1 15,-4 1-1-15,2 0 2 16,3-7-1-16,3-9-4 15,7-9-2-15,2-10-4 16,8-13-3-16,0-14-2 0,8-13 0 16,12-15-1-16,1-2 1 15,4-10 6-15,2 0 5 16,2 2 5-16,-2 9 5 0,-5 4 3 15,1 9 1-15,-6 11 1 16,-1 5 0-16,-1 9-3 16,1 5-3-16,1 1-9 15,1 10 0-15,3 9 0 0,2 8 0 16,-1 8 0-16,1 3 0 15,6-9-72-15,0 20-15 16,-6-5 1-16,0 1-9 16,-11-15-2-16</inkml:trace>
  <inkml:trace contextRef="#ctx0" brushRef="#br0" timeOffset="29798.9796">4215 4985 75 0,'0'0'96'0,"-8"-7"-3"16,8 7-8-16,0-10-2 15,0 0-4-15,8 5-79 0,-8 5 0 16,18-9 0-16,9 5 0 15,8 1 0-15,9-2 0 16,10 1 0-16,8 4 0 0,4 0 0 16,4 1 0-16,0 2 0 15,-1 1 0-15,-7 1 0 16,-5-1-21-16,-9 0-60 15,-3 0-3-15,-14-4-3 0,-8 4-5 16,-23-4-4-16</inkml:trace>
  <inkml:trace contextRef="#ctx0" brushRef="#br0" timeOffset="30054.0051">4147 5334 89 0,'-9'28'98'0,"5"-7"-5"16,2-3-8-16,2-11 1 0,11-4-26 16,11 0-60-16,5-1 0 15,14 1 0-15,9 3 0 16,10 1 0-16,10 3 0 15,7 0 0-15,5 5 0 0,-5 1-46 16,6-7-39-16,-3 0-3 16,-12-7-3-16,-1 3-8 15,-18-7 2-15</inkml:trace>
  <inkml:trace contextRef="#ctx0" brushRef="#br0" timeOffset="32315.2312">6755 3808 55 0,'0'0'93'16,"13"-4"-5"-16,-7 4-3 0,-6 0-6 15,0 0-1-15,-8 8-66 16,4 0-8-16,1 7-3 15,-1 7 1-15,-4 9 0 16,0 7-1-16,-3 13 3 0,1 8 1 16,-6 4-3-16,-1 7-2 15,-2-1 0-15,1 1 0 16,3-5 0-16,1-7-40 15,-1-9-42-15,3-8-4 0,-9-11-3 16,3-6-7-16,-13-12 0 16</inkml:trace>
  <inkml:trace contextRef="#ctx0" brushRef="#br0" timeOffset="32558.2555">5982 4577 70 0,'-8'7'96'16,"-2"-3"-3"-16,1 0-7 15,1 0 0-15,8-4-6 16,0 0-80-16,19 1 0 0,16 0 0 16,14-1 0-16,16-2 0 15,13 0 0-15,15-1 0 16,8-2 0-16,7 0 0 15,1 6 0-15,-3-2 0 16,-3 1 0-16,-14 1 0 0,-8 3-64 16,-3 4-27-16,-16 1-1 15,-16 5-7-15,-21-3-4 0</inkml:trace>
  <inkml:trace contextRef="#ctx0" brushRef="#br0" timeOffset="33199.3196">6369 5173 10 0,'-6'14'100'16,"-7"-5"-4"-16,-3 2-3 16,-3-4-6-16,0 0-2 15,-3 18-45-15,-1-18-40 0,2 3 0 16,-1 0 0-16,3 7 0 15,0 2 0-15,-1 7 0 16,1 11 0-16,3 5 0 16,1 9 0-16,5 7 0 15,6 7 0-15,4 2 0 0,4-2 0 16,10-3 0-16,9-6 0 15,6-11 0-15,8-12 0 16,4-17 0-16,7-13 0 0,4-15 0 16,1-16 0-16,-3-14 0 15,0-14 0-15,-5-4 0 16,-6-6 0-16,-8 3 0 0,-10-3 0 15,-6 4 0-15,-11 4 0 16,-6 5 0-16,-9 6 0 16,-7 2 0-16,-5 8 0 15,-2 2 0-15,-4 10 0 0,2 9 0 16,-4 3 0-16,2 9 0 15,5 4 0-15,1 7 0 16,4 3 0-16,7 1 0 16,4 1 0-16,8-3 0 0,4-1 0 15,10-4 0-15,11-4 0 16,6 0 0-16,10 0 0 15,3-7 0-15,5 0 0 16,1-3 0-16,4 1 0 0,-9-4 0 16,1-4-51-16,-3 5-38 15,-10-9-3-15,-6 0-6 16,-10-6-6-16</inkml:trace>
  <inkml:trace contextRef="#ctx0" brushRef="#br0" timeOffset="33583.358">6855 4780 4 0,'12'11'104'0,"-4"-1"-3"16,7-3-7-16,-3-4-3 16,9-2-3-16,2-7-59 0,8 1-29 15,6-4 0-15,6 3 0 16,5 1 0-16,-1 4 0 15,-5 1 0-15,-5 5 0 16,-10 6 0-16,-13 4-2 0,-10 4 4 16,-6 4-2-16,-12 0 0 15,-5 4 0-15,-6 1 0 16,3-1 0-16,-5-1 0 0,4 0 0 15,0 1 0-15,7 0 0 16,1 2 0-16,9-2 0 16,6 1 0-16,0 2 0 15,12 0 0-15,1-3 0 0,10-1 0 16,8-4 0-16,0-6 0 15,12-3 0-15,-2-5 0 16,9-7-84-16,4-1-6 16,-9-12-2-16,1-2-7 0,-15-10-5 15</inkml:trace>
  <inkml:trace contextRef="#ctx0" brushRef="#br0" timeOffset="34410.4407">8455 4213 90 0,'-3'22'97'0,"-3"5"-5"16,-8 0-6-16,-1 10-2 16,-5-7-22-16,-5 14-62 15,-2 4 0-15,0 11 0 0,2 3 0 16,-4 7 0-16,2 6 0 15,-4 1 0-15,3 11 0 16,-8 3 0-16,1 0 0 0,-2-4 0 16,-2-2 0-16,2-11 0 15,6-8 0-15,6-12 0 16,2-15 0-16,6-17 0 15,13-18 0-15,6-20 0 0,9-28 0 16,14-19 0-16,8-16 0 16,4-16 0-16,12-15 0 15,1-5 0-15,6-1 0 16,-2 3 0-16,1 7 0 0,-5 13 0 15,-4 7 0-15,-7 14 0 16,-8 12 0-16,0 11 0 16,-8 9 0-16,-5 10 0 15,-3 13 0-15,-7 5 0 0,0 7 0 16,0 6 0-16,-1 8 0 15,3 6 0-15,2 11 0 16,1 4 0-16,1 8 0 0,3 12 0 16,-1 7 0-16,1 9 0 15,-5 9 0-15,5 9 0 16,-5 5 0-16,-1 10 0 15,1 2 0-15,-4 2 0 0,3-1 0 16,-1-1 0-16,0-7 0 16,3-9 0-16,-3-9 0 15,2-11 0-15,-1-16 0 16,1-12 0-16,-8-16-24 0,-4-20-65 15,0-4-1-15,-4-24-4 16,-4-8-5-16,-13-14 1 16</inkml:trace>
  <inkml:trace contextRef="#ctx0" brushRef="#br0" timeOffset="34632.4629">8206 4849 4 0,'-14'4'106'0,"8"8"-4"16,4-6-7-16,2 3-3 15,0-9-3-15,18 9-66 0,-3-6-23 16,12-1 0-16,6 3 0 16,8 1 0-16,3-1 0 15,9 0 0-15,1-1-65 16,-2-7-26-16,-3-7 0 0,-9-12-7 15,-3-7-4-15</inkml:trace>
  <inkml:trace contextRef="#ctx0" brushRef="#br0" timeOffset="34904.49">8903 3973 85 0,'0'0'100'15,"0"7"-8"-15,0-1-6 0,0-6 0 16,-4 0-24-16,4 0-62 16,0 0 0-16,12 11 0 15,5-3 0-15,4-1 0 16,5-2 0-16,10 5 0 0,3-7 0 15,2 0 0-15,5-3 0 16,-1 0 0-16,-1-9-35 16,1 5-52-16,-8-8-3 15,-4-2-5-15,-10-7-3 0,-4-1-2 16</inkml:trace>
  <inkml:trace contextRef="#ctx0" brushRef="#br0" timeOffset="35149.5146">9496 3550 101 0,'13'7'105'0,"-5"1"-10"16,0 5-3-16,-6-4-2 16,-2 6-62-16,-2-6-28 15,0 14 0-15,-6 10 0 16,4 8 0-16,-2 12 0 0,-3 12 0 15,-1 13 0-15,2 7 0 16,-5 5 0-16,3 6-64 16,8 1-28-16,-10-11 0 15,5-8-8-15,-3-18-5 0</inkml:trace>
  <inkml:trace contextRef="#ctx0" brushRef="#br0" timeOffset="37032.7028">10083 4008 26 0,'5'-16'91'0,"-1"1"-2"0,0 3-2 16,-4 1-4-16,0 11 0 15,25-8-60-15,-25 8-10 16,0 0-4-16,0 0-2 15,12 14-7-15,0 0 0 0,7 14 0 16,4 6 0-16,4 11 0 16,4 15 0-16,2 10 0 15,4 14 0-15,-2 4 0 0,0 7 0 16,0-1 0-16,-8-1 0 15,2-2 0-15,-4-6 0 16,-2-11 0-16,-5-5 0 16,-3-18-10-16,-13-14-76 0,8-12-2 15,-10-25-4-15,8-12-6 16,-12-27-4-16</inkml:trace>
  <inkml:trace contextRef="#ctx0" brushRef="#br0" timeOffset="37315.7311">10429 3901 82 0,'-9'-19'100'16,"3"10"-4"-16,-4 0-6 16,4 6-3-16,-9 3-31 15,1 5-56-15,-5 14 0 0,0 9 0 16,1 13 0-16,-7 16 0 15,-4 9 0-15,0 11 0 16,-6 10 0-16,0 9 0 16,-4 6 0-16,1 5 0 0,-1-6 0 15,2 2 0-15,2-4 0 16,8-6 0-16,0-10 0 15,8-11-8-15,19-21-79 0,-6-26-1 16,10-20-5-16,7-25-5 16,7-21-3-16</inkml:trace>
  <inkml:trace contextRef="#ctx0" brushRef="#br0" timeOffset="37594.759">10509 3544 84 0,'13'-16'100'0,"-3"8"-9"0,-4 0-4 16,-6 8-2-16,4-8-21 15,-4 8-64-15,0 0 0 16,0 0 0-16,13-1 0 15,1 0 0-15,9 1 0 0,6-1 0 16,12 2 0-16,3 3 0 16,7 1 0-16,3 4 0 15,0-6 0-15,0 10 0 16,-9-7 0-16,-4 5-10 0,-6-3-75 15,-10-6-3-15,-6-2-2 16,-11-5-6-16,-8 5-2 16</inkml:trace>
  <inkml:trace contextRef="#ctx0" brushRef="#br0" timeOffset="37799.7795">10819 3516 77 0,'-12'16'94'15,"4"4"-3"-15,-3 0-7 16,1 3-2-16,-2 8-1 15,5-1-79-15,-3 7-2 0,2 10 0 16,-3 10 0-16,1 5 0 16,0 0-26-16,-11 4-56 15,15 5-3-15,-2-9-2 16,8-5-7-16,-2-12-2 0</inkml:trace>
  <inkml:trace contextRef="#ctx0" brushRef="#br0" timeOffset="38140.8137">11305 3921 83 0,'0'0'98'16,"6"-1"-6"-16,-6 1-7 15,6 8 2-15,-3 6-21 16,-3 8-66-16,6 9 0 15,8 13 0-15,3 7 0 0,5 12 0 16,5 8 0-16,4 9 0 16,5 7 0-16,1 2 0 15,0 7 0-15,-6-6 0 0,4-1 0 16,-8-12 0-16,-13-9-80 15,9-15-9-15,-10-23-2 16,-3-18-8-16,-8-23-2 0</inkml:trace>
  <inkml:trace contextRef="#ctx0" brushRef="#br0" timeOffset="38422.8419">11690 3925 101 0,'6'-13'103'0,"0"11"-7"15,-6 2-6-15,4 6-4 0,-6 7-51 16,8 10-35-16,-16 10 0 16,-5 10 0-16,-7 10 0 15,-7 10 0-15,-8 8 0 0,-7 9 0 16,-8 2 0-1,-1 5 0-15,-5-3 0 0,0 6 0 16,0-6 0-16,11 3 0 0,13-3-80 16,-3-11-8-16,15-5-2 15,5-23-6-15,11-12-5 16</inkml:trace>
  <inkml:trace contextRef="#ctx0" brushRef="#br0" timeOffset="40274.0269">12148 4132 95 0,'15'2'102'15,"-5"0"-7"-15,1-2-6 16,-11 0-1-16,8-8-46 15,-8 8-42-15,6-8 0 0,-6 8 0 16,8-3 0-16,1 5 0 16,3 8 0-16,2 6 0 15,1 14 0-15,1 6 0 16,3 7 0-16,0 9 0 0,-7 2 0 15,5 4 0 32,-7-2 0-47,-2 1 0 16,-2-12 0-16,3-6 0 0,-5-4 0 0,2-12 0 0,0-5 0 0,3-14 0 0,3-7 0 0,4-20 0 15,11-13 0-15,2-11 0 16,11-12 0-16,-1-1 0 16,8-2 0-16,-1 2 0 0,-3 7 0 15,-3 13 0-15,-7 11 0 16,-4 12 0-16,-7 14 0 15,-1 7 0-15,-5 11 0 16,-3 11 0-16,-3 7 0 0,1 10 0 16,-5 3 0-16,0 6 0 15,0 0 0-15,-6-1 0 16,4 1 0-16,-2-12 0 0,3-5 0 15,1-7 0-15,0-6 0 16,4-11 0-16,5-11 0 16,5-16 0-16,16-21 0 15,13-19 0-15,9-20 0 16,14-14 0-16,9-12 0 0,2-6 0 15,1 0 0-15,-1 9 0 16,-19 6 0-16,-20 21-39 0,-3 21-54 16,-22 8-1-16,-17 16-7 15,-19 3-6-15</inkml:trace>
  <inkml:trace contextRef="#ctx0" brushRef="#br0" timeOffset="41415.141">5193 7454 35 0,'18'6'93'0,"-1"3"-2"0,-7-4-6 15,-4-1-3-15,-6-4-3 16,4-7-44-16,-4 7-29 16,0 8-1-16,2 6-5 0,-2 6 0 15,0 6 0-15,-2 9 0 16,-4 7 0-16,-2 9 0 15,-7 11 0-15,-1 9 0 16,-9 9 0-16,-6 8 0 0,-4 6 0 16,-2 5 0-16,-2 0 0 15,-3-6 0-15,3-10 0 16,6-11 0-16,4-15 0 15,10-14 0-15,5-16 0 0,6-18 0 16,8-15 0-16,8-22 0 16,6-15 0-16,3-15 0 15,8-16 0-15,1-13 0 0,5-13 0 16,3-8 0-16,-3-1 0 15,4-1 0-15,-2 7 0 16,0 7 0-16,-2 11 0 16,-4 11 0-16,2 15 0 0,-5 13 0 15,5 10 0-15,-8 16 0 16,2 9 0-16,-2 11 0 15,3 6 0-15,-3 13 0 16,4 9 0-16,0 12 0 0,-3 11 0 16,5 13 0-16,-4 11 0 15,2 12 0-15,-5 6 0 16,3 7 0-16,-4 6 0 15,-3 5 0-15,-1-7 0 0,-3-3 0 16,1-12 0-16,-5-10 0 16,-2-10 0-16,0-14 0 15,-2-16 0-15,1-12 0 0,1-17-53 16,-6-19-37-16,-4-14-3 15,-9-19-4-15,-3-10-6 16</inkml:trace>
  <inkml:trace contextRef="#ctx0" brushRef="#br0" timeOffset="41632.1628">5056 8103 4 0,'-8'21'105'0,"4"-4"-4"15,6-2-8-15,4-7-2 16,4-6-5-16,7-2-55 0,2 0-31 15,5 0 0-15,9 0 0 16,5 1 0-16,5 3 0 16,0 6-40-16,1-10-46 15,-3 0-4-15,-6-12-5 0,-4-5-8 16,-6-13 6-16</inkml:trace>
  <inkml:trace contextRef="#ctx0" brushRef="#br0" timeOffset="44553.4549">6974 7644 71 0,'0'0'94'16,"0"11"-4"-16,0-11-6 15,5 9-1-15,-5-9-1 16,16 8-75-16,3-4-7 0,6 0 0 16,14 0 0-1,6 2 0-15,13 0 0 0,8 1 0 16,5-1 0-16,5 4 0 15,-1-1 0-15,-1-4-46 16,-8 7-41-16,-12-4-1 0,-15 4-6 16,-22-6-6-16,-13 8 4 15</inkml:trace>
  <inkml:trace contextRef="#ctx0" brushRef="#br0" timeOffset="44800.4796">6844 8103 81 0,'0'15'98'0,"9"-5"-4"16,5 6-4-16,11-4-2 15,8-3-28-15,2-2-60 16,10 1 0-16,11 2 0 15,8-5 0-15,11 7 0 0,-1-9 0 16,-6 0-75-16,11 1-14 16,-7-4-2-16,-3-1-6 15,-12-9-4-15</inkml:trace>
  <inkml:trace contextRef="#ctx0" brushRef="#br0" timeOffset="49413.9409">9128 6847 71 0,'-10'8'96'16,"2"4"-4"-16,-5 0-7 0,3 4-1 16,-2 0-1-16,1 6-83 15,-1 6 0-15,2 5 0 16,1 8 0-16,1 4 0 0,0 8 0 15,2 2 0-15,-3 4 0 16,5 3 0-16,-6-1-43 16,2-9-39-16,-1-6-4 15,-5-13-5-15,-3-8-7 0,-10-13-2 16</inkml:trace>
  <inkml:trace contextRef="#ctx0" brushRef="#br0" timeOffset="49682.9678">8277 7567 98 0,'-6'16'102'0,"3"0"-9"16,3-5-3-16,5-6-4 15,5-5-44-15,15 0-42 16,10 0 0-16,15-1 0 0,12-3 0 15,14 1 0-15,13 0 0 16,6 1 0-16,6 1 0 16,1 1 0-16,1 0 0 0,-6 3 0 15,-6 7 0-15,-2 1 0 16,-2 4-55-16,-17-4-36 15,-8 0 0-15,-21-1-7 16,-14 1-5-16</inkml:trace>
  <inkml:trace contextRef="#ctx0" brushRef="#br0" timeOffset="50369.0364">8725 8128 0 0,'-2'10'104'0,"-8"3"-4"16,-5-1-5-16,-3 0-6 15,-5-2-2-15,-2-1-51 16,-4 3-36-16,2 1 0 0,5 5 0 16,3 5 0-16,3 6 0 15,1 7 0-15,3 6 0 16,-1 6 0-16,5 9 0 15,2 4 0-15,2 3 0 0,6-1 0 16,6-2 0-16,4-8 0 16,7-6 0-16,6-7 0 15,2-12 0-15,4-13 0 0,4-10 0 16,2-11 0-1,-2-12 0-15,9-15 0 0,-7-6 0 16,4-7 0-16,-2-5 0 16,-5-3 0-16,-3 2 0 0,-9 1 0 15,-9 4 0-15,-7 4 0 16,-6 5 0-16,-8 3 0 15,-9 2 0-15,-4 6 0 16,-5 2 0-16,-3 3 0 0,2 4 0 16,0 5 0-16,6 4 0 15,-2 1 0-15,9 5 0 16,4 3 0-16,3 0 0 0,7 0 0 15,0 0 0-15,0 0 0 16,13-1 0-16,1-4 0 16,3-1 0-16,6-1 0 15,1-2 0-15,5 2 0 0,0 1 0 16,4 2 0-16,-2-1 0 15,0 4 0-15,2 1 0 16,-4 4 0-16,-4-4 0 16,4 0-39-16,0-1-48 0,-10-9-2 15,-1-2-6-15,-7-8-5 16,1-3 2-16</inkml:trace>
  <inkml:trace contextRef="#ctx0" brushRef="#br0" timeOffset="50766.0761">9128 7832 85 0,'11'-3'102'15,"-11"3"-7"-15,12 5-5 16,-4-3-3-16,1 0-35 16,26-2-52-16,-21 0 0 15,13 0 0-15,4-3 0 0,11 0 0 16,3 2 0-16,3 0 0 15,3 0 0-15,-3 1 0 16,-7 3 0-16,-4 3 0 16,-8 3 0-16,-10 1 0 15,-9 3 0-15,-6 4 0 0,-6-1 0 16,-6 2 0-16,-6 0 0 15,-3 0 0-15,-4 2 0 16,1-2 0-16,-1 1 0 0,-2 0 0 16,3 0 0-16,-1 0 0 15,4-3 0-15,7 2 0 16,2-1 0-16,4 1 0 0,8-2 0 15,8 1 0-15,11 0 0 16,4-1 0-16,10 0 0 16,4-1 0-16,11-1 0 15,2-7 0-15,-1-5-45 0,12-2-45 16,-12-5-1-16,-5-9-7 15,-15-8-6-15</inkml:trace>
  <inkml:trace contextRef="#ctx0" brushRef="#br0" timeOffset="51848.1843">10433 7038 67 0,'0'8'96'15,"-4"1"-4"-15,4-9-5 16,-9 11 0-16,9-11-5 16,-4 9-82-16,8 2 0 15,13 5 0-15,6 8 0 0,6 8 0 16,6 9 0-16,8 9 0 15,7 9 0-15,-1 11 0 16,3 3 0-16,-2 5 0 16,1 4 0-16,-3 1 0 15,-7-5 0-15,1-2 0 0,-11-11 0 16,0-9 0-16,-9-2-45 15,-3-28-43-15,-5-14-2 16,-14-21-6-16,0-16-6 0</inkml:trace>
  <inkml:trace contextRef="#ctx0" brushRef="#br0" timeOffset="52117.2112">10966 6863 102 0,'2'8'102'16,"-2"11"-6"-16,-8 5-5 15,-7 3-3-15,-5 4-56 16,-22 9-32-16,20 10 0 16,-5 7 0-16,-2 11 0 15,-2 6 0-15,0 7 0 16,-6 6 0-16,1 5 0 0,-7 3 0 15,2-2 0-15,-5 1 0 16,1-9 0-16,1-6 0 0,3-11 0 16,6-18 0-16,-4-16-82 15,24-24-8-15,11-23-2 16,4-26-5-16,12-26-3 0</inkml:trace>
  <inkml:trace contextRef="#ctx0" brushRef="#br0" timeOffset="52392.2386">11030 6547 5 0,'23'-3'104'15,"-7"3"-2"-15,-1 0-9 16,-7 0-4-16,0 0-1 15,3-13-58-15,7 4-30 0,15 0 0 16,9 1 0-16,5 2 0 16,9-2 0-16,6 6 0 15,-2 2 0-15,0 1 0 16,-8 2 0-16,-3 8 0 0,-18 10-69 15,-6-12-19-15,-4 2-3 16,-21-11-3-16,0 11-5 16</inkml:trace>
  <inkml:trace contextRef="#ctx0" brushRef="#br0" timeOffset="52595.259">11491 6597 62 0,'-8'11'99'16,"2"0"-5"-1,-1-5-6-15,3 0-1 0,-6-6-6 16,-25 6-81-16,25 1 0 15,5 8 0-15,-1 5 0 0,2 10 0 16,0 9 0-16,2 10 0 16,-4 8 0-16,6 9 0 15,14 2-76-15,-16-2-11 16,0 0-3-16,-10-12-6 0,1-4-5 15</inkml:trace>
  <inkml:trace contextRef="#ctx0" brushRef="#br0" timeOffset="53124.3119">11830 6814 69 0,'-6'-6'97'0,"6"6"-4"16,0 0-6-16,-2 6-1 15,2 4-7-15,21 4-79 0,-7 11 0 16,7 11 0-16,6 7 0 16,4 6 0-16,6 12 0 15,6 4 0-15,1 4 0 16,1 6 0-16,-2-2 0 0,1 1 0 15,-3-1 0-15,-8-4 0 16,0-4 0-16,-8-9-2 16,-6-5-86-16,-5-11-3 15,-10-14-3-15,-2-11-5 0,-8-18-2 16</inkml:trace>
  <inkml:trace contextRef="#ctx0" brushRef="#br0" timeOffset="53442.3437">12372 6398 95 0,'0'12'99'0,"-4"5"-8"15,-5 5-4-15,-3 3-2 16,-9 6-31-16,-6 8-54 16,-4 9 0-16,-2 7 0 0,-6 7 0 15,-4 7 0-15,-7 6 0 16,-4 1 0-16,-4 5 0 15,-2 4 0-15,-2 2 0 16,0-1 0-16,7 6 0 0,1-10-9 16,6-1-76-16,11-6-3 15,4-14-2-15,6-8-8 16,4-19-2-16</inkml:trace>
  <inkml:trace contextRef="#ctx0" brushRef="#br0" timeOffset="54548.4543">13141 6622 57 0,'12'-5'95'0,"-4"-2"-3"16,-8 7-5-16,4-7-2 0,-4 7-2 15,0 0-71-15,0 9-12 16,7 8 0-16,7 10 0 16,5 12 0-16,6 8 0 15,6 10 0-15,8 12 0 0,2 10 0 16,7 4 0-16,-3 4 0 15,3-1 0-15,-1-2 0 16,-1 1 0-16,-5-12 0 0,-2-4 0 16,-8-14-15-16,-4-13-72 15,-2-15-3-15,-6-20-2 16,-7-10-7-16,-12-25-2 15</inkml:trace>
  <inkml:trace contextRef="#ctx0" brushRef="#br0" timeOffset="54814.4809">13647 6531 98 0,'0'0'103'16,"0"0"-8"-16,6 3-5 15,-6 7-2-15,-2 5-51 0,-20 7-37 16,9 13 0-16,-1 10 0 15,-3 14 0-15,-8 11 0 16,-2 12 0-16,-4 5 0 16,-10 7 0-16,0 2 0 0,-3-2 0 15,-5-3 0-15,-1-3 0 16,3-8 0-16,5-9 0 15,1-13 0-15,12-27-58 0,12-5-32 16,7-21-1-16,10-17-7 16,8-29-2-16</inkml:trace>
  <inkml:trace contextRef="#ctx0" brushRef="#br0" timeOffset="55083.5078">13678 6294 0 0,'29'-14'102'0,"-6"4"0"16,-5 7-9-16,-3 2-2 0,1 1-4 16,-3-3-51-16,10 0-36 15,3 0 0-15,16-3 0 16,3-1 0-16,13 1 0 15,0-1 0-15,2 3 0 0,-2 1 0 16,-11-6-73-16,-5 10-18 16,-15 2 0-16,-9 3-6 15,-18-6-3-15</inkml:trace>
  <inkml:trace contextRef="#ctx0" brushRef="#br0" timeOffset="55281.5275">13996 6310 82 0,'-16'10'99'16,"6"-1"-6"-16,-1-1-5 15,3 0-2-15,4-1-23 16,-21 5-63-16,25 3 0 0,0 7 0 16,6 7 0-16,5 9 0 15,-5 4 0-15,0 14 0 16,-4 3 0-16,-2 11-20 15,0 2-65-15,-8-2-4 16,-5-1-1-16,-9-9-6 0,7-6-2 16</inkml:trace>
  <inkml:trace contextRef="#ctx0" brushRef="#br0" timeOffset="55732.5727">14457 6619 25 0,'-8'-2'95'0,"8"2"-2"15,0 0-4-15,0 0-4 16,-8 2-1-16,8 9-46 0,0 2-36 16,4 13-2-16,6 4 0 15,7 10 0-15,2 8 0 16,5 14 0-16,7 7 0 15,2 10 0-15,3 2 0 0,1-1 0 16,0 4 0-16,-2-3 0 16,-4-5 0-16,0-3 0 15,-6-10-63-15,-6-18-27 16,-1-11-1-16,-12-20-6 0,-6-14-6 15</inkml:trace>
  <inkml:trace contextRef="#ctx0" brushRef="#br0" timeOffset="55998.5993">14941 6410 98 0,'0'0'104'16,"0"0"-9"-16,2 4-4 15,-2 6-4-15,-14 10-51 0,3 9-36 16,-9 8 0-16,-3 12 0 16,-8 11 0-16,0 12 0 15,-12 6 0-15,-1 8 0 16,-5 0 0-16,-7 4 0 0,0-4 0 15,0 5 0-15,-4-5 0 16,-2-2-65-16,6-2-24 16,-6-8-2-16,2-4-8 15,-2-15-3-15</inkml:trace>
  <inkml:trace contextRef="#ctx0" brushRef="#br0" timeOffset="56999.6993">15377 6978 51 0,'-18'7'93'16,"-3"-4"-3"-16,11 2-6 16,-5-5-1-16,9 0-4 15,-2 0-64-15,8 0-8 0,0 0 0 16,4-5-5-16,10 5-2 15,9 0 0-15,6 0 0 16,12 1 0-16,13 2 0 16,8 5 0-16,8-3 0 15,7 4 0-15,1-4 0 0,5 5 0 16,-8-6 0-16,1-6-29 15,-10 2-61-15,-12-11-3 16,-11 1-4-16,-20-11-8 0,-4 1 8 16</inkml:trace>
  <inkml:trace contextRef="#ctx0" brushRef="#br0" timeOffset="57265.726">15741 6570 91 0,'-16'21'102'0,"-3"1"-8"15,5 3-5-15,-3-1-1 16,7 3-41-16,-3 7-47 16,5 10 0-16,2 12 0 0,-3 8 0 15,1 11 0-15,-2 7 0 16,-3 5 0-16,-1 5 0 15,-5-2 0-15,3-1 0 0,-3-9 0 16,3-3-9-16,18-9-78 16,-6-17-1-16,4-13-4 15,4-22-6-15,10-12-1 16</inkml:trace>
  <inkml:trace contextRef="#ctx0" brushRef="#br0" timeOffset="57547.7542">16930 6155 0 0,'72'-16'104'0,"-8"14"-2"15,-16 2-6-15,-7 6-5 16,-12 7-3-16,-10 7-58 15,-15-2-30-15,-2 19 0 0,-2 8 0 16,-4 12 0-16,-3 9 0 16,-3 9 0-16,-6 4 0 15,-1 5 0 1,-4-4 0-16,5-3 0 0,-3-6-21 0,3-15-66 15,1-9-4-15,-3-21-2 16,3-10-9-16,-6-20 1 16</inkml:trace>
  <inkml:trace contextRef="#ctx0" brushRef="#br0" timeOffset="57815.781">16460 6968 97 0,'0'22'105'0,"3"-2"-8"0,-1-8-5 16,8-2-3-16,0-3-58 16,11 3-31-16,4-2 0 15,10 2 0-15,15-4 0 16,12 2 0-16,10 2 0 0,15-3 0 15,10-4 0-15,2 0 0 16,0-3 0-16,7 0 0 16,-9 0 0-16,0 6 0 15,8-2-35-15,-22-4-57 0,-11 6-5 16,-18-6-3-16,-8 0-7 15</inkml:trace>
  <inkml:trace contextRef="#ctx0" brushRef="#br0" timeOffset="58684.8679">16802 7655 62 0,'8'-6'95'16,"-8"0"-3"-16,0-1-7 16,0-4 0-16,-6 0-3 0,-1-1-72 15,-5 4-10-15,-5 0 0 16,-1 2 0-16,-5 6 0 15,-2 0 0-15,-4 9 0 16,3 9 0-16,-5 8 0 0,0 6 0 16,0 9 0-16,2 8 0 15,2 6 0-15,0 9 0 16,6 2 0-16,5 2 0 15,5 1 0-15,9-4 0 0,4-4 0 16,11-5 0-16,5-10 0 16,9-11 0-16,4-13 0 15,4-14 0-15,3-8 0 16,3-15 0-16,-2-14 0 0,2-9 0 15,-5-10 0-15,-3-7 0 16,-4-2 0-16,-5-3 0 16,-7 0 0-16,-5 0 0 0,-12 4 0 15,-2 1 0-15,-4 6 0 16,-8 2 0-16,-3 9 0 15,3 3 0-15,-3 7 0 16,1 5 0-16,5 5 0 0,-1 7 0 16,1 4 0-16,5 3 0 15,6 4 0-15,-8-10 0 16,8 10 0-16,0 0 0 15,14-8 0-15,9 5 0 0,4 2 0 16,12 0 0-16,11 0 0 16,6 3 0-16,6 1 0 15,-4 3-38-15,12 3-52 0,-12-6-3 16,-6 3-4-16,-15-5-9 15</inkml:trace>
  <inkml:trace contextRef="#ctx0" brushRef="#br0" timeOffset="60314.0308">17263 8251 73 0,'6'-9'99'16,"-4"2"-5"-16,-2 7-7 16,-2-6 1-16,2 6-18 0,-6-7-70 15,6 7 0-15,-5 5 0 16,5 5 0-16,2 6 0 15,1 7 0-15,-1 7 0 0,-2 12 0 16,-2 6 0-16,-7 9 0 16,-3 8 0-16,-5 10 0 15,-10 3 0-15,-4 2 0 0,-6-1 0 16,-2-6 0-16,2-8 0 15,4-13 0-15,4-10 0 16,4-21 0-16,10-21 0 16,11-17 0-16,4-26 0 0,9-17 0 15,9-12 0-15,5-15 0 16,2-10 0-16,2-6 0 15,6 5 0-15,2 3 0 16,4 13 0-16,-2 9 0 0,3 8 0 16,-1 14 0-16,4 13 0 15,1 10 0-15,-3 13 0 16,0 12 0-16,-5 3 0 15,-5 15 0-15,-5 8 0 0,-7 5 0 16,-5 4 0-16,-7 2 0 16,-7 0 0-16,-9-2 0 15,-5-1 0-15,-7 0 0 16,-1-2 0-16,-9-1 0 0,-3-2 0 15,-1-1 0-15,-4-4 0 16,2 2 0-16,-2-7 0 16,5-16-41-16,6 6-50 0,3-12 0 15,12-9-5-15,1-19-7 16</inkml:trace>
  <inkml:trace contextRef="#ctx0" brushRef="#br0" timeOffset="60731.0725">17488 7272 87 0,'-6'8'101'0,"-3"-1"-6"0,1-1-7 15,8-6-1-15,-10 0-34 16,10 19-53-16,0-25 0 16,0 6 0-16,4-3 0 0,8 3 0 15,3 1 0-15,1 3 0 16,7 1 0-16,0 0 0 15,0 5 0-15,-1-2 0 16,1-2 0-16,-6-1 0 0,-3 0 0 16,-8 3 0-16,-6 1 0 15,-8 4 0-15,-11 4 0 16,-8 4 0-16,-4 6 0 15,-2 0 0-15,-4 3 0 0,4 0 0 16,4-2 0-16,8-1 0 16,9-2 0-16,12-6 0 15,10-3 0-15,19-5 0 16,7-8 0-16,15-8-12 0,5-1-75 15,0-9-3-15,4-2-5 16,-13-7-8-16,-5-1-2 16</inkml:trace>
  <inkml:trace contextRef="#ctx0" brushRef="#br0" timeOffset="61198.1192">18286 6625 93 0,'8'10'99'0,"-2"-6"-3"16,9 1-6-16,3-1 0 15,3-3-47-15,4 5-43 16,10 2 0-16,6-1 0 0,9 2 0 15,2-3 0-15,1 3 0 16,1-5 0-16,0 1 0 16,-9-4 0-16,-3 0 0 15,-9-1 0-15,-17 0-84 0,5 0-7 16,-21 0-2-16,0-7-6 15,-13-2-1-15</inkml:trace>
  <inkml:trace contextRef="#ctx0" brushRef="#br0" timeOffset="61481.1475">18629 6685 68 0,'-8'10'97'0,"1"0"-5"16,1 0-4-16,0 4-1 0,-2-1-8 16,6 5-79-16,-5 3 0 15,-3 6 0-15,2 6 0 16,0 5 0-16,3 4 0 0,-1 5 0 15,2 4 0-15,0 5 0 16,0 1 0-16,-2 4 0 16,-1 3 0-16,-3-3 0 0,-4 0 0 15,-3-3 0-15,-1-1 0 16,-1-4 0-16,-4-2 0 15,3-3 0-15,-3-7 0 16,0-3-71-16,6-2-18 0,-1-9-2 16,3-6-5-16,-3-11-4 15</inkml:trace>
  <inkml:trace contextRef="#ctx0" brushRef="#br0" timeOffset="61697.169">18015 7857 1 0,'-2'17'108'0,"2"1"-3"15,0-6-7-15,8-2-4 16,2-3-1-16,11-2-81 16,6-5-12-16,14 0 0 15,11 0 0-15,12 0 0 0,11 0 0 16,7 9 0-16,3-2 0 15,4 6 0-15,-9-2 0 16,7 0 0-16,-2 6-87 16,-13 0-7-16,-1 3-3 0,-11-5-7 15,-2 0-2-15</inkml:trace>
  <inkml:trace contextRef="#ctx0" brushRef="#br0" timeOffset="71881.1874">2590 11380 64 0,'19'8'90'0,"-1"3"-5"16,-3 0-6-16,1 2 0 0,-3 3-3 15,-7 8-70-15,4 5-5 16,3 6 2-16,1 10 3 16,-1 4 0-16,-1 8 2 15,-2 6 0-15,1 4-8 0,-5 1 0 16,2-2 0-16,0-4 0 15,-1-8 0-15,1-8 0 16,6-11 0-16,3-14 0 0,8-18 0 16,6-15 0-16,4-17 0 15,10-18 0-15,7-10 0 16,8-9 0-16,2-12 0 15,8-3 0-15,0-2 0 0,1 6 0 16,-5 3 0-16,0 12 0 16,-10 3 0-16,-4 8-44 15,-7 11-46-15,-18 2-2 16,-11 8-6-16,-16 1-5 0</inkml:trace>
  <inkml:trace contextRef="#ctx0" brushRef="#br0" timeOffset="72173.2165">2942 11147 0 0,'4'13'98'0,"0"-1"1"16,2 8-8-16,-2-1-4 15,2 10-1-15,-4 2-36 0,7 11-50 16,-1 9 0-16,2 8 0 16,3 12 0-16,-5 9 0 15,-4 8 0-15,-4 13 0 0,0 9 0 16,-12 10 0-16,-5 9 0 15,-8 2 0-15,-2 2 0 16,3-3 0-16,-1-9 0 16,2-13 0-16,4-16 0 15,7-24-38-15,2-17-48 0,-1-24-3 16,3-25-4-16,-8-27-6 15,5-22-2-15</inkml:trace>
  <inkml:trace contextRef="#ctx0" brushRef="#br0" timeOffset="72664.2657">2811 10440 90 0,'0'0'98'0,"0"0"-6"15,2 9-7-15,-2 0-1 16,-8 1-22-16,4 8-62 15,-6 8 0-15,1 9 0 16,-3 9 0-16,-3 10 0 0,-1 1 0 16,-3 1 0-16,5-2 0 15,1-8 0-15,1-7 0 16,4-10 0-16,2-12 0 15,6-17 0-15,10-19 0 0,4-14 0 16,11-16-2-16,4-9-7 16,10-5 3-16,5-5 1 15,-1 6 4-15,1 6 4 0,-3 12 4 16,-6 12 2-16,-2 15-5 15,-6 13-4-15,-2 8 0 16,-4 10 0-16,1 7 0 16,3 8 0-16,2 6 0 0,2 5 0 15,4 4 0-15,6 3 0 16,-2-8-44-16,-6-18-46 15,-2-18-3-15,-20-22-5 16,-7-22-7-16</inkml:trace>
  <inkml:trace contextRef="#ctx0" brushRef="#br0" timeOffset="73498.3491">1590 5019 68 0,'-42'35'95'0,"-1"-2"-3"0,4 3-7 15,-3-4-1-15,1 3-2 16,-3-9-77-16,9 20-5 15,-10 7 0-15,8 9 0 16,-3 8 0-16,-1 7 0 16,-2 5 0-16,1 5 0 0,3 4 0 15,2 6 0-15,10 2 0 16,-2 7 0-16,2 5 0 15,4 5 0-15,3 10 0 0,-1 10 0 16,-4 7 0-16,0 10 0 16,3 2 0-16,-5 3 0 15,6 1 0-15,11 2 0 0,-3 2 0 16,3-8 0-16,10 5 0 15,0-2 0-15,8 3 0 16,11 0 0-16,-5 0 0 0,-1 5 0 16,5-5 0-16,3 3 0 15,0-2 0-15,-1-5 0 16,3-6 0-16,-2-4 0 15,8-5 0-15,4-7 0 0,4-5 0 16,0-5 0-16,3-6 0 16,3-2 0-16,0-3 0 15,1-4 0-15,-5-2 0 16,-2-5 0-16,-2-4 0 0,3-9 0 15,-5-6 0-15,2-4 0 16,2-11 0-16,-2-7 0 16,-4-13 0-16,4-7 0 15,0-17-56-15,-12-20-33 0,-8-11 0 16,-7-23-9-16,-12-8-5 15</inkml:trace>
  <inkml:trace contextRef="#ctx0" brushRef="#br0" timeOffset="73939.3931">1358 10704 8 0,'8'10'103'0,"-6"-2"-2"16,-2 3-9-16,0 0-4 0,0 3-2 15,0 0-53-15,3 5-33 16,15 0 0-16,5 6 0 16,6 5 0-16,10 2 0 15,2 1 0-15,7 3 0 0,-1 1 0 16,-5-2 0-16,-5 3 0 15,-2 0 0-15,-6 0 0 16,-6-2 0-16,-7 0 0 0,-7-3 0 16,-5-3 0-16,-6 2 0 15,-7-3 0-15,-7 1 0 16,-7-1 0-16,-4-1 0 15,-14-1 0-15,0-1 0 0,-9 1 0 16,-4-5 0-16,1-4 0 16,-3-2 0-16,-4-2 0 15,-2-4 0-15,8-3 0 16,4 0 0-16,1-1 0 0,5-1 0 15,1-3 0-15,10 6 0 16,14-1-54-16,1-1-37 16,1 7-1-16,-1-6-6 15,5 8-4-15</inkml:trace>
  <inkml:trace contextRef="#ctx0" brushRef="#br0" timeOffset="74930.4922">4606 11396 84 0,'4'12'97'0,"4"0"-7"0,-2-2-4 16,4-2-1-16,5-3-16 0,1-5-69 15,9 0 0-15,13 1 0 16,5 4 0-16,17 1 0 15,8 3 0-15,9 0 0 16,3 0 0-16,5 1 0 0,-2 1 0 16,-3-3 0-16,-1 2 0 15,-9-5 0-15,-10-9-54 16,-8 12-34-16,-17-5-2 15,-17 4-5-15,-18-7-7 0</inkml:trace>
  <inkml:trace contextRef="#ctx0" brushRef="#br0" timeOffset="75146.5138">4537 11941 1 0,'-22'39'101'0,"9"-7"0"15,13-5-9-15,0-10-2 16,13-6-4-16,1-7-46 15,17-1-40-15,6 1 0 16,19 0 0-16,12 1 0 0,19 2 0 16,10-1 0-16,17 3 0 15,6 0-36-15,2-9-51 16,0 0-4-16,-15-15-5 0,-1-5-7 15,-15-17 5-15</inkml:trace>
  <inkml:trace contextRef="#ctx0" brushRef="#br0" timeOffset="83513.3505">7163 11106 24 0,'12'0'84'16,"-12"0"-4"-16,10 8-4 0,-10-8-4 16,9 17 0-16,-5-3-38 15,6 1-32-15,0 5 0 16,5 5 5-16,-1 4 2 15,5 5 2-15,4 6 2 0,-5 6 0 16,9 7-1-16,-4 8-12 16,4 5 0-16,2 8 0 15,0 0 0-15,4 4 0 0,-2-4 0 16,2-5 0-16,-6-5 0 15,0-6 0-15,-5-13 0 16,-1-9-7-16,0-10-76 16,-9-16-3-16,-2-11-4 0,-6-22-4 15,1-11-3-15</inkml:trace>
  <inkml:trace contextRef="#ctx0" brushRef="#br0" timeOffset="83801.3793">7853 10913 75 0,'10'-1'95'0,"-6"5"-6"16,-4 8-5-16,-8 7-1 15,-10-1-2-15,-5 24-77 0,-8-13-4 16,-8 11 0-16,-5 8 0 15,-5 8 0-15,-7 8 0 16,-6 5 0-16,-2 6 0 16,-5 1 0-16,1 3 0 0,0 2 0 15,4 2 0-15,4-1 0 16,6-5 0-16,9-1 0 15,5-9-20-15,1-7-62 16,27-12-2-16,6-23-3 0,10-15-5 16,0-23-5-16</inkml:trace>
  <inkml:trace contextRef="#ctx0" brushRef="#br0" timeOffset="84260.4252">8085 10591 67 0,'8'6'91'16,"2"1"-3"-16,-4-1-4 15,9 1-2-15,-7-3 0 16,11 4-70-16,1-1-7 16,7 2-5-16,10-4 0 0,9 2 0 15,6-7 0-15,5 0 0 16,3-4-24-16,-6-4-57 15,8 2-3-15,-12-3-4 16,-11 5-6-16,-14-5-3 0</inkml:trace>
  <inkml:trace contextRef="#ctx0" brushRef="#br0" timeOffset="84507.4498">8411 10617 78 0,'-21'0'81'0,"5"5"0"0,1-5-6 16,5 6 1-16,6 4-46 15,2 1-13-15,-2 7-6 16,4 6-1-16,-2 6-2 0,0 7-1 16,0 8-1-16,2 7-2 15,-7 2-1-15,5 10-4 16,-6 5-4-16,-2 4-8 15,-3 0-22-15,-9 1-43 16,11 3-2-16,-3-10-3 0,3-3-7 16,-1-16 4-16</inkml:trace>
  <inkml:trace contextRef="#ctx0" brushRef="#br0" timeOffset="84857.4849">8808 11084 83 0,'10'13'93'0,"1"1"-6"0,-1-2-6 16,0 7 1-16,-1 1-2 16,5 14-75-16,3 5-5 15,1 11 0-15,7 12 0 16,2 9 0-16,2 8 0 0,0 6 0 15,2 5 0-15,-4 1 0 16,0 0 0-16,-3-4 0 16,-1-10 0-16,-2-8 0 15,-3-7-62-15,-3-27-24 0,-1-18 1 16,-8-22-8-16,1-22-5 15</inkml:trace>
  <inkml:trace contextRef="#ctx0" brushRef="#br0" timeOffset="85131.5122">9246 11097 84 0,'2'-13'96'0,"-2"2"-5"15,0 11-7-15,0 0 0 16,-12 5-12-16,-11 12-72 0,15 10 0 15,-7 9 0-15,-1 11 0 16,-7 11 0-16,-4 13 0 16,-8 8 0-16,-2 5 0 15,-4 5 0-15,-5 5 0 0,-4 1 0 16,1-2 0-16,-1-2-5 15,3-10-78-15,7 1-2 16,-5-10-3-16,8-9-6 0,-3-16-4 16</inkml:trace>
  <inkml:trace contextRef="#ctx0" brushRef="#br0" timeOffset="85748.574">9976 10879 78 0,'10'21'94'16,"-1"1"-4"-16,-1 4-5 15,2 4 1-15,3 4-8 16,1 8-78-16,11 13 0 0,8 11 0 15,6 12 0-15,3 13 0 16,1 3 0-16,0 3 0 16,1 1 0-16,-3-7 0 15,-2-4 0-15,-8-14 0 0,-4-12-79 16,-2-17-8-16,-8-20-2 15,-3-15-6-15,-8-19-4 16</inkml:trace>
  <inkml:trace contextRef="#ctx0" brushRef="#br0" timeOffset="86046.6038">10520 10829 89 0,'0'0'96'0,"4"14"-6"0,-6 5-4 15,-7 9-1-15,-3 4-20 16,0 10-65-16,-11 9 0 16,-6 10 0-16,-6 10 0 15,-2 9 0-15,-7 7 0 16,-3 3 0-16,-3 5 0 0,0 2 0 15,-3 4 0-15,-3 2 0 16,2-2 0-16,0-5 0 16,3-11-8-16,9-10-31 0,9-8-33 15,4-27-14-15,15-15-4 16,14-25 0-16,0-28-3 15</inkml:trace>
  <inkml:trace contextRef="#ctx0" brushRef="#br0" timeOffset="86313.6305">10617 10515 95 0,'16'4'98'15,"-5"0"-7"-15,-5 4-6 16,-6-8 0-16,16 6-28 16,-1-6-57-16,14 2 0 0,8 1 0 15,8 0 0-15,11 0 0 16,8-1 0-16,5 3 0 15,3 3 0-15,-8-8 0 16,-16 4-84-16,9-1-3 0,-9-4-1 16,-13-3-8-16,-14-6-3 15</inkml:trace>
  <inkml:trace contextRef="#ctx0" brushRef="#br0" timeOffset="86529.6521">10989 10555 81 0,'-13'16'93'0,"5"1"-3"16,4 0-8-16,2 4 0 0,0 4-2 16,2 10-77-16,0 6-3 15,0 11 0-15,0 8 0 16,0 11-5-16,-4 4-11 15,0 0-33-15,-3-2-32 0,-3-4-1 16,2-5-7-16,-3-13-4 16,3-8 2-16</inkml:trace>
  <inkml:trace contextRef="#ctx0" brushRef="#br0" timeOffset="86853.6845">11429 10825 94 0,'15'4'96'15,"-1"3"-5"-15,-4 3-7 16,3 5 2-16,-5 5-26 15,4 9-60-15,7 8 0 0,2 7 0 16,8 10 0-16,2 12 0 16,4 7 0-16,2 11 0 15,2 6 0-15,-1 4 0 16,-3 6 0-16,-4-1 0 0,-4-7 0 15,-1-6 0-15,-1-15-7 16,-10-21-78-16,5-12-3 16,-5-25-3-16,-1-16-6 15,-3-25-2-15</inkml:trace>
  <inkml:trace contextRef="#ctx0" brushRef="#br0" timeOffset="87121.7113">12022 10735 89 0,'0'-12'98'0,"0"12"-6"16,-4 8-5-16,-2 8-1 16,-6 4-27-16,-9 9-59 15,0 9 0-15,-4 13 0 16,-6 11 0-16,-4 14 0 0,-6 7 0 15,-7 7 0-15,-1 6 0 16,-3 0 0-16,-6 2 0 16,2-2 0-16,1-6 0 15,5-7 0-15,3 6-71 0,11-26-15 16,9-12-1-16,5-22-6 15,11-11-4-15</inkml:trace>
  <inkml:trace contextRef="#ctx0" brushRef="#br0" timeOffset="87450.7441">12291 11177 69 0,'8'6'90'0,"-8"-6"-3"15,11 6-3-15,-3-3-1 0,4 1-1 16,3-3-68-16,10 3-12 15,8 0-2-15,12 2 0 16,7-2 0-16,12 5 0 0,0-1 0 16,6 1 0-16,1 0 0 15,-3 4 0-15,-6-4 0 16,-2 1 0-16,-15-3-67 0,1-7-21 15,-11-8-1-15,-12-11-6 16,-7-4-3-16</inkml:trace>
  <inkml:trace contextRef="#ctx0" brushRef="#br0" timeOffset="87729.7721">12618 10744 89 0,'-6'28'97'15,"-1"-1"-5"-15,3 8-7 16,0 3 1-16,0 3-24 0,2 6-62 16,0 12 0-16,-2 7 0 15,-1 9 0-15,-1 5 0 16,0 5 0-16,-2 6 0 0,-5 5 0 15,-1 4 0-15,2 0 0 16,-9 2 0-16,2-2-6 16,13-8-79-16,-13-14-1 15,7-14-4-15,2-24-4 0,10-15-4 16</inkml:trace>
  <inkml:trace contextRef="#ctx0" brushRef="#br0" timeOffset="89005.8997">14300 10524 71 0,'-8'-7'92'16,"0"-4"-4"-16,-5-4-7 15,3 2-1-15,-6 1-3 16,1 4-70-16,-4 4-6 0,1 4-2 15,1 7 0-15,-1 6 1 16,-1 7 0-16,3 8-1 16,-1 4 2-16,0 9-1 15,1 5 2-15,-1 5 0 0,3 1 0 16,-1 2 0-16,7-3 0 15,2 0 1-15,6-9 0 16,2-8-3-16,10-10 0 0,5-10 0 16,8-9 0-16,6-12-2 15,4-11 0-15,4-11-1 16,1-5 0-16,-5-4 1 15,0-1 0-15,-4-2 0 0,-8 2 0 16,-7 3 2-16,-8-1-1 16,-6 3 0-16,-6-1-4 15,-6 0-1-15,-5-2-2 0,-5-1 0 16,5 1 2-16,-7 6 2 15,5 4 3-15,-2 2 3 16,3 8 4-16,1 5 2 16,5 3 1-16,2 8 0 0,8 1-1 15,-6 1-1-15,6-1-2 16,8 11-1-16,4-3-4 15,5 1 0-15,4 1 0 16,5 0 0-16,5 3 0 0,5-1 0 16,-1-3 0-16,0 3 0 15,2-3 0-15,-2 2-9 16,2-6-74-16,-10-5-3 15,-2-2-2-15,-6-12-6 0,-5-5-3 16</inkml:trace>
  <inkml:trace contextRef="#ctx0" brushRef="#br0" timeOffset="89362.9354">14660 10027 0 0,'14'2'100'0,"-1"3"-3"15,-1 1-5-15,3-4-5 16,1 1-2-16,1-3-35 15,10 0-50-15,2 0 0 16,8 0 0-16,-2 0 0 0,0 4 0 16,-2 4 0-16,-8 3 0 15,-6 2 0-15,-11 1 0 16,-6 3 0-16,-8 0 0 15,-9 2 0-15,-3-1 0 0,-3 1 0 16,0-4 0-16,3 1 0 16,-1 0 0-16,3 0 0 15,5 1 0-15,7 0 0 16,4-1 0-16,4 3 0 0,9 4 0 15,5-5 0-15,5 4 0 16,8-8 0-16,2 4 0 16,2 1-75-16,-4-6-11 0,-4 2-2 15,-12-7-5-15,-11 3-7 16</inkml:trace>
  <inkml:trace contextRef="#ctx0" brushRef="#br0" timeOffset="89852.9844">13476 11265 68 0,'2'10'93'0,"-2"-10"-5"0,0 12-6 15,0-12 0-15,-5 9-2 16,30-9-64-16,-25 0-14 0,4 8-2 15,5-1 0-15,11 1 0 16,9-1 0-16,13-1 0 16,16 1 0-16,10-5 0 15,16 4 0-15,10-4 0 0,9-2 0 16,9 4 0-16,5-4 0 15,1 1 0-15,4 1 0 16,-4-2 0-16,4 0 0 0,-10-3 0 16,-3 1 0-16,-12-4 0 15,-8 2-67-15,-12 0-25 16,-26-5-2-16,-16 6-5 15,-26-4-3-15</inkml:trace>
  <inkml:trace contextRef="#ctx0" brushRef="#br0" timeOffset="90466.0457">13968 11832 93 0,'-17'4'95'15,"7"-3"-5"-15,-5-1-6 16,1 0-1-16,-5 0-17 15,19 0-66-15,-23 8 0 0,5 1 0 16,1 8 0-16,-1 4 0 16,1 10 0-16,-4 4 0 15,5 9 0-15,-3 6 0 16,5 7 0-16,1 3 0 15,7 4 0-15,6-1 0 0,4-3 0 16,13-4 0-16,8-9 0 16,8-13 0-16,4-18 0 15,11-15 0-15,-3-12 0 16,5-17 0-16,-5-12-14 0,-2-11 0 15,-5-4 2-15,-7-4 2 16,-9 4 3-16,-9 0 2 0,-7 4 6 16,-6 2 3-16,-8 4 0 15,-7 8 1-15,-1 6-2 16,-7 7 0-16,-4 10 0 15,0 10 1-15,-4 4 1 0,0 9 2 16,4 3 0-16,5 2 2 16,1 0-2-16,9-3-7 15,10-3 0-15,6-6 0 0,16-6 0 16,13-6 0-16,9-4 0 15,11-1 0-15,5-2 0 16,11 1 0-16,-7-3 0 16,10-7-27-16,-8 14-61 15,-10 0-2-15,-11 1-5 0,-18-5-5 16,-8 5-3-16</inkml:trace>
  <inkml:trace contextRef="#ctx0" brushRef="#br0" timeOffset="91060.1051">14542 12263 6 0,'11'22'103'16,"-3"-1"-5"-16,-4-4-6 16,0 1-4-16,-4-1-4 0,-4-1-44 15,-4-1-40-15,1 11 0 16,-1 5 0-16,-4 7 0 15,-3 3 0-15,-1 10 0 16,-5 4 0-16,-4 1 0 0,1 2 0 16,-3-2 0-16,0-1 0 15,0-10 0-15,4-4 0 16,5-11 0-16,5-11 0 15,5-10 0-15,6-13 0 0,4-18 0 16,8-14 0-16,9-17 0 16,6-11 0-16,4-9 0 15,4-5 0-15,2 2 0 0,0 4 0 16,0 10 0-16,-2 12 0 15,-2 11 0-15,-2 14 0 16,0 11 0-16,-2 5 0 16,4 9 0-16,0 1 0 15,0 5 0-15,2 3 0 0,-2 2 0 16,-2 3 0-16,-4 0 0 15,-5 1 0-15,-7 0 0 16,-5 1 0-16,-6 0 0 0,-6 1 0 16,-8 1 0-16,-7-1 0 15,-4 0 0-15,-8-3 0 16,-4 1 0-16,-6-6 0 15,-3 0 0-15,-1-3 0 0,-3-15-73 16,9 9-18-16,2-12 1 16,12-4-6-16,2-16-3 15</inkml:trace>
  <inkml:trace contextRef="#ctx0" brushRef="#br0" timeOffset="91462.1453">14782 11552 11 0,'8'14'103'0,"-4"-6"-2"16,3 4-7-16,-5-3-5 15,4-1-2-15,0-7-61 16,4 2-26-16,11-2 0 0,4-1 0 15,0 4 0-15,4 3 0 16,2 0 0-16,0 1 0 16,-9 4 0-16,-1-2 0 15,-11 2 0-15,-8 4 0 0,-4 2 0 16,-8-1 0-16,-4 1 0 15,-5-1 0-15,-2 1 0 16,1 0 0-16,1-1 0 0,0-1 0 16,5 1 0-16,2-2 0 15,3 4 0-15,7-3 0 16,2 2 0-16,8 0 0 15,9-2 0-15,10-5 0 0,10-6 0 16,15 0 0-16,6-5-66 16,4-11-22-16,4-8-2 15,-4-8-5-15,-4-3-7 16</inkml:trace>
  <inkml:trace contextRef="#ctx0" brushRef="#br0" timeOffset="91842.1833">15950 10870 71 0,'0'0'95'15,"6"2"-5"-15,-6-2-4 16,13-2-2-16,-5-3-1 0,0 0-81 15,11 0-2-15,8-1 0 16,8 1 0-16,8 4 0 16,7 1 0-16,8 6 0 0,-3 2 0 15,7 5 0-15,-2 0 0 16,0 4 0-16,-6-2 0 15,0 1-7-15,6-4-79 16,-23-7-3-16,-4 1-4 0,-16-6-3 16,-5-2-3-16</inkml:trace>
  <inkml:trace contextRef="#ctx0" brushRef="#br0" timeOffset="92114.2104">16446 10976 88 0,'-6'12'98'16,"6"4"-7"-16,-4-4-6 0,4 1 1 15,-4-4-23-15,8 4-63 16,-6 4 0-16,0 4 0 16,-3 7 0-16,1 6 0 0,0 4 0 15,-4 10 0-15,-2 6 0 16,-1 5 0-16,-1 5 0 15,-5 4 0-15,1-1 0 16,-1-1 0-16,1-4 0 0,-1-2 0 16,1-9 0-16,1-3 0 15,1-5-85-15,-3-12-4 16,1-4-1-16,-7-8-5 15,2-1-3-15</inkml:trace>
  <inkml:trace contextRef="#ctx0" brushRef="#br0" timeOffset="92362.2353">15807 12008 88 0,'-31'5'100'0,"6"1"-5"16,3-1-5-16,11-1-1 16,3-2-40-16,8-2-49 0,10 1 0 15,13 1 0-15,10 0 0 16,11 0 0-16,7 0 0 15,13 2 0-15,11-3 0 16,1 6 0-16,5-4 0 0,-2 4 0 16,-7-1 0-16,-4 2 0 15,-2-2 0-15,-6-4 0 16,-6-1-87-16,-13-4-6 15,-1-11-3-15,-7-13-4 0,-2-8-3 16</inkml:trace>
  <inkml:trace contextRef="#ctx0" brushRef="#br0" timeOffset="92729.272">17356 10497 78 0,'28'22'96'16,"-3"6"-2"-16,4 6-6 15,-2 4-1-15,0 8-19 16,25 5-68-16,-25 11 0 15,-1 11 0-15,-1 8 0 0,-2 3 0 16,-4 6 0-16,-7 5 0 16,-2 4 0-16,-4 5 0 15,-8 1 0-15,-10 5 0 0,-11 5 0 16,-12 5 0-16,-14 5 0 15,-13 1 0-15,-11 2 0 16,-20-7 0-16,-10-4-32 16,-11-3-57-16,-16-15-3 0,-13-9-6 15,-22-20-5-15,-9-13 6 16</inkml:trace>
  <inkml:trace contextRef="#ctx0" brushRef="#br0" timeOffset="93421.3412">7105 10264 64 0,'-19'0'74'0,"-8"9"1"16,-2 7 0-16,-4 8-3 16,4 4-48-16,-6 6-6 15,0 5 1-15,0 5-1 16,0 4-1-16,2 9-2 0,-3 3-2 15,5 12-1-15,-4 7 0 16,-2 12-9-16,4 5-3 16,2 13 0-16,4 8 0 0,7 9 0 15,5 7 0-15,7 7 0 16,8 10 0-16,12-2 0 15,15 7 0-15,10-6 0 16,19-4 0-16,23-10 0 0,14-24 0 16,29-15-78-16,26-19-9 15,14-27-1-15,15-15-6 16,7-25-5-16</inkml:trace>
  <inkml:trace contextRef="#ctx0" brushRef="#br0" timeOffset="94121.4111">18000 10062 12 0,'-16'3'75'0,"-3"-3"1"15,5 0 0-15,-3-3-4 0,5 1-3 16,12 2-49-16,0 0-15 16,-10-4-1-16,1 4-1 15,5 0-1-15,4 0 0 0,-10 4 1 16,10-4 4-16,-4 8 5 15,4-8 1-15,6 13 3 16,8-7 1-16,9 3 0 16,6 1-7-16,8-2-10 0,9 2 0 15,5-3 0-15,9 1 0 16,7 0 0-16,1-3 0 15,-2-1 0-15,2-1 0 0,-6-3 0 16,0-2-26-16,-2-3-58 16,-12-8-4-16,-5-4-3 15,-16-6-4-15,-6-2-2 16</inkml:trace>
  <inkml:trace contextRef="#ctx0" brushRef="#br0" timeOffset="94359.435">18745 9714 25 0,'6'-7'97'0,"-6"7"-4"15,0 0-4-15,6-1-4 16,-6 5-2-16,-2 37-44 16,2-18-39-16,-2 3 0 0,0 10 0 15,-2 8 0-15,2 12 0 16,-2 8 0-16,-3 11 0 15,-3 5 0-15,-2 4 0 0,-7 5 0 16,2 5 0-16,-3 2-10 16,3-4-74-16,9-2-2 15,-4-15-3-15,9-7-6 16,-1-17-4-16</inkml:trace>
  <inkml:trace contextRef="#ctx0" brushRef="#br0" timeOffset="95157.5147">19425 10742 81 0,'6'10'91'0,"6"3"-5"16,-3-1-4-16,5 0 0 15,-2-2-1-15,3 7-73 0,4 4-8 16,5 7 0-16,7 5 0 16,7 10 0-16,3 7 0 15,0 7 0-15,7 6 0 0,-5 6 0 16,1 7 0-16,-1 6 0 15,-4 3 0-15,-8 1 0 16,-4 4 0-16,-2-3 0 16,-8-1 0-16,3-4 0 0,-5-13 0 15,-9-12-70-15,6-13-17 16,-8-21-2-16,3-17-6 15,-7-23-5-15</inkml:trace>
  <inkml:trace contextRef="#ctx0" brushRef="#br0" timeOffset="95469.5459">20179 10716 0 0,'-6'-17'97'15,"0"11"1"-15,-7 5-7 0,-1 4-6 16,-7 3-1-16,-1 10-28 15,19 2-56-15,-25 11 0 16,-3 12 0-16,-5 15 0 16,-1 8 0-16,-6 9 0 0,-3 8 0 15,-1 7 0-15,-5 4 0 16,-4 5 0-16,-2 1 0 15,-6 0 0-15,0-1 0 16,0 0 0-16,2-8 0 0,10-8 0 16,9-14 0-16,16-20-28 15,17-20-57-15,16-27-3 16,21-27-2-16,14-29-7 15,9-20-3-15</inkml:trace>
  <inkml:trace contextRef="#ctx0" brushRef="#br0" timeOffset="95755.5746">20421 10366 91 0,'0'0'99'0,"8"7"-5"16,1-6-6-16,-9-1-1 0,14-8-35 16,-2-21-52-16,11 20 0 15,6 0 0-15,10 2 0 16,7 2 0-16,8 2 0 0,-1 3 0 15,5 6 0-15,0-3 0 16,-4 1-25-16,-4 5-61 16,-15-3-3-16,-4-1-2 15,-19-5-7-15,-12 0-2 0</inkml:trace>
  <inkml:trace contextRef="#ctx0" brushRef="#br0" timeOffset="95967.5958">20696 10394 7 0,'-4'26'101'0,"-2"-6"-4"16,2-1-5-16,-5-2-4 0,5 0-5 16,-2 17-40-16,4-9-43 15,-2 5 0-15,-2 14 0 16,-3 8 0-16,1 13 0 0,-4 1 0 15,-7 11-75-15,9 1-11 16,-5-7 0-16,3-3-8 16,-7-14-6-16</inkml:trace>
  <inkml:trace contextRef="#ctx0" brushRef="#br0" timeOffset="96516.6507">21252 10865 62 0,'-8'3'94'16,"8"-3"-4"-16,-11 2-5 15,11-2-1-15,0 0-3 0,0 0-66 16,0 0-15-16,0 0 0 16,13 7 0-16,1 7 0 15,3 7 0-15,4 8 0 16,3 6 0-16,5 10 0 0,4 7 0 15,3 11 0-15,5 7 0 16,-2 8 0-16,0 7 0 16,1 6 0-16,-5 4 0 0,0 1 0 15,-8-2 0 1,-4-5 0-16,-9-9 0 0,-2-9 0 15,-7-13-51-15,-5-17-38 16,0-13 0-16,0-28-4 0,-7-3-2 16,-1-31 5-16</inkml:trace>
  <inkml:trace contextRef="#ctx0" brushRef="#br0" timeOffset="96809.68">21837 10829 10 0,'0'0'104'15,"15"17"-4"-15,-11-7-6 16,2 2-5-16,-4-3-3 16,-2 4-58-16,2 4-28 0,-14 11 0 15,-9 15 0-15,-6 7 0 16,-10 11 0-16,-7 16 0 15,-7 10 0-15,-5 8 0 16,-6 3 0-16,-6 2 0 0,2-1 0 16,-1-1 0-16,3-4 0 15,6-5 0-15,1-6-33 16,7-14-53-16,13-11-3 15,8-17-3-15,12-13-5 0,13-19-1 16</inkml:trace>
  <inkml:trace contextRef="#ctx0" brushRef="#br0" timeOffset="97596.7587">22463 10893 67 0,'0'0'95'0,"-10"1"-4"16,10-1-6-16,-8 6 0 15,8-6-2-15,4 7-78 16,0 8-5-16,-2 6 0 16,0 10 0-16,6 10 0 0,-5 7 0 15,-1 11 0-15,-2 7 0 16,-2 8 0-16,-3 2 0 15,-3 1 0-15,-2-1 0 16,-3-6 0-16,3-3 0 0,0-11 0 16,6-9 0-16,-1-9 0 15,5-15 0-15,3-16 0 16,11-12 0-16,7-19 0 15,6-14 0-15,6-8 0 0,4-10 0 16,4-7 0-16,1-3 0 16,1 0 0-16,-4 6 0 15,-4 7 0-15,-2 11 0 16,-4 7 0-16,-4 10 0 0,-2 7 0 15,0 10 0-15,-3 8 0 16,-1 11 0-16,0 8 0 16,-3 10 0-16,-1 11 0 0,1 11 0 15,-4 15 0-15,-3 8 0 16,-3 5 0-16,-4 1 0 15,0-3 0-15,0-7 0 16,-2-8 0-16,4-14 0 0,0-17 0 16,7-18 0-16,5-14 0 15,9-23 0-15,8-19 0 16,8-14 0-16,9-18 0 0,4-15 0 15,6-19 0-15,4-4 0 16,4-4 0-16,-4 1 0 16,0 7 0-16,-8 10 0 15,-2 11 0-15,-5 15 0 0,-7 9 0 16,-7 9-2-16,-6 18-89 15,-13 1-2-15,-11 3-3 16,-20-3-6-16,-14 1-2 16</inkml:trace>
  <inkml:trace contextRef="#ctx0" brushRef="#br0" timeOffset="104079.4068">2820 15617 63 0,'-11'-5'83'0,"-1"-2"-4"16,-1 4-2-16,-1-3-2 0,-17 1-37 15,12 2-18-15,5-2-6 16,-5 3-4-16,3-2-1 16,-5 1-3-16,-2 3 1 15,1 0-2-15,-1 0 0 0,-4 8-1 16,2 4 0-16,2 3-1 15,-6 5-1-15,7 3-1 16,-1 4 0-16,0 3-1 16,3 4 1-16,5 3-1 0,5 2 0 15,4 4 0-15,6 3 0 16,2 6 1-16,6 0 2 15,8 1-3-15,9-4 0 16,4-2 0-16,8-7-2 0,3-11 2 16,5-11-1-16,3-10 0 15,1-10 0-15,3-12 0 16,-4-10 0-16,-3-6 1 0,-2-9 1 15,-3-2 0 1,-7-7 0-16,-4-2 1 0,-4-2 0 16,-7-1-2-16,-5 1 0 15,-7 2 0-15,-6 1 0 0,-6 4 0 16,-7 4 0-16,-8 6 0 15,-3 7 0-15,-3 4 0 16,-4 9 0-16,-2 7 0 16,2 4 0-16,0 4 0 0,4 6 0 15,2 5 0-15,0 1 0 16,7-3-18-16,1-9-56 15,11 13-9-15,-4-7-3 16,10-6-5-16,-11 0-3 0</inkml:trace>
  <inkml:trace contextRef="#ctx0" brushRef="#br0" timeOffset="104464.4454">2758 15211 65 0,'0'0'90'15,"0"0"-3"-15,-5-5-7 16,5 5-2-16,-12 1-3 16,2 4-67-16,6 4-5 0,4 8-2 15,-5 4 0-15,3 8 1 16,2 4 0-16,0 6 2 15,-4 5 0-15,4 5 1 16,-4 3-1-16,0 7-2 16,2 3-2-16,-2 2 0 0,-2 5 0 15,-1 2 0-15,1 7 0 16,-2 4 0-16,-2 2 0 15,-1-2 0-15,-1-1 0 0,1 0 0 16,-3-1 0-16,2-11 0 16,-7-8 0-16,11-5 0 15,-1-14 0-15,3-18-68 16,6 1-16-16,0-25-4 0,0-8-6 15,0-17-6-15</inkml:trace>
  <inkml:trace contextRef="#ctx0" brushRef="#br0" timeOffset="105147.5137">2658 14721 58 0,'0'0'94'15,"0"0"-4"-15,-8 5-5 0,8-5-4 16,-10 0 0-16,1 1-67 16,1 1-9-16,0 3-2 15,2 4-3-15,-3 5 0 16,-5 4 0-16,-3 4 0 0,-1 0 0 15,-1 4 0-15,3 0 0 16,-3-2 0-16,0-1 0 16,3-5 0-16,4-3 0 15,3-5 0-15,3-2 0 0,6-8 0 16,0 0-5-16,4-9-3 15,9-12-1-15,7-9 1 16,5-4-2-16,2-6 3 0,0 1 3 16,0-1 3-16,0 6 4 15,-3 6 3-15,-5 10 3 16,-5 6 0-16,-1 9 2 0,-3 3 1 15,1 6-10-15,1 3-2 16,0 10 0-16,3 6 0 16,1 1 0-16,3 11 0 15,0-2 0-15,3 7-56 0,1 4-28 16,-9-8-3-16,1-5-4 15,-15-12-8-15,0-5 5 16</inkml:trace>
  <inkml:trace contextRef="#ctx0" brushRef="#br0" timeOffset="107555.7545">2954 16289 26 0,'4'-10'80'0,"-4"10"-2"15,6-1-3-15,0 1-2 16,-6 0-2-16,11 8-57 16,-3-2-8-16,0 3-1 15,3 0 2-15,-1 3 0 0,-2 1-1 16,1 5-1-16,-5 4-1 15,-2 6 0-15,-2 6 1 16,-2 6-1-16,-7 0-2 16,1 3 1-16,-4-2-3 0,1-4 2 15,-1-3-1-15,4-8 2 16,-3-10-5-16,7-7 3 15,4-9-2-15,-6-9-1 16,6-11-1-16,4-8 1 0,4-10 1 16,3 0-1-16,5-1 3 15,3-1 1-15,0 4 3 16,7 5 1-16,-1 8 3 15,0 7-2-15,-2 6-1 0,4 3 0 16,-5 2-6-16,1 5 0 16,2 0-12-16,0 0-36 15,-3 9-33-15,-5-5-2 0,0 3-6 16,-17-7-3-16,10 6-2 15</inkml:trace>
  <inkml:trace contextRef="#ctx0" brushRef="#br0" timeOffset="108011.8001">3433 16364 82 0,'13'10'98'0,"-5"-1"-7"16,-2-1-7-16,-6-8 0 15,7 10-12-15,-7-10-72 16,8 12 0-16,0-7 0 15,7 2 0-15,1-2 0 0,3-4 0 16,-1-1 0-16,5-6 0 16,0-7 0-16,-3-8-5 15,-1 0 0-15,-4-7 1 0,-3 2 2 16,-4-3 2-16,-2 0 1 15,-6 6 1-15,-4 2 1 16,-6 6 0-16,-2 3-2 16,-9 6 1-16,0 5-2 0,-4 2 1 15,-4 9-1-15,3 6-1 16,-3 3 2-16,0 4 0 15,4 4 1-15,0 2-2 16,4 2 0-16,5 1 0 0,-1 0 0 16,9 2 0-16,2 0 0 15,6-2 0-15,0 1 0 16,6 0 0-16,6-1 0 15,7-1 0-15,6-4 0 0,6 0-15 16,25-4-67-16,-15-12-1 16,0-5-3-16,-1-15-11 15,3-7 0-15</inkml:trace>
  <inkml:trace contextRef="#ctx0" brushRef="#br0" timeOffset="108513.8503">3973 16247 91 0,'0'0'98'0,"-2"6"-5"16,-10-2-6-16,1 0-3 0,-5 0-26 16,16 4-58-16,-15-2 0 15,1 7 0-15,3 1 0 16,1 5 0-16,2 2 0 15,2 3 0-15,4 0 0 0,2 0 0 16,0-1 0-16,8-4 0 16,-4-3-8-16,4-7-7 15,0-7-1-15,3-4-1 0,-5-11 2 16,6-6 2-16,-3-7 6 15,1-5 6-15,0 3 8 16,1-4 3-16,-3 4 4 16,-2 6 1-16,2 6 1 0,-1 3-1 15,-7 13-2-15,12-4-11 16,-12 4-2-16,8 17 0 15,-2 5 0-15,-1 2 0 16,-5 6 0-16,0 7 0 0,2 6 0 16,-4 7 0-16,-3-1 0 15,-7 4 0-15,-2 1 0 16,-1 6 0-16,-8-2 0 15,-1 5 0-15,-7 2 0 0,-2 0 0 16,-7 2 0-16,1 1 0 16,-7-7 0-16,3-1 0 15,-4-5-47-15,-3-15-40 16,4-9-1-16,-3-26-6 0,14-14-6 15</inkml:trace>
  <inkml:trace contextRef="#ctx0" brushRef="#br0" timeOffset="108965.8955">4953 15820 93 0,'8'6'95'0,"7"1"-3"16,-1-4-7-16,5-3 0 0,3-4-24 16,9 2-61-16,7-3 0 15,11-4 0-15,5 6 0 16,8 3 0-16,0-1 0 15,4 2 0-15,-6 5 0 0,-4 1 0 16,-9 3 0-16,-7 4-12 16,-9 3-72-16,-13-5-3 15,-7-1-3-15,-15-4-5 16,-11 4-3-16</inkml:trace>
  <inkml:trace contextRef="#ctx0" brushRef="#br0" timeOffset="109178.9167">4899 16157 75 0,'-35'19'96'0,"10"0"-3"16,11-7-5-16,7-4 0 0,7-8-17 16,17 5-71-16,4-2 0 15,10 0 0-15,10-2 0 16,9 4 0-16,10-2 0 15,10 5 0-15,2-7 0 0,13-10-22 16,-4 9-65-16,-3 0-5 16,-1-7-3-16,-9-11-7 15,-6 1-4-15</inkml:trace>
  <inkml:trace contextRef="#ctx0" brushRef="#br0" timeOffset="110146.0134">6768 15360 17 0,'-9'16'90'15,"-1"5"-2"-15,-4 0-3 0,-3-2-7 16,-1 2 2-16,-1-22-29 15,-4 22-46-15,0 11-3 16,-1 6-1-16,-3 3 1 16,0 5 0-16,0 6 1 0,2 1 1 15,0 2-1-15,1 4-3 16,3 0 0-16,0 5 0 15,7 0 0-15,6 4 0 16,3 1 0-16,5 0 0 0,9 0 0 16,7-4 0-16,13-2 0 15,6-12-11-15,11-13-73 16,12-11-1-16,2-22-2 15,6-7-7-15,-4-23-2 0</inkml:trace>
  <inkml:trace contextRef="#ctx0" brushRef="#br0" timeOffset="110474.0462">7274 15470 89 0,'0'0'96'16,"4"13"-8"-16,-4-13-6 0,7 6-1 16,-7-6-6-16,4 11-75 15,4 3 0-15,6 8 0 16,9 11 0-16,4 8 0 15,8 12 0-15,2 12 0 0,3 5 0 16,5 5 0-16,-4 3 0 16,-1 0 0-16,-3-1 0 15,0-7 0-15,-4-6 0 0,-2-9 0 16,-6-10 0-16,0-6-5 15,-4-13-80-15,-5-16-2 16,-4-16-1-16,-5-24-6 16,-3-12-2-16</inkml:trace>
  <inkml:trace contextRef="#ctx0" brushRef="#br0" timeOffset="110779.0768">7768 15394 91 0,'0'0'98'0,"-6"-4"-5"15,0 8-6-15,0 5-3 0,-7-1-26 16,-26 7-58-16,20 7 0 16,-1 8 0-16,-1 7 0 15,-6 10 0-15,-4 8 0 0,-6 3 0 16,-2 10 0-16,-5 2 0 15,3 5 0 1,-7 1 0-16,-1 1 0 0,5 2 0 16,1-3 0-16,10-2-10 0,2-2-51 15,18-24-23 1,9-13-1-1,8-23-6-15,15-15-4 0</inkml:trace>
  <inkml:trace contextRef="#ctx0" brushRef="#br0" timeOffset="111066.1055">8155 15391 90 0,'27'0'96'0,"-9"10"-4"0,3 4-7 16,-7 7 2-16,3 5-26 16,-13 3-61-16,15 11 0 0,5 7 0 15,5 10 0-15,5 5 0 16,1 6 0-16,4 1 0 15,-2 3 0-15,2-2 0 0,-6-2 0 16,-4-6 0-16,0-6 0 16,-6-10 0-16,-6-20-75 15,-1 0-12-15,-5-19-2 16,-3-9-5-16,-6-22-5 15</inkml:trace>
  <inkml:trace contextRef="#ctx0" brushRef="#br0" timeOffset="111333.1322">8583 15396 3 0,'0'-8'99'0,"0"8"1"16,0 8-9-16,2 5-4 0,-2 1-1 15,0 2-41-15,-4-1-45 16,-5 14 0-16,3 8 0 15,-6 9 0-15,-9 9 0 0,-4 9 0 16,-6 8 0-16,-6 9 0 16,-4 5 0-16,-3 2 0 15,-7 2 0-15,1 1 0 16,0-7 0-16,9-6 0 0,2-15-16 15,2-14-69-15,12-20-1 16,4-26-4-16,13-21-4 16,8-30-3-16</inkml:trace>
  <inkml:trace contextRef="#ctx0" brushRef="#br0" timeOffset="111598.1587">8694 15083 33 0,'27'-9'100'0,"-6"3"-5"16,-3 5-6-16,-1 0-2 0,0 1-3 16,-1 24-61-16,1-23-23 15,5 0 0-15,9-1 0 16,4 0 0-16,7 3 0 15,-1-3 0-15,5 3 0 0,-3-3 0 16,-2 3 0-16,-5-3-25 16,-12 0-59-16,1 0-4 15,-10 0-2-15,-7 0-4 0,-10-6 0 16</inkml:trace>
  <inkml:trace contextRef="#ctx0" brushRef="#br0" timeOffset="111845.1834">8975 15164 19 0,'-16'16'99'15,"6"-5"-2"-15,1 0-7 16,3-1-3-16,6-2-3 0,0-24-49 16,-2 24-35-16,2 14 0 15,2 2 0-15,-2 7 0 16,0 4 0-16,-4 7 0 15,-4 7 0-15,-5 0 0 0,-1 4 0 16,-3 1 0-16,-1 2 0 16,3-14-61-16,5 20-24 15,-3-7 0-15,9-7-7 0,0-10-6 16</inkml:trace>
  <inkml:trace contextRef="#ctx0" brushRef="#br0" timeOffset="112246.2235">9381 15851 0 0,'8'11'98'0,"0"0"1"16,-2-4-7-16,7-2-4 0,1-5-1 15,11 0-40-15,2-6-47 16,14 3 0-16,11 3 0 15,12 0 0-15,6 0 0 16,5 8 0-16,-1-2 0 0,3 3 0 16,-9 2 0-16,0 0 0 15,2-5-73-15,-24-5-17 16,-11-4-2-16,-12-14-6 15,-9-3-3-15</inkml:trace>
  <inkml:trace contextRef="#ctx0" brushRef="#br0" timeOffset="112501.249">9829 15414 75 0,'-23'1'91'0,"5"10"-2"0,7 8-5 15,3 5 0-15,4 4-2 0,-2 5-76 16,6 12-6-16,2 11 0 15,-2 13 0-15,0 8 0 16,4 8 0-16,-4 7 0 16,0 3 0-16,-4 4 0 0,-2 2 0 15,-3-1 0-15,1-2 0 16,-6-4 0-16,5-15-38 15,3-1-48-15,2-19-3 0,4-14-4 16,2-28-4-16,11-15 0 16</inkml:trace>
  <inkml:trace contextRef="#ctx0" brushRef="#br0" timeOffset="113163.3152">11286 15396 63 0,'0'0'89'16,"-10"0"-2"-16,-2 4-7 15,-7 7 0-15,-4 1-2 16,1 9-63-16,1 1-7 0,-2 10-2 15,5 8-1-15,-1 10-5 16,5 4 0-16,3 3 0 16,5-1 0-16,6-2 0 15,4-3 0-15,11-11 0 16,1-8 0-16,5-17 0 0,8-11 0 15,0-9 0-15,4-12 0 16,-2-10 0-16,2-10 0 16,-4-6 0-16,-2-3 0 0,-7-4 0 15,-5 2 0-15,-7 0 0 16,-2 4 0-16,-6 3 0 15,-2 4 0-15,-10 7 0 0,-1 3 0 16,1 7 0-16,-2 4 0 16,-1 3 0-16,-1 4 0 15,-1 3 0-15,9 3 0 16,-3 1 0-16,3 0 0 0,8 2 0 15,-8-1 0-15,8 1 0 16,0 0 0-16,8 0 0 16,7 2 0-16,-1 4 0 15,9-3 0-15,4 4 0 0,6-1 0 16,4-2 0-16,4-1 0 15,3-3 0-15,-3 0 0 16,2-1 0-16,-5-3 0 16,-9-4-84-16,6 0-4 0,-10-5-1 15,-3-1-9-15,-7-9 0 16</inkml:trace>
  <inkml:trace contextRef="#ctx0" brushRef="#br0" timeOffset="113523.3512">11948 14929 3 0,'14'-4'101'15,"-3"2"-2"-15,-3 2-6 16,0 4-6-16,7-1-2 16,-1 0-42-16,9 0-43 15,-2-1 0-15,6-1 0 0,4 1 0 16,2 4 0-16,-2-3 0 15,0 7 0-15,-5-2 0 16,-9 3 0-16,-5 1 0 16,-5 0 0-16,-7 5 0 0,-5-2 0 15,-7 1 0-15,-2 2 0 16,-3-1 0-16,-2 0 0 15,5 0 0-15,0-1 0 0,1-1 0 16,5-1 0-16,6 2 0 16,4 1 0-16,6 1 0 15,11 2 0-15,3 0 0 16,9 1 0-16,5-3 0 0,9 3 0 15,1 13-47-15,1-22-40 16,1 3-2-16,-11-4-5 16,-8 2-6-16,-15-4 6 15</inkml:trace>
  <inkml:trace contextRef="#ctx0" brushRef="#br0" timeOffset="113972.3961">10639 16210 1 0,'11'9'97'0,"-7"-3"-2"0,4-4-6 16,-2 3-6-16,-6-5-1 15,13 3-18-15,-5-3-64 16,9 0 0-16,5 0 0 16,13 0 0-16,11-3 0 0,14 3 0 15,14-2 0-15,17-2 0 16,9-3 0-16,11 1 0 15,11-2 0-15,8 0 0 16,1 0 0-16,1 1 0 0,-4 0 0 16,2 1 0-16,-6 2 0 15,-6 1 0-15,-15 1 0 16,-18 2-63-16,2 0-29 16,-23 0 0-16,-20 3-8 0,-26-3-5 15</inkml:trace>
  <inkml:trace contextRef="#ctx0" brushRef="#br0" timeOffset="114602.4591">11105 17008 511 0,'20'15'0'16,"7"-3"0"-16,6-3 0 16,4-9 0-16,9-9 0 0,-1-16 0 15,1-6 0-15,-5-8 0 16,-4-1 0-16,-8-6 0 15,-6 2 0-15,-11 4 0 0,-7 2 0 16,-10 8-6-16,-13 0-1 16,-5 3-1-16,-4-2 3 15,-4 12 0-15,-8 4 2 16,2 2 3-16,2 5 6 0,4 0 3 15,4 6 1-15,4 0-1 16,9 0-9-16,5-3 0 16,7-7 0-16,6-3 0 15,13-5 0-15,10-1 0 0,4 0 0 16,8-1 0-16,9 5 0 15,-1 3 0-15,9 6 0 16,-6 6-14-16,1 0-71 16,-1 0-1-16,-11 0-4 0,-6-1-5 15,-12-6-4-15</inkml:trace>
  <inkml:trace contextRef="#ctx0" brushRef="#br0" timeOffset="115230.5219">11673 16805 35 0,'0'17'94'0,"0"-3"-3"0,2 2-6 16,-2-8-2-16,0 2-2 16,-4 11-39-16,4-8-42 0,-4 5 0 15,2-1 0-15,-4 4 0 16,-1 4 0-16,-1 7 0 15,0 7 0-15,-3 8 0 0,-1 4 0 16,0 2 0-16,-5 3 0 16,-1 0 0-16,7-28 0 15,3-2 0-15,-2 0 0 16,-1-1 0-16,1-7 0 15,0-6 0-15,1-3 0 0,3-9 0 16,-6-12 0-16,3-17 0 16,9-14 0-16,0-16 0 15,13-11 0-15,-1-12 0 16,13 4 0-16,0 8 0 15,4 14 0-15,-2 11 0 0,2 2 0 16,0 10 0-16,4 8 0 16,0 7 0-16,-2 8 0 15,-2 3 0-15,2-1 0 16,4 1 0-16,-2 2 0 0,-2 5 0 15,0 8 0-15,-8 1 0 16,-1 0 0-16,-5 4 0 16,-5 6 0-16,-5 4 0 0,-7 2 0 15,-7 1 0-15,-9-2 0 16,-9 4 0-16,-4 1 0 15,-6-2 0-15,-9-3 0 16,-5-3 0-16,-3 1 0 0,-2-6 0 16,-3-7-76-16,7-1-12 15,-4-7-1-15,11-1-6 16,-1-12-4-16</inkml:trace>
  <inkml:trace contextRef="#ctx0" brushRef="#br0" timeOffset="115684.5673">11237 16595 83 0,'2'12'93'0,"-2"-12"-11"16,-6 7-3-16,-7-1 0 15,3-2-2-15,-4-1-75 0,-1-1-3 16,-1 1-1-16,-3 3 3 16,2 1 2-16,-1-1 1 15,-1 0 0-15,1 1 1 16,-3 4-3-16,-2 0-2 0,0 8 0 15,5-4 0-15,-3-2 0 16,5 4 0-16,1 7 0 16,5 2 0-16,6 5 0 0,4 7 0 15,8-3 0-15,11 6 0 16,7 0 0-16,10 2 0 15,9-10 0-15,1-5-80 16,13-6-6-16,-3-14-3 0,0-1-8 16,-6-13-3-16</inkml:trace>
  <inkml:trace contextRef="#ctx0" brushRef="#br0" timeOffset="116284.6273">12029 16234 90 0,'0'0'96'0,"6"3"-7"15,-6-3-4-15,6 8-1 16,-6-8-17-16,17 9-67 0,-9-6 0 15,10 2 0-15,5 0 0 16,8 1 0-16,0-2 0 16,6 2 0-16,-2-3 0 0,1 0 0 15,-9 0 0-15,-5 0 0 16,-3 0 0-16,-11 2 0 15,-4 2 0-15,-4 0 0 16,-12 7 0-16,-7-1 0 16,-1 5 0-16,-5-3 0 0,-2 4 0 15,-2 0 0-15,4-3 0 16,2-1 0-16,5-4 0 15,5 1 0-15,5-1 0 16,4-1 0-16,4 0 0 0,8-1 0 16,5 3 0-16,3-1 0 15,9-1 0-15,8 1 0 16,4-4 0-16,13-4-14 0,10 3-69 15,-2-6-4-15,6-1-2 16,-8-10-8-16,-3 0 1 16</inkml:trace>
  <inkml:trace contextRef="#ctx0" brushRef="#br0" timeOffset="116795.6784">13285 15562 49 0,'0'0'95'15,"-8"0"-5"-15,8 0-5 16,0 0-2-16,4-5-3 15,2 0-51-15,3-4-29 0,5 2 0 16,5-2 0-16,10 1 0 16,4 3 0-16,8 2 0 15,9 3 0-15,6 2 0 16,1 5 0-16,3 0 0 15,0 2 0-15,-2 6 0 0,-10-6-12 16,-13 0-73-16,-2 0-3 16,-19-6-4-16,-5-1-5 15,-11-3-2-15</inkml:trace>
  <inkml:trace contextRef="#ctx0" brushRef="#br0" timeOffset="116997.6986">13732 15544 49 0,'-23'5'91'16,"5"3"-4"-16,-3 3-2 15,6 1-1-15,5 1-1 16,-6 6-53-16,7 0-28 15,5 8-2-15,0 1 0 0,2 7 0 16,-2 3 0-16,2 4 0 16,-2 4 0-16,-5 2 0 15,-1 8 0-15,-2 3 0 16,-3-1 0-16,-1-2-4 0,1 2-82 15,-10-8-2-15,-2-4-2 16,-4-11-7-16,-2-6-5 16</inkml:trace>
  <inkml:trace contextRef="#ctx0" brushRef="#br0" timeOffset="117228.7217">13143 16414 4 0,'-27'2'103'0,"10"0"-3"16,1-2-4-16,10-1-4 16,6 1-2-16,0-10-64 0,14-1-26 15,11 2 0-15,6 0 0 16,14 0 0-16,11 1 0 15,8 6 0-15,9 1 0 16,9 1 0-16,1 0 0 0,4 6 0 16,0-2 0-16,1 1 0 15,-7-5 0-15,-6-5-61 16,3-5-32-16,-12-11 0 0,-4-10-8 15,-12-7-3-15</inkml:trace>
  <inkml:trace contextRef="#ctx0" brushRef="#br0" timeOffset="117546.7535">14478 15175 10 0,'25'3'98'0,"-4"5"-2"15,3 3-5-15,3 4-5 16,2 4 0-16,2 0-42 0,6 11-44 16,-4 4 0-16,5 10 0 15,-1 11 0-15,-2 8 0 16,-6 4 0-16,-6 7 0 0,-13 4 0 15,-8 3 0-15,-6 3 0 16,-13-2 0-16,-7 3 0 16,-14 0 0-16,-7 2 0 15,-11-2 0-15,-6 0 0 16,-6 0 0-16,-2-3-18 0,1-16-71 15,12-9-3-15,3-20-1 16,17-19-9-16,6-21 3 16</inkml:trace>
  <inkml:trace contextRef="#ctx0" brushRef="#br0" timeOffset="117928.7917">15051 14979 51 0,'-2'11'100'15,"0"0"-4"-15,0-1-6 16,2-10-2-16,0 7-2 15,6-12-86-15,4 2 0 16,9 1 0-16,5 1 0 0,10 1 0 16,5 0 0-16,6 2 0 15,3 0 0-15,1 3 0 16,-1-4 0-16,0-1-3 15,1-5-85-15,-12-9-1 0,-4-2-3 16,-12-6-7-16,-2-3-2 16</inkml:trace>
  <inkml:trace contextRef="#ctx0" brushRef="#br0" timeOffset="118145.8134">15692 14568 85 0,'10'1'100'15,"0"6"-7"-15,-4 2-6 16,-1 4-1-16,-5 5-26 15,0 8-60-15,-3 2 0 16,1 4 0-16,-2 10 0 0,-2 10 0 16,-2 9 0-16,0 12 0 15,-11 1 0-15,7 11-6 16,-11 2-78-16,2-4-3 15,2-1-3-15,-1-13-7 0,5-10-4 16</inkml:trace>
  <inkml:trace contextRef="#ctx0" brushRef="#br0" timeOffset="119456.9444">16345 15272 22 0,'0'0'89'16,"10"-8"1"-16,-10 8-3 0,10-6-4 15,-5-3 0-15,-1 3-42 16,-4 6-25-16,8 0-16 15,2 6 0-15,9 9 0 16,2 9 0-16,5 6 0 0,5 6 0 16,5 13 0-16,1 8 0 15,6 10 0-15,-4 7 0 16,1 8 0-16,-5 3 0 0,0 7 0 15,-2-1 0-15,-4-4 0 16,-4-6 0-16,0-8 0 16,-7-13 0-16,5-11 0 15,12-17-82-15,-20-20-8 0,3-12 0 16,-14-18-8-16,5-10-2 15</inkml:trace>
  <inkml:trace contextRef="#ctx0" brushRef="#br0" timeOffset="119748.9737">16957 15059 83 0,'8'-5'94'0,"-8"5"-6"16,0 0-5-16,0 5-1 15,-8 4-1-15,12 1-81 0,-21 7 0 16,-10 10 0-16,-4 2 0 16,-2 9 0-16,-4 6 0 15,-2 4 0-15,-7 8 0 16,3 7 0-16,-7 4 0 0,1 5 0 15,-3 7 0-15,0 2 0 16,3 7 0-16,5 4-68 16,-5-4-18-16,5-7-2 15,3-14-5-15,4-8-8 0</inkml:trace>
  <inkml:trace contextRef="#ctx0" brushRef="#br0" timeOffset="121418.1406">17473 15306 59 0,'0'0'92'0,"0"0"-4"15,9 6-6-15,-9-6-3 16,0 0-2-16,0 0-57 15,-4 4-15-15,4-4-4 0,0 0-1 16,0 0 0-16,0 0 0 16,0 0 1-16,0 0 3 15,0 6-1-15,2 3-3 16,0 2 0-16,-2 7 0 0,4 4 0 15,0 6 0-15,-2 10 0 16,2 5 0-16,-2 7 0 16,0 4 0-16,2 4 0 15,1-3 0-15,-1 1 0 0,-2-3 0 16,0-7 0-16,4-6 0 15,-2-9 0-15,4-7 0 16,-3-10 0-16,5-3 0 0,2-9 0 16,5-7 0-16,3-8 0 15,7-12 0-15,4-7 0 16,2-8 0-16,5-6 0 15,-1-6 0-15,2-2 0 0,-2 1 0 16,-2 6 0-16,-4 6 0 16,-4 6 0-16,-4 10 0 15,-4 7 0-15,-1 8 0 16,-1 8 0-16,-3 4 0 0,-1 13 0 15,1 4 0-15,1 9 0 16,1 7 0-16,1 5 0 16,-3 11 0-16,1 7 0 15,-3 2 0-15,-4 4 0 0,3-3 0 16,-5-7 0-16,-2-4 0 15,2-9 0-15,-2-10 0 16,0-13 0-16,3-10 0 0,7-11 0 16,3-15 0-16,5-11 0 15,5-12 0-15,8-5 0 16,7-9 0-16,7-8 0 15,1-6 0-15,4-2 0 0,-1 1 0 16,5 2 0-16,-4 9 0 16,-4 5 0-16,-7 5 0 15,1 12 0-15,-1 11-73 16,-14 4-18-16,-8 8-2 0,-15 2-6 15,-6-1-4-15</inkml:trace>
  <inkml:trace contextRef="#ctx0" brushRef="#br0" timeOffset="133613.3599">529 13555 36 0,'-14'5'88'0,"3"-1"0"0,3-2-5 16,8-2-5-16,-10 0-2 16,10 0-58-16,0 0-8 15,0-5-7-15,10 3-2 16,0 1-2-16,9 0 0 0,-2 1 1 15,1 2 1-15,1 4 1 16,4 3 1-16,5 0 1 16,3 1 1-16,11-3 0 0,-3-2 1 15,13-2 0-15,6-3-6 16,8-1 0-16,10-6 0 15,5 1 0-15,2-2 0 16,3 0 0-16,9 3 0 0,-1-2 0 16,5 2 0-16,8 0 0 15,3-2 0-15,6 0 0 16,3-2 0-16,12 1 0 15,-1-3 0-15,10-2 0 0,3-1 0 16,6-2 0-16,2-3 0 16,6-1 0-16,2-2 0 15,2 0 0-15,1 2 0 16,1 2 0-16,2 2 0 0,1 4 0 15,-1 3 0-15,0 2 0 16,7 0 0-16,2 0 0 16,5-1 0-16,5-4 0 0,4-1 0 15,5 0 0-15,3 0 0 16,0 1 0-16,3 1 0 15,-5 3 0-15,5 0 0 16,-3 4 0-16,-2 3 0 0,-3-2 0 16,7 3 0-16,0-4 0 15,3-2 0-15,4-3 0 16,-1 2 0-16,7-1 0 15,0 1 0-15,2-2 0 0,-2 1 0 16,26 4 0-16,-28 3 0 16,0 1 0-16,0 1 0 15,0-1 0-15,-1 4 0 16,3-2 0-16,0 1 0 0,-29 0 0 15,33 2 0-15,-2-1 0 16,-2-2 0-16,4 3 0 16,-2-2 0-16,-1 3 0 0,-1 0 0 15,4 1 0-15,-4 3 0 16,0 0 0-16,-2 1 0 15,0-1 0-15,-3 2 0 16,3-1 0-16,4-1 0 0,0-4 0 16,2 1 0-16,-2-3 0 15,0 2 0-15,-3-2 0 16,-3 2 0-16,-4 4 0 15,-7 1 0-15,-4 4 0 0,-8-2 0 16,4 2 0-16,-6-1 0 16,0-1 0-16,4-2 0 15,-2-2 0-15,2-2 0 16,0-2 0-16,0 1 0 0,-6-1 0 15,-4 2 0-15,-4 1 0 16,-5 3 0-16,-4 1 0 16,-6 2 0-16,-2 2 0 0,-2-2 0 15,0 3 0-15,-2-1 0 16,0 1 0-16,-4-2 0 15,0 0 0-15,-3 0 0 16,-7-3 0-16,-3 1 0 0,-8-2 0 16,-6 0 0-16,-6 0 0 15,-7 0 0-15,-3 1 0 16,-9-3 0-16,-2 0 0 15,-8 3 0-15,-7-3 0 0,-3 0 0 16,-9-2 0-16,-6-1 0 16,-9-2 0-16,-9 3 0 15,-7-2 0-15,-10-2 0 16,-9-2 0-16,-3 1 0 0,-7 0 0 15,-6-2 0-15,0 0 0 16,0 0 0-16,8 1 0 16,-8-1 0-16,0 0 0 0,0 0 0 15,0 0 0-15,0 0 0 16,0 0 0-16,0 0 0 15,0 0 0-15,-4 6 0 0,4-6 0 16,-6 15 0-16,2-4 0 16,-3 5 0-16,-1 6 0 15,0 3 0-15,-5 6 0 16,1 7 0-16,-2 3 0 0,-3 8 0 15,0 6 0-15,1 5 0 16,-3 6 0-16,3 7 0 16,-3 7 0-16,5 7 0 0,-1 9 0 15,-1 10 0-15,1 10 0 16,-1 9 0-16,1 9 0 15,-1 6 0-15,1 9 0 16,-1 2 0-16,-3 6 0 0,0-2 0 16,1-4 0-16,-3 1 0 15,-2-5 0-15,3-3 0 16,-1 3 0-16,5-6 0 15,-3 0 0-15,2-6 0 0,3-2 0 16,10-70 0-16,-4 7 0 16,3-5 0-16,-1 8 0 15,0-6 0-15,0 5 0 16,-5-9 0-16,3-3-3 15,0-2-88-15,-7 0 0 0,1-17-3 16,-9 4-5-16,-6-8-8 16</inkml:trace>
  <inkml:trace contextRef="#ctx0" brushRef="#br0" timeOffset="152660.2645">9765 12550 58 0,'0'0'69'16,"0"0"-1"-16,0 0-1 0,0 0-21 15,0 0-26-15,0 0-2 16,0 0 1-16,0 0 1 16,4 7-2-16,2-2 0 0,5 1-1 15,-1 2 0-15,5 1-3 16,1 0-2-16,7 2-4 15,-2-2-1-15,5 0-3 16,3-1-1-16,2-2 0 0,0-3-2 16,4-3 1-16,3-2-2 15,3-7 2-15,2-5-2 16,3-3 0-16,1-2 0 15,5-3 0-15,-2-1 0 0,-1 2 0 16,1 3 0-16,-7 5 0 16,1 4 0-16,-5 2 0 15,0 5 0-15,-8 2 0 16,4 1 0-16,-1 7 0 0,-3 0 0 15,-3 3 0-15,1 0 0 16,0 5 0-16,0-4 0 16,-2 3 0-16,0-1 0 0,0 1 0 15,-2-2 0-15,2 1 0 16,2-2 0-16,4-4 0 15,2-4 0-15,4-4 0 16,7-3 0-16,3-7 0 0,1-6 0 16,3-2 0-16,-3 0 0 15,0 1 0-15,-7 1 0 16,-2 3 0-16,-5 4 0 0,-1 5 0 15,-2 4 0-15,-8 0 0 16,4 4 0-16,-7 0 0 16,5 1 0-16,0 4 0 15,0-2 0-15,0-1 0 0,0-2 0 16,0 1 0-16,-1-1 0 15,5 1 0-15,-4-2 0 16,4 1 0-16,0-4 0 16,9-1 0-16,-1 1-82 0,-4-11-8 15,-2-1-2-15,-14-12-6 16,-5-1-6-16</inkml:trace>
  <inkml:trace contextRef="#ctx0" brushRef="#br0" timeOffset="162053.2037">10100 9259 31 0,'-4'-9'71'0,"4"9"1"0,-6-7-2 16,6 7-5-16,10 0-32 16,-10 0-19-16,6 0-5 15,2 3 0-15,3 0-2 0,1 0 2 16,5 3 2-16,1-2 1 15,5 0 0-15,0 0 1 16,4 0-1-16,2 0-2 16,0 0 0-16,8 0-3 0,-6-4-1 15,6 1-3-15,0-1-4 16,0 1-10-16,-1-1-20 15,-12-1-46-15,5 1-2 16,-10-6-5-16,-5 3-5 0,-10-7-2 16</inkml:trace>
  <inkml:trace contextRef="#ctx0" brushRef="#br0" timeOffset="162435.2419">10476 9262 59 0,'0'0'87'15,"11"9"-5"-15,-11-9-6 16,0 9-3-16,0-9-1 0,-9 13-70 16,7 0-4-16,-2 2 0 15,2 4 1-15,-2 6 0 16,4 4 1-16,-6 1 0 15,6 1 0-15,-5 7 1 0,1-2-1 16,-2 2 1-16,0-2 0 16,-4 2 0-16,-3-5 0 15,3 2 0-15,2-2-1 0,-3-4-3 16,-1-7-10-16,4-11-41 15,3 5-20-15,-1-11-3 16,6-5-4-16,-8 0-5 16</inkml:trace>
  <inkml:trace contextRef="#ctx0" brushRef="#br0" timeOffset="162709.2693">10154 9796 74 0,'-4'13'92'0,"4"-13"-4"15,-7 13-6-15,7-13-1 16,0 0-2-16,7-6-69 16,13 0-5-16,9 0-5 15,8-1 0-15,7-2 0 0,5 1 0 16,9-1 0-16,-2 2 0 15,0 5 0-15,-4-1 0 16,-5 3 0-16,-6 3-11 16,-5 1-16-16,-12-6-45 0,7 6-11 15,-10-4-1 1,-4-2-4-16,-5-7-4 0</inkml:trace>
  <inkml:trace contextRef="#ctx0" brushRef="#br0" timeOffset="163019.3003">10935 9209 70 0,'12'5'91'15,"-7"1"-6"-15,1 8-4 16,-4-2-2-16,0 7-2 16,-2 2-71-16,6 6-3 0,2 7 0 15,5 6 0-15,1 5 0 16,5 4 1-16,-1 3-3 15,7 0 0-15,-2-1-4 0,4-3-6 16,-6-8-12-16,-1-7-22 16,5-5-37-16,-10-13-2 15,-1-8-5-15,-14-14-4 16,4-10 3-16</inkml:trace>
  <inkml:trace contextRef="#ctx0" brushRef="#br0" timeOffset="163279.3262">11144 9228 90 0,'0'5'97'16,"0"2"-7"-16,0 5-6 0,-2-2 0 16,-2 2-18-16,-5 0-66 15,1 8 0-15,0 3 0 16,-5 8 0-16,-3 3 0 15,1 10 0-15,-5 3 0 0,-3 1 0 16,0 3 0-16,-4-1-5 16,-2 0-1-16,3-6-3 15,1-4-10-15,6-8-27 0,13-7-34 16,2-15 0-16,4-10-6 15,10-13-3-15,11-15 3 16</inkml:trace>
  <inkml:trace contextRef="#ctx0" brushRef="#br0" timeOffset="163544.3528">11355 9227 84 0,'14'-1'95'0,"-8"1"-6"16,3 0-5-16,-9 0-3 15,0 0-3-15,0 0-78 0,6-4 0 16,6 1 0-16,3 2 0 16,7-2 0-16,5 0 0 15,6 0 0-15,3 1 0 0,3 0 0 16,2 2 0-16,0 0 0 15,1 0-25-15,-1 6-46 16,-10-5-11-16,0 0-4 16,-8-1-5-16,-4-3-4 0</inkml:trace>
  <inkml:trace contextRef="#ctx0" brushRef="#br0" timeOffset="163778.3762">11677 9225 44 0,'-6'21'90'0,"0"3"-3"16,-3-2-5-16,-1 2-2 16,0-3-3-16,2 8-51 15,-5 0-21-15,7 2-3 0,-2 3-1 16,4 5 0-16,-3-1-4 15,5 2-8-15,-2-4-25 16,-10 0-43-16,10-1 0 16,-7-7-5-16,5-3-5 0,-11-11-3 15</inkml:trace>
  <inkml:trace contextRef="#ctx0" brushRef="#br0" timeOffset="163976.3959">11384 9796 93 0,'0'6'99'16,"0"2"-7"-16,0-8-4 0,10 9 0 15,2-9-37-15,11 0-51 16,8 0 0-16,10-1 0 16,5-1 0-16,12 1 0 15,0-4 0-15,6-3-44 0,0 3-42 16,-10-9-3-16,-7 1-7 15,-12-8-6-15</inkml:trace>
  <inkml:trace contextRef="#ctx0" brushRef="#br0" timeOffset="164963.4946">7291 9366 46 0,'0'0'87'16,"10"0"-4"-16,-10 0-4 15,0 0-4-15,2-5-1 16,-2 5-66-16,0 0-5 0,0 0-1 15,0 0 1-15,15-2 1 16,-5 2 2-16,6 0 0 16,5 0 1-16,8 0 0 0,4 0 0 15,6 0-1-15,3 1-1 16,3 1-2-16,1 0-3 15,-7 4-6-15,2-3-9 16,-8-1-29-16,9 4-37 0,-22-6-1 16,-3 0-6-16,-17 0-5 15,2-8 1-15</inkml:trace>
  <inkml:trace contextRef="#ctx0" brushRef="#br0" timeOffset="165212.5196">7522 9351 58 0,'0'0'90'16,"-4"8"-4"-16,4-8-6 15,0 7-1-15,4 0-3 16,-4 1-66-16,4 8-8 16,1 3-2-16,1 6 0 0,0 4 1 15,0 4 1-15,-6 2-1 16,2-1 0-16,-2 4 0 15,-2-1 0-15,-2 2 0 16,-2 0-1-16,-2-2-3 0,-3 1-10 16,-1-1-15-16,-5-7-43 15,3 5-8-15,-5-7-5 16,-2-6-6-16,1-9 0 15</inkml:trace>
  <inkml:trace contextRef="#ctx0" brushRef="#br0" timeOffset="165444.5428">7260 9963 25 0,'-6'0'90'0,"6"0"0"15,-11 0-5-15,11 0-3 16,0 0-1-16,0 0-52 16,0 0-10-16,17-8-9 0,-1 2-10 15,9 0 0-15,8 0 0 16,4 3 0-16,7 0 0 15,1 3 0-15,3 0 0 16,3 5 0-16,1-1 0 0,-2 1-24 16,-1-2-58-16,-3-6-2 15,1-8-4-15,-9-10-5 16,-3-3-3-16</inkml:trace>
  <inkml:trace contextRef="#ctx0" brushRef="#br0" timeOffset="165708.5692">7971 9317 81 0,'8'4'95'0,"2"4"-5"0,-1 0-7 15,-1 4 0-15,-4 2-4 16,13 5-79-16,-9 3 0 15,6 4 0-15,1 4 0 0,6 8 0 16,1 2 0-16,3 6 0 16,0 3 0-16,0-1 0 15,-3-1 0-15,-1-3-9 16,-4-4-10-16,-1-8-21 0,-1 3-41 15,-7-23-2-15,-4-11-4 16,0-11-5-16,-4-13 4 16</inkml:trace>
  <inkml:trace contextRef="#ctx0" brushRef="#br0" timeOffset="165965.5949">8233 9288 77 0,'-2'-17'96'0,"-4"4"-4"15,6 13-7-15,0 0-1 16,0 0-7-16,-8 16-77 15,4 3 0-15,0 4 0 0,-5 8 0 16,-1 3 0 0,-7 6 0-16,-1 6 0 0,-9 3 0 15,0 0 0-15,-4 5 0 16,-2 1 0-16,0 0 0 15,4 1-5-15,4-4-4 0,2-7-11 16,11-6-29-16,14-6-33 16,-2-18 0-16,12-13-6 15,3-16-5-15</inkml:trace>
  <inkml:trace contextRef="#ctx0" brushRef="#br0" timeOffset="166280.6263">8473 9246 48 0,'0'0'90'0,"10"-2"-3"15,-10 2-5-15,0 0-4 16,0 0-2-16,0 0-60 0,11 4-9 15,3-2-3-15,5 1-1 16,8 0 0-16,8 2 0 16,6-1 1-16,1-2-2 15,3 2-4-15,-2-1-2 0,-1 1-6 16,-9-4-18-16,-8 0-51 15,4 0-2-15,-19-7-5 16,0 1-4-16,-10-6-1 0</inkml:trace>
  <inkml:trace contextRef="#ctx0" brushRef="#br0" timeOffset="166510.6494">8634 9243 64 0,'-4'12'93'15,"0"-2"-5"-15,2 1-3 0,-2 0-5 16,2 3 0-16,2 7-69 15,0 2-7-15,0 6-3 16,-2 4 0-16,-2 2-1 16,-1 5 0-16,-3 3 0 0,0 1 0 15,0 2 1-15,-3-1-4 16,-1 0-6-16,2 0-23 15,3-3-46-15,-5-5-4 16,0-3-3-16,-5-11-6 0,1-4-4 16</inkml:trace>
  <inkml:trace contextRef="#ctx0" brushRef="#br0" timeOffset="166691.6675">8328 9851 3 0,'0'0'95'0,"-8"-2"1"0,8 2-5 15,0 0-6-15,0 0 0 16,6 21-29-16,5-21-56 0,5 0 0 15,11 0 0-15,8 0 0 16,7 0 0-16,3 2 0 16,11 8 0-16,16-1-66 0,-18-4-21 15,4 1-2-15,-11-4-7 16,-5 0-3-16</inkml:trace>
  <inkml:trace contextRef="#ctx0" brushRef="#br0" timeOffset="174896.4879">16737 11791 10 0,'-10'1'79'15,"4"-1"2"-15,-4-1-1 16,1-1-5-16,-1-2-1 0,-17 0-46 16,15-2-15-16,6 3-5 15,-3-1-1-15,-1 3-2 16,0 1-2-16,-1 1-1 0,3 3-1 15,-4 4-1-15,-1 2 1 16,1 5-1-16,1 0 1 16,1 6 0-16,0 1-1 15,1 3 1-15,3 1 0 0,2 2 0 16,4-1 0-16,0-1-1 15,2-3 0-15,6-3 0 16,1-5-1-16,1-4 1 16,3-10-2-16,3-2-1 0,1-12-2 15,5-11-3-15,3-5-2 16,4-8-2-16,-2-10-4 15,6-6 1-15,4-6 0 16,-6-3 3-16,2 0 3 0,-4 2 9 16,-2 5 4-16,-8 6 5 15,-1 8 8-15,-5 11 0 16,-5 6 1-16,-2 9-1 0,-6 6-2 15,0 9-2-15,0 0-4 16,0 0-2-16,-8 10-3 16,2 4-1-16,-5 5-2 15,1 3 1-15,-2 7 1 0,-5 4-1 16,1 6 0-16,-1 6 1 15,0 1-3-15,-1 6 0 16,-1 3 0-16,5-2 0 16,-1-2-2-16,9-1-9 0,-4-10-20 15,2-8-48-15,10-6-4 16,2-16-2-16,10-10-6 15,-6-12-2-15</inkml:trace>
  <inkml:trace contextRef="#ctx0" brushRef="#br0" timeOffset="175336.5319">16930 11704 84 0,'6'8'97'16,"2"4"-6"-16,-6 0-6 15,0 3-1-15,-2-1-14 0,2 7-70 16,0-9 0-16,1 6 0 15,3-2 0-15,4-1 0 16,2-3 0-16,3-4 0 16,-3-5 0-16,3-3 0 0,-1-9 0 15,1-5-2-15,-5-4 1 16,2-5-1-16,-1-1 1 15,-3-2-1-15,-2-1 0 0,0 4 1 16,-3 1-1-16,-3 5 1 16,0 4 1-16,-9 5-1 15,-1 5 2-15,-5 3 0 16,-1 8 0-16,-5 4 1 0,-1 6 1 15,-1 2 1-15,0 3-1 16,0 4-3-16,5 4 0 16,-1 1 0-16,7 2 0 15,3 2 0-15,7 0 0 0,2 2 0 16,2 0 0-16,5-2 0 15,1-4 0-15,4-2-4 16,3-6-9-16,1-6-15 0,3 3-46 16,2-20-9-16,1-3-2 15,-1-16-2-15,2-4-1 16</inkml:trace>
  <inkml:trace contextRef="#ctx0" brushRef="#br0" timeOffset="175759.5742">17223 11776 0 0,'13'7'97'15,"-1"1"-1"-15,-4 0-7 16,1 3-3-16,-5-5-4 16,0 1-21-16,-2 2-61 15,-2 4 0-15,2 3 0 0,0 6 0 16,-2 3 0-16,-4 6 0 15,0 2 0-15,-7 0 0 16,-1-1 0-16,0-4 0 16,-3-3 0-16,3-6 0 0,1-5 0 15,3-10 0-15,0-9 0 16,8-13 0-16,0-11 0 15,10-9 0-15,7-6-6 0,6-9-1 16,3 0 0-16,1-2 3 16,4 8 4-16,-4 7 2 15,-2 10 3-15,-6 6 1 16,-5 8 2-16,-2 9-5 0,-1 4-3 15,-3 6 0-15,-2 5 0 16,2 9 0-16,-1 4 0 16,-3 7 0-16,-2 8 0 0,-2 10 0 15,-2 5-4-15,-11 7-78 16,5 5-3-16,-4-3-1 15,-3-4-7-15,-1-8-5 16</inkml:trace>
  <inkml:trace contextRef="#ctx0" brushRef="#br0" timeOffset="180603.0584">15398 12460 63 0,'0'-14'78'0,"0"6"-4"16,0-2 0-16,0 10-3 0,-2 9-33 15,2-9-26-15,0-5-2 16,0 5-1-16,0 0 0 15,4-7 0-15,4 7 1 16,1 0-1-16,5 4 1 0,5 1 0 16,3 1 0-16,7 0-2 15,4-1-1-15,5 0-7 16,3-2 0-16,0 0 0 0,1-3 0 15,-5 0 0-15,-2-3-6 16,2 0-33-16,-4 1-42 16,-10-5-3-16,-4 3-4 15,-9-5-4-15,-6 1-2 0</inkml:trace>
  <inkml:trace contextRef="#ctx0" brushRef="#br0" timeOffset="180852.0833">15714 12447 43 0,'-16'17'86'15,"1"1"-3"-15,1-2-5 0,3 1-2 16,-1-4 2-16,-9 3-59 16,11-1-11-16,8 5 0 15,0 2-1-15,2 4 1 16,-4 1-2-16,2 5 0 0,-5 0-3 15,1 3-1-15,-2 1-2 16,-4-2-5-16,-3-4-9 16,7 1-29-16,2 0-37 15,-11-8-1-15,5-1-6 0,-7-10-5 16,3 1 0-16</inkml:trace>
  <inkml:trace contextRef="#ctx0" brushRef="#br0" timeOffset="181061.1043">15321 12965 26 0,'-18'-9'91'0,"3"6"-3"0,1-3-3 16,14 6-5-16,-10-3 0 15,10 3-46-15,0 0-17 0,10 6-7 16,9-3-10-16,5 0 0 16,3 2 0-16,6 1 0 15,7 0 0-15,1 3 0 16,0 0 0-16,3 2 0 0,-5-4 0 15,4-3-36-15,3-1-48 16,-7-7-1-16,2-10-2 16,-5-9-8-16,-1-5 0 15</inkml:trace>
  <inkml:trace contextRef="#ctx0" brushRef="#br0" timeOffset="181310.1292">16024 12459 88 0,'4'-13'96'16,"3"7"-6"-16,-7 6-5 15,6-2 0-15,-6 6-18 0,0 8-67 16,4 3 0-16,2 8 0 16,2 5 0-16,1 7 0 15,3 4 0-15,3 7 0 0,-1 2 0 16,3 0 0-16,-7-3 0 15,2-1 0-15,-1-4-14 16,-7-17-66-16,4 7-5 16,-8-15-3-16,2-7-5 0,-4-15-2 15</inkml:trace>
  <inkml:trace contextRef="#ctx0" brushRef="#br0" timeOffset="181554.1536">16243 12492 74 0,'7'-14'97'16,"-1"7"-5"-16,-6 7-7 15,6-3 0-15,-6 3-7 0,0 21-78 16,-6-8 0-16,-2 5 0 16,-3 4 0-16,-3 6 0 15,-5 3 0-15,-4 4 0 0,-3 4 0 16,-5 0 0-16,0 4 0 15,-3 0 0-15,-1 2 0 16,4-3 0-16,2-3 0 16,9-4-10-16,5 2-58 0,9-19-17 15,6-18-1-15,12-4-5 16,9-17-4-16</inkml:trace>
  <inkml:trace contextRef="#ctx0" brushRef="#br0" timeOffset="181794.1776">16334 12563 88 0,'17'-5'97'0,"2"3"-7"16,-11-1-3-16,6 3-2 16,-3-4-21-16,11 4-64 15,-3 0 0-15,6 0 0 0,2 0 0 16,4 4 0-1,0 3 0-15,2 3 0 0,-4-1 0 16,2 1-5-16,-11 3-45 16,1-9-33-16,0 0-2 0,-9-4-5 15,0-6-2-15,-9-5-3 16</inkml:trace>
  <inkml:trace contextRef="#ctx0" brushRef="#br0" timeOffset="182026.2008">16574 12537 69 0,'-18'13'93'0,"-1"1"-3"15,7 1-6-15,-5-1 0 0,9-2-2 16,-1-4-73-16,3 5-9 16,2 2 0-16,2 3 0 15,-2 3 0-15,2 4 0 0,-2 3 0 16,-2 5 0-16,-3 2 0 15,-1 0 0-15,0-1 0 16,-1 1-4-16,-1 4-54 16,-3-11-26-16,7-2-1 0,-8-11-6 15,5 1-4-15,-3-9 2 16</inkml:trace>
  <inkml:trace contextRef="#ctx0" brushRef="#br0" timeOffset="182211.2193">16258 13038 54 0,'-8'4'100'15,"6"4"-4"-15,2-8-5 16,0 13-2-16,0-13-8 15,10 4-81-15,2-4 0 0,11 4 0 16,6-1 0-16,8-1 0 16,5 2 0-16,7 0 0 15,1-1 0-15,4 5 0 0,-7 1-28 16,3-6-61-16,-5 0-4 15,-12-2-4-15,-2-5-7 16,-14-9 4-16</inkml:trace>
  <inkml:trace contextRef="#ctx0" brushRef="#br0" timeOffset="194860.484">3208 12359 26 0,'17'2'95'16,"-7"0"-3"-16,-2 3-5 16,-8-5-3-16,0 0-4 15,4 37-33-15,-4-37-47 0,0 0 0 16,-6 19 0-16,4 1 0 15,2 5 0-15,-2 7 0 16,-2 4 0-16,2 1 0 0,-2 3 0 16,-2 4 0-16,-5 0 0 15,3-1 0-15,-7-2 0 16,3-5 0-16,0-5 0 15,-3-3 0-15,5-8 0 0,2-9 0 16,8-11 0-16,-9-13 0 16,9-11 0-16,9-7 0 15,-1-4 0-15,6-3 0 16,3-1 0-16,1 3 0 0,3 7 0 15,2 2 0-15,2 10 0 16,-5 1 0-16,3 5 0 16,0 2 0-16,-2 1 0 15,-1 1 0-15,1 1 0 0,-5 1 0 16,3 5 0-16,-5 3-82 15,1-3-5-15,1 0-2 16,-7-3-6-16,-1 3-2 0</inkml:trace>
  <inkml:trace contextRef="#ctx0" brushRef="#br0" timeOffset="195319.53">3448 12510 0 0,'0'0'102'16,"12"10"-1"-16,-12-10-7 15,11 12-5-15,-5-4-3 0,4-4-47 16,-10-4-39-16,19 5 0 15,-1-4 0-15,5 0 0 16,4-1 0-16,-2 0 0 16,0-4 0-16,-1-5 0 0,-1 2 0 15,-8-6 0-15,-1 0 0 16,-6-6 0-16,-1 1 0 15,-3-1 0-15,-6-2 0 16,2 3 0-16,-9-3 0 0,1 3 0 16,-2 2 0-16,-3 3 0 15,-3 3 0-15,-1 1 0 16,3 5 0-16,-3 0 0 15,1 6 0-15,1 5 0 0,3 7 0 16,-3 2 0-16,3 6 0 16,-2 4 0-16,3-1 0 15,-1 7 0-15,-1-1 0 0,1 1 0 16,4 1 0-16,-3 0 0 15,5-2 0-15,2 0 0 16,4 1 0-16,2-3 0 16,6-4 0-16,5 1 0 0,5-5 0 15,7-5 0-15,0-7 0 16,8-13-32-16,2-3-55 15,2-12-4-15,3-4-3 16,-3-10-5-16,0 0-1 0</inkml:trace>
  <inkml:trace contextRef="#ctx0" brushRef="#br0" timeOffset="195860.584">3981 12519 12 0,'15'-8'96'0,"-3"-2"-1"16,3-2-6-16,-9-4-3 16,-2 1-2-16,-4-7-35 15,0-1-49-15,0-1 0 0,-2 0 0 16,-4 4 0-16,-1 0 0 15,-3 4 0-15,-2 5 0 16,-1 3 0-16,-1 7 0 16,-3 1 0-16,-1 6 0 0,-1 5 0 15,1 2 0-15,-3 4 0 16,6 4 0-1,-3 2 0-15,1 2 0 0,7 4 0 16,4 3 0-16,0 2 0 0,3 3 0 16,3-4 0-16,5-2 0 15,1-5 0-15,8-3 0 16,-1-10 0-16,5-12 0 15,1-6 0-15,2-14 0 0,5-8 0 16,-1-6 0-16,0-3 0 16,-2-3 0-16,-5 2 0 15,3 3 0-15,-2 7 0 0,-7 6 0 16,-2 9 0-16,-1 5 0 15,-1 7 0-15,0 10 0 16,-2 7 0-16,3 4 0 16,-3 2 0-16,-2 5 0 0,-2 1 0 15,-2 4 0-15,0-3 0 16,-2 3 0-16,-6-1 0 15,-5 2 0-15,-5 6 0 16,-3 5 0-16,-6 1 0 0,-6 5 0 16,-2 2 0-16,0 8 0 15,-9 15-13-15,-1-16-78 16,6 0-3-16,-11-12-4 0,2-1-6 15,-9-12-1-15</inkml:trace>
  <inkml:trace contextRef="#ctx0" brushRef="#br0" timeOffset="199021.9002">2092 10273 61 0,'0'9'89'16,"2"4"-4"-16,-2-13-6 0,0 16-2 15,0-16-2-15,0 13-71 16,4-3-4-16,2 5-2 15,1 2 2-15,-1 2 1 16,2 4-1-16,-2 2 1 0,5 6 0 16,-5 1 1-16,2 3 0 15,0 4-1-15,3 1 1 16,1 7-1-16,-4 4 1 15,1 3 0-15,-3 5 0 0,-2 7-1 16,0 5-1-16,-4 3 1 16,0 2 0-16,-4 2-1 15,0 1 0-15,0 0 0 0,-1 5 0 16,-1-5 0-16,6 3 0 15,-2-2 0-15,2 2 0 16,0 2-1-16,-2-2 0 16,2 2 0-16,-4-3 0 0,2 6 1 15,2-8 0-15,-4-1 0 16,-4-1-2-16,1-5 3 15,1-5-1-15,-2-4 2 16,0-6-1-16,1-6 1 0,1-3 1 16,2-3-1-16,-2-2 0 15,4-2 0-15,0-3-1 16,4-5 0-16,0-3-2 0,4-4-2 15,-2-5-5-15,2-5-3 16,1-7-11-16,3-5-28 16,0-4-30-16,-4-4-2 15,3-9-4-15,-9-12-2 0</inkml:trace>
  <inkml:trace contextRef="#ctx0" brushRef="#br0" timeOffset="201499.1479">2106 10260 29 0,'7'0'87'0,"7"3"-2"15,-4 3-4-15,5 2-5 16,-7 2 0-16,0 0-47 0,9-3-25 16,4 2-2-16,8 1 2 15,4-3 0-15,4-1 0 16,2-3-1-16,7-2 0 0,-1-1 0 15,3 2-1-15,5-2-1 16,1 0 0-16,0 0 0 16,6 0 0-16,0 4-1 15,4-1 0-15,4-1 1 0,4-1-1 16,5 1 1-16,1-2-1 15,9-2 1-15,-2-2 0 16,4 1-1-16,2-2 0 16,-2-1 0-16,2 4 1 0,2 0 0 15,-4 4 0-15,-1-2-1 16,3 2 0-16,0 1 0 15,0 0 1-15,2-1 0 0,7-1-1 16,-3-1 1-16,2-1-1 16,0-1 0-16,0-1 0 15,-1 0 1-15,-1 3-1 16,0-1 0-16,-6 1 1 0,0 0-1 15,-2 1 1-15,2-1-1 16,-3 0 2-16,3 0-2 16,0-2 0-16,0-2 0 15,0 1 0-15,-2 1 0 0,2-1 0 16,-4-1 0-16,2 3 0 15,-2-1 0-15,-5 2 0 16,-1 0 0-16,0-2 0 0,-3 1 0 16,1-1 0-16,-1-2 0 15,-1 2 0-15,-1-2 0 16,1 1 0-16,-1 2 0 15,-1 0 0-15,-3 1 0 0,-2 0 0 16,-4 5 0-16,1 1 0 16,-5 1 0-16,0-1 0 15,-3 2 0-15,1-1 0 0,0-5 0 16,2 1 0-16,-2-1 0 15,2-2 0-15,0-2 0 16,2-1 0-16,3-1 0 16,-3-1 0-16,0 1 0 0,2 0 0 15,0-2 0-15,0 3 0 16,2-1 0-16,1 1 0 15,-5 0 0-15,6 0 0 16,-2-1 0-16,2-2 0 0,-1 1 0 16,3-2 0-16,0 2 0 15,-1-3 0-15,1 2 0 16,-2-1 0-16,3 2 0 15,-1-1 0-15,4-1 0 0,1 1 0 16,4-1 0-16,-1 2 0 16,1-2 0-16,-1 2 0 15,5-3 0-15,0 3 0 0,0 2 0 16,-1-2 0-16,3 1 0 15,-2-1 0-15,2 1 0 16,2-2 0-16,-2 0 0 16,6 0 0-16,-2 1 0 0,2 1 0 15,0-1 0-15,0 0 0 16,0 2 0-16,2-1 0 15,-2 3 0-15,2-2 0 16,0 0 0-16,2 1 0 0,0-3 0 16,0-1 0-16,3 0 0 15,-3-2 0-15,4 2 0 16,-2-2 0-16,5 1 0 15,-5 1 0-15,2 2 0 0,2 0 0 16,1 1 0-16,1 2 0 16,1-1 0-16,-1-2 0 15,1 2 0-15,1 1 0 0,-2-3 0 16,1 1 0-16,-1 1 0 15,-1-1 0-15,-1-3 0 16,-2 3 0-16,5 0 0 16,-3 0 0-16,2-4 0 0,5 3 0 15,0-1 0-15,-1 1 0 16,5-1 0-16,0 0 0 15,-1 1 0-15,3-4 0 16,2 5 0-16,-2-3 0 0,1-2 0 16,3 0 0-16,4-3 0 15,2 0 0-15,0-2 0 16,3 2 0-16,3-2 0 15,-4 1 0-15,4 1 0 0,-3 2 0 16,-1 3 0-16,0-2 0 16,0 3 0-16,-2-2 0 15,0-1 0-15,2 3 0 0,-1-3 0 16,3-2 0-16,-4 0 0 15,4 0 0-15,0 0 0 16,-2 1 0-16,-1 1 0 16,-1-1 0-16,0 2 0 0,-6 1 0 15,2 2 0-15,-5-1 0 16,3 1 0-16,-2 0 0 15,0-1 0-15,-2 2 0 0,-1-2 0 16,1 1 0-16,-4 0 0 16,2 0 0-16,-7 0 0 15,1 2 0-15,-1-2 0 16,-2 0 0-16,1 1 0 0,-5 1 0 15,3-3 0-15,-3 2 0 16,-4 2 0-16,2-4 0 16,-4 2 0-16,2-2 0 15,-1 2 0-15,1 0 0 0,-2 2 0 16,2-1 0-16,-4 0 0 15,4 1 0-15,-4 1 0 16,0 0 0-16,0 0 0 16,-4 0 0-16,0-1 0 0,-2 0 0 15,-3-3 0-15,1 1 0 16,2-1 0-16,-2-1 0 15,-5-5 0-15,1 1 0 0,0 2 0 16,-5 0 0-16,-4 0 0 16,-1 2 0-16,-7-1 0 15,-6 3 0-15,0 0 0 16,-3 1 0-16,-1 0 0 0,-2-2 0 15,2-2 0-15,-1 1 0 16,1 2 0-16,-2-3 0 16,2 1 0-16,-5 0 0 15,1-1 0-15,-3 1 0 0,-7 3 0 16,-3-1 0-16,-4 1 0 15,-2 1 0-15,-4 1 0 16,-2 3 0-16,-1 0 0 16,-1 1 0-16,2 2 0 0,0-3 0 15,-1 3 0-15,-1 1 0 16,0-2 0-16,0 3 0 15,-5 2 0-15,-1-1 0 0,-3 6 0 16,-1 1 0-16,-3 3 0 16,-2 3 0-16,-1 3 0 15,-1 5 0-15,0 2 0 16,-2 5 0-16,0 3 0 0,0 3 0 15,-2 6 0-15,-2 3 0 16,0 3 0-16,0 5 0 16,-6 2 0-16,0 5 0 0,-2 1 0 15,-1 5 0-15,-1 3 0 16,-2 6 0-16,1 3 0 15,1-1 0-15,2 8 0 16,-1 2 0-16,5 5 0 0,0 2 0 16,-2 5 0-16,0 0 0 15,-5 1 0-15,-1 4 0 16,-2-1 0-16,1 5 0 15,-5-5 0-15,-3 0 0 0,2-1 0 16,5-2 0-16,-5-3 0 16,7-3 0-16,2-3 0 15,-3-7 0-15,7-5 0 0,-2-4 0 16,6-4 0-16,-3-9 0 15,5 0 0-15,-2-8-41 16,-6-13-48-16,-2-11 0 16,-11-19-8-16,-6-15-5 0</inkml:trace>
  <inkml:trace contextRef="#ctx0" brushRef="#br0" timeOffset="203960.3939">2168 12890 68 0,'-8'11'94'0,"-2"-7"-5"0,10-4-7 16,-13 7-2-16,13-7-2 15,0 0-69-15,0 0-7 16,0 0-1-16,5 7-3 0,-3-1 1 16,-2 2 0-16,0 3 1 15,0 5 0-15,-2 5 0 16,-5 4 1-16,-3 1 1 15,-4 0 0-15,3 2 0 0,-1-2 0 16,4-2-1-16,-1-5 1 16,3-2-2-16,2-6 0 15,4-2 0-15,4-3 0 16,2-2 0-16,3-1 0 0,1 1 0 15,0-1 0-15,3 0 0 16,3 2 0-16,1-1 0 16,1 2 0-16,1 1 0 0,-3-2 0 15,5-2 0-15,6 0 0 16,2-3 0-16,4 0 0 15,0-3 0-15,4-2 0 16,9-2 0-16,-1 1 0 0,5-1 0 16,-1-1 0-16,5 1 0 15,0 1 0-15,4 1 0 16,-2 0 0-16,4 1 0 15,0 2 0-15,2 0 0 0,0 1 0 16,6 0 0-16,-2-2 0 16,2 1 0-16,-2-1 0 15,0 1 0-15,3 0 0 16,-3 3 0-16,0 0 0 0,0 3 0 15,0 3 0-15,2-1 0 16,1 1 0-16,7-3 0 16,-1 1 0-16,5-1 0 0,-1-4 0 15,5 0 0-15,1-4 0 16,2-1 0-16,-2 2 0 15,2-1 0-15,-1 2 0 16,3 0 0-16,0 2 0 0,2 2 0 16,6 0 0-16,0 1 0 15,7-1 0-15,5 0 0 16,5-2 0-16,4 0 0 15,2-4 0-15,4-4 0 0,4 2 0 16,2-2 0-16,0 0 0 16,3 0 0-16,1 2 0 15,3-1 0-15,1 3 0 16,3 2 0-16,5-4 0 0,3 4 0 15,10-3 0-15,1 1 0 16,5-4 0-16,6 2 0 16,1-1 0-16,4-1 0 0,-3 3 0 15,3 0 0-15,2 2 0 16,-2 3 0-16,-3-1 0 15,7 1 0-15,-2-2 0 16,4 0 0-16,2-3 0 0,2-2 0 16,4-2 0-16,2-3 0 15,2 2 0-15,3-2 0 16,1 1 0-16,-1-1 0 15,28 1 0-15,-29 1 0 0,-1 2 0 16,1-1 0-16,0-1 0 16,1 2 0-16,-1-5 0 15,1 1 0-15,-26 3 0 0,28 1 0 16,-1-3 0-16,-4 4 0 15,1 3 0-15,-9 1 0 16,2 2 0-16,-6 2 0 16,-2-1 0-16,-5 2 0 0,1 0 0 15,-2 1 0-15,-1-2 0 16,1 1 0-16,-5-2 0 15,1 0 0-15,-3 2 0 0,1 0 0 16,-7 1 0-16,0 2 0 16,-6 2 0-16,-2 2 0 15,-2 0 0-15,-4-1 0 16,2 1 0-16,-5-1 0 0,3-1 0 15,-2-1 0-15,0-1 0 16,-3 1 0-16,1-1 0 16,-1 1 0-16,-3 1 0 15,1 2 0-15,-3 1 0 0,-1-1 0 16,-1 0 0-16,1 0 0 15,-4-2 0-15,3-1 0 16,-1-1 0-16,-2-2 0 16,-3 0 0-16,-3 1 0 0,-2 2 0 15,-2-1 0-15,-4-1 0 16,-5 4 0-16,-1-1 0 15,-3 1 0-15,-3-2 0 0,1-2 0 16,-3 0 0-16,-1-3 0 16,-2 0 0-16,-1 0 0 15,-3-1 0-15,-2 0 0 16,-4 0 0-16,-2 1 0 0,-3-1 0 15,-3 2 0-15,-2 1 0 16,-3 1 0-16,3 1 0 16,-3-1 0-16,1-4 0 15,0 4 0-15,-5-2 0 0,2-2 0 16,-5 0 0-16,1 0 0 15,-4 0 0-15,-2 0 0 16,1-1 0-16,-3-1 0 16,-4 2 0-16,2 0 0 0,-4 3 0 15,-1 1 0-15,1-1 0 16,0 0 0-16,-2-1 0 15,0-1 0-15,0-1 0 0,-3 1 0 16,-3-1 0-16,2-4 0 16,-3 1 0-16,-1 0 0 15,-1 2 0-15,-1-1 0 16,-1 0 0-16,1 0 0 0,-1 2 0 15,-1 0 0-15,-3 0 0 16,-2-2 0-16,1 1 0 16,-3 1 0-16,0 0 0 0,-2 0 0 15,0 0 0-15,-2 0 0 16,-2 0 0-16,2 0 0 15,-4 0 0-15,-4 0 0 16,-4 0 0-16,-5 0 0 0,-1 0 0 16,-7 0 0-16,0 0 0 15,-8 0 0-15,9-3 0 16,-9 3 0-16,0 0 0 15,0 0 0-15,0 0 0 0,0 0 0 16,0 0 0-16,0 3 0 16,0-3 0-16,0 0 0 15,0 0 0-15,22 12-63 16,-22-12-30-16,0-11 0 0,-12-15-6 15,-3-10-5-15</inkml:trace>
  <inkml:trace contextRef="#ctx0" brushRef="#br0" timeOffset="206560.6539">22854 3838 44 0,'-10'-18'84'0,"-7"1"-1"15,5 2-4-15,-5 1 0 0,-1 2-2 16,-1 5-61-16,3-4-6 15,-3 4 0-15,2 0-1 16,-1 3-1-16,1 0-1 16,-1 1-2-16,-5 3-5 0,0 5 0 15,-4 9 0-15,2 4 0 16,1 8 0-16,-3 2 0 15,2 9 0-15,2 12 0 16,3 3 0-16,3 6 0 0,3 7 0 16,1 4 0-16,9 5 0 15,2-1 0-15,4-2 0 16,15-7 0-16,7-9 0 0,9-14 0 15,13-11 0-15,6-18 0 16,8-16 0-16,6-16 0 16,2-19 0-16,0-9 0 15,-4-14 0-15,-4-2 0 0,-8-9 0 16,-9-4 0-16,-6 3 0 15,-10-4 0-15,-6 2 0 16,-11-1 0-16,-8 6 0 16,-2 3 0-16,-10 8 0 0,-4 9 0 15,-9 9 0-15,-4 11 0 16,-4 10 0-16,0 11 0 15,-4 6 0-15,2 4 0 16,0 10 0-16,0 2 0 0,6 4 0 16,2 3 0-16,4 5 0 15,3-1 0-15,5 2 0 16,9 1-76-16,-2-9-12 0,6-6-1 15,0-11-7-15,0 0-4 16</inkml:trace>
  <inkml:trace contextRef="#ctx0" brushRef="#br0" timeOffset="206927.6907">22910 3088 11 0,'0'0'102'16,"0"0"-5"-16,0-9-5 15,-4 14-3-15,-7 5-4 16,1 4-50-16,-2 5-35 0,-1 14 0 16,5 12 0-16,-2 13 0 15,-1 7 0-15,-1 13 0 16,2 7 0-16,-5 10 0 15,3 8 0-15,-5 0 0 0,1 0 0 16,-3 1 0-16,3 7 0 16,-3-2 0-16,2 7 0 15,3-7 0-15,-1-2 0 0,1 2 0 16,4-6 0-16,-3-8 0 15,3-9 0-15,0-11 0 16,-1-9 0-16,-1-11 0 16,-1-12 0-16,5-12 0 0,-4-6-17 15,1-20-69-15,1-6-3 16,0-21-2-16,4-11-7 15,-7-17-3-15</inkml:trace>
  <inkml:trace contextRef="#ctx0" brushRef="#br0" timeOffset="207569.7549">22749 2446 59 0,'14'3'105'0,"-6"-3"-9"16,7 6-7-16,-7-3 0 16,-8-3-16-16,4 22-73 15,-4-15 0-15,0 4 0 0,0 6 0 16,-8 2 0-16,0 6 0 15,-5 6 0-15,-1 4 0 16,-5 4 0-16,-8-1 0 16,5-2 0-16,-1-8 0 0,0-2 0 15,7-8 0-15,3-7 0 16,7-8 0-16,6-9 0 15,10-11 0-15,11-12 0 16,6-5 0-16,2-3 0 0,2-4 0 16,4 1 0-16,-2 5 0 15,-4 5 0-15,-6 5 0 16,-9 7 0-16,1 6 0 15,-9 8 0-15,0 4 0 0,0 6 0 16,0 4 0-16,3 12 0 16,1 9 0-16,5 10 0 15,-3 7 0-15,5 8 0 0,3 7 0 16,-1 4-16-16,4-5-74 15,1-8-2-15,-7-17-7 16,4-7-5-16,-15-21-5 16</inkml:trace>
  <inkml:trace contextRef="#ctx0" brushRef="#br0" timeOffset="208602.8581">23193 4605 93 0,'6'-2'101'0,"5"2"-8"16,-11 0-5-16,10 0-2 16,-10 0-36-16,0 0-50 0,0 0 0 15,0 0 0-15,0 0 0 16,0 0 0-16,0 0 0 15,0 7 0-15,0 5 0 16,0 8 0-16,0 4 0 0,-6 9 0 16,0 5 0-16,-3 2 0 15,1 4 0-15,0-5 0 16,-1-1 0-16,1-5 0 0,2-5 0 15,0-3 0-15,2-6 0 16,0 2 0-16,1-5 0 16,-1-2 0-16,0-1 0 15,0 2 0-15,0-5 0 0,0-2 0 16,4-8 0-16,-6 1 0 15,4-10 0-15,2-9 0 16,6-9 0-16,6-6 0 16,5-6 0-16,3-2 0 0,9-4 0 15,6 2 0-15,1 5 0 16,7 1 0-16,-2 5 0 15,5 3 0-15,-5 5 0 16,0 3 0-16,-3 3 0 0,-1 6 0 16,-10 1 0-16,0 9 0 15,8 4-78-15,-25 0-12 16,-8 5-2-16,-4-3-4 0,-6 3-3 15</inkml:trace>
  <inkml:trace contextRef="#ctx0" brushRef="#br0" timeOffset="209042.9022">23646 4698 0 0,'16'13'101'16,"-5"1"-1"-16,3-1-8 16,-4-1-1-16,7-2-4 0,-5-7-47 15,21 1-40-15,-12-4 0 16,10-2 0-16,2-7 0 15,2-2 0-15,1-6 0 0,-3-4 0 16,-4-1 0-16,-5-5 0 16,-5 2 0-16,-11 1 0 15,-2 3 0-15,-6-1 0 16,-8 2 0-16,-4 3 0 0,-7 3 0 15,-2 5 0-15,-5 4 0 16,-1 4 0-16,-4 7 0 16,-2 6 0-16,2 9 0 15,0 4 0-15,0 5 0 0,2 0 0 16,4 6 0-16,2 1 0 15,7 1 0-15,3 4 0 16,5-2 0-16,4 5 0 0,4 0 0 16,0 1 0-16,10-8 0 15,7-4 0-15,7-7 0 16,10-9 0-16,7-12 0 15,-4-10-79-15,21-12-10 0,2-11-3 16,2-7-5-16,-4-11-3 16</inkml:trace>
  <inkml:trace contextRef="#ctx0" brushRef="#br0" timeOffset="209504.9484">24402 4583 5 0,'13'-18'105'0,"-9"0"-2"16,-2 8-8-16,-4 2-3 15,-11 5-3-15,-7 3-67 0,1 2-22 16,-8 5 0-16,3 5 0 15,-7 7 0-15,4 5 0 16,-2 6 0-16,2 2 0 0,10 1 0 16,-1 2 0-16,9 1 0 15,1-3 0-15,6-3 0 16,2-4 0-16,6-9 0 15,3-8 0-15,5-9 0 0,7-13 0 16,1-12 0-16,7-13 0 16,4-7 0-16,1-4 0 15,-1-1 0-15,0 2 0 16,-6 7 0-16,-5 7 0 0,-3 12 0 15,-9 10 0-15,-1 9 0 16,-5 11 0-16,-4 11 0 16,0 9 0-16,0 7 0 15,0 9 0-15,0 7 0 0,0 8 0 16,-7 5 0-16,1 2 0 15,-6 5 0-15,-3 3 0 16,-5 2 0-16,-9 3 0 0,-11 3 0 16,-3 0 0-16,-13 4 0 15,-4-4 0-15,-8-3 0 16,-2-6 0-16,-3-7 0 15,1-7 0-15,2-19 0 0,2-16-68 16,22-22-25-16,9-19-1 16,20-19-4-16,9-24-3 15</inkml:trace>
  <inkml:trace contextRef="#ctx0" brushRef="#br0" timeOffset="209941.9921">25006 3825 80 0,'-8'10'97'16,"-3"-2"-5"-16,5 0-5 0,-2-2 0 15,8-6-19-15,-8 4-68 16,8-4 0-16,0 0 0 16,14-1 0-16,9-7 0 0,12 2 0 15,13-5 0-15,11 5 0 16,14-4 0-16,9 4 0 15,3 2 0-15,2 0 0 16,-2 4 0-16,-7 2 0 0,-5 1 0 16,-9 0 0-16,-10-2 0 15,-9 2 0-15,-4 0-78 16,-18-3-14-16,-8 2-2 15,-15-2-4-15,-15 4-3 0</inkml:trace>
  <inkml:trace contextRef="#ctx0" brushRef="#br0" timeOffset="210201.018">24983 4181 101 0,'-27'29'103'0,"11"-4"-7"16,3-7-4-16,7-5-3 15,6-5-59-15,6-2-30 16,11-3 0-16,16-1 0 0,10 0 0 16,13-2 0-16,10 0 0 15,9-2 0-15,5-4 0 16,3 1 0-16,0-3 0 15,-3 8 0-15,1-4-36 16,-17 1-56-16,-4 4-3 0,-17-1-5 16,-7 7-5-16</inkml:trace>
  <inkml:trace contextRef="#ctx0" brushRef="#br0" timeOffset="217792.7771">26612 3328 63 0,'8'-17'92'0,"-3"0"-3"16,1 0-3-16,-6 2-3 15,0 3 0-15,-2 3-68 16,0-1-15-16,2 1 0 0,0 9 0 15,6-8 0-15,4 10 0 16,7 7 0-16,3 8 0 16,5 9 0-16,4 10 0 15,4 6 0-15,0 12 0 0,0 9 0 16,-2 13 0-16,2 6 0 15,-2 7 0-15,0 5 0 16,-2 4 0-16,2 4 0 16,0 1 0-16,2-4 0 0,-4-10 0 15,0-1 0-15,-6-11 0 16,0-12 0-16,-3-6 0 15,-5-14 0-15,-1-17-10 0,-3-7-79 16,-11-21-4-16,2-6-2 16,-6-29-6-16,-5-14 0 15</inkml:trace>
  <inkml:trace contextRef="#ctx0" brushRef="#br0" timeOffset="218096.8075">27123 3195 10 0,'10'-29'101'0,"-2"7"1"16,-2 8-10-16,-1 5-1 16,-5 9-4-16,0 0-59 0,-2 11-28 15,-11 8 0-15,-1 8 0 16,-3 6 0-16,-8 11 0 15,-4 8 0-15,-6 12 0 0,-2 5 0 16,-4 8 0-16,-3 6 0 16,1 6 0-16,-3 7 0 15,1 6 0-15,-7 5 0 16,-1 7 0-16,-5-3 0 0,2 2 0 15,2-9 0-15,4-6 0 16,5-20 0-16,14-21-55 16,17-16-36-16,14-41-1 15,4-10-5-15,18-38-5 0</inkml:trace>
  <inkml:trace contextRef="#ctx0" brushRef="#br0" timeOffset="218757.8736">28111 3340 96 0,'0'0'100'15,"2"-12"-9"1,-2 12-2-16,6-11-4 0,-6 11-35 15,0 0-50-15,0 0 0 16,0 0 0-16,6 12 0 0,3 5 0 16,-1 10 0-16,0 12 0 15,2 3 0-15,1 8 0 16,-1 9 0-16,-2 8 0 15,1 3 0-15,-7 5 0 0,2-3 0 16,-2-5 0-16,2-5 0 16,4-5 0-16,5-8 0 15,5-13 0-15,7-18 0 0,8-18 0 16,15-14 0-16,8-21 0 15,10-13 0-15,4-15 0 16,8-12 0-16,-1-9 0 16,-1 1 0-16,1-3 0 0,-11 5 0 15,-6 13 0-15,-8 7 0 16,-9 9 0-16,-8 12 0 15,-6 7 0-15,-8 10 0 0,-9 7 0 16,1 10 0-16,-9-4 0 16,0-1-8-16,-4 11-82 15,-8-6-2-15,-7 0-4 16,-3-4-5-16,-1 0 0 0</inkml:trace>
  <inkml:trace contextRef="#ctx0" brushRef="#br0" timeOffset="219099.9078">28621 2996 6 0,'-10'9'100'0,"4"5"-3"15,4 2-4-15,4-6-4 16,-2 8-3-16,4-3-46 15,0 3-40-15,0 9 0 0,0 9 0 16,0 10 0-16,-1 4 0 16,-3 14 0-16,-5 1 0 15,-5 8 0 1,-9 12 0-16,-5 5 0 0,-3 7 0 0,-6 5 0 15,-2 9 0-15,-1 5 0 16,1 4 0-16,4 2 0 16,2-4 0-16,5 0 0 15,5-15 0-15,2-5 0 0,5-11 0 16,8-13 0-16,-2-13 0 15,4-9 0-15,0-18 0 16,-5-9-38-16,11-4-54 16,-4-21-3-16,9-7-4 0,-9-20-6 15</inkml:trace>
  <inkml:trace contextRef="#ctx0" brushRef="#br0" timeOffset="219875.9853">29095 4431 93 0,'8'9'103'15,"0"-3"-7"-15,3 1-3 16,-3-1-4-16,-2 1-52 15,-2-20-37-15,4 22 0 0,3 3 0 16,1 5 0-16,5 7 0 16,-3 9 0-16,5 6 0 15,-3 12 0-15,-3 1 0 16,-7 8 0-16,-6 4 0 15,-8 3 0-15,-9-3 0 0,-6-2 0 16,-6-7 0-16,-4-12 0 16,4-3 0-16,1-15 0 15,1-8 0-15,8-17 0 0,9-14 0 16,8-20 0-16,14-10 0 15,13-11 0-15,10-6 0 16,8-2 0-16,9 0 0 0,6 11 0 16,6 2 0-16,-4 15 0 15,-2 8 0-15,2 11 0 16,-11 3 0-16,7 10 0 15,-6-1-63-15,-7-2-29 0,-3 6 0 16,-14-1-8-16,-5 2-2 16</inkml:trace>
  <inkml:trace contextRef="#ctx0" brushRef="#br0" timeOffset="220276.0254">29717 4773 17 0,'0'28'107'16,"0"-4"-4"-16,8 1-7 0,-4-4-5 15,11-6-1-15,-3 9-83 16,11-15-7-16,4-3 0 15,6-4 0-15,6-2 0 16,7-12 0-16,-3-4 0 0,3-6 0 16,-5-9 0-16,-8-4 0 15,-4-4 0-15,-6 2 0 16,-13 1 0-16,-6 0 0 15,-4 4 0-15,-10 4 0 0,-9 8 0 16,-6 6 0-16,-6 9 0 16,-6 5 0-16,-4 5 0 15,2 11 0-15,-3 8 0 16,3 5 0-16,0 2 0 0,6 9 0 15,2 1 0-15,10 3 0 16,0 2 0-16,5 1 0 16,5 0 0-16,5 0 0 0,6-1 0 15,0-4 0-15,13-5 0 16,7-5 0-16,9-8 0 15,15-7 0-15,13-12-30 16,1-12-61-16,6-13-3 0,3-14-6 16,5-4-6-16</inkml:trace>
  <inkml:trace contextRef="#ctx0" brushRef="#br0" timeOffset="220750.0728">30730 4628 77 0,'23'-23'107'0,"-5"3"-8"16,-10 1-7-16,-8 4-1 0,-4 0-46 15,-14-21-45-15,-3 28 0 16,-6 1 0-16,-2 7 0 16,-2 7 0-16,-2 11 0 0,0 7 0 15,0 9 0-15,2 7 0 16,0 3 0-16,6 4 0 15,4 0 0-15,5-3 0 16,4-4 0-16,7-9 0 0,5-14 0 16,11-14 0-16,7-11 0 15,11-18 0-15,6-10 0 16,5-8 0-16,1-7 0 15,-2 2 0-15,3 4 0 0,-7 8 0 16,-6 7 0-16,-7 12 0 16,-5 9 0-16,-3 8 0 15,-1 9 0-15,-1 10 0 16,1 10 0-16,1 7 0 0,1 8 0 15,-1 4 0-15,1 8 0 16,-9 7 0-16,-2 4 0 16,-4-1 0-16,-8 2 0 0,-11 6 0 15,-10 4 0-15,-10 4 0 16,-11 2 0-16,-6 5 0 15,-12 0 0-15,-6 2 0 16,-11 4 0-16,-8-14 0 0,-2-7-60 16,2-13-35-16,0-26-2 15,8-22-6-15,0-29-3 16</inkml:trace>
  <inkml:trace contextRef="#ctx0" brushRef="#br0" timeOffset="221474.1452">28572 2086 1 0,'18'15'103'16,"-9"-4"-3"-16,1 1-7 15,-6-1-3-15,0-5-5 0,-4-6-46 16,19 17-39-16,-19-7 0 15,0 1 0-15,0 4 0 16,-2-3 0-16,-7 5 0 0,-5 5 0 16,-3 3 0-16,-9 6 0 15,-5 4 0-15,-5 5 0 16,-1 0 0-16,-2 3 0 15,2 7 0-15,6-14 0 0,2-9 0 16,8-4 0-16,9-8 0 16,12-15 0-16,0 0 0 15,14-20 0-15,13-15 0 16,4-4 0-16,10 0 0 0,3-8 0 15,1 3 0-15,1 1 0 16,-3 1 0-16,-4 10 0 16,-5 8 0-16,-6 7 0 0,-3 5 0 15,-4 6 0-15,-2-2 0 16,-5 10 0-16,3 7 0 15,-3 10 0-15,1 3 0 16,-3 12 0-16,4 10 0 0,-1 8 0 16,-3 7 0-16,9 10 0 15,2 4-30-15,-5-8-59 16,1-1-3-16,-11-21-6 15,-2-8-8-15</inkml:trace>
  <inkml:trace contextRef="#ctx0" brushRef="#br0" timeOffset="222377.2355">21973 2259 0 0,'23'-3'97'0,"-6"4"3"15,-3-1-7-15,-5-1-5 16,-1 1-2-16,-8 0-39 15,16 1-47-15,-16-1 0 16,0 0 0-16,0 0 0 0,0 0 0 16,0 0 0-16,9 13 0 15,-5-4 0-15,0 8 0 16,0 10 0-16,-2 8 0 15,0 12 0-15,-2 7 0 0,0 11 0 16,0 6 0-16,-2 10 0 16,0 9 0-16,-2 5 0 15,-4 9 0-15,1 5 0 16,-1 6 0-16,-4 8 0 0,-3 3 0 15,-3 7 0-15,-1-1 0 16,0 6 0-16,3 2 0 16,1-4 0-16,7 2 0 0,0-1 0 15,2-3 0-15,2-3 0 16,-1 0 0-16,3-10 0 15,0-4 0-15,-4-4 0 16,-4-10 0-16,1-7 0 0,-5-5 0 16,2-4 0-16,1-9 0 15,-3-6 0-15,3-11 0 16,1-9 0-16,4-8 0 0,2-16 0 15,4-28-39-15,16-16-52 16,-5-31-2-16,3-21-6 16,-4-26-6-16</inkml:trace>
  <inkml:trace contextRef="#ctx0" brushRef="#br0" timeOffset="223709.3687">22141 2071 29 0,'8'17'102'0,"-2"-6"-3"0,5-1-8 16,-7-4-4-16,10-6-1 15,-5 24-69-15,13-24-17 16,3-2 0-16,12-1 0 16,9 4 0-16,10-1 0 0,12 0 0 15,6 0 0-15,11-4 0 16,4 4 0-16,8-3 0 15,2 1 0-15,9-8 0 16,3 2 0-16,7-10 0 0,6 12 0 16,6-1 0-16,7-5 0 15,3 2 0-15,7 1 0 16,0 4 0-16,6 1 0 0,0 5 0 15,0-3 0-15,4 2 0 16,0-4 0-16,4 3 0 16,3-1 0-16,5-3 0 15,-3 0 0-15,3-3 0 16,3 2 0-16,-1-4 0 0,-1 1 0 15,-1 0 0-15,3 1 0 16,-9 1 0-16,0 3 0 16,1 4 0-16,-9-2 0 0,0 6 0 15,-6 6 0-15,-3-4 0 16,-3 0 0-16,0 2 0 15,-3-3 0-15,-1-1 0 16,-3-4 0-16,-4 0 0 0,-3 0 0 16,-3 3 0-16,0 0 0 15,-4 0 0-15,-4-3 0 16,-7 0 0-16,1 0 0 0,-5 3 0 15,1-3 0-15,-7-4 0 16,-4-4 0-16,2-2 0 16,-4 5 0-16,-1 2 0 15,-6-2 0-15,-1 1 0 0,-6 0 0 16,-7 4 0-16,-8 2 0 15,-4 8 0-15,-6-4 0 16,-2 1 0-16,-2 5 0 16,1-9 0-16,1 7 0 0,2-8 0 15,0 1 0-15,2-2 0 16,-3-1 0-16,1-3 0 15,-2-3 0-15,-9 7 0 16,1-1 0-16,-7 1 0 0,3-1 0 16,-3 0 0-16,-2 3 0 15,0-3 0-15,3 3 0 16,-5-1 0-16,2 0 0 15,-2-2 0-15,-4 2 0 0,0 1 0 16,-4-1 0-16,0 1 0 16,-4-2 0-16,-1 0 0 15,1 6 0-15,-2 0 0 0,-3 0 0 16,3 1 0-16,0 5 0 15,-5 2 0-15,3 0 0 16,-1-2 0-16,-5 0 0 16,1 3 0-16,-1 3 0 0,-3 3 0 15,-4 6 0-15,0 3 0 16,-1 7 0-16,-1 7 0 15,-4 13 0-15,0 1 0 16,0 8 0-16,0 4 0 0,0 9 0 16,-4 3 0-16,-1 3 0 15,-3 9 0-15,4 5 0 16,-10 9 0-16,1 7 0 0,-1 5 0 15,-3 4 0-15,1 4 0 16,-3 3 0-16,5 2 0 16,-5 1 0-16,4-2 0 15,1 5 0-15,-1 6 0 0,5 2 0 16,-2 2 0-16,1 4 0 15,3 0 0-15,-4 4 0 16,6-5 0-16,-3-8 0 16,-1-6 0-16,2-10 0 0,-3-8 0 15,3-9 0-15,0-9 0 16,2-9 0-16,-3-9 0 15,5-5 0-15,-4-17 0 16,-11-2-50-16,9-7-40 0,-11-23-2 16,-10-7-8-16,-14-22-5 15</inkml:trace>
  <inkml:trace contextRef="#ctx0" brushRef="#br0" timeOffset="224858.4836">21880 6091 46 0,'21'8'82'0,"-2"1"-5"15,-11-4-2-15,0 3-5 16,-8-8 2-16,15 9-65 0,-9-2-2 15,8-5 5-15,5 2 4 16,8 0 1-16,6 0 2 16,10 1-1-16,7-2-11 0,12 1-5 15,6 0 0-15,9 1 0 16,3-2 0-16,9 3 0 15,10 1 0-15,5-2 0 16,7 2 0-16,7 0 0 0,6 0 0 16,9-2 0-16,7-2 0 15,11-2 0-15,2 0 0 16,12-1 0-16,5-3 0 15,10 3 0-15,0 0 0 0,12 2 0 16,0 2 0-16,4 0 0 16,5-1 0-16,-1 1 0 15,3-4 0-15,4 2 0 16,4-4 0-16,1-3 0 0,6-1 0 15,1 0 0-15,0 5 0 16,0 0 0-16,-2 2 0 16,-2 0 0-16,-4 2 0 0,-2 4 0 15,-7-1 0-15,-1 1 0 16,-5-3 0-16,-4 1 0 15,0-3 0-15,-8 0 0 16,-4-1 0-16,-6 2 0 0,-5-1 0 16,-7 1 0-16,-5-3 0 15,-6 3 0-15,-9 2 0 16,-1-5 0-16,-9 1 0 15,-4-2 0-15,-2-4 0 0,-8-1 0 16,-8 1 0-16,-7 0 0 16,-8-1 0-16,-8 3 0 15,-8-3 0-15,-5 5 0 0,-8 0 0 16,-8 2 0-16,0-2 0 15,-8-2 0-15,1-1 0 16,-7 2 0-16,-5 0 0 16,-4-1 0-16,-4 0 0 0,-8 2 0 15,-7-2 0-15,-1 3 0 16,-15 0 0-16,10 0 0 15,-10 0 0-15,0 0 0 16,0 0 0-16,6 0 0 0,-6 0 0 16,0 0 0-16,0 0 0 15,0 0 0-15,0 5 0 16,0-5-76-16,-6 7-16 0,-10-7-2 15,-5-3-8-15,-18-11-4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cm"/>
          <inkml:channel name="T" type="integer" max="2.14748E9" units="dev"/>
        </inkml:traceFormat>
        <inkml:channelProperties>
          <inkml:channelProperty channel="X" name="resolution" value="684.58545" units="1/cm"/>
          <inkml:channelProperty channel="Y" name="resolution" value="1213.09827" units="1/cm"/>
          <inkml:channelProperty channel="F" name="resolution" value="1.41944" units="1/cm"/>
          <inkml:channelProperty channel="T" name="resolution" value="1" units="1/dev"/>
        </inkml:channelProperties>
      </inkml:inkSource>
      <inkml:timestamp xml:id="ts0" timeString="2017-03-23T20:03:44.6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2181 1290 20 0,'6'0'89'0,"2"0"-1"0,-8 0-3 16,15 4-7-16,-15-4 0 15,8 2-52-15,-8-2-23 16,6 12-6-16,-2-5 2 0,-2 2 0 15,0-3 1-15,9 24-1 16,-13 3 3-16,2-1 2 16,-4 10-3-16,-3 11 3 15,-1 5 0-15,-2 7-1 16,-5-4 2-16,5-1-1 0,-4 1-1 15,3-5-2-15,1-10 1 16,4-6-5-16,-3-8-10 16,7-17-47-16,2-5-21 0,0-17-2 15,0-15-6-15,-2-15-3 16</inkml:trace>
  <inkml:trace contextRef="#ctx0" brushRef="#br0" timeOffset="283.0282">1935 1375 61 0,'-13'-20'93'0,"1"2"-5"16,0 2-5-16,3-3-5 15,-1 10-4-15,4-2-72 16,4 3-4-16,2 8 1 0,0 0-1 15,8-7 2-15,4 6 0 16,7 1 1-16,-2 1 2 16,9-1 0-16,1 0-1 15,4 1 0-15,4 2 0 0,3 0-3 16,-1 1-2-1,0 3-5-15,2-2-6 0,3-1-15 16,-3 3-33-16,-4-2-16 16,0 1-8-16,-8 0 1 0,-4 4-4 15</inkml:trace>
  <inkml:trace contextRef="#ctx0" brushRef="#br0" timeOffset="533.0533">1850 1859 57 0,'-16'36'92'15,"1"-14"-5"-15,11 0-4 0,-2-9 0 16,4-2-1-16,2-11-68 16,4 8-6-16,12-4-3 15,9-3-5-15,10 3 0 0,2-4 0 16,11-2 0-16,2 1 0 15,3-1 0-15,3-2 0 16,0-7 0-16,4 2-30 16,2-8-54-16,-6-9-2 0,0-3-3 15,-13-10-7-15,0 5 0 16</inkml:trace>
  <inkml:trace contextRef="#ctx0" brushRef="#br0" timeOffset="957.0957">2613 1558 51 0,'23'4'103'0,"-3"1"-8"16,-9 1-7-16,-1-2-3 0,-6 2-3 15,0 4-75-15,-4 16-7 16,0-5 0-16,0 6 0 15,0 5 0-15,-2 5-3 16,-4 4-4-16,0-1 2 0,0-4 3 16,-1-6 1-16,-1-5 3 15,-2-10-1-15,4-4 0 16,6-11-2-16,-3-11 0 0,3-13 2 15,13-6-2-15,1-9-1 16,5-4-1-16,4-1 1 16,-3-2 3-16,3 6 2 15,-13 21-2-15,-3 4 2 16,13-3 0-16,-9 1 2 0,5 12 2 15,-8 4-7-15,1 5 0 16,-5 9 0-16,4 10 0 16,0-2 0-16,-1 5 0 15,-1 13 0-15,-2 1 0 0,-4-1-11 16,-10 2-71-16,18-11-4 15,-2-15-3-15,4-9-7 16,1-20-3-16</inkml:trace>
  <inkml:trace contextRef="#ctx0" brushRef="#br0" timeOffset="1280.128">3245 1194 4 0,'38'-48'104'15,"-3"6"-5"-15,0-3-5 16,0 7-9-16,-8 9-5 15,-27 29-35-15,45-27-45 16,-26 22 0-16,-9 20 0 0,-3 5 0 16,-7 3 0-16,-5 3 0 15,14 6 0-15,-38 68 0 16,-13 14 0-16,1 21 0 15,-9 35 0-15,5-1 0 0,-3 0 0 16,7-9 0-16,6-22 0 16,4-11 0-16,2-12 0 15,4-18 0-15,4-28 0 16,11-16-5-16,2-28-78 0,6-40-3 15,8-27-1-15,-2-33-9 16,4-14-3-16</inkml:trace>
  <inkml:trace contextRef="#ctx0" brushRef="#br0" timeOffset="1483.1482">3018 1459 93 0,'4'-31'102'0,"-2"12"-8"0,6-1-8 16,3 10-1-16,7 0-34 15,3 8-51-15,-15 10 0 16,52 19-28-16,-21-11-57 0,1-2-3 16,1 0-3-16,-6 3-6 15,14-12-6-15</inkml:trace>
  <inkml:trace contextRef="#ctx0" brushRef="#br0" timeOffset="1831.183">3586 1468 95 0,'0'0'102'0,"9"-1"-6"16,-9 1-5-16,0 0-3 15,8 22-49-15,9 15-39 16,3-9 0-16,15 6 0 0,-6-20 0 16,6-1 0-16,7-10 0 15,-24-7 0-15,3-9 0 16,2 0 0-16,0-4 0 15,-5-4-3-15,-3 3 0 0,1-4 0 16,-8 3 4-16,-3 0 1 16,-5-3 4-16,0 11-6 15,-5-6 0-15,-7 2 0 16,-2 6 0-16,-3 17 0 0,-31 5 0 15,-7 21 0-15,-1 9 0 16,6 14 0-16,11 1 0 16,16 4 0-16,11 8 0 15,12-13 0-15,8-9 0 0,15 0 0 16,6-10 0-16,12-8 0 15,5-21-71-15,9-22-14 16,5-20-5-16,-33 5-8 16,2-2-2-16</inkml:trace>
  <inkml:trace contextRef="#ctx0" brushRef="#br0" timeOffset="2148.2147">4151 1491 95 0,'14'-22'100'16,"1"3"-6"-16,-3 4-8 15,1 3 0-15,9 12-36 16,-3 19-50-16,4 20 0 15,-11 15 0-15,-10-3 0 0,-10 7 0 16,-7 5 0-16,-7-1 0 16,-7-12 0-16,2-3 0 15,2-9 0-15,-2-13 0 16,11-8 0-16,1-17 0 0,11-11 0 15,6-17 0-15,13-16 0 16,9-6 0-16,-11 16 0 16,3 2 0-16,5-2 0 15,2 1 0-15,1 0 0 0,-1-4 0 16,6 1-57-16,-2 7-31 15,-2 1 0-15,-2 3-8 16,-3 2-6-16</inkml:trace>
  <inkml:trace contextRef="#ctx0" brushRef="#br0" timeOffset="2532.2532">4494 1394 23 0,'10'5'107'15,"-1"5"-6"-15,-5 14-6 16,0-4-2-16,10 6-1 0,5-4-92 16,10-5 0-16,-9-9 0 15,7-4 0-15,-12-4 0 16,3 0 0-16,1-4 0 15,4-6 0-15,-5-1 0 16,5-1 0-16,-6-6 0 0,-1 1 0 16,-1-2 0-16,-5-2 0 15,-4-3 0-15,-4 3 0 16,-2 2 0-16,0-3 0 0,-8-2 0 15,-2 10 0-15,-3 1 0 16,-7 9 0-16,-3 4 0 16,2-4 0-16,-33 29 0 15,5 19 0-15,5 13 0 0,11 20 0 16,11-4 0-16,11 16 0 15,11-6 0-15,13-29 0 16,7-1 0-16,7-5 0 16,4-15 0-16,11-13 0 0,-1-17-11 15,9-10-75-15,3-22-3 16,1-12-3-16,0-9-7 15,-32 19-3-15</inkml:trace>
  <inkml:trace contextRef="#ctx0" brushRef="#br0" timeOffset="2899.2898">5056 1558 58 0,'15'-23'99'16,"-5"-2"-7"-16,-2 11-6 15,-2-1-3-15,3 8 0 16,-5-1-73-16,-4 8-10 0,8 7 0 16,-8 21 0-16,-4 15 0 15,-8 11 0-15,-5 2 0 16,1 11 0-16,-1-9 0 15,0-2 0-15,3-28 0 16,8-1 0-16,0-15 0 0,6-12 0 16,0-16 0-16,8-17 0 15,8-10 0-15,-7 14 0 16,5-8 0-16,5 1 0 0,-1-4 0 15,3-2 0-15,2-1 0 16,2 8 0-16,-1-3 0 16,3 3 0-16,-2 4 0 15,2 10 0-15,-2-2 0 0,-3 10 0 16,1 4 0-16,16 14 0 15,-8 17 0-15,-14 36 0 16,-11 8 0-16,-6 6 0 16,-4-2 0-16,0-28-45 0,2 10-42 15,2-35-4-15,6-12-5 16,2-22-6-16</inkml:trace>
  <inkml:trace contextRef="#ctx0" brushRef="#br0" timeOffset="3150.315">5641 1375 104 0,'19'-25'103'16,"-1"3"-7"-16,-1-3-4 0,-3 2-3 16,-1 10-62-16,-5 0-27 15,-8 13 0-15,4-8 0 16,-4 14 0-16,-6 2 0 0,-4 9 0 15,14 5 0-15,-33 32 0 16,-10 4 0-16,3 7 0 16,1 16 0-16,8-4 0 15,9 3 0-15,22-12 0 0,12-34 0 16,18-12-4-16,11-14-85 15,5-16-1-15,8-15-4 16,-34-1-6-16,5 2-7 16</inkml:trace>
  <inkml:trace contextRef="#ctx0" brushRef="#br0" timeOffset="3594.3594">6011 1340 48 0,'0'-16'101'15,"0"7"-4"-15,0 9-5 16,-6 0-3-16,6 0-5 0,-6 14-84 15,6-14 0-15,4 51 0 16,2-2 0-16,11 3 0 16,-7-35 0-16,11 5 0 15,18 0 0-15,-12-14 0 16,4-4 0-16,0-4 0 15,0-5 0-15,-2-12 0 16,0-2 0-16,-2-3 0 0,-3-1 0 16,-3 3 0-16,-2-5 0 15,-7-10 0-15,-2 3 0 16,-10 6 0-16,0-2 0 0,-6 8 0 15,-4 5 0-15,-11 6 0 16,-6-3 0-16,0 12 0 16,-4 6 0-16,-14 27 0 15,-29 11 0-15,9 7 0 16,8 26 0-16,11 1 0 0,15-4 0 15,19 1 0-15,12-10 0 16,16-15 0-16,13-3 0 16,8-6 0-16,9-8 0 0,12-15 0 15,4 3-63-15,6-26-25 16,8-10-2-16,1-7-4 15,-3-4-2-15</inkml:trace>
  <inkml:trace contextRef="#ctx0" brushRef="#br0" timeOffset="3816.3816">7138 1600 82 0,'20'8'104'0,"1"1"-10"15,-6-3-9-15,-1 4-5 0,-12 0-28 16,0 7-109-16,-2-17-34 16,-14 13-2-16,1-7-6 15,-14 1-3-15</inkml:trace>
  <inkml:trace contextRef="#ctx0" brushRef="#br0" timeOffset="3954.3954">6977 1915 56 0,'18'27'100'15,"-3"1"-5"-15,-3-7-16 16,5-4-77-16,-1-1-2 0,-8-10-40 16,1 11-57-16,-9-17-7 15</inkml:trace>
  <inkml:trace contextRef="#ctx0" brushRef="#br0" timeOffset="7098.7098">9976 1264 62 0,'0'0'95'16,"12"3"-3"-16,-12-3-6 16,11 1-5-16,-11-1 0 15,8 8-67-15,-8-8-14 16,0 0 0-16,4 6 0 0,-4-6-2 15,0 0 1-15,-8 0 0 16,-3-4-1-16,-1 4 4 16,-4 4-3-16,-3-4 0 15,0 2 1-15,-1-1 4 0,-5 4-2 16,-2-4-2-16,0 7 0 15,-4 2 0-15,0-1 0 16,-4 3 0-16,0 0 0 0,-9 21 0 16,-28 3 0-16,8 6 0 15,4 2 0-15,15-5 0 16,5 8 0-16,11 2 0 15,7-4 0-15,13 1 0 16,1 0 0-16,8 1 0 0,10 0 0 16,7 2 0-16,6-7 0 15,6-6 0-15,6-5 0 16,2-9 0-16,8-6 0 0,-3-8 0 15,1-7 0-15,-1-12 0 16,-1-10 0-16,4-12 0 16,-1-7 0-16,-1-8 0 15,-2-2 0-15,1-3 0 0,-24 20 0 16,1-2 0-16,-4 0 0 15,1 0 0-15,-6-6 0 16,3 6 0-16,-7-5 0 16,-2 5 0-16,-2 4 0 0,-2-1 0 15,0-2 0-15,-6 7 0 16,0 0 0-16,-2 2 0 15,-3-7 0-15,-1 7 0 16,-3-1 0-16,5 16 0 0,-4-1-15 16,-1 7-27-16,9 4-38 15,-4 0-5-15,-1 3 0 16,1-3-8-16,2 0 0 15</inkml:trace>
  <inkml:trace contextRef="#ctx0" brushRef="#br0" timeOffset="7486.7486">9796 1013 73 0,'0'-13'96'15,"0"-2"-2"-15,0 15-8 16,0-16 3-16,0 0-16 15,0 16-73-15,0 0 0 0,0 0 0 16,-8 18 0-16,8-1 0 16,-4 4 0-16,2 8 0 15,-3-1 0-15,1 14 0 16,-14 11 0-16,7 53 0 15,-3 7 0-15,-3 5 0 0,-3 8 0 16,-5-2 0-16,-2-1 0 16,2-8 0-16,3-11 0 15,1-6 0-15,-2-4 0 0,4-1 0 16,1-10 0-16,3-6 0 15,-1-10 0-15,-1-7 0 16,3-19 0-16,-5-7 0 16,7-8 0-16,2-19-64 0,10-7-23 15,-9-19 1-15,11-14-7 16,5-20-5-16</inkml:trace>
  <inkml:trace contextRef="#ctx0" brushRef="#br0" timeOffset="8207.8207">9720 706 16 0,'0'-15'94'0,"0"0"-7"16,0 15 0-16,0-21-3 0,2-1-14 15,0 5-40-15,0-1-32 16,-2 18-4-16,0 0-7 15,0 0 0-15,0 0-6 16,0 0 3-16,0 0 13 16,0 0 0-16,0 0 1 15,0 0 2-15,0 0 4 0,0 0 0 16,-2 3 19-16,-33 29-5 15,22-16-3-15,-1 1-2 16,1 1-5-16,13-18 0 16,-18 11-4-16,-1 0-2 15,19-11-17-15,-12 14 2 0,-1 1 5 16,13-15 1-16,0 0 8 15,0 0 5-15,0 0 3 16,0 0 0-16,7-3 1 16,3-2-1-16,25-17 2 15,-21 13-2-15,3-2-9 16,2-2 0-16,-1 13 0 0,-1-1 0 15,-1 1 0-15,1-1 0 16,-1 1 0-16,-1 3 0 16,-1 9 0-16,1 1 0 15,-1 1 0-15,1 3 0 16,-3-1-61-16,-2 2-30 15,-10-18-2-15,19 20-7 0,-2-1-2 16</inkml:trace>
  <inkml:trace contextRef="#ctx0" brushRef="#br0" timeOffset="13149.3148">11632 2282 18 0,'8'-6'78'15,"-2"0"5"-15,-2 0-4 0,-4 6-3 16,0-8-1-16,-8 8-58 15,8 0-8-15,-8 9-1 16,2-1-1-16,1 4-1 16,-3 4-5-16,-2 5 0 0,-5 0-3 15,-1 5-5-15,-5 0-7 16,-8 6-21-16,-4 11-32 15,-10-1-10-15,-7 0-3 0,-6-3-3 16,0 5 0-16</inkml:trace>
  <inkml:trace contextRef="#ctx0" brushRef="#br0" timeOffset="13982.3981">12992 1437 55 0,'0'0'88'0,"4"-8"-2"0,4 8-4 16,1-2-6-16,1 2 1 15,4 13-74-15,21 10-2 16,1 1 0-16,-1 12-2 15,-4-5 0-15,-4 3 0 0,-3 3 5 16,-5-1 1-16,-15-9-1 16,-4-3 1-16,-10-5 2 15,-9 0 1-15,-8 5-1 16,-4 2-2-16,-4-4-5 0,-6 2 0 15,-3-1 0-15,3 3 0 16,0-2 0-16,2-1-9 16,3-7-14-16,9-14-49 0,9 5-13 15,5-7-3-15,13-5-5 16,0-19 0-16</inkml:trace>
  <inkml:trace contextRef="#ctx0" brushRef="#br0" timeOffset="14325.4324">13519 1271 69 0,'33'-34'89'0,"-10"13"-3"16,-3 7-5-16,-11-7-2 15,-3 7-2-15,-6 14-74 0,-4-6-4 16,-11 10 2-16,1 5 0 16,-7 6-2-16,-2 2 1 15,-3 10 1-15,7-5 1 16,-51 42 0-16,16-7 2 0,0 8-3 15,13 14 2-15,2-10 1 16,5-12 1-16,3-7 0 16,7-10-5-16,5 1 0 0,5-5 0 15,5-1 0-15,9-4 0 16,11 0 0-16,16-7 0 15,6-4 0-15,12-20-72 16,13 5-15-16,-4-4 1 0,8-10-10 16,-13-3-1-16</inkml:trace>
  <inkml:trace contextRef="#ctx0" brushRef="#br0" timeOffset="14598.4597">13562 1769 84 0,'-6'16'101'0,"-2"-6"-7"16,2 1-10-16,0-7 3 0,6-4-26 15,-9-1-61-15,9 1 0 16,11 0 0-16,5 4 0 15,9-1 0-15,4-3 0 16,6 0 0-16,8 0 0 0,-1 0 0 16,5 0 0-16,-3-1-57 15,-5-17-31-15,0 2 3 16,-8-3-7-16,-4 0-7 15</inkml:trace>
  <inkml:trace contextRef="#ctx0" brushRef="#br0" timeOffset="14881.488">13924 1466 87 0,'-10'-3'99'0,"-1"0"-7"16,-3 14-5-16,-9-1-2 15,3 19-24-15,-3 4-61 16,2 19 0-16,-4-20 0 15,1 12 0-15,-3 3 0 0,4-4 0 16,0 9 0-16,0 0 0 16,5 3 0-16,-1-3 0 15,7 0 0-15,4-2 0 16,6-2 0-16,4-6 0 0,8-10 0 15,9-4 0-15,5 1-48 16,11-23-41-16,9-6 1 16,-3-14-4-16,7-8-7 0,-11-13 4 15</inkml:trace>
  <inkml:trace contextRef="#ctx0" brushRef="#br0" timeOffset="15295.5294">14069 1920 5 0,'8'9'104'0,"-8"-2"-6"16,4 3-3-16,-4-10-5 15,8 15-2-15,-8-15-57 0,9 17-31 16,1-9 0-16,3 1 0 16,11-1 0-16,5-3 0 15,6-2 0-15,3-8 0 16,1-6 0-16,2-9 0 0,-4-6 0 15,-1-3 0-15,-10 0 0 16,-3 1-4-16,-8 3 2 16,-9 2 4-16,-8 4-1 0,-9 6 0 15,-5 5 1-15,-9 5-2 16,-6 3 0-16,-4-3 0 15,0 7 0-15,-7 8 0 16,3 2 0-16,0 8 0 0,0 7 0 16,-1 0 0-16,5 6 0 15,4 5 0-15,4-1 0 16,9-1 0-16,3 1 0 0,7-3 0 15,8-2 0-15,10 3 0 16,9-1 0-16,10-5 0 16,8-11 0-16,11-5 0 15,1-1-29-15,15-22-58 16,9-11-4-16,-3-21-6 0,0-9-2 15,-6-10-2-15</inkml:trace>
  <inkml:trace contextRef="#ctx0" brushRef="#br0" timeOffset="15680.5678">14910 1785 94 0,'19'1'103'15,"-5"3"-10"-15,-6-2-3 16,-8-2-3-16,-4 8-43 0,-18-8-44 16,-1 13 0-16,-6 7 0 15,-4-5 0-15,-6 5 0 16,1 6 0-16,-1-3 0 15,2 1 0-15,6 0 0 0,6-6 0 16,6-6 0-16,11-1 0 16,6 0 0-16,6-4 0 15,7-4 0-15,5-1 0 0,3 1 0 16,1-3 0-16,1 6 0 15,0-2 0-15,-3 1 0 16,-5-1 0-16,-7 5 0 16,-4 1 0-16,-2-3 0 15,-2 1 0-15,-10 3 0 0,-7 0 0 16,-4-2 0-16,-2 3 0 15,-6 3 0-15,0 1 0 16,0 4 0-16,0 1 0 0,5-7 0 16,5 4-5-16,4 3-81 15,13-12-2-15,8-10-3 16,13-12-4-16,12-16-6 15</inkml:trace>
  <inkml:trace contextRef="#ctx0" brushRef="#br0" timeOffset="16047.6046">15268 1529 89 0,'33'-22'100'16,"4"2"-4"-16,-10 3-6 0,4 2-4 15,-8 4-36-15,-1 0-50 16,-9 7 0-16,-3 4 0 15,-10 0 0-15,-10 25 0 16,-21 0 0-16,-6 16 0 0,-5 6 0 16,-1 3 0-16,-3 6 0 15,7 2 0-15,4-2 0 16,2 1 0-16,2 2 0 15,4 1 0-15,2-2 0 16,7-8 0-16,3-2 0 0,9-6 0 16,4-8 0-16,6-7 0 15,8-3 0-15,7-9 0 16,8-9 0-16,6 3 0 0,2-10 0 15,8-7 0-15,-3 3-73 16,5-26-15-16,1-2 1 16,-9-8-7-16,-4 2-4 15</inkml:trace>
  <inkml:trace contextRef="#ctx0" brushRef="#br0" timeOffset="16288.6287">15078 1687 75 0,'-36'5'96'15,"7"5"-2"-15,7-5-7 16,5 0-1-16,1-4-13 0,-22 0-73 16,38-1 0-16,5 0 0 15,13 0 0-15,11 4 0 16,8-4 0-16,15 0 0 0,6-1 0 15,12 2 0-15,3-1 0 16,-32-9-25-16,6 12-65 16,36-5-1-16,-8-9-4 15,-9-2-8-15,-39 4-4 16</inkml:trace>
  <inkml:trace contextRef="#ctx0" brushRef="#br0" timeOffset="27712.771">12895 2461 3 0,'0'0'74'16,"0"11"0"-16,0-11 2 15,-2 0-8-15,0-17-11 16,2 17-33-16,0 0-7 0,6 5-2 15,2 3-2-15,2 2-2 16,7 8-2-16,-1 0 4 16,7 2-4-16,2 1-3 15,0-6 2-15,4 2-4 0,4-5-1 16,0-5-1-16,8-2 0 15,-2-5 0-15,9-5 0 16,4-6-1-16,-3-3 0 0,9-5-3 16,0-2 2-16,4 1-2 15,0 2-1-15,0-1 4 16,0 1-3-16,-2 5 1 15,0 6-2-15,-6 1 4 0,0 4-3 16,-5 1 2-16,1-2 2 16,-1 5-5-16,1 2 4 15,2 3 0-15,-1 1 1 16,3 1 0-16,0 4 0 0,0 0 0 15,-3 4 0-15,-1-3 0 16,-5 5 1-16,-1 0-3 16,-5 3 0-16,0-6 1 0,1-5 0 15,-1-2 2-15,4-7-2 16,9-2 1-16,0-9 0 15,5-2-2-15,3-7 2 16,-2-1 0-16,4 2-2 0,-4 3-3 16,-4 7 2-16,-9 0 3 15,-1 4-4-15,-3 3 4 16,-4 0 0-16,1 7-2 15,-3 1 0-15,0 0 0 0,2-2 0 16,0 3 0-16,0-1 0 16,-1 1 0-16,-1 0 0 15,0 0 0-15,0 1-4 16,11 2-77-16,-24-5-4 0,-3 0-2 15,-19-7-5-15,-8-2-7 16</inkml:trace>
  <inkml:trace contextRef="#ctx0" brushRef="#br0" timeOffset="28698.8696">8918 2888 10 0,'8'-7'77'0,"-4"0"2"16,4 1-2-16,-8-1-7 15,0 7 0-15,27-12-52 0,-27 12-12 16,2 4-1-16,2 4 0 16,0 0 2-16,3 2-2 15,-1 4 4-15,4 3-1 0,1 3 2 16,1-5-1-16,4 5 0 15,3-6-1-15,4 2-3 16,4-7 0-16,4-3 0 16,2-3-3-1,2-3 0-15,4-4-2 0,3-8-1 0,9-10 3 16,1-4-1-16,6-5 1 15,2-6-1-15,4 1 0 16,0-1 1-16,-2 5 0 0,-2 3-2 16,-6 11 0-16,-1 7 0 15,-9 6 0-15,-3 6 0 16,-4 8 0-16,-2-3 0 15,-2 3 0-15,1 3 0 0,-1-1 0 16,2-2 0-16,-2 2 0 16,0-3 0-16,4 1 0 15,2 0 0-15,1-1 0 0,-3-3 0 16,4-1 0-16,1-4 0 15,3 0 0-15,1-5 0 16,3-1 0-16,-1-6 0 16,10 5-16-16,6 7-68 0,-13-2-2 15,3 2 0-15,-13 0-6 16,-3 6-5-16</inkml:trace>
  <inkml:trace contextRef="#ctx0" brushRef="#br0" timeOffset="42981.2976">7431 5057 33 0,'0'0'62'0,"-8"-9"1"16,8 9-2-16,-10-11-5 15,10 11-49-15,-9-6-2 16,9 6 5-16,0 0 5 0,0 0 4 15,-4 5 3-15,4 8 3 16,4 7 2-16,1 6-2 16,3 6-1-16,4 8-4 15,1 7-6-15,1 4-3 0,3 8-2 16,1 5-6-16,3 6-3 15,-2 8 0-15,-3 2 0 16,-1 7 0-16,-3 1 0 0,-2-3 0 16,1-5 0-16,-1-6 0 15,0-14 0-15,5-16 0 16,3-15 0-16,3-17 0 15,8-18 0-15,4-21 0 0,0-16 0 16,6-13 0-16,3-9 0 16,-5-6 0-16,0-4 0 15,-4 0 0-15,2 6 0 16,-2 8 0-16,-2 10 0 0,-6 9 0 15,0 9 0-15,-4 12 0 16,-3 11 0-16,1 10 0 16,-3 10 0-16,-3 16 0 15,-1 8 0-15,-1 9 0 0,-1 10 0 16,-4 4 0-16,2 0 0 15,-1-2 0-15,1-5 0 16,0-8 0-16,0-8 0 0,7-9 0 16,-1-13 0-16,5-13 0 15,6-21 0-15,6-19 0 16,14-16 0-16,-1-20 0 15,5-11 0-15,3-9 0 0,0-10 0 16,1 4 0-16,-3 4 0 16,-5 10 0-16,-5 8 0 15,-1 10 0-15,-6 7 0 16,2-4-49-16,7 29-42 0,-11-2 0 15,-2 17-8-15,-9 2-2 16</inkml:trace>
  <inkml:trace contextRef="#ctx0" brushRef="#br0" timeOffset="43600.3596">8750 5681 7 0,'-14'-7'86'0,"3"4"2"16,1-1-4-16,10 4-5 0,-8-8-1 15,8 8-46-15,-9-3-15 16,9 3-3-16,11 3-1 15,12-3 0-15,5 0-13 16,3-2 0-16,9-1 0 0,9 0 0 16,9-5 0-16,-2 1 0 15,4-6 0-15,-4 5 0 16,8-2-88-16,-17-9-1 15,-5 0-4-15,-11-8-6 0,-8 1-4 16</inkml:trace>
  <inkml:trace contextRef="#ctx0" brushRef="#br0" timeOffset="43894.389">9259 5214 20 0,'-5'-9'93'16,"-5"3"-3"-16,10 6-5 16,-12-4-4-16,1 4-3 0,1 23-43 15,-6-11-30-15,3 4-4 16,-5 10 0-16,-3 7-1 15,-4 9 1-15,-2 5 1 16,-4 6 1-16,0 7 2 0,0 0 2 16,2-3-3-16,2-1-4 15,3-5 0-15,5-4 0 16,2-3 0-16,11-6 0 0,2-7 0 15,4-5 0-15,6-4 0 16,11-5 0-16,6-9 0 16,10-8 0-16,8-9 0 15,15-20-51-15,6 1-35 0,-2-10-1 16,2-3-5-16,-6-8-7 15,-5 4 3-15</inkml:trace>
  <inkml:trace contextRef="#ctx0" brushRef="#br0" timeOffset="44296.4292">9403 5607 88 0,'-6'14'99'0,"0"-2"-5"0,0 3-7 16,2-4-2-16,4-1-27 16,0-1-58-16,6 2 0 15,12-4 0-15,5-4 0 16,4-3 0-16,6-3 0 0,0-9 0 15,2-6 0-15,-4-6 0 16,0-4-7-16,-6 2-2 16,-8 0 0-16,-5 0 3 15,-8 1 2-15,-4 4 3 0,-6 4 5 16,-4 6 2-16,-9 4 0 15,-4 7 2-15,-1 4-1 16,-3 10-2-16,-6 8-5 16,-1 10 0-16,1 3 0 0,-2 6 0 15,4 4 0-15,0 0 0 16,9-2 0-16,1 0 0 15,11-5 0-15,5-6 0 0,5-3 0 16,13-6 0-16,10-4 0 16,10-13 0-16,12-1 0 15,9-7-75-15,2-15-13 16,6-3-2-16,-4-12-6 0,-1-3-5 15</inkml:trace>
  <inkml:trace contextRef="#ctx0" brushRef="#br0" timeOffset="44633.4629">10021 5528 71 0,'13'-12'98'0,"-3"8"-8"15,-10 4-4-15,-6 0-3 16,-13 2-2-16,-5 9-79 16,-10 1-2-16,-1 6 0 0,0 2 0 15,-2 3 0-15,0-1 0 16,6 0 0-16,6-2 0 15,10-1 0-15,7-2 0 0,8-2 0 16,4-1 0-16,9-3-3 16,5 0-1-16,1 2 2 15,2 0 1-15,-1-4 0 16,-1 0 2-16,-3 1 1 0,-3 2 2 15,-5-1 0-15,-2 1-4 16,-6-3 0-16,-4 6 0 16,-8 0 0-16,-3 0 0 15,-3 3 0-15,-5-2 0 0,-2 4 0 16,-4-2 0-16,9 0 0 15,-3-6-3-15,10-12-72 16,7 2-11-16,4-10-3 16,8-15-5-16,7-15-6 0</inkml:trace>
  <inkml:trace contextRef="#ctx0" brushRef="#br0" timeOffset="44973.4969">10520 5110 77 0,'41'-12'102'0,"-8"6"-6"0,-10 2-8 15,-9 4 0-15,-10 7-28 16,-10 13-60-16,-10 3 0 16,-5 9 0-16,-6 6 0 15,-4 7 0-15,-4 7 0 0,-6 5 0 16,-1 3 0-16,1 6 0 15,2-3 0-15,3 0 0 16,3-2 0-16,9 4 0 16,3-3 0-16,13-4 0 0,6-4 0 15,2-11 0-15,10-5 0 16,4-11 0-16,7-7 0 15,4-11 0-15,2-9 0 0,4-8 0 16,0-10 0-16,6-6 0 16,2-9-4-16,-18-4-82 15,16-2-2-15,-6-4-2 16,-12 2-6-16,-11-1-6 0</inkml:trace>
  <inkml:trace contextRef="#ctx0" brushRef="#br0" timeOffset="45176.5172">10106 5545 3 0,'-18'13'106'16,"5"-1"-4"-16,13-2-6 0,0-10-4 16,17 3-2-16,7-7-68 15,14-5-22-15,9-3 0 16,11 1 0-16,8 0 0 15,2 6 0-15,15-2-54 0,-27-6-37 16,-8 0-1-16,-26-5-8 16,-13-4-5-16</inkml:trace>
  <inkml:trace contextRef="#ctx0" brushRef="#br0" timeOffset="45799.5795">7934 4197 80 0,'18'8'104'0,"-3"-7"-7"0,-5 3-6 15,-10-4-2-15,0 0-39 16,-2 12-50-16,-6 4 0 0,-9 4 0 16,1 9 0-16,-5 4 0 15,-4 8 0-15,-2 3 0 16,-2 0 0-16,2-2 0 15,3-7 0-15,1-4 0 0,6-7 0 16,5-5 0-16,6-13 0 16,6-6 0-16,6-18 0 15,8-11 0-15,7-5 0 0,8-12 0 16,0-2 0-16,6-3 0 15,0 3 0-15,-2 8 0 16,-2 6 0-16,0 8 0 16,-4 9 0-16,0 12 0 0,-2 6 0 15,0 14 0-15,4 9 0 16,0 6 0-16,6 16 0 15,-2 23-33-15,10-16-55 16,3-4-3-16,-7-7-4 0,2-12-8 16,-8-16 2-16</inkml:trace>
  <inkml:trace contextRef="#ctx0" brushRef="#br0" timeOffset="46368.6363">11470 4962 0 0,'25'20'106'0,"-2"-5"-7"0,0-2-3 16,4-5-5-16,-1-4-3 0,8-4-57 16,19 0-31-16,-3 0 0 15,12 1 0-15,19-1 0 16,5 1 0-16,12 1 0 15,1 1 0-15,0-1 0 0,-4 1 0 16,-8-3 0-16,-7 3 0 16,-11 8-54-16,-16-8-37 15,-9-1-1-15,-21-1-4 0,-15 2-5 16</inkml:trace>
  <inkml:trace contextRef="#ctx0" brushRef="#br0" timeOffset="46588.6584">11729 5340 90 0,'-39'23'98'0,"16"0"-3"0,10-6-6 16,13-4 1-16,15-7-41 15,16 0-49-15,12-2 0 16,19-2 0-16,13 1 0 15,14-1 0-15,6-2 0 0,10 2 0 16,7-9-55-16,-9-2-36 16,-4-3-4-16,-10-7-5 15,-8 2-7-15</inkml:trace>
  <inkml:trace contextRef="#ctx0" brushRef="#br0" timeOffset="47103.7098">13819 4985 0 0,'20'-7'100'0,"-11"-6"2"16,-9 0-9-16,-11-3-4 0,-9 3-5 15,-9 4-41-15,-6 7-43 16,-3 5 0-16,1 10 0 16,-2 9 0-16,2 7 0 15,-1 10 0-15,3 7 0 0,4 5 0 16,4 9 0-16,5-1 0 15,7 3 0 1,7-2 0-16,8 0 0 0,14-3 0 16,15-11 0-16,11-12 0 0,15-17 0 15,10-15 0-15,11-11 0 16,5-18 0-16,-1-14 0 15,-1-8 0-15,-11-8 0 0,-6-3 0 16,-14 3 0-16,-13 3 0 16,-13 0 0-16,-13 0 0 15,-9 4 0-15,-9 0 0 16,-13 2 0-16,-5 4 0 15,-4 5 0-15,-6-2 0 0,-3 13 0 16,3 4 0-16,2 9 0 16,0 8 0-16,6 6 0 15,0 1 0-15,10 8-17 0,1 6-70 16,-1-6-2-16,7 1-4 15,-9-9-4-15,9-5-4 16</inkml:trace>
  <inkml:trace contextRef="#ctx0" brushRef="#br0" timeOffset="47391.7386">13854 4559 84 0,'12'1'100'16,"1"8"-5"-16,-3 4-6 15,2 3-3-15,-7-1-29 16,-1 19-57-16,-2-5 0 0,2 7 0 15,-4 15 0-15,0 6 0 16,-8 7 0-16,-7 11 0 16,-3 9 0-16,-7 7 0 15,-4 8 0-15,-4 5 0 0,-2 5 0 16,1 2 0-16,1-2 0 15,0-6 0-15,6-12 0 16,3-11 0-16,5-15 0 0,7-16 0 16,1-17-64-16,11-32-27 15,4-14 0-15,5-25-7 16,3-16-1-16</inkml:trace>
  <inkml:trace contextRef="#ctx0" brushRef="#br0" timeOffset="47847.7843">13883 3993 96 0,'6'-13'101'15,"0"9"-6"-15,-6 4-7 16,6-5-1-16,-6 5-43 0,-26 2-44 16,21 7 0-16,1 8 0 15,-4 5 0-15,-4 8 0 16,-5 4 0-16,-4 6 0 15,-3 3 0-15,-5-1 0 0,2-4 0 16,0-6 0-16,4-1 0 16,5-10 0-16,3-9 0 15,15-12 0-15,0-14 0 16,15-12 0-16,11-7 0 15,10-7-2-15,1-5-6 0,2 1 3 16,2 8 4-16,-1 4 5 16,-7 13 4-16,-8 10-4 0,-3 9-4 15,-5 7 0-15,-3 9 0 16,1 8 0-16,-1 4 0 15,1 8 0-15,-1-3 0 16,3 14 0-16,18-4-62 0,-21-6-27 16,-1-7 0-16,-5-16-8 15,2-8-6-15</inkml:trace>
  <inkml:trace contextRef="#ctx0" brushRef="#br0" timeOffset="48197.8193">14619 4135 20 0,'0'0'91'16,"0"6"1"-16,0-6-6 16,-7 7-2-16,7-7 0 0,0 0-44 15,0 7-26-15,13-5-14 16,3 1 0-16,7-1 0 15,4-2 0-15,10 0 0 0,9 0 0 16,3 0 0-16,3 1 0 16,2-1 0-16,-1 3 0 15,5-1-7-15,-8 3-82 16,-9-5-2-16,-6 0-4 0,-12-7-7 15,-8 0-2-15</inkml:trace>
  <inkml:trace contextRef="#ctx0" brushRef="#br0" timeOffset="48403.8399">14974 4206 69 0,'-14'23'95'0,"-3"-2"-3"15,3 0-6-15,-5-3 0 0,3-6-3 16,3 8-83-16,3 13 0 15,0 5 0-15,-1 9 0 0,1 2 0 16,0 12 0-16,1 5 0 16,3 0-21-16,-2 7-64 15,-7-13-2-15,3-2-4 16,-7-12-9-16,1-5-2 0</inkml:trace>
  <inkml:trace contextRef="#ctx0" brushRef="#br0" timeOffset="49130.9126">15679 4821 76 0,'8'3'98'0,"5"4"-5"16,-3-4-6-16,7 4-1 0,-1 1-15 15,-3-2-71-15,9 4 0 16,9 2 0-16,2 7 0 15,5 0 0-15,-7 2 0 16,0 2 0-16,-9 0 0 0,-3 4 0 16,-11-2 0-16,-8-1 0 15,-12 3 0-15,-11 3 0 16,-12 3 0-16,-15 1 0 15,-8 2 0-15,-10 1 0 0,-4 1 0 16,-3 1 0-16,1-6 0 16,8-3 0-16,4-6 0 15,19-5 0-15,18-7-79 16,8-15-8-16,17-11-4 0,8-18-6 15,23-9-5-15</inkml:trace>
  <inkml:trace contextRef="#ctx0" brushRef="#br0" timeOffset="49437.9433">16235 4634 98 0,'31'-10'103'0,"-12"5"-9"15,-19 5-5-15,0-8-4 16,-19 18-43-16,1-7-42 0,-7 3 0 15,-4 8 0-15,-2 3 0 16,-4 9 0-16,0 4 0 16,-3 7 0-16,3 0 0 15,-2 6 0-15,4 7 0 0,2-3 0 16,2 4 0-16,4 2 0 15,4 3 0-15,5 0 0 16,8 2 0-16,6 1 0 16,6-7 0-16,12 0 0 0,5-13 0 15,18-8-21-15,5-9-66 16,1-13-3-16,5-8-3 15,-3-13-6-15,-1-8-4 16</inkml:trace>
  <inkml:trace contextRef="#ctx0" brushRef="#br0" timeOffset="49704.97">16217 5291 26 0,'-3'11'102'15,"3"-2"-3"-15,0-3-7 0,3 1-2 16,-3-7-4-16,4-25-70 16,0 21-16-16,12 0 0 0,9 0 0 15,6 0 0-15,8-2 0 16,9-1 0-16,4-1 0 15,6 1 0-15,-9 5-34 0,-3-9-56 16,-3-1-2-16,-14-4-5 16,-6 1-6-16,-19-6 8 15</inkml:trace>
  <inkml:trace contextRef="#ctx0" brushRef="#br0" timeOffset="49972.9968">16636 4910 80 0,'-8'-10'98'0,"-2"8"-6"16,-5 2-3-16,-1 11-2 15,-11 3-22-15,0 8-65 16,-6 7 0-16,2 6 0 16,-4 7 0-16,-3 7 0 0,7 2 0 15,-2 6 0-15,6-4 0 16,7 4 0-16,3-3 0 15,5 1 0-15,4-3 0 16,8-6 0-16,4-4 0 0,12-8 0 16,3-8 0-16,10-22-48 15,6-2-41-15,0-12-3 16,6-16-4-16,-5-9-6 0</inkml:trace>
  <inkml:trace contextRef="#ctx0" brushRef="#br0" timeOffset="50364.0358">16616 5350 96 0,'-3'18'104'15,"1"-4"-7"-15,2 4-5 16,0-7-4-16,2-1-54 16,9-9-34-16,7 2 0 0,9-4 0 15,10-6 0-15,3-3 0 16,11-8 0-16,1-5 0 15,2-5 0-15,-7-6-13 0,-5-2-5 16,-11 6 3-16,-13-1 3 16,-7 5 4-1,-18 6 5-15,-11 4 6 0,-11 7 5 16,-8 9 2-16,-9 3 0 0,-5 9-1 15,-3 7 0-15,-4 5 1 16,4 3 0-16,3 5-10 16,5 5 0-16,7-2 0 0,8 1 0 15,8 4 0-15,9-4 0 16,11 0 0-16,12-4 0 15,13-3 0-15,12-4 0 16,9-4 0-16,11-5 0 0,4-13 0 16,6-5-88-16,4-8-1 15,-4-11-4-15,2-7-6 16,-8-9-4-16</inkml:trace>
  <inkml:trace contextRef="#ctx0" brushRef="#br0" timeOffset="50714.0709">17384 5209 97 0,'0'-9'100'16,"0"9"-5"-16,-10-4-6 15,-8 5-2-15,-9 3-44 16,6 8-43-16,-12 1 0 16,-2 3 0-16,8 4 0 0,0 0 0 15,6 0 0-15,9-2 0 16,8-1-4-16,4-1-4 15,6-1 3-15,2-1 2 16,3 2 3-16,1-3 2 0,0 1 3 16,-3 2 1-16,-1 2 1 15,-4-4-7-15,0 1 0 16,-4 1 0-16,0 0 0 15,-4 3 0-15,-6-3 0 0,-3 1 0 16,-3 0 0-16,-5 3 0 16,-6-1 0-16,0-1 0 15,-4-2 0-15,5 0 0 0,-1-5 0 16,8 0 0-16,5 0-52 15,9-18-34-15,16-8-1 16,7-16-5-16,18-8-7 16,5-13 4-16</inkml:trace>
  <inkml:trace contextRef="#ctx0" brushRef="#br0" timeOffset="51047.1042">18021 4797 85 0,'35'-11'103'16,"-10"8"-8"-16,-12 0-6 0,-13 3-2 15,0 6-35-15,-15 14-52 16,-8-5 0-16,-4 10 0 16,-6 5 0-16,-4 7 0 15,-2 9 0-15,-2 8 0 0,-1 3 0 16,1 4 0-16,2 3 0 15,1 4 0-15,5 1 0 16,2 2 0-16,2-1 0 16,2-3 0-16,7-6 0 0,5-3 0 15,7-8 0-15,8-11 0 16,10-11 0-16,13-11 0 15,8-17 0-15,13-5 0 0,1-14-64 16,0-17-25-16,-1-5-1 16,-11-7-7-16,-6-1-5 15</inkml:trace>
  <inkml:trace contextRef="#ctx0" brushRef="#br0" timeOffset="51239.1233">17420 5161 106 0,'-23'0'101'15,"0"0"-4"-15,9 4-4 0,5 2-2 16,16 1-68-16,28-2-23 16,4 1 0-16,15-3 0 0,14 4 0 15,13 2 0-15,12 6 0 16,16-5-33-16,-10-6-58 15,3 1-4-15,-18-5-4 0,-7 1-9 16</inkml:trace>
  <inkml:trace contextRef="#ctx0" brushRef="#br0" timeOffset="54846.4841">19065 5112 81 0,'12'5'99'0,"5"-1"-6"16,0-2-5-16,5 2-1 0,3-4-24 15,4 3-63-15,8-3 0 16,11-3 0-16,14-2 0 15,4 0 0-15,4-2 0 16,5-1 0-16,1 1 0 0,3 2 0 16,-7-1 0-16,-2 6 0 15,-6 0 0-15,-2 0-22 16,-8 7-64-16,-15-3-3 15,-10 7-2-15,-20-5-8 0,-11 5-1 16</inkml:trace>
  <inkml:trace contextRef="#ctx0" brushRef="#br0" timeOffset="55087.5082">19022 5511 97 0,'-19'25'104'0,"9"-3"-8"15,8-7-3-15,6-5-4 16,16-6-57-16,14-4-32 0,13-3 0 16,11-1 0-16,14-3 0 15,11-2 0-15,12 0 0 16,4-1 0-16,7 1 0 15,5-2 0-15,3-2-23 0,0 5-66 16,-5 1-5-16,-1-1-4 16,-11-1-3-16,-2 0-1 15</inkml:trace>
  <inkml:trace contextRef="#ctx0" brushRef="#br0" timeOffset="55675.567">21417 4684 97 0,'17'11'100'0,"4"2"-7"16,-1-1-4-16,7 0-4 15,-6-1-38-15,-3 5-47 16,9 2 0-16,4 7 0 0,4 1 0 15,3 4 0-15,-3 1 0 16,-8-2 0-16,-2-1 0 16,-7 1 0-16,-3-2 0 15,-9-1 0-15,-6 0 0 0,-13 2 0 16,-9 2 0-16,-16 5 0 15,-9 1 0-15,-9 2 0 16,-6-2 0-16,-6-1 0 16,4-3 0-16,0-6 0 0,8-4 0 15,15-5 0-15,5-4-68 16,12-13-19-16,17-8-1 15,7-15-7-15,13-10-5 16</inkml:trace>
  <inkml:trace contextRef="#ctx0" brushRef="#br0" timeOffset="56030.6025">22033 4624 1 0,'50'-17'103'0,"-13"2"-3"15,-10 7-5-15,-10 0-6 0,-9 1-3 16,-8 7-49-16,0 0-37 15,-12 3 0-15,-7 16 0 16,-6 6 0-16,-2 4 0 16,-8 7 0-16,-2 6 0 0,-2 2 0 15,-1 3 0-15,3 3 0 16,-4-1 0-16,6 3 0 15,-5 2 0-15,7 3 0 16,6 0 0-16,1 0 0 0,11-1 0 16,7-4 0-16,12-3 0 15,15-6 0-15,14-5 0 16,10-11 0-16,11 0 0 0,8-11 0 15,2-12-66-15,8 5-22 16,-10-9-2-16,-4-1-7 16,-10-10-4-16</inkml:trace>
  <inkml:trace contextRef="#ctx0" brushRef="#br0" timeOffset="56281.6275">22102 5423 104 0,'-4'9'102'16,"-1"-2"-5"-16,5 0-4 15,0-7-3-15,0 0-65 16,0 0-25-16,19-4 0 0,10-1 0 15,12 1 0-15,9-5 0 16,10 4 0-16,6-7 0 16,13 11 0-16,-3-4-55 15,-6-6-36-15,-8 2-3 16,-12-8-4-16,-9 3-6 0</inkml:trace>
  <inkml:trace contextRef="#ctx0" brushRef="#br0" timeOffset="56576.6571">22561 5082 100 0,'-13'9'101'16,"-1"-2"-6"-16,3 3-6 15,-1-4-3-15,4 3-46 16,-9 1-40-16,7 8 0 0,-5 8 0 15,-1 6 0-15,-3 7 0 16,1 9 0-16,-1 7 0 16,-2 1 0-16,3 4 0 15,1-2 0-15,7 1 0 16,2-4 0-16,3-4 0 0,5-5 0 15,9-11 0-15,3-4 0 16,7-8-38-16,10-16-50 0,4-7-4 16,6-18-1-16,4-5-6 15,1-17 2-15</inkml:trace>
  <inkml:trace contextRef="#ctx0" brushRef="#br0" timeOffset="56951.6946">22722 5481 0 0,'0'0'108'15,"4"7"-4"-15,-4 3-7 16,0 0-3-16,0 1-3 0,2-2-74 15,6 4-17-15,5-12 0 16,9 2 0-16,9-6 0 16,15-3 0-16,3-9 0 15,5-2 0-15,2-8 0 0,-2-3 0 16,-11-1 0-16,-8 1 0 15,-12 2 0 1,-15 4 0-16,-12 7-2 0,-19 5 4 0,-8 10-2 16,-12 5 0-16,-2 8 0 15,-7 7 0-15,0 4 0 16,1 5 0-16,5 2 0 15,7 3 0-15,4 3 0 0,8-1 0 16,4 1 0-16,13-2 0 16,8 1 0-16,8-3 0 15,10-4 0-15,15-5 0 16,11-8 0-16,16-5 0 0,-1-13 0 15,10-14-52-15,9-1-38 16,-6-13-4-16,1-6-3 16,-11-7-6-16</inkml:trace>
  <inkml:trace contextRef="#ctx0" brushRef="#br0" timeOffset="57297.7292">23511 5385 96 0,'11'-3'101'0,"-11"3"-6"16,-4-1-7-16,-15 2-2 15,-6 8-41-15,13 0-45 16,-25 8 0-16,-7 7 0 0,5 2 0 15,2 2 0-15,8 0 0 16,6 0 0-16,13-5 0 16,10-3 0-16,8-5 0 15,11-2 0-15,3-5 0 0,5-1 0 16,-4 0-3-16,4 0 2 15,-11 0 3-15,1-2 0 16,-7 3-2-16,-4 0 0 16,-6 4 0-16,-6 1 0 15,-2 2 0-15,-15 4 0 0,-4 4 0 16,-6 3 0-16,-8 2 0 15,-2-1 0-15,1 1 0 16,3-7 0-16,12-7-12 0,10-5-72 16,15-22-3-16,17-15-3 15,22-18-7-15,15-9-1 16</inkml:trace>
  <inkml:trace contextRef="#ctx0" brushRef="#br0" timeOffset="57580.7575">23815 5252 67 0,'60'-32'103'15,"-14"2"-6"-15,-7 10-5 0,-12 5-1 16,-6 6-30-16,-15 5-61 15,-6 4 0-15,0 9 0 16,-11 10 0-16,-9 5 0 16,-9 9 0-16,-6 5 0 0,-7 12 0 15,-5 3 0-15,-3 8 0 16,1 3 0-16,1 1 0 15,7 5 0-15,3 0 0 16,12-5 0-16,5 1 0 0,9-5 0 16,9-9 0-16,6-9 0 15,13-11 0-15,7-14 0 16,10-14 0-16,6-6 0 0,5-19 0 15,3-15 0-15,3-8-76 16,1-2-13-16,-11-8-2 16,-3 4-6-16,-19-4-2 15</inkml:trace>
  <inkml:trace contextRef="#ctx0" brushRef="#br0" timeOffset="57766.7761">23710 5507 82 0,'-48'0'98'16,"9"1"-3"-16,4 7-4 0,12 4-1 15,0-4-35-15,15 1-55 16,6 0 0-16,12-2 0 15,19-6 0-15,21-1 0 16,14-4 0-16,15-5 0 0,5-4 0 16,16 0 0-16,-7-9-30 15,-2-6-61-15,-11-3-3 16,-26-10-7-16,-19 1-6 0</inkml:trace>
  <inkml:trace contextRef="#ctx0" brushRef="#br0" timeOffset="58179.8174">22457 4039 0 0,'0'8'102'0,"0"7"-1"15,2-5-6-15,7-2-5 0,3-3-2 16,11-1-53-16,24-3-35 15,-8-1 0-15,13 7 0 16,6-2 0-16,12 0 0 16,5 2 0-16,1-6 0 0,1 1 0 15,-7 0-19-15,-14-2-69 16,-5-1-4-16,-11-2-1 15,-15-3-9-15,-25 6 3 16</inkml:trace>
  <inkml:trace contextRef="#ctx0" brushRef="#br0" timeOffset="58385.838">22844 4138 80 0,'-4'15'99'16,"-1"-6"-4"-16,5 1-6 15,-2-4-2-15,2-6-26 0,0 0-61 16,-4 21 0-16,4-1 0 15,-6 9 0-15,0 8 0 16,-2 12 0-16,-3 2 0 16,7 0-33-16,0 12-52 0,-6-7-4 15,6-3-3-15,-5-14-7 16,5-1-3-16</inkml:trace>
  <inkml:trace contextRef="#ctx0" brushRef="#br0" timeOffset="59141.9136">25235 4772 91 0,'-10'-10'97'16,"0"-5"-2"-16,-3 4-8 0,1-3-1 15,-3 2-31-15,-5-3-55 16,3 6 0-16,1 4 0 0,1 5 0 16,-1 0 0-16,-5 10 0 15,2 7 0-15,-3 9 0 16,-3 8 0-16,0 8 0 15,-2 6 0-15,4 7 0 16,5 4 0-16,10 1 0 0,3-1 0 16,8-5 0-16,11-7 0 15,15-8 0-15,6-7 0 16,11-14 0-16,7-12 0 0,9-4 0 15,2-19 0-15,7-9 0 16,-3-8 0-16,-6-7 0 16,-4 1 0-16,-9-4 0 15,-11-2 0-15,-12 0 0 0,-13 3 0 16,-13 1 0-16,-8-1 0 15,-15 3 0-15,-8-4 0 16,-8 6 0-16,-3 2 0 0,-1 6 0 16,2 6 0-16,1 7 0 15,3 7 0-15,6 8 0 16,4 4 0-16,6 8 0 15,5-1 0-15,1 1-57 0,11 9-32 16,-2-8-1-16,8 2-6 16,-2-13-5-16</inkml:trace>
  <inkml:trace contextRef="#ctx0" brushRef="#br0" timeOffset="59529.9524">25405 4244 64 0,'12'-13'102'0,"-5"-2"-5"16,-1 5-8-16,-6-2-2 0,0 4-15 16,-2-3-72-16,2 11 0 15,-9 0 0-15,3 9 0 16,0 11 0-16,-4 5 0 15,-1 8 0-15,-1 13 0 0,-5 7 0 16,3 9 0-16,-5 5 0 16,1 9 0-16,-3 6 0 15,2 11 0-15,-7 3 0 16,1 7 0-16,-4 4 0 0,-4 6 0 15,-7 0 0-15,5 0 0 16,-2-4 0-16,-2-7 0 16,8-6 0-16,2-9 0 15,6-14 0-15,11-10 0 0,22-9-89 16,-10-16 0-16,8-6-4 15,-4-13-6-15,5-7-3 16</inkml:trace>
  <inkml:trace contextRef="#ctx0" brushRef="#br0" timeOffset="78235.8228">1761 8893 7 0,'21'9'82'16,"-7"-2"-1"-16,-3-1-2 0,-3-6-2 16,2 0 1-16,5-6-41 15,7 0-26-15,12-4-3 16,5 1-1-16,8 1 1 15,5-1-2-15,10 7-4 0,-2 1-8 16,6 2-17-16,-10 14-46 16,-4-7-11-16,-13 2-3 15,-14-4-4-15,-11 1-4 16</inkml:trace>
  <inkml:trace contextRef="#ctx0" brushRef="#br0" timeOffset="78645.8637">1778 8951 37 0,'0'0'86'0,"-17"5"1"16,9-5-4-16,-2-2-3 0,10 2-2 15,-13-7-62-15,13 7-7 16,0 0-3-16,0 16 0 15,0 2-2-15,11 13-2 0,-3 6 0 16,0 12-2-16,-2 9-1 16,-6 9 0-16,-2 7-1 15,-10 4 0-15,-5 7 0 16,-10-2 1-16,-4 3 0 0,-8-7 1 15,2-4 2-15,-2-6 0 16,3-7 1-16,3-8 0 16,2-8-1-16,7-12 0 15,9-8 0-15,7-4 0 0,8-6 1 16,12-10 1-16,7-6-4 15,12-6 0-15,4-10 0 16,10-6 0-16,5-4 0 0,4-6-13 16,-5 6-57-16,3-17-13 15,-8-2-3-15,-7-5-4 16,-10 5-8-16</inkml:trace>
  <inkml:trace contextRef="#ctx0" brushRef="#br0" timeOffset="78863.8856">1643 9261 88 0,'0'0'94'0,"0"10"-4"16,0 2-6-16,13 1-1 15,1-5-11-15,7-6-72 0,12-2 0 16,17 0 0-16,3-4 0 15,11-1-30-15,11 3-51 16,-7-9-4-16,-2 0-1 0,-14-6-7 16,-5 1-5-16</inkml:trace>
  <inkml:trace contextRef="#ctx0" brushRef="#br0" timeOffset="79178.917">2326 9276 94 0,'10'36'98'0,"-2"-4"-7"16,-2 2-4-16,-4-1-3 0,5-3-27 15,-7-3-57-15,8 8 0 16,0 4 0-16,9 3 0 16,-3 5 0-16,1 1 0 15,3 0 0-15,-7-3 0 0,3-5 0 16,-2-6 0-16,3-6 0 15,-7-10 0-15,2-16 0 16,5-11 0-16,1-18 0 0,7-13 0 16,2-12 0-16,2-11 0 15,8-11 0-15,4-4 0 16,3 2 0-16,1 6 0 15,0 9 0-15,3 14-2 0,-1 12-82 16,-7 7-1-16,-3 13-3 16,-17 6-7-16,1 8-5 15</inkml:trace>
  <inkml:trace contextRef="#ctx0" brushRef="#br0" timeOffset="79648.9641">3185 9405 97 0,'17'20'103'15,"0"-7"-10"-15,-11-3-2 16,0-2-5-16,-6-8-45 0,0 0-41 16,-15 4 0-16,5 0 0 15,-6 2 0-15,-3 7 0 16,-4 5 0-16,0 4 0 15,1 7 0-15,1 5 0 0,0 6 0 16,1 2 0-16,3-1 0 16,5-1 0-16,4-4 0 15,3-2 0-15,5-5 0 0,0-9 0 16,9-9 0-16,9-11 0 15,5-12 0-15,6-15 0 16,8-15 0-16,4-11 0 16,5-6 0-16,-3-8 0 0,3-1-2 15,-5 3-3-15,-6 8 3 16,-6 9 1-16,-6 11 3 15,-6 11 1-15,-9 9-1 16,0 8 1-16,-8 9-3 0,8 8 0 16,-8 13 0-16,0 10 0 15,0 4 0-15,0 8 0 16,0 5 0-16,2 4 0 15,3-1 0-15,3 0 0 0,0-9 0 16,11-4 0-16,1-6-50 16,9-26-35-16,4-10-1 15,-4-24-4-15,9-12-8 0,-10-17 2 16</inkml:trace>
  <inkml:trace contextRef="#ctx0" brushRef="#br0" timeOffset="79936.9928">4157 8461 93 0,'21'18'97'16,"-13"0"-4"-16,-6 11-6 15,-4 4-2-15,-13 7-29 16,-7 9-56-16,-3 13 0 0,-4 13 0 15,-4 14 0-15,-2 12 0 16,4 8 0-16,-2 3 0 16,2 1 0-16,8 0 0 15,2-9 0-15,7-5 0 0,10-13 0 16,2-12 0-16,4-15 0 15,10-15-12-15,7-22-72 16,12-20-2-16,6-19-3 16,2-17-7-16,-2-18 0 0</inkml:trace>
  <inkml:trace contextRef="#ctx0" brushRef="#br0" timeOffset="80345.0337">4360 9321 85 0,'12'-9'97'0,"-6"6"-5"15,-6 3-6-15,2 13 0 16,-2 3-21-16,-29 6-65 0,21 4 0 15,0 10 0-15,-1 8 0 16,3 4 0-16,0 3 0 16,6 1 0-16,0-3 0 15,0-5 0-15,2-7 0 0,4-8 0 16,5-17 0-16,3-12 0 15,5-18-3-15,6-18-15 16,6-8 0-16,0-12 3 16,0-3 3-16,2-5 6 0,-2 7 5 15,-7 7 7-15,-1 14 7 16,-10 8 4-16,-7 10-1 15,0 11-1-15,-6 7-9 0,8 10-6 16,-8 8 0-16,4 9 0 16,-2 7 0-16,3 6 0 15,1 3 0-15,0 5 0 16,0-2 0-16,9-1 0 0,-5-9 0 15,7-9-83-15,9-13-3 16,3-14-2-16,7-10-8 16,-1-15-3-16</inkml:trace>
  <inkml:trace contextRef="#ctx0" brushRef="#br0" timeOffset="80731.0723">5149 9325 89 0,'13'-13'100'0,"-9"5"-5"0,-4-3-6 15,0 11-2-15,-17-10-36 16,3 5-51-16,-1 5 0 15,1 2 0-15,-3 8 0 0,1 9 0 16,-3 12 0-16,1 6 0 16,1 10 0-16,2 7 0 15,-3 3 0-15,10-1 0 16,1-4 0-16,5-9 0 15,2-8 0-15,9-11 0 0,3-19 0 16,7-11-4-16,5-23-34 16,5-14-1-16,4-6 5 15,-6-7 11-15,4 0 10 0,-8-3 9 16,0 14 9-16,-7 4 17 15,-7 15 11-15,-3 11 1 16,-4 8-4-16,-2 7-10 0,2 14-9 16,0 12-11-16,0 4 0 15,0 11 0-15,2 4 0 16,0 7 0-16,-2 5 0 15,5-2 0-15,-3-7 0 0,6-5-16 16,11-8-66-16,-9-18-4 16,7-13-2-16,-5-14-8 15,3-14-4-15</inkml:trace>
  <inkml:trace contextRef="#ctx0" brushRef="#br0" timeOffset="80929.0921">5418 9429 1 0,'6'-13'101'15,"0"8"0"-15,-6 5-7 0,11 0-5 16,-11 0-3-16,10 5-47 15,-10-5-39-15,23 6 0 16,-1-2 0-16,12-4 0 0,9 0 0 16,13-9 0-16,2-3-18 15,10-15-68-15,4-6-4 16,-10-8-2-16,-4-2-6 15,-14-5-5-15</inkml:trace>
  <inkml:trace contextRef="#ctx0" brushRef="#br0" timeOffset="81212.1204">5860 8915 64 0,'-16'8'99'0,"-1"2"-5"16,3 4-6-16,-1 6-1 0,1 7-8 15,-3-15-79-15,5 26 0 16,2 7 0-16,-3 9 0 15,-1 5 0-15,-1 10 0 16,1-1 0-16,-1 6 0 16,-1 0 0-16,-1 2 0 0,5-6 0 15,-3-3 0-15,11-6 0 16,4-9 0-16,4-11 0 0,19-19 0 15,6-22 0-15,10-22-72 16,19-19-16-16,0-17 1 16,8-10-8-16,-6-12-5 15</inkml:trace>
  <inkml:trace contextRef="#ctx0" brushRef="#br0" timeOffset="81379.1371">6224 9228 1 0,'8'13'101'0,"-12"8"1"0,-6 14-8 15,-9 7-4-15,1 10-2 16,-7 7-53-16,0 10-35 15,2 3 0-15,1 3 0 16,5-7 0-16,9-8 0 0,16-17-76 16,-4-26-14-16,7-17-2 15,1-31-6-15,2-17-5 16</inkml:trace>
  <inkml:trace contextRef="#ctx0" brushRef="#br0" timeOffset="81508.15">6276 8915 82 0,'10'3'95'15,"0"23"-8"-15,1 2-13 16,1 4-49-16,-1 8-23 16,1-4-84-16,7 1-7 0,-7-6-5 15,9-2 0-15</inkml:trace>
  <inkml:trace contextRef="#ctx0" brushRef="#br0" timeOffset="81853.1845">6611 9259 3 0,'4'19'104'0,"-4"-5"-4"16,-4 3-4-16,-9-3-5 0,-1 0-5 15,-9-4-55-15,2 11-31 16,-1 5 0-16,-1 10 0 16,2 8 0-16,1 7 0 15,1 7 0-15,4 2 0 0,7-2 0 16,2-5 0-16,6-6 0 15,2-11 0-15,8-14 0 16,5-15 0-16,6-20 0 0,5-22 0 16,7-16 0-16,3-11 0 15,-1-7 0-15,-4-5 0 16,-2-3-2-16,-7 5 0 15,-7 11 4-15,-11 10 0 0,-4 12-2 16,-10 9 0-16,-3 7 0 16,-1 10 0-16,-3 6 0 15,5 15-18-15,4 12-64 16,-5 0-3-16,3 0-2 0,2-9-5 15,6 0-4-15</inkml:trace>
  <inkml:trace contextRef="#ctx0" brushRef="#br0" timeOffset="82211.2203">7026 9146 5 0,'39'12'105'0,"-8"1"-2"0,-6-1-8 16,-8 1-4-16,-9 0-3 15,-4 8-64-15,-4 8-24 16,-4 8 0-16,-4 12 0 15,-5 6 0-15,-3 11 0 0,-3 2 0 16,-1-3 0 0,-1-8 0-16,2-10 0 0,3-12 0 15,5-11 0-15,11-24 0 0,0-15 0 16,11-24 0-1,16-19 0-15,6-14 0 0,6-8 0 16,6-5 0-16,5-1 0 16,2 8 0-16,-5 14 0 0,-5 14 0 15,-5 17 0-15,-6 16 0 16,-6 13 0-16,-1 13 0 15,1 21 0-15,-8 12 0 16,-3 23 0-16,-3 20-60 0,-5 4-26 16,-6 9-4-16,-8-8-4 15,-9 0-6-15</inkml:trace>
  <inkml:trace contextRef="#ctx0" brushRef="#br0" timeOffset="84744.4736">13364 9551 51 0,'-6'-9'91'15,"-7"-4"-3"-15,1-1-5 16,-3-7-2-16,5-6-2 15,-2 4-61-15,3 1-9 0,3 0-3 16,2 3-3-16,4 3-1 16,0 4-2-16,2 6 0 15,4 4 0-15,3 6 0 16,3 12 0-16,0 9 0 0,7 7 0 15,0 11 0-15,1 9 0 16,3 8 0-16,0 9 0 16,0 6 0-16,-3 6 0 15,-3 1 0-15,-1 4 0 0,-5-3 0 16,-5-2 0-16,-2-8 0 15,-2-9 0-15,-2-12 0 16,0-14 0-16,2-13 0 0,2-18 0 16,7-19 0-16,7-23 0 15,7-17 0-15,6-17 0 16,4-9 0-16,4-8 0 15,5-1 0-15,-3 5 0 0,-2 12 0 16,-1 11 0-16,-7 16 0 16,-7 16 0-16,1 12 0 15,-6 11 0-15,4 9 0 16,-5 12 0-16,3 9 0 0,0 9 0 15,-1 8 0-15,3 6 0 16,-4 6 0-16,-1 2 0 16,-3 1 0-16,-1-3 0 0,-1-4 0 15,-3-7 0-15,-2-9 0 16,2-10 0-16,3-13 0 15,3-11 0-15,7-20 0 16,6-18 0-16,10-18 0 0,3-17 0 16,7-14 0-16,7-8 0 15,0-9 0-15,2 4 0 16,-4 3-67-16,-13 6-25 15,-10 12-1-15,-17 7-3 0,-10 12-6 16</inkml:trace>
  <inkml:trace contextRef="#ctx0" brushRef="#br0" timeOffset="85212.5204">13895 8582 97 0,'2'9'101'16,"-2"-9"-9"-16,4 6-4 15,-4-6-3-15,0 0-37 16,-6 0-48-16,4 9 0 15,-8 2 0-15,-3 10 0 0,-1 5 0 16,-13 14 0-16,0 4 0 16,-4 6 0-16,-2-2 0 15,2-6 0-15,4-5 0 16,4-8 0-16,9-12 0 0,14-25 0 15,8-18 0-15,13-11 0 16,8-11 0-16,8-1 0 16,4-2 0-16,1 3 0 0,1 4 0 15,-8 16 0-15,-2 9 0 16,-4 13 0-16,-4 9 0 15,-4 6 0-15,-1 7 0 16,1 9 0-16,4 7 0 0,2 9 0 16,0 3 0-16,12-5-26 15,-2 15-59-15,-4-5-3 16,-2-2-4-16,-10-15-7 15,-5-6-4-15</inkml:trace>
  <inkml:trace contextRef="#ctx0" brushRef="#br0" timeOffset="86080.6072">14677 10099 91 0,'0'10'98'15,"0"-2"-6"-15,0-8-5 0,0 0-2 16,0 9-27-16,4-10-58 15,12-7 0-15,15 3 0 16,13 2 0-16,9 3 0 0,14-3 0 16,11 3 0-16,1 7-45 15,-1-7-41-15,-1-7-2 16,-19-7-7-16,-11-4-5 15,-20-12 3-15</inkml:trace>
  <inkml:trace contextRef="#ctx0" brushRef="#br0" timeOffset="86345.6337">15127 9684 83 0,'0'0'96'0,"-12"5"-4"16,8 4-8-16,-5-1 0 15,1 4-12-15,-21 2-72 0,13 9 0 16,-5 5 0-16,0 8 0 15,-4 7 0-15,3 10 0 16,-3 7 0-16,0 7 0 16,0 3 0-16,5 5 0 0,1-1 0 15,5-1 0-15,5-6 0 16,7-9 0-16,2-11 0 15,15-12 0-15,1-19-49 0,15-16-35 16,9-18-2-16,-1-12-4 16,4-11-4-16,-1-12-1 15</inkml:trace>
  <inkml:trace contextRef="#ctx0" brushRef="#br0" timeOffset="86712.6704">15212 10134 96 0,'0'0'100'16,"12"0"-7"-16,-5 6-5 15,5 9-1-15,-4-1-40 0,5 2-47 16,3-2 0-16,9 0 0 15,8-1 0-15,10-4 0 16,1-9 0-16,8-6 0 0,1-16 0 16,-1-5 0-16,-2-7-9 15,-9-4-6-15,-6 1 2 16,-10-1 2-16,-9 9 5 15,-14 3 5-15,-8 9 5 0,-12 6 3 16,-9 9 0-16,-8 2 1 16,-5 13-1-16,-5 6 0 15,-3 9 0-15,1 9 1 16,3 5-8-16,1 4 0 0,6-1 0 15,8 3 0-15,8-4 0 16,9 0 0-16,10-4 0 16,10-5 0-16,11-6 0 0,12-3 0 15,10-11 0-15,15-15-61 16,10-4-24-16,2-18-2 15,4-5-7-15,-5-16-6 16</inkml:trace>
  <inkml:trace contextRef="#ctx0" brushRef="#br0" timeOffset="87063.7055">16144 9975 50 0,'15'1'101'0,"-11"1"-6"0,-4-2-5 16,-4 11-3-16,-11-4-2 15,-10 16-82-15,1-11-3 16,-7 3 0-16,2 7 0 0,-2 0 0 15,4 0 0-15,2 1 0 16,10 1 0-16,7-1 0 16,6-3 0-16,8-3 0 0,9-2 0 15,8 1 0-15,-1 1 0 16,7 0 0-16,-6-2 0 15,0 2 0-15,-7-1 0 16,-1 0 0-16,-9 2 0 0,-6 1 0 16,-10 1 0-16,-9 2 0 15,-6 0 0-15,-6 0 0 16,-6 0 0-16,-4-2 0 0,-3-1 0 15,3-4 0-15,6-4 0 16,4-4 0-16,10-6-11 16,19-5-73-16,4-17-4 15,19-11-1-15,12-15-6 16,14-9-5-16</inkml:trace>
  <inkml:trace contextRef="#ctx0" brushRef="#br0" timeOffset="87377.7368">16589 9741 55 0,'58'-30'96'16,"-17"6"-3"-16,-6 9-5 15,-12 5-3-15,-7 4-1 16,-16 6-74-16,0 0-10 0,-2 12 0 16,-14 13 0-16,-7 7 0 15,-4 6 0-15,-6 8 0 16,-2 6 0-16,-4 9 0 0,-3 4 0 15,3 4 0 1,4 1 0-16,6-2 0 0,6 3 0 16,2 1 0-16,11-3 0 15,2-7 0-15,8-7 0 0,6-8 0 16,4-10 0-16,9-10 0 15,2-13 0-15,1-13 0 16,5-9 0-16,4-16 0 16,-2-6-10-16,-2-15-25 0,-8-5-47 15,8-2-2-15,-15-8-3 16,-4 3-4-16,-16-2-2 15</inkml:trace>
  <inkml:trace contextRef="#ctx0" brushRef="#br0" timeOffset="87562.7554">16246 9996 4 0,'-21'12'103'0,"8"7"-3"15,5-1-7-15,6-1-4 16,4-5-2-16,15-4-52 16,10-6-35-16,16 2 0 15,17-4 0-15,14 2 0 0,9-4 0 16,12-4-21-16,2 1-65 15,-6-8-4-15,-4 0-3 16,-17-8-6-16,-8-4-3 16</inkml:trace>
  <inkml:trace contextRef="#ctx0" brushRef="#br0" timeOffset="87812.7804">17308 9813 82 0,'0'15'99'15,"0"-5"-5"-15,-2 0-7 16,2-10 0-16,-4 6-25 16,8-14-62-16,15 8 0 15,9 0 0-15,18 0 0 0,14 0 0 16,12 0 0-16,11 0 0 15,10 3 0-15,-2 2-49 16,2-7-38-16,-4-6-3 16,-17-9-5-16,-8 1-7 0</inkml:trace>
  <inkml:trace contextRef="#ctx0" brushRef="#br0" timeOffset="88470.8461">18846 9274 94 0,'23'8'99'0,"-7"-3"-8"16,-1 3-5-16,-15-8-3 15,16 11-25-15,7 0-58 16,-15 12 0-16,0 6 0 0,-1 10 0 16,-3 10 0-16,-2 11 0 15,2 7 0-15,-4 5 0 16,-2 3 0-16,-6-4 0 15,-1-3 0-15,3-11 0 0,0-5 0 16,4-10 0-16,0-7 0 16,2-13 0-16,8-10 0 15,9-12 0-15,5-16 0 0,7-12 0 16,9-13 0-16,1-9 0 15,2-7 0-15,1-1 0 16,-3 1 0-16,-6 11 0 16,-6 7 0-16,-9 13 0 15,-3 13 0-15,-7 10 0 0,0 9 0 16,1 13 0-16,-3 10 0 15,4 5 0 1,1 9 0-16,-1 5 0 0,2 2 0 0,1 4 0 16,-1 2 0-16,-2-7 0 15,1-6 0-15,-1-6 0 16,2-10 0-16,7-12 0 0,2-9 0 15,6-18 0-15,8-19 0 16,8-17 0-16,5-18 0 16,10-16 0-16,6-18 0 15,2-11 0-15,2-8 0 0,0 1 0 16,-2 4 0-16,-8 14 0 15,-6 9 0-15,-9 21 0 16,-12 17 0-16,-6 17 0 16,-10 21-22-16,-7 11-66 0,-6 13-2 15,-6 2-2-15,-6 5-7 16,-9-4-1-16</inkml:trace>
  <inkml:trace contextRef="#ctx0" brushRef="#br0" timeOffset="89644.9635">20624 9883 85 0,'2'-11'97'0,"-2"0"-8"16,-9-2-6-16,-3 1-1 0,-7-2-7 15,1 3-75-15,-3 3 0 16,-4 3 0-16,-1 5 0 15,-6 6 0-15,1 7 0 16,-4 7 0-16,-4 6 0 0,-4 8 0 16,-1 5 0-16,3 3 0 15,2 3 0-15,-1 4 0 16,9 3 0-16,7 0 0 0,9 0 0 15,11-3 0-15,6 1 0 16,12-4 0-16,11-5 0 16,10-10 0-16,7-8 0 0,5-12 0 15,5-11 0-15,2-6 0 16,-5-10 0-16,-3-6 0 15,-5-3 0-15,-8-4 0 16,-8 0 0-16,-8 0 0 0,-11 1-2 16,-6 0-2-16,-2 2 2 15,-11 2 0-15,-1 3 3 16,-3 3 1-16,3 3 1 15,-3 4 1-15,7 3-4 0,2 3 0 16,8 5 0-16,-7-5 0 16,7 5 0-16,9-1 0 15,1-2 0-15,9 1 0 16,3-1 0-16,5 0 0 0,0 1 0 15,4 2 0-15,-4 0 0 16,0 0 0-16,-4 2 0 16,-5 3 0-16,-3 5 0 0,-5 2 0 15,-4 8 0-15,-6 2 0 16,-4 6 0-16,-4 7 0 15,-7 5 0-15,-7 7 0 16,-3 5 0-16,0 4 0 0,-4-3 0 16,6-5-23-16,5 4-62 15,3-19-2-15,7-14-4 16,8-19-5-16,4-22-4 15</inkml:trace>
  <inkml:trace contextRef="#ctx0" brushRef="#br0" timeOffset="90413.0404">21027 9792 16 0,'0'0'84'0,"0"0"2"0,0 0-3 15,0 0-2-15,-4 5 0 16,4-5-43-16,0 6-19 15,-7 0-5-15,7-6-5 16,-6 8-9-16,6-2 0 0,11 0 0 16,5 1 0-16,11 0 0 15,8 0 0-15,6 0 0 16,11 1 0-16,2-2 0 0,6-1 0 15,-4 0 0-15,-15-1-77 16,13-1-10-16,-13-5-3 16,-10-2-6-16,-10-8-3 15</inkml:trace>
  <inkml:trace contextRef="#ctx0" brushRef="#br0" timeOffset="90628.0619">21244 9876 1 0,'-13'25'100'16,"1"-7"-1"-16,6 2-7 15,0-1-6-15,4 1 0 16,-3-2-39-16,18 7-47 0,-13 2 0 16,0 9 0-16,0 13 0 15,0 3 0-15,0 9 0 16,0 7 0-16,-2 3 0 15,-2 8 0-15,-7-1 0 0,-3 1-68 16,1-7-20-16,1-8 1 16,2-10-8-16,-3-15-4 15</inkml:trace>
  <inkml:trace contextRef="#ctx0" brushRef="#br0" timeOffset="91636.1627">22151 8818 64 0,'2'-26'90'0,"-2"4"-4"16,0 3-3-16,4 1-3 16,-4 3-1-16,3 6-66 15,-3 3-6-15,0 6-1 0,0 0-3 16,4 7-3-16,0 9 0 15,0 10 0-15,2 5 0 16,0 12 0-16,3 9 0 0,-3 15 0 16,4 10 0-16,-4 12 0 15,-2 9 0-15,-1 7 0 16,-3 11 0-16,0 6 0 15,-3 7 0-15,-1 6 0 0,-2 1 0 16,-2 2 0-16,4 1 0 16,-2-4 0-16,3-7 0 15,-1-3 0-15,0-12 0 16,-2-13 0-16,0-14 0 0,6-11 0 15,-4-18 0-15,2-15-47 16,-3-6-43-16,-7-20-1 16,-9-3-6-16,-14-17-5 15</inkml:trace>
  <inkml:trace contextRef="#ctx0" brushRef="#br0" timeOffset="92411.2401">12601 8228 52 0,'17'-5'92'16,"1"1"-4"-16,-5-1-5 16,-3 2-3-16,-10 3-2 15,-19-8-67-15,19 8-8 0,0 0 0 16,0 0-1-16,0 0 2 15,0 0 0-15,-4 16 0 16,4 3 1-16,0 13-3 0,4 8-2 16,1 12 0-16,1 10 0 15,-2 10 0-15,2 9 0 16,2 8 0-16,1 9 0 15,-3 5 0-15,-2 3 0 0,2 6 0 16,2 7 0-16,-1 0 0 16,-1 6 0-16,-2 0 0 15,0-2 0-15,0 1 0 16,0-2 0-16,-2-4 0 0,1-4 0 15,-3-8 0-15,0-6 0 16,2-8 0-16,0-14 0 16,0-7-79-16,4-6-8 15,0-15-1-15,-4-4-6 0,-6-10-4 16</inkml:trace>
  <inkml:trace contextRef="#ctx0" brushRef="#br0" timeOffset="97186.7176">15288 8521 48 0,'-6'7'75'0,"-2"1"-1"15,-4-3 1-15,-3 1-1 16,-4 1-30-16,3 2-29 16,1 3-1-16,-1 1 2 0,-3 4-1 15,5 7-2-15,-3 4-4 16,-1 7-2-16,1 4-1 15,-1 8-3-15,-1 2-1 16,-4 7-2-16,3 2-1 0,1-4-2 16,0-4-3-16,7-3-8 15,2-9-12-15,8-14-42 16,10 1-11-16,10-15-4 15,7-8-4-15,2-10-1 0</inkml:trace>
  <inkml:trace contextRef="#ctx0" brushRef="#br0" timeOffset="97611.7601">15359 8777 82 0,'0'12'95'16,"-2"-2"-5"-16,2-10-7 15,-4 8-1-15,-1-13-3 0,5-2-79 16,9 1 0-16,5-5 0 16,7 0 0-16,-1-1 0 15,5 1 0-15,2 1 0 16,0 2 0-16,0 4 0 0,-4 0 0 15,-7 3 0-15,-1 1 0 16,-7 4 0-16,-4 4 0 16,-4 2 0-16,-4 3 0 15,-6 2 0-15,-3 1 0 0,-1 3 0 16,1 0 0-16,-1 3 0 15,1-3 0-15,5 3 0 16,2 1 0-16,2 1 0 16,4 0 0-16,0 0 0 0,0 0 0 15,2-2 0-15,6-3 0 16,0-4 0-16,5-4 0 15,5-5-5-15,5-6-32 0,-4-13-45 16,12-6-3-16,-4-14-4 16,4-2-3-16,-9-11-3 15</inkml:trace>
  <inkml:trace contextRef="#ctx0" brushRef="#br0" timeOffset="97802.7793">15603 8458 87 0,'-11'5'97'0,"7"11"-6"15,-2 1-6-15,6 9 0 16,0-4-19-16,8 0-66 16,3-3 0-16,11 4-24 0,3 4-57 15,4-14-4-15,4-3-4 16,-8-10-5-16,2-5-2 15</inkml:trace>
  <inkml:trace contextRef="#ctx0" brushRef="#br0" timeOffset="98066.8057">16008 8422 71 0,'16'5'98'16,"3"8"-7"-16,-5-3-4 16,3 3-1-16,-5 0-8 15,3 11-78-15,-3-6 0 0,7 5 0 16,6 6 0-16,-3 2 0 15,3 4 0-15,-8 2 0 16,-3 4 0-16,-10-3 0 16,-4 6 0-16,-14 3 0 15,-7 1 0-15,-8 6 0 0,-8 2 0 16,0 6 0-16,-7 14-66 15,5-19-18-15,8-1 1 0,0-15-8 16,12-7-6-16,9-21 7 16</inkml:trace>
  <inkml:trace contextRef="#ctx0" brushRef="#br0" timeOffset="98895.8886">20866 8452 22 0,'-29'19'85'0,"-2"6"1"16,0 4-2-16,2 0-7 16,-4 2 1-16,4 1-55 15,4 3-10-15,0 3-1 0,2 1-2 16,5 2-2-16,-1-2-1 15,5 4-1-15,3-1-6 16,5 2 0-16,6-5 0 16,6-2-3-16,11-4-43 0,10-14-36 15,12-8 0-15,2-14-7 16,7-14-5-16,-5-17-2 15</inkml:trace>
  <inkml:trace contextRef="#ctx0" brushRef="#br0" timeOffset="99262.9253">20971 8638 89 0,'12'0'98'0,"3"1"-8"16,-7-1-6-16,4-1 0 15,-1-6-18-15,3-2-66 0,1 0 0 16,7 0 0-16,1 1 0 15,0 0 0-15,0 2 0 16,-5 2 0-16,-3 1 0 16,-7 3 0-16,-8 0 0 0,0 5 0 15,-6 3 0-15,-9 5 0 16,-3 0 0-16,-1 5 0 15,-4 5 0-15,-1 1 0 0,1 4 0 16,2 3 0-16,7 0 0 16,5 2 0-16,7-1 0 15,9-1 0-15,5-2 0 16,9-5 0-16,8-6 0 0,4-8 0 15,4-10 0-15,2-5-5 16,-2-8-63-16,-8-16-20 16,6-2 1-16,-12-10-7 15,-8 0-4-15</inkml:trace>
  <inkml:trace contextRef="#ctx0" brushRef="#br0" timeOffset="99445.9435">21174 8342 97 0,'0'0'100'0,"0"0"-8"15,0 5-5-15,6 6-3 0,0-3-33 16,2 6-51-16,-2-2-7 16,3-2-77-16,9 3-3 15,-3-10-2-15,5-2-7 16,-5-9-3-16</inkml:trace>
  <inkml:trace contextRef="#ctx0" brushRef="#br0" timeOffset="99662.9653">21537 8176 80 0,'21'1'98'15,"-4"3"-5"-15,-5 1-6 16,0 3 1-16,-5 1-23 16,-3 7-65-16,-4 2 0 0,8 8 0 15,-4 8 0-15,0 9 0 16,-2 9 0-16,0 9 0 15,-2 7 0-15,2 8 0 0,-6 6 0 16,-2 9 0-16,-6 7-16 16,1-7-71-16,3 0-4 15,-11-15-4-15,3-9-6 16,-7-20-2-16</inkml:trace>
  <inkml:trace contextRef="#ctx0" brushRef="#br0" timeOffset="100520.051">9724 8704 87 0,'-31'3'93'16,"4"-2"-6"-16,6 1-6 15,5-3 0-15,3-31-33 0,13 32-30 16,2-8-8-16,21 4-4 15,14 2-6-15,13 0 0 16,14-1 0-16,17 3 0 16,18 0 0-16,6 2 0 0,9 6 0 15,8 3 0-15,0 2 0 16,2 6 0-16,-4 4 0 15,-2 1 0-15,-9 1 0 0,-3 0 0 16,-3-3 0-16,-14-4-25 16,-13-7-59-16,-5-7-3 15,-16-8-3-15,-17-4-5 16,-24-13 1-16</inkml:trace>
  <inkml:trace contextRef="#ctx0" brushRef="#br0" timeOffset="101162.1152">9848 8664 69 0,'-37'4'94'0,"3"3"-5"16,8-5-7-16,11 4-2 15,1-3-2-15,-24 1-71 0,38 3-4 16,15 5-3-16,14 3 1 16,8 4 0-16,13 8 2 15,12 2 1-15,8 1-4 16,11 4 0-16,3 5 0 0,1-4 0 15,0 3 0-15,0-5 0 16,-9-1 0-16,-6-4 0 16,-8-1 0-16,-10-4 0 15,-9-4 0-15,-12 2 0 0,-10 3 0 16,-13 1 0-16,-8 6 0 15,-20 2 0-15,-15 5 0 16,-13 2 0-16,-14 2 0 0,-8 1 0 16,-9 1 0-16,-3-1 0 15,-1-1 0-15,4-3 0 16,5 1 0-16,8-3 0 15,6-4 0-15,8-1 0 0,9-4 0 16,3-3 0-16,14-5 0 16,3-5 0-16,8-3 0 15,7 1 0-15,8 0 0 16,15-1 0-16,13 2 0 15,14 1 0-15,10 2 0 0,18 0 0 16,12 2 0-16,20-1 0 16,9-3 0-16,15-2 0 0,9-4 0 15,7-1 0-15,9-3 0 16,-4-4 0-16,2-4 0 15,-8-3 0-15,-9 0 0 16,-16 3 0-16,-11 0 0 0,-16 2 0 16,-19 3-39-16,-16-1-48 15,-15 4-2-15,-28-5-4 16,-14 2-8-16,-30-5 4 15</inkml:trace>
  <inkml:trace contextRef="#ctx0" brushRef="#br0" timeOffset="101628.1618">9513 10746 0 0,'10'16'97'0,"-2"-5"1"0,7-4-8 16,-1-4-4-16,5-3-2 15,0-3-28-15,3 0-56 16,9 1 0-16,2 1 0 15,11 1 0-15,-3 0 0 0,3 0 0 16,-7 3 0-16,-6 3 0 16,-8-3 0-16,-3 3 0 15,-9 3 0-15,-5 2 0 16,-6 4 0-16,-8 1 0 0,-5 6 0 15,-3 4 0-15,-1 7 0 16,-6 3 0-16,-2 3 0 16,7 3 0-16,1 3 0 0,5 2 0 15,4 0 0-15,8-4 0 16,2-1 0-16,8-5 0 15,13-7 0-15,0-9 0 16,8-10 0-16,4-13 0 0,8-15 0 16,5-14-81-16,-7-18-6 15,-2-8-2-15,-10-11-6 16,-6-5-3-16</inkml:trace>
  <inkml:trace contextRef="#ctx0" brushRef="#br0" timeOffset="101828.1818">9893 10301 96 0,'0'0'98'0,"6"14"-9"16,3 1-3-16,3 3-3 0,3-4-24 15,7 4-59-15,5 5-53 16,10-4-31-16,3 0-2 15,-3-5-4-15,2-1-6 0,-10-10-1 16</inkml:trace>
  <inkml:trace contextRef="#ctx0" brushRef="#br0" timeOffset="102018.2007">10255 10661 50 0,'17'27'99'0,"-3"-6"-4"0,9 0-7 16,-1-12-2-16,7-1-2 15,2 3-75-15,5-10-9 16,7-1 0-16,11 0 0 16,2 0 0-16,3-1-34 0,-1 1-49 15,-8-3-4-15,-9 3-1 16,-16-4-10-16,-10 4 2 15</inkml:trace>
  <inkml:trace contextRef="#ctx0" brushRef="#br0" timeOffset="102220.221">10447 10878 20 0,'-27'32'101'0,"9"-5"-6"16,5-1-4-16,5-4-2 16,8 0-5-16,8 22-53 15,11-28-31-15,8-5 0 0,18-1 0 16,9-3 0-16,12-4 0 15,9-6 0-15,9-6 0 16,9-4-82-16,-10-10-6 16,-2-3-2-16,-15-5-7 15,-6-4-6-15</inkml:trace>
  <inkml:trace contextRef="#ctx0" brushRef="#br0" timeOffset="102471.246">11417 10449 7 0,'14'18'104'0,"-6"3"-4"16,1 6-6-16,-9 3-4 16,-4 5-4-16,-9 2-56 15,-1 13-30-15,-5 8 0 0,3 13 0 16,-3 11 0-1,0 9 0-15,-1 4 0 0,5 4 0 16,-3-5 0-16,7-13-32 16,7 0-55-16,-4-26-3 0,10-19-3 15,-8-33-8-15,2-20-2 16</inkml:trace>
  <inkml:trace contextRef="#ctx0" brushRef="#br0" timeOffset="102987.2977">10290 7541 80 0,'8'28'98'0,"-3"-2"-6"16,1-10-6-16,0-2 0 15,0-12-17-15,9 0-69 16,5-2 0-16,13-2 0 0,11-2 0 16,5-2 0-16,11-1 0 15,4-1 0-15,0 1 0 16,5 1 0-16,-11 0-14 15,-9 0-71-15,-1 3-4 0,-17-4-3 16,-11 1-5-16,-15-2-4 16</inkml:trace>
  <inkml:trace contextRef="#ctx0" brushRef="#br0" timeOffset="103246.3236">10625 7580 81 0,'-8'29'98'0,"2"-7"-6"0,-1 2-5 15,-1-3-2-15,2-1-17 16,-4 0-68-16,7 10 0 0,3 6 0 16,5 4 0-16,1 8 0 15,0 5 0-15,2 7 0 16,-2 0 0-16,-1-3 0 0,-1 1-9 15,-2-3-73-15,-4-10-5 16,-4-9-3-16,-13-12-5 16,0-6-4-16</inkml:trace>
  <inkml:trace contextRef="#ctx0" brushRef="#br0" timeOffset="103420.341">10303 8386 85 0,'-17'8'100'0,"11"0"-6"0,6-8-8 0,0 0 2 15,12 3-30-15,9-6-58 16,2-3 0-16,8 0 0 15,8-1 0-15,6 0 0 16,7 5 0-16,4 4 0 0,0 2 0 16,4-1-37-16,0 12-49 15,-11-6-3-15,-5 4-4 16,-18-9-5-16,-3-2-3 0</inkml:trace>
  <inkml:trace contextRef="#ctx0" brushRef="#br0" timeOffset="103817.3807">8827 8161 55 0,'0'8'95'0,"0"0"-4"15,0 0-5-15,2 5-2 0,0 5-2 16,0 7-64-16,2 7-18 15,4 10 0-15,3 6 0 16,-1 10 0-16,-4 5 0 16,0 9 0-16,-6-2 0 0,0 8-7 15,-6 7-68-15,-6-16-10 16,-7-5-2-16,-4-8-6 15,-4-5-6-15</inkml:trace>
  <inkml:trace contextRef="#ctx0" brushRef="#br0" timeOffset="104115.4104">8213 9218 77 0,'-25'7'100'0,"6"2"-8"0,1-3-5 15,5-2-1-15,1-2-17 16,4 4-69-16,8-6 0 15,10 10 0-15,21-7 0 16,14-3 0-16,13 1 0 0,19-2 0 16,12-2 0-16,14-1 0 15,4-5 0-15,7 6 0 16,0-2 0-16,0 7 0 15,-7-2 0-15,-4 3-10 0,-3 8-77 16,-20-5 0-16,-9 5-5 16,-20-11-6-16,-12 7-2 15</inkml:trace>
  <inkml:trace contextRef="#ctx0" brushRef="#br0" timeOffset="104395.4384">8424 9573 77 0,'-11'11'95'0,"3"-6"-4"15,8 4-7-15,8-5 1 16,11 2-6-16,4-3-79 16,12 1 0-16,10-2 0 15,9 2 0-15,10 3 0 0,6-3 0 16,-2-4 0-16,1 4 0 15,-7 1-60-15,-6-5-26 16,-9-4 0-16,-12-5-7 16,-12 1-6-16</inkml:trace>
  <inkml:trace contextRef="#ctx0" brushRef="#br0" timeOffset="104694.4684">8736 9602 89 0,'-7'19'100'0,"5"1"-7"0,0-5-6 16,4 7-2-16,3-5-28 16,-30 7-57-16,25 1 0 15,8 5 0-15,0 5 0 0,3 6 0 16,-3 3 0-16,-4 4 0 15,0 5 0-15,-4-1 0 16,0 1 0-16,-4 3 0 16,-6-5 0-16,1 1 0 0,-3-4-23 15,-9-8-61-15,9-5-4 16,-7-11-1-16,1-5-9 15,-7-11 1-15</inkml:trace>
  <inkml:trace contextRef="#ctx0" brushRef="#br0" timeOffset="104928.4917">8250 10406 64 0,'0'9'101'0,"2"-1"-6"15,4-1-5-15,-6-7-1 0,15 11-17 16,1-11-72-16,5 7 0 15,12-1 0-15,12 1 0 16,9 0 0-16,12 0 0 0,11-2 0 16,8-1 0-16,5-2 0 15,8 5 0-15,7-3-49 16,-8-4-42-16,-6 1-1 15,-14-3-7-15,-7 2-5 0</inkml:trace>
  <inkml:trace contextRef="#ctx0" brushRef="#br0" timeOffset="108610.86">1410 7080 43 0,'-8'7'95'16,"8"-7"-3"-16,-5 1-7 16,5-1-1-16,-12-12-2 0,6 4-62 15,0-7-10-15,6 0-10 16,2 1 0-16,4 3 0 15,4 2 0-15,7 1 0 16,8 4 0-16,-5 2 0 0,11 4 0 16,0 4 0-16,11 5 0 15,-1-1 0-15,8 0 0 16,5-1 0-16,6-1 0 0,13-1 0 15,7-3 0-15,5-1 0 16,10 2 0-16,12-2 0 16,3 4 0-16,12 3 0 15,4 3 0-15,8 3 0 0,11 4 0 16,6-1 0-16,8-2 0 15,11 0 0-15,18-2 0 16,6-5 0-16,13-3 0 16,8-2 0-16,39-2 0 0,-20 1 0 15,12 1 0-15,6 1 0 16,4-1 0-16,32 1 0 15,-11 0 0-15,14-1 0 16,-16-4 0-16,60 0 0 0,-11-1 0 16,5-1 0-16,6 0 0 15,10-1 0-15,0 0 0 16,0 3 0-16,11 0 0 0,-17 3 0 15,43 0 0-15,7 0 0 16,-17-3 0-16,-14 1 0 16,26-1 0-16,13-6 0 15,2-2 0-15,31 0 0 16,-39-3 0-16,8 0 0 0,37 3 0 15,2 1 0-15,15 3 0 16,-7 4 0-16,11 2 0 0,-31 0 0 16,37 6 0-16,-8 1 0 15,0 0 0-15,1-1 0 16,-1 0 0-16,27-5 0 15,-25 0 0-15,16-2 0 0,-6-2 0 16,46 3 0-16,-34-3 0 16,32 2 0-16,2 0 0 15,-34 2 0-15,32 3 0 16,-15 0 0-16,0 6 0 0,-41 1 0 15,28 1 0-15,-28 3 0 16,0 2 0-16,-2 1 0 16,-1 4 0-16,-30-2 0 0,-21 2 0 15,-8 4 0-15,-25-1 0 16,-17 4 0-16,-28 0 0 15,-22 7 0-15,-13 0-59 16,-15 1-33-16,-13 1-1 0,-28-7-7 16,-15 2-4-16</inkml:trace>
  <inkml:trace contextRef="#ctx0" brushRef="#br0" timeOffset="116832.6821">7024 3332 17 0,'-16'-6'81'16,"-1"-4"5"-16,3 4-5 16,-1-4-4-16,1 6-2 0,1 4-51 15,7 2-16-15,2 7-2 16,4 5-4-16,0 8-2 15,4 4-1-15,4 5-1 16,-2 4 1-16,-1 7 0 0,-1 4 2 16,0 1 0-16,0 5 3 15,-4 4-1-15,0 6 1 16,-2 8-1-16,0 1 1 15,2 8-1-15,-4 4 0 0,4 9-1 16,-6 2-3-16,-1 3 2 16,-5 7-2-16,2 0 0 15,-7 5 1-15,-4-4-1 0,5 0 1 16,-5-3 0-16,0 0 1 15,1-5-1-15,5-5 1 16,-1-4 0-16,3 1 0 16,3-1-1-16,2-6-1 0,-3-3 1 15,5 0-1-15,0-2 0 16,-2-1 0-16,0-3-1 15,-3-7 2-15,-3-3 0 16,-1-5 0-16,-1-2 2 0,1-10 0 16,-1-5 0-16,1-7 1 15,5-8 1-15,2-7-1 16,-1-6 0-16,5 0-1 0,2-7 1 15,2-6-1-15,0 8 0 16,0-8 0-16,11 6-1 16,-3-2 1-16,4 4 1 15,3-3-3-15,1 4 0 0,5-2 0 16,8 2 0-16,2-3 0 15,6 0 0-15,4-5 0 16,9-1 0-16,0 0 0 16,7-3 0-16,1 0 0 0,8-1 0 15,1 1 0-15,5 0 0 16,2 5 0-16,7-4 0 15,4 2 0-15,8 0 0 0,6-3 0 16,9 0 0-16,1-3 0 16,11-1 0-16,0-1 0 15,6 4 0-15,0 0 0 16,4 3 0-16,-2 1 0 0,3 2 0 15,-3 6 0-15,6 0 0 16,3 1 0-16,-1-3 0 16,11 1 0-16,0-2 0 15,6-1 0-15,4-1 0 0,6-1 0 16,0 1 0-16,3-2 0 15,1 1 0-15,3 0 0 16,1 2 0-16,3 1 0 16,-1 1 0-16,9 0 0 0,-4 1 0 15,6-1 0-15,0 3 0 16,10 0 0-16,-1 1 0 15,5-1 0-15,3-3 0 0,-1-1 0 16,7-1 0-16,4 0 0 16,-1-3 0-16,3 2 0 15,0 0 0-15,0 2 0 16,-2 1 0-16,2 2 0 0,2 4 0 15,-4-2 0-15,4 3 0 16,0-2 0-16,0-3 0 16,6 0 0-16,0-3 0 15,4-3 0-15,1 1 0 0,1-3 0 16,0 2 0-16,3-1 0 15,-5 1 0-15,-2 1 0 16,5-1 0-16,-5 1 0 16,0-1 0-16,3 0 0 0,-1-1 0 15,0-1 0-15,1-3 0 16,-1 1 0-16,-2-1 0 15,-2 4 0-15,-2-2 0 0,1 1 0 16,-5 0 0-16,-2 1 0 16,-1-1 0-16,28 2 0 15,-27-2 0-15,0-3 0 16,2-1 0-16,0-5 0 0,0-1 0 15,-4 1 0-15,2 1 0 16,-35 1 0-16,24 0 0 16,-8 4 0-16,-8 2 0 0,-2 1 0 15,-6 0 0-15,-4-2 0 16,2 1 0-16,-5-2 0 15,-3 1 0-15,-7-1 0 16,-2-1 0-16,-12 2 0 0,-9 1 0 16,-6 1 0-16,-14 0 0 15,-8 1 0-15,-11 1 0 16,-6 1 0-16,-4 1 0 15,-8-2 0-15,-7 1 0 0,-4-2 0 16,-6 1 0-16,-2-2 0 16,-10 0 0-16,-4 0 0 15,-7-2 0-15,-8 1 0 0,-4-2 0 16,-8-1 0-16,-7 3 0 15,-1 0 0-15,-5 1 0 16,-8 0 0-16,8-6 0 16,-8 6 0-16,6-6 0 0,-2-1 0 15,3-1 0-15,-1-5 0 16,-2-3 0-16,2-3 0 15,-2-6 0-15,2-5 0 16,-1 0 0-16,-3-4 0 0,0-5 0 16,2-4 0-16,-4-5 0 15,2-5 0-15,0-3 0 16,2-7 0-16,0-9 0 15,2-5 0-15,-1-7 0 0,-1-5 0 16,4-6 0-16,0-3 0 16,1-9 0-16,3-1 0 15,-4-2 0-15,5-6 0 0,-1 0 0 16,-2 3 0-16,1 3 0 15,-3 1 0-15,-4 4 0 16,-2 2 0-16,-2 7 0 16,0 6 0-16,-2 3 0 0,-4 5 0 15,2 1 0-15,0 8 0 16,0 4 0-16,1 9 0 15,3 3 0-15,0 9 0 16,0 3 0-16,0 2 0 0,0 7 0 16,0 9 0-16,3 2 0 15,-3 4 0-15,0-1 0 16,0 8 0-16,0 2 0 15,0 3 0-15,-3-2 0 0,1 0 0 16,2 3 0-16,-4 1 0 16,4 0 0-16,0 1 0 15,-4-1 0-15,4 7 0 0,-10-7 0 16,2 5 0-16,-1 1 0 15,-5-3 0-15,-3 2 0 16,-1-2 0-16,-5-2 0 16,-4 1 0-16,-6-2 0 0,-8-5 0 15,-5 2 0-15,-3-1 0 16,-11-1 0-16,-7 0 0 15,-7-2 0-15,-7 0 0 16,-3-1 0-16,-9 2 0 0,-5-5 0 16,-11-2 0-16,-3 3 0 15,-3 0 0-15,-12 1 0 16,-7 1 0-16,-7 2 0 15,-5 3 0-15,-7 6 0 0,-4-1 0 16,-9 0 0-16,1-1 0 16,-5 2 0-16,-1-1 0 15,-1-4 0-15,1 0 0 16,-3-4 0-16,-2 4 0 0,-1-7 0 15,-3 3 0-15,0-2 0 16,-4 0 0-16,-6 7 0 16,-2 0 0-16,-5 1 0 15,-3-2 0-15,-1 5 0 0,-4 1 0 16,1 3 0-16,-1-2 0 15,5-2 0-15,-1 0 0 16,5-3 0-16,-1 5 0 0,-3-1 0 16,1 0 0-16,-3 2 0 15,-5 8 0-15,-4 2 0 16,-4 7 0-16,0 3 0 15,0 2 0-15,2-2 0 0,3-2 0 16,-3 1 0-16,6-5 0 16,0-3 0-16,5-5 0 15,-3-1 0-15,2-3 0 16,1 0 0-16,-1-1 0 0,3 1 0 15,-3-2 0-15,3 1 0 16,-3-1 0-16,3 0 0 16,-1-4 0-16,1 1 0 0,1-3 0 15,-1-1 0-15,1 1 0 16,1-2 0-16,1 3 0 15,1 0 0-15,0-1 0 16,1-1 0-16,-3 2 0 0,6-3 0 16,-1 6 0-16,1-3 0 15,2-4 0-15,2 7 0 16,2-1 0-16,2 3 0 15,2 1 0-15,0 0 0 0,4 5 0 16,3-1 0-16,1 8 0 16,0-7 0-16,7 1 0 15,-3 4 0-15,5-2 0 0,0 3 0 16,3-5 0-16,3 4 0 15,-2-4 0-15,8 3 0 16,2-1 0-16,6-3 0 16,3 1 0-16,3-1 0 0,7 2 0 15,8-7 0-15,2 5 0 16,6-5 0-16,5 0 0 15,5-5 0-15,5 4 0 16,8 1 0-16,2 0 0 0,4 1 0 16,7 2 0-16,1 6 0 15,5 3 0-15,3 4 0 16,3-4 0-16,2 1 0 15,0 0 0-15,4-2 0 0,0 2 0 16,8-2 0-16,2-2 0 16,7 1 0-16,1-1 0 15,11-4 0-15,4 2 0 16,5 0 0-16,7-2 0 0,3 2 0 15,3 3 0-15,7-1 0 16,0 2 0-16,4 2 0 16,0 1 0-16,4-2-8 0,6-4-78 15,7-2-1-15,-5-8-3 16,3-6-4-16,-11-14-4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6FE9-2949-4BE7-9376-AFCF4972EA90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B76C-5F3D-41BE-AEFC-86BB1361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68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6FE9-2949-4BE7-9376-AFCF4972EA90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B76C-5F3D-41BE-AEFC-86BB1361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124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6FE9-2949-4BE7-9376-AFCF4972EA90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B76C-5F3D-41BE-AEFC-86BB1361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40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6FE9-2949-4BE7-9376-AFCF4972EA90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B76C-5F3D-41BE-AEFC-86BB1361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09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6FE9-2949-4BE7-9376-AFCF4972EA90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B76C-5F3D-41BE-AEFC-86BB1361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6FE9-2949-4BE7-9376-AFCF4972EA90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B76C-5F3D-41BE-AEFC-86BB1361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377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6FE9-2949-4BE7-9376-AFCF4972EA90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B76C-5F3D-41BE-AEFC-86BB1361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10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6FE9-2949-4BE7-9376-AFCF4972EA90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B76C-5F3D-41BE-AEFC-86BB1361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46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6FE9-2949-4BE7-9376-AFCF4972EA90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B76C-5F3D-41BE-AEFC-86BB1361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09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6FE9-2949-4BE7-9376-AFCF4972EA90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B76C-5F3D-41BE-AEFC-86BB1361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31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6FE9-2949-4BE7-9376-AFCF4972EA90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B76C-5F3D-41BE-AEFC-86BB1361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30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26FE9-2949-4BE7-9376-AFCF4972EA90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0B76C-5F3D-41BE-AEFC-86BB1361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177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91320" y="294120"/>
              <a:ext cx="11226960" cy="60703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8800" y="277920"/>
                <a:ext cx="11237400" cy="609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7292160" y="3823920"/>
              <a:ext cx="1528200" cy="3837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79920" y="3807360"/>
                <a:ext cx="1544400" cy="41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3452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25360" y="326160"/>
              <a:ext cx="7189200" cy="60274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3480" y="309600"/>
                <a:ext cx="7217640" cy="605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0277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40920" y="239760"/>
              <a:ext cx="11660400" cy="60440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4360" y="223920"/>
                <a:ext cx="11693880" cy="607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9017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58400" y="144000"/>
              <a:ext cx="11810160" cy="57862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200" y="127440"/>
                <a:ext cx="11841120" cy="581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3679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15880" y="241920"/>
              <a:ext cx="11482560" cy="61333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0840" y="225360"/>
                <a:ext cx="11504160" cy="615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4910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74960" y="294120"/>
              <a:ext cx="11304000" cy="61236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120" y="277920"/>
                <a:ext cx="11336760" cy="614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5567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94280" y="215280"/>
              <a:ext cx="10611360" cy="39297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7360" y="199800"/>
                <a:ext cx="10632600" cy="395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1489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hand"/>
          <p:cNvSpPr>
            <a:spLocks noChangeAspect="1" noChangeArrowheads="1"/>
          </p:cNvSpPr>
          <p:nvPr/>
        </p:nvSpPr>
        <p:spPr bwMode="auto">
          <a:xfrm>
            <a:off x="2447671" y="241585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668214">
            <a:off x="1684020" y="2386583"/>
            <a:ext cx="2971800" cy="1533525"/>
          </a:xfrm>
          <a:prstGeom prst="rect">
            <a:avLst/>
          </a:prstGeom>
        </p:spPr>
      </p:pic>
      <p:pic>
        <p:nvPicPr>
          <p:cNvPr id="1028" name="Picture 4" descr="Image result for human body rat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441823">
            <a:off x="6338398" y="1281682"/>
            <a:ext cx="374332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312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Missouri University of Science and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instructions on Assignment 5</dc:title>
  <dc:creator>S&amp;T vccstaff</dc:creator>
  <cp:lastModifiedBy>Mohammed Jasam</cp:lastModifiedBy>
  <cp:revision>6</cp:revision>
  <dcterms:created xsi:type="dcterms:W3CDTF">2017-03-23T19:13:19Z</dcterms:created>
  <dcterms:modified xsi:type="dcterms:W3CDTF">2018-03-31T06:28:30Z</dcterms:modified>
</cp:coreProperties>
</file>