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5"/>
  </p:notesMasterIdLst>
  <p:sldIdLst>
    <p:sldId id="259" r:id="rId2"/>
    <p:sldId id="260" r:id="rId3"/>
    <p:sldId id="302" r:id="rId4"/>
    <p:sldId id="336" r:id="rId5"/>
    <p:sldId id="316" r:id="rId6"/>
    <p:sldId id="264" r:id="rId7"/>
    <p:sldId id="337" r:id="rId8"/>
    <p:sldId id="338" r:id="rId9"/>
    <p:sldId id="339" r:id="rId10"/>
    <p:sldId id="340" r:id="rId11"/>
    <p:sldId id="341" r:id="rId12"/>
    <p:sldId id="332" r:id="rId13"/>
    <p:sldId id="308"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pnil Khairna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autoAdjust="0"/>
    <p:restoredTop sz="94548" autoAdjust="0"/>
  </p:normalViewPr>
  <p:slideViewPr>
    <p:cSldViewPr>
      <p:cViewPr varScale="1">
        <p:scale>
          <a:sx n="68" d="100"/>
          <a:sy n="68" d="100"/>
        </p:scale>
        <p:origin x="738"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4A0CFF-858C-42EC-B3D5-5DA743DBC8A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6C196840-2533-49E5-9F02-C719BF09E1F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F371BC95-F466-4E7E-B38B-3F1A7F17A9DD}" type="datetimeFigureOut">
              <a:rPr lang="en-US"/>
              <a:pPr>
                <a:defRPr/>
              </a:pPr>
              <a:t>11/29/2023</a:t>
            </a:fld>
            <a:endParaRPr lang="en-US"/>
          </a:p>
        </p:txBody>
      </p:sp>
      <p:sp>
        <p:nvSpPr>
          <p:cNvPr id="4" name="Slide Image Placeholder 3">
            <a:extLst>
              <a:ext uri="{FF2B5EF4-FFF2-40B4-BE49-F238E27FC236}">
                <a16:creationId xmlns:a16="http://schemas.microsoft.com/office/drawing/2014/main" id="{B548FC05-81EA-47D7-8531-47B6682549A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76AA16C-A39E-4561-92F3-2C1D83C1BD7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E3DB91A-3707-4FF4-81A3-0DEC57BF4C7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CE6CAA3-598C-494D-8ED8-D0C879ED530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E51D46A7-0C4C-4349-A03C-1CB2E3F2E56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2F0F8315-DF04-43E8-A424-4CFD04BAE6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C58D2C05-84E0-4718-927A-A5E8B5337D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5124" name="Slide Number Placeholder 3">
            <a:extLst>
              <a:ext uri="{FF2B5EF4-FFF2-40B4-BE49-F238E27FC236}">
                <a16:creationId xmlns:a16="http://schemas.microsoft.com/office/drawing/2014/main" id="{CB2F3747-E359-4D64-99E1-03181BAA33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FB29215-1E4F-41FB-BBB7-CA6F335AADC9}" type="slidenum">
              <a:rPr lang="en-US" altLang="en-US" smtClean="0"/>
              <a:pPr fontAlgn="base">
                <a:spcBef>
                  <a:spcPct val="0"/>
                </a:spcBef>
                <a:spcAft>
                  <a:spcPct val="0"/>
                </a:spcAft>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EA26835-F651-4825-91AE-12F4D30085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485FE032-0BFD-4758-9A4D-8F4D457D40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34820" name="Slide Number Placeholder 3">
            <a:extLst>
              <a:ext uri="{FF2B5EF4-FFF2-40B4-BE49-F238E27FC236}">
                <a16:creationId xmlns:a16="http://schemas.microsoft.com/office/drawing/2014/main" id="{22E825F9-109E-42B5-BB0C-4329AEE014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5650EF6-0C71-41BD-A54A-16E0F30F1917}" type="slidenum">
              <a:rPr lang="en-US" altLang="en-US" smtClean="0"/>
              <a:pPr fontAlgn="base">
                <a:spcBef>
                  <a:spcPct val="0"/>
                </a:spcBef>
                <a:spcAft>
                  <a:spcPct val="0"/>
                </a:spcAft>
              </a:pPr>
              <a:t>12</a:t>
            </a:fld>
            <a:endParaRPr lang="en-US" altLang="en-US"/>
          </a:p>
        </p:txBody>
      </p:sp>
    </p:spTree>
    <p:extLst>
      <p:ext uri="{BB962C8B-B14F-4D97-AF65-F5344CB8AC3E}">
        <p14:creationId xmlns:p14="http://schemas.microsoft.com/office/powerpoint/2010/main" val="693482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CFB7491-2F9B-4167-9BBE-5A30913161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04A96ABD-9EE2-4E03-893B-6CE16384C6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580D9F7F-D91D-49E6-A9DB-83AD29D696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AE83E84-8F97-4440-A9A8-6BF6D4565BC8}" type="slidenum">
              <a:rPr lang="en-US" altLang="en-US" smtClean="0"/>
              <a:pPr fontAlgn="base">
                <a:spcBef>
                  <a:spcPct val="0"/>
                </a:spcBef>
                <a:spcAft>
                  <a:spcPct val="0"/>
                </a:spcAft>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CFB7491-2F9B-4167-9BBE-5A30913161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04A96ABD-9EE2-4E03-893B-6CE16384C6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196" name="Slide Number Placeholder 3">
            <a:extLst>
              <a:ext uri="{FF2B5EF4-FFF2-40B4-BE49-F238E27FC236}">
                <a16:creationId xmlns:a16="http://schemas.microsoft.com/office/drawing/2014/main" id="{580D9F7F-D91D-49E6-A9DB-83AD29D696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AE83E84-8F97-4440-A9A8-6BF6D4565BC8}" type="slidenum">
              <a:rPr lang="en-US" altLang="en-US" smtClean="0"/>
              <a:pPr fontAlgn="base">
                <a:spcBef>
                  <a:spcPct val="0"/>
                </a:spcBef>
                <a:spcAft>
                  <a:spcPct val="0"/>
                </a:spcAft>
              </a:pPr>
              <a:t>4</a:t>
            </a:fld>
            <a:endParaRPr lang="en-US" altLang="en-US"/>
          </a:p>
        </p:txBody>
      </p:sp>
    </p:spTree>
    <p:extLst>
      <p:ext uri="{BB962C8B-B14F-4D97-AF65-F5344CB8AC3E}">
        <p14:creationId xmlns:p14="http://schemas.microsoft.com/office/powerpoint/2010/main" val="66880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C2AF285-64E7-404C-B9E0-2F089AA99A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7B866E4D-9B95-404F-9B49-9C39E4A9FF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0244" name="Slide Number Placeholder 3">
            <a:extLst>
              <a:ext uri="{FF2B5EF4-FFF2-40B4-BE49-F238E27FC236}">
                <a16:creationId xmlns:a16="http://schemas.microsoft.com/office/drawing/2014/main" id="{9F73C1C6-F1FD-4396-A8A6-98FFF10492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F8921EA-27A2-41FF-9F90-C7C8BD03170A}" type="slidenum">
              <a:rPr lang="en-US" altLang="en-US" smtClean="0"/>
              <a:pPr fontAlgn="base">
                <a:spcBef>
                  <a:spcPct val="0"/>
                </a:spcBef>
                <a:spcAft>
                  <a:spcPct val="0"/>
                </a:spcAft>
              </a:pPr>
              <a:t>5</a:t>
            </a:fld>
            <a:endParaRPr lang="en-US" altLang="en-US"/>
          </a:p>
        </p:txBody>
      </p:sp>
    </p:spTree>
    <p:extLst>
      <p:ext uri="{BB962C8B-B14F-4D97-AF65-F5344CB8AC3E}">
        <p14:creationId xmlns:p14="http://schemas.microsoft.com/office/powerpoint/2010/main" val="223145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7</a:t>
            </a:fld>
            <a:endParaRPr lang="en-US" altLang="en-US"/>
          </a:p>
        </p:txBody>
      </p:sp>
    </p:spTree>
    <p:extLst>
      <p:ext uri="{BB962C8B-B14F-4D97-AF65-F5344CB8AC3E}">
        <p14:creationId xmlns:p14="http://schemas.microsoft.com/office/powerpoint/2010/main" val="1063928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8</a:t>
            </a:fld>
            <a:endParaRPr lang="en-US" altLang="en-US"/>
          </a:p>
        </p:txBody>
      </p:sp>
    </p:spTree>
    <p:extLst>
      <p:ext uri="{BB962C8B-B14F-4D97-AF65-F5344CB8AC3E}">
        <p14:creationId xmlns:p14="http://schemas.microsoft.com/office/powerpoint/2010/main" val="2028508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9</a:t>
            </a:fld>
            <a:endParaRPr lang="en-US" altLang="en-US"/>
          </a:p>
        </p:txBody>
      </p:sp>
    </p:spTree>
    <p:extLst>
      <p:ext uri="{BB962C8B-B14F-4D97-AF65-F5344CB8AC3E}">
        <p14:creationId xmlns:p14="http://schemas.microsoft.com/office/powerpoint/2010/main" val="3260600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A5C1FA1-9904-4EE9-9413-0C654010348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EC13930D-A38D-4CFA-AAFC-B2E49A94280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8436" name="Slide Number Placeholder 3">
            <a:extLst>
              <a:ext uri="{FF2B5EF4-FFF2-40B4-BE49-F238E27FC236}">
                <a16:creationId xmlns:a16="http://schemas.microsoft.com/office/drawing/2014/main" id="{C897B359-2313-4147-BC35-4AB765359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C1BEB3-D398-4450-8786-D2939E1E3CE6}" type="slidenum">
              <a:rPr lang="en-US" altLang="en-US" smtClean="0"/>
              <a:pPr fontAlgn="base">
                <a:spcBef>
                  <a:spcPct val="0"/>
                </a:spcBef>
                <a:spcAft>
                  <a:spcPct val="0"/>
                </a:spcAft>
              </a:pPr>
              <a:t>10</a:t>
            </a:fld>
            <a:endParaRPr lang="en-US" altLang="en-US"/>
          </a:p>
        </p:txBody>
      </p:sp>
    </p:spTree>
    <p:extLst>
      <p:ext uri="{BB962C8B-B14F-4D97-AF65-F5344CB8AC3E}">
        <p14:creationId xmlns:p14="http://schemas.microsoft.com/office/powerpoint/2010/main" val="2521626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3BC17-F6F9-4720-B919-22F3180A4A0F}"/>
              </a:ext>
            </a:extLst>
          </p:cNvPr>
          <p:cNvSpPr>
            <a:spLocks noGrp="1"/>
          </p:cNvSpPr>
          <p:nvPr>
            <p:ph type="dt" sz="half" idx="10"/>
          </p:nvPr>
        </p:nvSpPr>
        <p:spPr/>
        <p:txBody>
          <a:bodyPr/>
          <a:lstStyle>
            <a:lvl1pPr>
              <a:defRPr/>
            </a:lvl1pPr>
          </a:lstStyle>
          <a:p>
            <a:pPr>
              <a:defRPr/>
            </a:pPr>
            <a:fld id="{CB6D5634-48B9-45C1-A287-929A0EF6A673}" type="datetime1">
              <a:rPr lang="en-US"/>
              <a:pPr>
                <a:defRPr/>
              </a:pPr>
              <a:t>11/29/2023</a:t>
            </a:fld>
            <a:endParaRPr lang="en-US" dirty="0"/>
          </a:p>
        </p:txBody>
      </p:sp>
      <p:sp>
        <p:nvSpPr>
          <p:cNvPr id="5" name="Footer Placeholder 4">
            <a:extLst>
              <a:ext uri="{FF2B5EF4-FFF2-40B4-BE49-F238E27FC236}">
                <a16:creationId xmlns:a16="http://schemas.microsoft.com/office/drawing/2014/main" id="{57111D4B-DF77-4B05-9482-574741D0528C}"/>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49D78089-67F1-4F7A-B101-711647A7567A}"/>
              </a:ext>
            </a:extLst>
          </p:cNvPr>
          <p:cNvSpPr>
            <a:spLocks noGrp="1"/>
          </p:cNvSpPr>
          <p:nvPr>
            <p:ph type="sldNum" sz="quarter" idx="12"/>
          </p:nvPr>
        </p:nvSpPr>
        <p:spPr/>
        <p:txBody>
          <a:bodyPr/>
          <a:lstStyle>
            <a:lvl1pPr>
              <a:defRPr/>
            </a:lvl1pPr>
          </a:lstStyle>
          <a:p>
            <a:pPr>
              <a:defRPr/>
            </a:pPr>
            <a:r>
              <a:rPr lang="en-US"/>
              <a:t>Date:                            </a:t>
            </a:r>
          </a:p>
        </p:txBody>
      </p:sp>
    </p:spTree>
    <p:extLst>
      <p:ext uri="{BB962C8B-B14F-4D97-AF65-F5344CB8AC3E}">
        <p14:creationId xmlns:p14="http://schemas.microsoft.com/office/powerpoint/2010/main" val="2386524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65EAD-4892-4FFC-8649-729A9B2D4E4A}"/>
              </a:ext>
            </a:extLst>
          </p:cNvPr>
          <p:cNvSpPr>
            <a:spLocks noGrp="1"/>
          </p:cNvSpPr>
          <p:nvPr>
            <p:ph type="dt" sz="half" idx="10"/>
          </p:nvPr>
        </p:nvSpPr>
        <p:spPr/>
        <p:txBody>
          <a:bodyPr/>
          <a:lstStyle>
            <a:lvl1pPr>
              <a:defRPr/>
            </a:lvl1pPr>
          </a:lstStyle>
          <a:p>
            <a:pPr>
              <a:defRPr/>
            </a:pPr>
            <a:fld id="{8607457F-F77C-4918-8583-30CE8A592FDE}" type="datetime1">
              <a:rPr lang="en-US"/>
              <a:pPr>
                <a:defRPr/>
              </a:pPr>
              <a:t>11/29/2023</a:t>
            </a:fld>
            <a:endParaRPr lang="en-US"/>
          </a:p>
        </p:txBody>
      </p:sp>
      <p:sp>
        <p:nvSpPr>
          <p:cNvPr id="5" name="Footer Placeholder 4">
            <a:extLst>
              <a:ext uri="{FF2B5EF4-FFF2-40B4-BE49-F238E27FC236}">
                <a16:creationId xmlns:a16="http://schemas.microsoft.com/office/drawing/2014/main" id="{C1B5877D-C534-496E-A0C5-2B9BEBB2441D}"/>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895A214C-DC5F-49B1-B076-2C06AEDCE64C}"/>
              </a:ext>
            </a:extLst>
          </p:cNvPr>
          <p:cNvSpPr>
            <a:spLocks noGrp="1"/>
          </p:cNvSpPr>
          <p:nvPr>
            <p:ph type="sldNum" sz="quarter" idx="12"/>
          </p:nvPr>
        </p:nvSpPr>
        <p:spPr/>
        <p:txBody>
          <a:bodyPr/>
          <a:lstStyle>
            <a:lvl1pPr>
              <a:defRPr/>
            </a:lvl1pPr>
          </a:lstStyle>
          <a:p>
            <a:pPr>
              <a:defRPr/>
            </a:pPr>
            <a:fld id="{7FE66435-767A-4C36-85FE-08ADBBE2B020}" type="slidenum">
              <a:rPr lang="en-US" altLang="en-US"/>
              <a:pPr>
                <a:defRPr/>
              </a:pPr>
              <a:t>‹#›</a:t>
            </a:fld>
            <a:endParaRPr lang="en-US" altLang="en-US"/>
          </a:p>
        </p:txBody>
      </p:sp>
    </p:spTree>
    <p:extLst>
      <p:ext uri="{BB962C8B-B14F-4D97-AF65-F5344CB8AC3E}">
        <p14:creationId xmlns:p14="http://schemas.microsoft.com/office/powerpoint/2010/main" val="1737206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BF090-6A53-411E-8EF4-258AFD31A301}"/>
              </a:ext>
            </a:extLst>
          </p:cNvPr>
          <p:cNvSpPr>
            <a:spLocks noGrp="1"/>
          </p:cNvSpPr>
          <p:nvPr>
            <p:ph type="dt" sz="half" idx="10"/>
          </p:nvPr>
        </p:nvSpPr>
        <p:spPr/>
        <p:txBody>
          <a:bodyPr/>
          <a:lstStyle>
            <a:lvl1pPr>
              <a:defRPr/>
            </a:lvl1pPr>
          </a:lstStyle>
          <a:p>
            <a:pPr>
              <a:defRPr/>
            </a:pPr>
            <a:fld id="{E335FBE3-DE53-4801-AA91-35AA2C524A97}" type="datetime1">
              <a:rPr lang="en-US"/>
              <a:pPr>
                <a:defRPr/>
              </a:pPr>
              <a:t>11/29/2023</a:t>
            </a:fld>
            <a:endParaRPr lang="en-US"/>
          </a:p>
        </p:txBody>
      </p:sp>
      <p:sp>
        <p:nvSpPr>
          <p:cNvPr id="5" name="Footer Placeholder 4">
            <a:extLst>
              <a:ext uri="{FF2B5EF4-FFF2-40B4-BE49-F238E27FC236}">
                <a16:creationId xmlns:a16="http://schemas.microsoft.com/office/drawing/2014/main" id="{355E65FD-E631-4C42-9A11-682FF4999575}"/>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8923D3C7-8340-477D-8BB2-A6321B2C85BF}"/>
              </a:ext>
            </a:extLst>
          </p:cNvPr>
          <p:cNvSpPr>
            <a:spLocks noGrp="1"/>
          </p:cNvSpPr>
          <p:nvPr>
            <p:ph type="sldNum" sz="quarter" idx="12"/>
          </p:nvPr>
        </p:nvSpPr>
        <p:spPr/>
        <p:txBody>
          <a:bodyPr/>
          <a:lstStyle>
            <a:lvl1pPr>
              <a:defRPr/>
            </a:lvl1pPr>
          </a:lstStyle>
          <a:p>
            <a:pPr>
              <a:defRPr/>
            </a:pPr>
            <a:fld id="{1967EF40-997C-444D-9283-14269311C13D}" type="slidenum">
              <a:rPr lang="en-US" altLang="en-US"/>
              <a:pPr>
                <a:defRPr/>
              </a:pPr>
              <a:t>‹#›</a:t>
            </a:fld>
            <a:endParaRPr lang="en-US" altLang="en-US"/>
          </a:p>
        </p:txBody>
      </p:sp>
    </p:spTree>
    <p:extLst>
      <p:ext uri="{BB962C8B-B14F-4D97-AF65-F5344CB8AC3E}">
        <p14:creationId xmlns:p14="http://schemas.microsoft.com/office/powerpoint/2010/main" val="1767999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5CAFC1-5C2E-473E-81A8-5FA126337698}"/>
              </a:ext>
            </a:extLst>
          </p:cNvPr>
          <p:cNvSpPr>
            <a:spLocks noGrp="1"/>
          </p:cNvSpPr>
          <p:nvPr>
            <p:ph type="dt" sz="half" idx="10"/>
          </p:nvPr>
        </p:nvSpPr>
        <p:spPr/>
        <p:txBody>
          <a:bodyPr/>
          <a:lstStyle>
            <a:lvl1pPr>
              <a:defRPr/>
            </a:lvl1pPr>
          </a:lstStyle>
          <a:p>
            <a:pPr>
              <a:defRPr/>
            </a:pPr>
            <a:fld id="{C64DA0F4-3876-4F15-B5E6-DBBE4C45BDF5}" type="datetime1">
              <a:rPr lang="en-US"/>
              <a:pPr>
                <a:defRPr/>
              </a:pPr>
              <a:t>11/29/2023</a:t>
            </a:fld>
            <a:endParaRPr lang="en-US"/>
          </a:p>
        </p:txBody>
      </p:sp>
      <p:sp>
        <p:nvSpPr>
          <p:cNvPr id="5" name="Footer Placeholder 4">
            <a:extLst>
              <a:ext uri="{FF2B5EF4-FFF2-40B4-BE49-F238E27FC236}">
                <a16:creationId xmlns:a16="http://schemas.microsoft.com/office/drawing/2014/main" id="{EF063ECF-9598-47A9-9875-660C949FC9EB}"/>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EE92F84D-4CD7-4888-9269-18F58A833E24}"/>
              </a:ext>
            </a:extLst>
          </p:cNvPr>
          <p:cNvSpPr>
            <a:spLocks noGrp="1"/>
          </p:cNvSpPr>
          <p:nvPr>
            <p:ph type="sldNum" sz="quarter" idx="12"/>
          </p:nvPr>
        </p:nvSpPr>
        <p:spPr/>
        <p:txBody>
          <a:bodyPr/>
          <a:lstStyle>
            <a:lvl1pPr>
              <a:defRPr/>
            </a:lvl1pPr>
          </a:lstStyle>
          <a:p>
            <a:pPr>
              <a:defRPr/>
            </a:pPr>
            <a:fld id="{031430CC-0FD8-4204-A4FD-657446DF6E93}" type="slidenum">
              <a:rPr lang="en-US" altLang="en-US"/>
              <a:pPr>
                <a:defRPr/>
              </a:pPr>
              <a:t>‹#›</a:t>
            </a:fld>
            <a:endParaRPr lang="en-US" altLang="en-US"/>
          </a:p>
        </p:txBody>
      </p:sp>
    </p:spTree>
    <p:extLst>
      <p:ext uri="{BB962C8B-B14F-4D97-AF65-F5344CB8AC3E}">
        <p14:creationId xmlns:p14="http://schemas.microsoft.com/office/powerpoint/2010/main" val="194525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474FCA-38E1-4B5A-BA47-4C62E57B8DFC}"/>
              </a:ext>
            </a:extLst>
          </p:cNvPr>
          <p:cNvSpPr>
            <a:spLocks noGrp="1"/>
          </p:cNvSpPr>
          <p:nvPr>
            <p:ph type="dt" sz="half" idx="10"/>
          </p:nvPr>
        </p:nvSpPr>
        <p:spPr/>
        <p:txBody>
          <a:bodyPr/>
          <a:lstStyle>
            <a:lvl1pPr>
              <a:defRPr/>
            </a:lvl1pPr>
          </a:lstStyle>
          <a:p>
            <a:pPr>
              <a:defRPr/>
            </a:pPr>
            <a:fld id="{18CB5D40-3380-4A82-8F82-C6000AE6904A}" type="datetime1">
              <a:rPr lang="en-US"/>
              <a:pPr>
                <a:defRPr/>
              </a:pPr>
              <a:t>11/29/2023</a:t>
            </a:fld>
            <a:endParaRPr lang="en-US"/>
          </a:p>
        </p:txBody>
      </p:sp>
      <p:sp>
        <p:nvSpPr>
          <p:cNvPr id="5" name="Footer Placeholder 4">
            <a:extLst>
              <a:ext uri="{FF2B5EF4-FFF2-40B4-BE49-F238E27FC236}">
                <a16:creationId xmlns:a16="http://schemas.microsoft.com/office/drawing/2014/main" id="{23EFC4A2-C898-4F08-96C4-42502037A3C0}"/>
              </a:ext>
            </a:extLst>
          </p:cNvPr>
          <p:cNvSpPr>
            <a:spLocks noGrp="1"/>
          </p:cNvSpPr>
          <p:nvPr>
            <p:ph type="ftr" sz="quarter" idx="11"/>
          </p:nvPr>
        </p:nvSpPr>
        <p:spPr/>
        <p:txBody>
          <a:bodyPr/>
          <a:lstStyle>
            <a:lvl1pPr>
              <a:defRPr/>
            </a:lvl1pPr>
          </a:lstStyle>
          <a:p>
            <a:pPr>
              <a:defRPr/>
            </a:pPr>
            <a:r>
              <a:rPr lang="en-US"/>
              <a:t>Committee  Name:</a:t>
            </a:r>
          </a:p>
        </p:txBody>
      </p:sp>
      <p:sp>
        <p:nvSpPr>
          <p:cNvPr id="6" name="Slide Number Placeholder 5">
            <a:extLst>
              <a:ext uri="{FF2B5EF4-FFF2-40B4-BE49-F238E27FC236}">
                <a16:creationId xmlns:a16="http://schemas.microsoft.com/office/drawing/2014/main" id="{2D9EF83A-D6DB-40B6-A38F-757F3BB6B73D}"/>
              </a:ext>
            </a:extLst>
          </p:cNvPr>
          <p:cNvSpPr>
            <a:spLocks noGrp="1"/>
          </p:cNvSpPr>
          <p:nvPr>
            <p:ph type="sldNum" sz="quarter" idx="12"/>
          </p:nvPr>
        </p:nvSpPr>
        <p:spPr/>
        <p:txBody>
          <a:bodyPr/>
          <a:lstStyle>
            <a:lvl1pPr>
              <a:defRPr/>
            </a:lvl1pPr>
          </a:lstStyle>
          <a:p>
            <a:pPr>
              <a:defRPr/>
            </a:pPr>
            <a:fld id="{7C8789F1-417C-4C37-89B3-A9E75FEE81D9}" type="slidenum">
              <a:rPr lang="en-US" altLang="en-US"/>
              <a:pPr>
                <a:defRPr/>
              </a:pPr>
              <a:t>‹#›</a:t>
            </a:fld>
            <a:endParaRPr lang="en-US" altLang="en-US"/>
          </a:p>
        </p:txBody>
      </p:sp>
    </p:spTree>
    <p:extLst>
      <p:ext uri="{BB962C8B-B14F-4D97-AF65-F5344CB8AC3E}">
        <p14:creationId xmlns:p14="http://schemas.microsoft.com/office/powerpoint/2010/main" val="324502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9907B7D-1EF0-4431-80E7-570A97863CDB}"/>
              </a:ext>
            </a:extLst>
          </p:cNvPr>
          <p:cNvSpPr>
            <a:spLocks noGrp="1"/>
          </p:cNvSpPr>
          <p:nvPr>
            <p:ph type="dt" sz="half" idx="10"/>
          </p:nvPr>
        </p:nvSpPr>
        <p:spPr/>
        <p:txBody>
          <a:bodyPr/>
          <a:lstStyle>
            <a:lvl1pPr>
              <a:defRPr/>
            </a:lvl1pPr>
          </a:lstStyle>
          <a:p>
            <a:pPr>
              <a:defRPr/>
            </a:pPr>
            <a:fld id="{57316FD5-C4AB-4E54-B554-5222835F6221}" type="datetime1">
              <a:rPr lang="en-US"/>
              <a:pPr>
                <a:defRPr/>
              </a:pPr>
              <a:t>11/29/2023</a:t>
            </a:fld>
            <a:endParaRPr lang="en-US"/>
          </a:p>
        </p:txBody>
      </p:sp>
      <p:sp>
        <p:nvSpPr>
          <p:cNvPr id="6" name="Footer Placeholder 4">
            <a:extLst>
              <a:ext uri="{FF2B5EF4-FFF2-40B4-BE49-F238E27FC236}">
                <a16:creationId xmlns:a16="http://schemas.microsoft.com/office/drawing/2014/main" id="{5B1D5110-B641-4591-8E99-94E95ECEAAD1}"/>
              </a:ext>
            </a:extLst>
          </p:cNvPr>
          <p:cNvSpPr>
            <a:spLocks noGrp="1"/>
          </p:cNvSpPr>
          <p:nvPr>
            <p:ph type="ftr" sz="quarter" idx="11"/>
          </p:nvPr>
        </p:nvSpPr>
        <p:spPr/>
        <p:txBody>
          <a:bodyPr/>
          <a:lstStyle>
            <a:lvl1pPr>
              <a:defRPr/>
            </a:lvl1pPr>
          </a:lstStyle>
          <a:p>
            <a:pPr>
              <a:defRPr/>
            </a:pPr>
            <a:r>
              <a:rPr lang="en-US"/>
              <a:t>Committee  Name:</a:t>
            </a:r>
          </a:p>
        </p:txBody>
      </p:sp>
      <p:sp>
        <p:nvSpPr>
          <p:cNvPr id="7" name="Slide Number Placeholder 5">
            <a:extLst>
              <a:ext uri="{FF2B5EF4-FFF2-40B4-BE49-F238E27FC236}">
                <a16:creationId xmlns:a16="http://schemas.microsoft.com/office/drawing/2014/main" id="{F8B88975-C141-4C81-A6DA-4863631B1D08}"/>
              </a:ext>
            </a:extLst>
          </p:cNvPr>
          <p:cNvSpPr>
            <a:spLocks noGrp="1"/>
          </p:cNvSpPr>
          <p:nvPr>
            <p:ph type="sldNum" sz="quarter" idx="12"/>
          </p:nvPr>
        </p:nvSpPr>
        <p:spPr/>
        <p:txBody>
          <a:bodyPr/>
          <a:lstStyle>
            <a:lvl1pPr>
              <a:defRPr/>
            </a:lvl1pPr>
          </a:lstStyle>
          <a:p>
            <a:pPr>
              <a:defRPr/>
            </a:pPr>
            <a:fld id="{32DF4E8B-5A15-48EF-97E0-F26E75B10182}" type="slidenum">
              <a:rPr lang="en-US" altLang="en-US"/>
              <a:pPr>
                <a:defRPr/>
              </a:pPr>
              <a:t>‹#›</a:t>
            </a:fld>
            <a:endParaRPr lang="en-US" altLang="en-US"/>
          </a:p>
        </p:txBody>
      </p:sp>
    </p:spTree>
    <p:extLst>
      <p:ext uri="{BB962C8B-B14F-4D97-AF65-F5344CB8AC3E}">
        <p14:creationId xmlns:p14="http://schemas.microsoft.com/office/powerpoint/2010/main" val="4085621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07C9D6F-F96B-4898-810C-2E7868E30DC9}"/>
              </a:ext>
            </a:extLst>
          </p:cNvPr>
          <p:cNvSpPr>
            <a:spLocks noGrp="1"/>
          </p:cNvSpPr>
          <p:nvPr>
            <p:ph type="dt" sz="half" idx="10"/>
          </p:nvPr>
        </p:nvSpPr>
        <p:spPr/>
        <p:txBody>
          <a:bodyPr/>
          <a:lstStyle>
            <a:lvl1pPr>
              <a:defRPr/>
            </a:lvl1pPr>
          </a:lstStyle>
          <a:p>
            <a:pPr>
              <a:defRPr/>
            </a:pPr>
            <a:fld id="{2A648F28-1092-4A33-8A8F-C6AAB5C7A43D}" type="datetime1">
              <a:rPr lang="en-US"/>
              <a:pPr>
                <a:defRPr/>
              </a:pPr>
              <a:t>11/29/2023</a:t>
            </a:fld>
            <a:endParaRPr lang="en-US"/>
          </a:p>
        </p:txBody>
      </p:sp>
      <p:sp>
        <p:nvSpPr>
          <p:cNvPr id="8" name="Footer Placeholder 4">
            <a:extLst>
              <a:ext uri="{FF2B5EF4-FFF2-40B4-BE49-F238E27FC236}">
                <a16:creationId xmlns:a16="http://schemas.microsoft.com/office/drawing/2014/main" id="{1DC0639F-801B-4B61-8D47-7BAC0C6E0185}"/>
              </a:ext>
            </a:extLst>
          </p:cNvPr>
          <p:cNvSpPr>
            <a:spLocks noGrp="1"/>
          </p:cNvSpPr>
          <p:nvPr>
            <p:ph type="ftr" sz="quarter" idx="11"/>
          </p:nvPr>
        </p:nvSpPr>
        <p:spPr/>
        <p:txBody>
          <a:bodyPr/>
          <a:lstStyle>
            <a:lvl1pPr>
              <a:defRPr/>
            </a:lvl1pPr>
          </a:lstStyle>
          <a:p>
            <a:pPr>
              <a:defRPr/>
            </a:pPr>
            <a:r>
              <a:rPr lang="en-US"/>
              <a:t>Committee  Name:</a:t>
            </a:r>
          </a:p>
        </p:txBody>
      </p:sp>
      <p:sp>
        <p:nvSpPr>
          <p:cNvPr id="9" name="Slide Number Placeholder 5">
            <a:extLst>
              <a:ext uri="{FF2B5EF4-FFF2-40B4-BE49-F238E27FC236}">
                <a16:creationId xmlns:a16="http://schemas.microsoft.com/office/drawing/2014/main" id="{13E825BB-0E1A-4A3F-8FB6-20F2AAA5116D}"/>
              </a:ext>
            </a:extLst>
          </p:cNvPr>
          <p:cNvSpPr>
            <a:spLocks noGrp="1"/>
          </p:cNvSpPr>
          <p:nvPr>
            <p:ph type="sldNum" sz="quarter" idx="12"/>
          </p:nvPr>
        </p:nvSpPr>
        <p:spPr/>
        <p:txBody>
          <a:bodyPr/>
          <a:lstStyle>
            <a:lvl1pPr>
              <a:defRPr/>
            </a:lvl1pPr>
          </a:lstStyle>
          <a:p>
            <a:pPr>
              <a:defRPr/>
            </a:pPr>
            <a:fld id="{5B0AEFB0-6166-4F04-B5A8-E37E43FAC59E}" type="slidenum">
              <a:rPr lang="en-US" altLang="en-US"/>
              <a:pPr>
                <a:defRPr/>
              </a:pPr>
              <a:t>‹#›</a:t>
            </a:fld>
            <a:endParaRPr lang="en-US" altLang="en-US"/>
          </a:p>
        </p:txBody>
      </p:sp>
    </p:spTree>
    <p:extLst>
      <p:ext uri="{BB962C8B-B14F-4D97-AF65-F5344CB8AC3E}">
        <p14:creationId xmlns:p14="http://schemas.microsoft.com/office/powerpoint/2010/main" val="37667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871B0E1-CD71-4D7D-AAC6-53965FE7900D}"/>
              </a:ext>
            </a:extLst>
          </p:cNvPr>
          <p:cNvSpPr>
            <a:spLocks noGrp="1"/>
          </p:cNvSpPr>
          <p:nvPr>
            <p:ph type="dt" sz="half" idx="10"/>
          </p:nvPr>
        </p:nvSpPr>
        <p:spPr/>
        <p:txBody>
          <a:bodyPr/>
          <a:lstStyle>
            <a:lvl1pPr>
              <a:defRPr/>
            </a:lvl1pPr>
          </a:lstStyle>
          <a:p>
            <a:pPr>
              <a:defRPr/>
            </a:pPr>
            <a:fld id="{66C0AB62-139B-4DE9-8AF1-DE35893825F3}" type="datetime1">
              <a:rPr lang="en-US"/>
              <a:pPr>
                <a:defRPr/>
              </a:pPr>
              <a:t>11/29/2023</a:t>
            </a:fld>
            <a:endParaRPr lang="en-US"/>
          </a:p>
        </p:txBody>
      </p:sp>
      <p:sp>
        <p:nvSpPr>
          <p:cNvPr id="4" name="Footer Placeholder 4">
            <a:extLst>
              <a:ext uri="{FF2B5EF4-FFF2-40B4-BE49-F238E27FC236}">
                <a16:creationId xmlns:a16="http://schemas.microsoft.com/office/drawing/2014/main" id="{71443A92-466B-4EC6-81F2-7B4E7F72ED3C}"/>
              </a:ext>
            </a:extLst>
          </p:cNvPr>
          <p:cNvSpPr>
            <a:spLocks noGrp="1"/>
          </p:cNvSpPr>
          <p:nvPr>
            <p:ph type="ftr" sz="quarter" idx="11"/>
          </p:nvPr>
        </p:nvSpPr>
        <p:spPr/>
        <p:txBody>
          <a:bodyPr/>
          <a:lstStyle>
            <a:lvl1pPr>
              <a:defRPr/>
            </a:lvl1pPr>
          </a:lstStyle>
          <a:p>
            <a:pPr>
              <a:defRPr/>
            </a:pPr>
            <a:r>
              <a:rPr lang="en-US"/>
              <a:t>Committee  Name:</a:t>
            </a:r>
          </a:p>
        </p:txBody>
      </p:sp>
      <p:sp>
        <p:nvSpPr>
          <p:cNvPr id="5" name="Slide Number Placeholder 5">
            <a:extLst>
              <a:ext uri="{FF2B5EF4-FFF2-40B4-BE49-F238E27FC236}">
                <a16:creationId xmlns:a16="http://schemas.microsoft.com/office/drawing/2014/main" id="{10D05106-A50A-4904-9D1A-D17F1241766B}"/>
              </a:ext>
            </a:extLst>
          </p:cNvPr>
          <p:cNvSpPr>
            <a:spLocks noGrp="1"/>
          </p:cNvSpPr>
          <p:nvPr>
            <p:ph type="sldNum" sz="quarter" idx="12"/>
          </p:nvPr>
        </p:nvSpPr>
        <p:spPr/>
        <p:txBody>
          <a:bodyPr/>
          <a:lstStyle>
            <a:lvl1pPr>
              <a:defRPr/>
            </a:lvl1pPr>
          </a:lstStyle>
          <a:p>
            <a:pPr>
              <a:defRPr/>
            </a:pPr>
            <a:fld id="{491DA363-4BF2-4EF5-A634-20A9B1B6585C}" type="slidenum">
              <a:rPr lang="en-US" altLang="en-US"/>
              <a:pPr>
                <a:defRPr/>
              </a:pPr>
              <a:t>‹#›</a:t>
            </a:fld>
            <a:endParaRPr lang="en-US" altLang="en-US"/>
          </a:p>
        </p:txBody>
      </p:sp>
    </p:spTree>
    <p:extLst>
      <p:ext uri="{BB962C8B-B14F-4D97-AF65-F5344CB8AC3E}">
        <p14:creationId xmlns:p14="http://schemas.microsoft.com/office/powerpoint/2010/main" val="268194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BDA07DA-DC7D-4F26-9944-E0315C07DE0F}"/>
              </a:ext>
            </a:extLst>
          </p:cNvPr>
          <p:cNvSpPr>
            <a:spLocks noGrp="1"/>
          </p:cNvSpPr>
          <p:nvPr>
            <p:ph type="dt" sz="half" idx="10"/>
          </p:nvPr>
        </p:nvSpPr>
        <p:spPr/>
        <p:txBody>
          <a:bodyPr/>
          <a:lstStyle>
            <a:lvl1pPr>
              <a:defRPr/>
            </a:lvl1pPr>
          </a:lstStyle>
          <a:p>
            <a:pPr>
              <a:defRPr/>
            </a:pPr>
            <a:fld id="{FB5200F8-375C-474F-8E2B-46941A65A66D}" type="datetime1">
              <a:rPr lang="en-US"/>
              <a:pPr>
                <a:defRPr/>
              </a:pPr>
              <a:t>11/29/2023</a:t>
            </a:fld>
            <a:endParaRPr lang="en-US"/>
          </a:p>
        </p:txBody>
      </p:sp>
      <p:sp>
        <p:nvSpPr>
          <p:cNvPr id="3" name="Footer Placeholder 4">
            <a:extLst>
              <a:ext uri="{FF2B5EF4-FFF2-40B4-BE49-F238E27FC236}">
                <a16:creationId xmlns:a16="http://schemas.microsoft.com/office/drawing/2014/main" id="{567189A1-E567-4378-A6E5-CC4701F7FF21}"/>
              </a:ext>
            </a:extLst>
          </p:cNvPr>
          <p:cNvSpPr>
            <a:spLocks noGrp="1"/>
          </p:cNvSpPr>
          <p:nvPr>
            <p:ph type="ftr" sz="quarter" idx="11"/>
          </p:nvPr>
        </p:nvSpPr>
        <p:spPr/>
        <p:txBody>
          <a:bodyPr/>
          <a:lstStyle>
            <a:lvl1pPr>
              <a:defRPr/>
            </a:lvl1pPr>
          </a:lstStyle>
          <a:p>
            <a:pPr>
              <a:defRPr/>
            </a:pPr>
            <a:r>
              <a:rPr lang="en-US"/>
              <a:t>Committee  Name:</a:t>
            </a:r>
          </a:p>
        </p:txBody>
      </p:sp>
      <p:sp>
        <p:nvSpPr>
          <p:cNvPr id="4" name="Slide Number Placeholder 5">
            <a:extLst>
              <a:ext uri="{FF2B5EF4-FFF2-40B4-BE49-F238E27FC236}">
                <a16:creationId xmlns:a16="http://schemas.microsoft.com/office/drawing/2014/main" id="{593BDA5D-1C5C-492B-82A3-58ABD7E08117}"/>
              </a:ext>
            </a:extLst>
          </p:cNvPr>
          <p:cNvSpPr>
            <a:spLocks noGrp="1"/>
          </p:cNvSpPr>
          <p:nvPr>
            <p:ph type="sldNum" sz="quarter" idx="12"/>
          </p:nvPr>
        </p:nvSpPr>
        <p:spPr/>
        <p:txBody>
          <a:bodyPr/>
          <a:lstStyle>
            <a:lvl1pPr>
              <a:defRPr/>
            </a:lvl1pPr>
          </a:lstStyle>
          <a:p>
            <a:pPr>
              <a:defRPr/>
            </a:pPr>
            <a:fld id="{83158629-D3E1-4FEB-8F49-0472DA55EF0C}" type="slidenum">
              <a:rPr lang="en-US" altLang="en-US"/>
              <a:pPr>
                <a:defRPr/>
              </a:pPr>
              <a:t>‹#›</a:t>
            </a:fld>
            <a:endParaRPr lang="en-US" altLang="en-US"/>
          </a:p>
        </p:txBody>
      </p:sp>
    </p:spTree>
    <p:extLst>
      <p:ext uri="{BB962C8B-B14F-4D97-AF65-F5344CB8AC3E}">
        <p14:creationId xmlns:p14="http://schemas.microsoft.com/office/powerpoint/2010/main" val="254991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E62F7008-102F-4D78-95F5-48857347BD44}"/>
              </a:ext>
            </a:extLst>
          </p:cNvPr>
          <p:cNvSpPr>
            <a:spLocks noGrp="1"/>
          </p:cNvSpPr>
          <p:nvPr>
            <p:ph type="dt" sz="half" idx="10"/>
          </p:nvPr>
        </p:nvSpPr>
        <p:spPr/>
        <p:txBody>
          <a:bodyPr/>
          <a:lstStyle>
            <a:lvl1pPr>
              <a:defRPr/>
            </a:lvl1pPr>
          </a:lstStyle>
          <a:p>
            <a:pPr>
              <a:defRPr/>
            </a:pPr>
            <a:fld id="{09DA1229-7D92-4B87-A266-265E4C186A76}" type="datetime1">
              <a:rPr lang="en-US"/>
              <a:pPr>
                <a:defRPr/>
              </a:pPr>
              <a:t>11/29/2023</a:t>
            </a:fld>
            <a:endParaRPr lang="en-US"/>
          </a:p>
        </p:txBody>
      </p:sp>
      <p:sp>
        <p:nvSpPr>
          <p:cNvPr id="6" name="Footer Placeholder 4">
            <a:extLst>
              <a:ext uri="{FF2B5EF4-FFF2-40B4-BE49-F238E27FC236}">
                <a16:creationId xmlns:a16="http://schemas.microsoft.com/office/drawing/2014/main" id="{9AC215A5-636A-41F7-AA8E-CD3AE526CBB9}"/>
              </a:ext>
            </a:extLst>
          </p:cNvPr>
          <p:cNvSpPr>
            <a:spLocks noGrp="1"/>
          </p:cNvSpPr>
          <p:nvPr>
            <p:ph type="ftr" sz="quarter" idx="11"/>
          </p:nvPr>
        </p:nvSpPr>
        <p:spPr/>
        <p:txBody>
          <a:bodyPr/>
          <a:lstStyle>
            <a:lvl1pPr>
              <a:defRPr/>
            </a:lvl1pPr>
          </a:lstStyle>
          <a:p>
            <a:pPr>
              <a:defRPr/>
            </a:pPr>
            <a:r>
              <a:rPr lang="en-US"/>
              <a:t>Committee  Name:</a:t>
            </a:r>
          </a:p>
        </p:txBody>
      </p:sp>
      <p:sp>
        <p:nvSpPr>
          <p:cNvPr id="7" name="Slide Number Placeholder 5">
            <a:extLst>
              <a:ext uri="{FF2B5EF4-FFF2-40B4-BE49-F238E27FC236}">
                <a16:creationId xmlns:a16="http://schemas.microsoft.com/office/drawing/2014/main" id="{D66F78A3-0489-4710-81EC-38B098B3BF32}"/>
              </a:ext>
            </a:extLst>
          </p:cNvPr>
          <p:cNvSpPr>
            <a:spLocks noGrp="1"/>
          </p:cNvSpPr>
          <p:nvPr>
            <p:ph type="sldNum" sz="quarter" idx="12"/>
          </p:nvPr>
        </p:nvSpPr>
        <p:spPr/>
        <p:txBody>
          <a:bodyPr/>
          <a:lstStyle>
            <a:lvl1pPr>
              <a:defRPr/>
            </a:lvl1pPr>
          </a:lstStyle>
          <a:p>
            <a:pPr>
              <a:defRPr/>
            </a:pPr>
            <a:fld id="{1140292C-F26B-4AC4-BA60-AE270CC5FE29}" type="slidenum">
              <a:rPr lang="en-US" altLang="en-US"/>
              <a:pPr>
                <a:defRPr/>
              </a:pPr>
              <a:t>‹#›</a:t>
            </a:fld>
            <a:endParaRPr lang="en-US" altLang="en-US"/>
          </a:p>
        </p:txBody>
      </p:sp>
    </p:spTree>
    <p:extLst>
      <p:ext uri="{BB962C8B-B14F-4D97-AF65-F5344CB8AC3E}">
        <p14:creationId xmlns:p14="http://schemas.microsoft.com/office/powerpoint/2010/main" val="1936888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810B8C1-5D07-4AE3-8BCE-1B50470E47B0}"/>
              </a:ext>
            </a:extLst>
          </p:cNvPr>
          <p:cNvSpPr>
            <a:spLocks noGrp="1"/>
          </p:cNvSpPr>
          <p:nvPr>
            <p:ph type="dt" sz="half" idx="10"/>
          </p:nvPr>
        </p:nvSpPr>
        <p:spPr/>
        <p:txBody>
          <a:bodyPr/>
          <a:lstStyle>
            <a:lvl1pPr>
              <a:defRPr/>
            </a:lvl1pPr>
          </a:lstStyle>
          <a:p>
            <a:pPr>
              <a:defRPr/>
            </a:pPr>
            <a:fld id="{8252DC83-85C2-46CB-BB6A-595DE98332AC}" type="datetime1">
              <a:rPr lang="en-US"/>
              <a:pPr>
                <a:defRPr/>
              </a:pPr>
              <a:t>11/29/2023</a:t>
            </a:fld>
            <a:endParaRPr lang="en-US"/>
          </a:p>
        </p:txBody>
      </p:sp>
      <p:sp>
        <p:nvSpPr>
          <p:cNvPr id="6" name="Footer Placeholder 4">
            <a:extLst>
              <a:ext uri="{FF2B5EF4-FFF2-40B4-BE49-F238E27FC236}">
                <a16:creationId xmlns:a16="http://schemas.microsoft.com/office/drawing/2014/main" id="{4F509E52-FD02-4473-98D9-BC7C76436BDD}"/>
              </a:ext>
            </a:extLst>
          </p:cNvPr>
          <p:cNvSpPr>
            <a:spLocks noGrp="1"/>
          </p:cNvSpPr>
          <p:nvPr>
            <p:ph type="ftr" sz="quarter" idx="11"/>
          </p:nvPr>
        </p:nvSpPr>
        <p:spPr/>
        <p:txBody>
          <a:bodyPr/>
          <a:lstStyle>
            <a:lvl1pPr>
              <a:defRPr/>
            </a:lvl1pPr>
          </a:lstStyle>
          <a:p>
            <a:pPr>
              <a:defRPr/>
            </a:pPr>
            <a:r>
              <a:rPr lang="en-US"/>
              <a:t>Committee  Name:</a:t>
            </a:r>
          </a:p>
        </p:txBody>
      </p:sp>
      <p:sp>
        <p:nvSpPr>
          <p:cNvPr id="7" name="Slide Number Placeholder 5">
            <a:extLst>
              <a:ext uri="{FF2B5EF4-FFF2-40B4-BE49-F238E27FC236}">
                <a16:creationId xmlns:a16="http://schemas.microsoft.com/office/drawing/2014/main" id="{C504B7BC-9DEA-417B-AB05-425F0B2784A7}"/>
              </a:ext>
            </a:extLst>
          </p:cNvPr>
          <p:cNvSpPr>
            <a:spLocks noGrp="1"/>
          </p:cNvSpPr>
          <p:nvPr>
            <p:ph type="sldNum" sz="quarter" idx="12"/>
          </p:nvPr>
        </p:nvSpPr>
        <p:spPr/>
        <p:txBody>
          <a:bodyPr/>
          <a:lstStyle>
            <a:lvl1pPr>
              <a:defRPr/>
            </a:lvl1pPr>
          </a:lstStyle>
          <a:p>
            <a:pPr>
              <a:defRPr/>
            </a:pPr>
            <a:fld id="{E3966CBB-895D-45F6-B15C-64EDEACC6C80}" type="slidenum">
              <a:rPr lang="en-US" altLang="en-US"/>
              <a:pPr>
                <a:defRPr/>
              </a:pPr>
              <a:t>‹#›</a:t>
            </a:fld>
            <a:endParaRPr lang="en-US" altLang="en-US"/>
          </a:p>
        </p:txBody>
      </p:sp>
    </p:spTree>
    <p:extLst>
      <p:ext uri="{BB962C8B-B14F-4D97-AF65-F5344CB8AC3E}">
        <p14:creationId xmlns:p14="http://schemas.microsoft.com/office/powerpoint/2010/main" val="1858978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529009B-BF7B-40A1-AAEB-6141889E57F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EE3FD7C-7946-4EDA-8E87-1B410493DF2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647CEBC-8490-4A8B-8DA5-F070B7A95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91273C37-D992-46C6-BD90-433CD97DDBD4}" type="datetime1">
              <a:rPr lang="en-US"/>
              <a:pPr>
                <a:defRPr/>
              </a:pPr>
              <a:t>11/29/2023</a:t>
            </a:fld>
            <a:endParaRPr lang="en-US"/>
          </a:p>
        </p:txBody>
      </p:sp>
      <p:sp>
        <p:nvSpPr>
          <p:cNvPr id="5" name="Footer Placeholder 4">
            <a:extLst>
              <a:ext uri="{FF2B5EF4-FFF2-40B4-BE49-F238E27FC236}">
                <a16:creationId xmlns:a16="http://schemas.microsoft.com/office/drawing/2014/main" id="{65E528CD-87E4-47FE-8E30-A99C87F471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r>
              <a:rPr lang="en-US"/>
              <a:t>Committee  Name:</a:t>
            </a:r>
          </a:p>
        </p:txBody>
      </p:sp>
      <p:sp>
        <p:nvSpPr>
          <p:cNvPr id="6" name="Slide Number Placeholder 5">
            <a:extLst>
              <a:ext uri="{FF2B5EF4-FFF2-40B4-BE49-F238E27FC236}">
                <a16:creationId xmlns:a16="http://schemas.microsoft.com/office/drawing/2014/main" id="{0A4E7D21-612E-4E5E-93BA-A788F9D79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E1689A92-CE01-4DF2-AD61-317FC08C9E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23"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Lst>
  <p:hf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AC80068-B749-4B15-9A8F-54C5D62EF279}"/>
              </a:ext>
            </a:extLst>
          </p:cNvPr>
          <p:cNvSpPr>
            <a:spLocks noGrp="1"/>
          </p:cNvSpPr>
          <p:nvPr>
            <p:ph type="ctrTitle"/>
          </p:nvPr>
        </p:nvSpPr>
        <p:spPr>
          <a:xfrm>
            <a:off x="2209800" y="990600"/>
            <a:ext cx="7772400" cy="2438400"/>
          </a:xfrm>
        </p:spPr>
        <p:txBody>
          <a:bodyPr rtlCol="0">
            <a:normAutofit/>
          </a:bodyPr>
          <a:lstStyle/>
          <a:p>
            <a:pPr eaLnBrk="1" fontAlgn="auto" hangingPunct="1">
              <a:spcAft>
                <a:spcPts val="0"/>
              </a:spcAft>
              <a:defRPr/>
            </a:pPr>
            <a:r>
              <a:rPr lang="en-IN" sz="2000" b="1"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Food </a:t>
            </a:r>
            <a:r>
              <a:rPr lang="en-IN" sz="2000" b="1" dirty="0" err="1">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Delievering</a:t>
            </a:r>
            <a:r>
              <a:rPr lang="en-IN" sz="2000" b="1"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App</a:t>
            </a:r>
            <a:endParaRPr lang="en-US" altLang="en-US" sz="2000" b="1" dirty="0">
              <a:latin typeface="Times New Roman" panose="02020603050405020304" pitchFamily="18" charset="0"/>
              <a:cs typeface="Times New Roman" panose="02020603050405020304" pitchFamily="18" charset="0"/>
            </a:endParaRPr>
          </a:p>
        </p:txBody>
      </p:sp>
      <p:sp>
        <p:nvSpPr>
          <p:cNvPr id="4099" name="Subtitle 2">
            <a:extLst>
              <a:ext uri="{FF2B5EF4-FFF2-40B4-BE49-F238E27FC236}">
                <a16:creationId xmlns:a16="http://schemas.microsoft.com/office/drawing/2014/main" id="{D7071936-9B9D-4424-8C2F-DFC47B3AE950}"/>
              </a:ext>
            </a:extLst>
          </p:cNvPr>
          <p:cNvSpPr>
            <a:spLocks noGrp="1" noChangeArrowheads="1"/>
          </p:cNvSpPr>
          <p:nvPr>
            <p:ph type="subTitle" idx="1"/>
          </p:nvPr>
        </p:nvSpPr>
        <p:spPr>
          <a:xfrm>
            <a:off x="2781300" y="3276600"/>
            <a:ext cx="6629400" cy="3124200"/>
          </a:xfrm>
        </p:spPr>
        <p:txBody>
          <a:bodyPr/>
          <a:lstStyle/>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latin typeface="Times New Roman" panose="02020603050405020304" pitchFamily="18" charset="0"/>
                <a:cs typeface="Times New Roman" panose="02020603050405020304" pitchFamily="18" charset="0"/>
              </a:rPr>
              <a:t>Presented By:</a:t>
            </a:r>
          </a:p>
          <a:p>
            <a:pPr eaLnBrk="1" hangingPunct="1"/>
            <a:r>
              <a:rPr lang="en-US" altLang="en-US" b="1" dirty="0">
                <a:cs typeface="Times New Roman" panose="02020603050405020304" pitchFamily="18" charset="0"/>
              </a:rPr>
              <a:t>Shyam Nair</a:t>
            </a:r>
          </a:p>
          <a:p>
            <a:pPr eaLnBrk="1" hangingPunct="1"/>
            <a:r>
              <a:rPr lang="en-US" altLang="en-US" b="1" dirty="0">
                <a:cs typeface="Times New Roman" panose="02020603050405020304" pitchFamily="18" charset="0"/>
              </a:rPr>
              <a:t>Kaif Khan</a:t>
            </a:r>
          </a:p>
          <a:p>
            <a:pPr eaLnBrk="1" hangingPunct="1"/>
            <a:r>
              <a:rPr lang="en-US" altLang="en-US" dirty="0">
                <a:latin typeface="Times New Roman" panose="02020603050405020304" pitchFamily="18" charset="0"/>
                <a:cs typeface="Times New Roman" panose="02020603050405020304" pitchFamily="18" charset="0"/>
              </a:rPr>
              <a:t>of Computer Science and Design Department</a:t>
            </a:r>
          </a:p>
          <a:p>
            <a:pPr eaLnBrk="1" hangingPunct="1">
              <a:lnSpc>
                <a:spcPct val="150000"/>
              </a:lnSpc>
            </a:pPr>
            <a:r>
              <a:rPr lang="en-US" altLang="en-US" dirty="0">
                <a:latin typeface="Times New Roman" panose="02020603050405020304" pitchFamily="18" charset="0"/>
                <a:cs typeface="Times New Roman" panose="02020603050405020304" pitchFamily="18" charset="0"/>
              </a:rPr>
              <a:t>Guided By:</a:t>
            </a:r>
          </a:p>
          <a:p>
            <a:pPr eaLnBrk="1" hangingPunct="1">
              <a:lnSpc>
                <a:spcPct val="150000"/>
              </a:lnSpc>
            </a:pPr>
            <a:r>
              <a:rPr lang="en-IN" b="1" dirty="0">
                <a:solidFill>
                  <a:srgbClr val="000000"/>
                </a:solidFill>
                <a:effectLst/>
                <a:latin typeface="Times New Roman" panose="02020603050405020304" pitchFamily="18" charset="0"/>
                <a:ea typeface="Times New Roman" panose="02020603050405020304" pitchFamily="18" charset="0"/>
              </a:rPr>
              <a:t>Prof. M.B </a:t>
            </a:r>
            <a:r>
              <a:rPr lang="en-IN" b="1" dirty="0" err="1">
                <a:solidFill>
                  <a:srgbClr val="000000"/>
                </a:solidFill>
                <a:effectLst/>
                <a:latin typeface="Times New Roman" panose="02020603050405020304" pitchFamily="18" charset="0"/>
                <a:ea typeface="Times New Roman" panose="02020603050405020304" pitchFamily="18" charset="0"/>
              </a:rPr>
              <a:t>Sonje</a:t>
            </a:r>
            <a:endParaRPr lang="en-IN" dirty="0">
              <a:solidFill>
                <a:srgbClr val="00000A"/>
              </a:solidFill>
              <a:effectLst/>
              <a:latin typeface="Calibri" panose="020F0502020204030204" pitchFamily="34" charset="0"/>
              <a:ea typeface="Calibri" panose="020F0502020204030204" pitchFamily="34" charset="0"/>
            </a:endParaRPr>
          </a:p>
          <a:p>
            <a:pPr eaLnBrk="1" hangingPunct="1">
              <a:lnSpc>
                <a:spcPct val="150000"/>
              </a:lnSpc>
            </a:pP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p>
        </p:txBody>
      </p:sp>
      <p:grpSp>
        <p:nvGrpSpPr>
          <p:cNvPr id="4100" name="Group 6">
            <a:extLst>
              <a:ext uri="{FF2B5EF4-FFF2-40B4-BE49-F238E27FC236}">
                <a16:creationId xmlns:a16="http://schemas.microsoft.com/office/drawing/2014/main" id="{577D497B-57C4-48A6-9D42-31152A3D261A}"/>
              </a:ext>
            </a:extLst>
          </p:cNvPr>
          <p:cNvGrpSpPr>
            <a:grpSpLocks/>
          </p:cNvGrpSpPr>
          <p:nvPr/>
        </p:nvGrpSpPr>
        <p:grpSpPr bwMode="auto">
          <a:xfrm>
            <a:off x="0" y="76200"/>
            <a:ext cx="12192000" cy="912431"/>
            <a:chOff x="0" y="76200"/>
            <a:chExt cx="9144006" cy="747873"/>
          </a:xfrm>
        </p:grpSpPr>
        <p:sp>
          <p:nvSpPr>
            <p:cNvPr id="4101" name="Rectangle 2">
              <a:extLst>
                <a:ext uri="{FF2B5EF4-FFF2-40B4-BE49-F238E27FC236}">
                  <a16:creationId xmlns:a16="http://schemas.microsoft.com/office/drawing/2014/main" id="{E87CDF82-25C1-4FAA-84F8-0677F8BC287F}"/>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4" name="Picture 1">
              <a:extLst>
                <a:ext uri="{FF2B5EF4-FFF2-40B4-BE49-F238E27FC236}">
                  <a16:creationId xmlns:a16="http://schemas.microsoft.com/office/drawing/2014/main" id="{91413F41-A66C-4625-AE10-1C256D329613}"/>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4103" name="Rectangle 4">
              <a:extLst>
                <a:ext uri="{FF2B5EF4-FFF2-40B4-BE49-F238E27FC236}">
                  <a16:creationId xmlns:a16="http://schemas.microsoft.com/office/drawing/2014/main" id="{994F39A2-5CE3-4B63-A9C7-11BD1AEC21B4}"/>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dirty="0">
                <a:latin typeface="Times New Roman" panose="02020603050405020304" pitchFamily="18" charset="0"/>
                <a:cs typeface="Times New Roman" panose="02020603050405020304" pitchFamily="18" charset="0"/>
              </a:rPr>
              <a:t>Advantages and Disadvantages</a:t>
            </a:r>
          </a:p>
        </p:txBody>
      </p:sp>
      <p:sp>
        <p:nvSpPr>
          <p:cNvPr id="17411" name="Subtitle 2">
            <a:extLst>
              <a:ext uri="{FF2B5EF4-FFF2-40B4-BE49-F238E27FC236}">
                <a16:creationId xmlns:a16="http://schemas.microsoft.com/office/drawing/2014/main" id="{26FB1E0A-7471-40C7-A996-285A5B2A0704}"/>
              </a:ext>
            </a:extLst>
          </p:cNvPr>
          <p:cNvSpPr>
            <a:spLocks noGrp="1" noChangeArrowheads="1"/>
          </p:cNvSpPr>
          <p:nvPr>
            <p:ph type="subTitle" idx="1"/>
          </p:nvPr>
        </p:nvSpPr>
        <p:spPr>
          <a:xfrm>
            <a:off x="990600" y="1371600"/>
            <a:ext cx="9906000" cy="5317226"/>
          </a:xfrm>
        </p:spPr>
        <p:txBody>
          <a:bodyPr/>
          <a:lstStyle/>
          <a:p>
            <a:pPr algn="just" eaLnBrk="1" hangingPunct="1">
              <a:lnSpc>
                <a:spcPct val="100000"/>
              </a:lnSpc>
            </a:pPr>
            <a:r>
              <a:rPr lang="en-US" altLang="en-US" sz="2000" b="1" dirty="0">
                <a:latin typeface="Times New Roman" panose="02020603050405020304" pitchFamily="18" charset="0"/>
                <a:cs typeface="Times New Roman" panose="02020603050405020304" pitchFamily="18" charset="0"/>
              </a:rPr>
              <a:t>Advantages:</a:t>
            </a:r>
          </a:p>
          <a:p>
            <a:pPr algn="l"/>
            <a:r>
              <a:rPr lang="en-US" sz="1600" b="1" i="0" dirty="0">
                <a:effectLst/>
                <a:latin typeface="Söhne"/>
              </a:rPr>
              <a:t>. Convenience:</a:t>
            </a:r>
          </a:p>
          <a:p>
            <a:pPr algn="l">
              <a:buFont typeface="Arial" panose="020B0604020202020204" pitchFamily="34" charset="0"/>
              <a:buChar char="•"/>
            </a:pPr>
            <a:r>
              <a:rPr lang="en-US" sz="1600" b="0" i="0" dirty="0">
                <a:solidFill>
                  <a:srgbClr val="374151"/>
                </a:solidFill>
                <a:effectLst/>
                <a:latin typeface="Söhne"/>
              </a:rPr>
              <a:t>Users can browse and order from a variety of restaurants without leaving their homes.</a:t>
            </a:r>
          </a:p>
          <a:p>
            <a:pPr algn="l">
              <a:buFont typeface="Arial" panose="020B0604020202020204" pitchFamily="34" charset="0"/>
              <a:buChar char="•"/>
            </a:pPr>
            <a:r>
              <a:rPr lang="en-US" sz="1600" b="0" i="0" dirty="0">
                <a:solidFill>
                  <a:srgbClr val="374151"/>
                </a:solidFill>
                <a:effectLst/>
                <a:latin typeface="Söhne"/>
              </a:rPr>
              <a:t>Easy and quick order placement, reducing the time and effort required for meal acquisition.</a:t>
            </a:r>
          </a:p>
          <a:p>
            <a:pPr algn="l"/>
            <a:r>
              <a:rPr lang="en-US" sz="1600" b="1" i="0" dirty="0">
                <a:effectLst/>
                <a:latin typeface="Söhne"/>
              </a:rPr>
              <a:t>2. Wide Restaurant Selection:</a:t>
            </a:r>
          </a:p>
          <a:p>
            <a:pPr algn="l">
              <a:buFont typeface="Arial" panose="020B0604020202020204" pitchFamily="34" charset="0"/>
              <a:buChar char="•"/>
            </a:pPr>
            <a:r>
              <a:rPr lang="en-US" sz="1600" b="0" i="0" dirty="0">
                <a:solidFill>
                  <a:srgbClr val="374151"/>
                </a:solidFill>
                <a:effectLst/>
                <a:latin typeface="Söhne"/>
              </a:rPr>
              <a:t>Access to an extensive network of restaurants, offering diverse cuisines.</a:t>
            </a:r>
          </a:p>
          <a:p>
            <a:pPr algn="l">
              <a:buFont typeface="Arial" panose="020B0604020202020204" pitchFamily="34" charset="0"/>
              <a:buChar char="•"/>
            </a:pPr>
            <a:r>
              <a:rPr lang="en-US" sz="1600" b="0" i="0" dirty="0">
                <a:solidFill>
                  <a:srgbClr val="374151"/>
                </a:solidFill>
                <a:effectLst/>
                <a:latin typeface="Söhne"/>
              </a:rPr>
              <a:t>Users can explore new eateries or choose their favorite establishments.</a:t>
            </a:r>
          </a:p>
          <a:p>
            <a:pPr algn="l"/>
            <a:r>
              <a:rPr lang="en-US" sz="1600" b="1" i="0" dirty="0">
                <a:effectLst/>
                <a:latin typeface="Söhne"/>
              </a:rPr>
              <a:t>3. Real-Time Order Tracking:</a:t>
            </a:r>
          </a:p>
          <a:p>
            <a:pPr algn="l">
              <a:buFont typeface="Arial" panose="020B0604020202020204" pitchFamily="34" charset="0"/>
              <a:buChar char="•"/>
            </a:pPr>
            <a:r>
              <a:rPr lang="en-US" sz="1600" b="0" i="0" dirty="0">
                <a:solidFill>
                  <a:srgbClr val="374151"/>
                </a:solidFill>
                <a:effectLst/>
                <a:latin typeface="Söhne"/>
              </a:rPr>
              <a:t>Enhanced user experience with GPS-enabled real-time tracking of orders.</a:t>
            </a:r>
          </a:p>
          <a:p>
            <a:pPr algn="l">
              <a:buFont typeface="Arial" panose="020B0604020202020204" pitchFamily="34" charset="0"/>
              <a:buChar char="•"/>
            </a:pPr>
            <a:r>
              <a:rPr lang="en-US" sz="1600" b="0" i="0" dirty="0">
                <a:solidFill>
                  <a:srgbClr val="374151"/>
                </a:solidFill>
                <a:effectLst/>
                <a:latin typeface="Söhne"/>
              </a:rPr>
              <a:t>Increased transparency, allowing users to monitor the delivery progress.</a:t>
            </a:r>
          </a:p>
          <a:p>
            <a:pPr algn="l"/>
            <a:r>
              <a:rPr lang="en-US" sz="1600" b="1" i="0" dirty="0">
                <a:effectLst/>
                <a:latin typeface="Söhne"/>
              </a:rPr>
              <a:t>4. Customization and Personalization:</a:t>
            </a:r>
          </a:p>
          <a:p>
            <a:pPr algn="l">
              <a:buFont typeface="Arial" panose="020B0604020202020204" pitchFamily="34" charset="0"/>
              <a:buChar char="•"/>
            </a:pPr>
            <a:r>
              <a:rPr lang="en-US" sz="1600" b="0" i="0" dirty="0">
                <a:solidFill>
                  <a:srgbClr val="374151"/>
                </a:solidFill>
                <a:effectLst/>
                <a:latin typeface="Söhne"/>
              </a:rPr>
              <a:t>Customizable orders to accommodate dietary preferences or special instructions.</a:t>
            </a:r>
          </a:p>
          <a:p>
            <a:pPr algn="l">
              <a:buFont typeface="Arial" panose="020B0604020202020204" pitchFamily="34" charset="0"/>
              <a:buChar char="•"/>
            </a:pPr>
            <a:r>
              <a:rPr lang="en-US" sz="1600" b="0" i="0" dirty="0">
                <a:solidFill>
                  <a:srgbClr val="374151"/>
                </a:solidFill>
                <a:effectLst/>
                <a:latin typeface="Söhne"/>
              </a:rPr>
              <a:t>AI-driven recommendations based on user preferences for a personalized experience.</a:t>
            </a:r>
          </a:p>
          <a:p>
            <a:pPr algn="just" eaLnBrk="1" hangingPunct="1">
              <a:lnSpc>
                <a:spcPct val="100000"/>
              </a:lnSpc>
            </a:pPr>
            <a:endParaRPr lang="en-US" altLang="en-US" sz="2000" b="1" dirty="0">
              <a:latin typeface="Times New Roman" panose="02020603050405020304" pitchFamily="18" charset="0"/>
              <a:cs typeface="Times New Roman" panose="02020603050405020304" pitchFamily="18" charset="0"/>
            </a:endParaRPr>
          </a:p>
          <a:p>
            <a:pPr algn="just" eaLnBrk="1" hangingPunct="1">
              <a:lnSpc>
                <a:spcPct val="100000"/>
              </a:lnSpc>
            </a:pPr>
            <a:endParaRPr lang="en-US" altLang="en-US" sz="2000" dirty="0">
              <a:latin typeface="Times New Roman" panose="02020603050405020304" pitchFamily="18" charset="0"/>
              <a:cs typeface="Times New Roman" panose="02020603050405020304" pitchFamily="18" charset="0"/>
            </a:endParaRP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2566615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D995-E74F-A766-B70C-1139B16CAEEA}"/>
              </a:ext>
            </a:extLst>
          </p:cNvPr>
          <p:cNvSpPr>
            <a:spLocks noGrp="1"/>
          </p:cNvSpPr>
          <p:nvPr>
            <p:ph type="title"/>
          </p:nvPr>
        </p:nvSpPr>
        <p:spPr/>
        <p:txBody>
          <a:bodyPr/>
          <a:lstStyle/>
          <a:p>
            <a:r>
              <a:rPr lang="en-US" altLang="en-US" sz="4400" b="1" dirty="0">
                <a:latin typeface="Times New Roman" panose="02020603050405020304" pitchFamily="18" charset="0"/>
                <a:cs typeface="Times New Roman" panose="02020603050405020304" pitchFamily="18" charset="0"/>
              </a:rPr>
              <a:t>Disadvantages:</a:t>
            </a:r>
            <a:br>
              <a:rPr lang="en-US" altLang="en-US" sz="4400" b="1"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3D73DDB-D537-102F-5A4D-0349D54ED33B}"/>
              </a:ext>
            </a:extLst>
          </p:cNvPr>
          <p:cNvSpPr>
            <a:spLocks noGrp="1"/>
          </p:cNvSpPr>
          <p:nvPr>
            <p:ph idx="1"/>
          </p:nvPr>
        </p:nvSpPr>
        <p:spPr/>
        <p:txBody>
          <a:bodyPr/>
          <a:lstStyle/>
          <a:p>
            <a:pPr algn="l"/>
            <a:r>
              <a:rPr lang="en-US" b="1" i="0" dirty="0">
                <a:effectLst/>
                <a:latin typeface="Söhne"/>
              </a:rPr>
              <a:t>1. Delivery Delays:</a:t>
            </a:r>
          </a:p>
          <a:p>
            <a:pPr algn="l">
              <a:buFont typeface="Arial" panose="020B0604020202020204" pitchFamily="34" charset="0"/>
              <a:buChar char="•"/>
            </a:pPr>
            <a:r>
              <a:rPr lang="en-US" b="0" i="0" dirty="0">
                <a:solidFill>
                  <a:srgbClr val="374151"/>
                </a:solidFill>
                <a:effectLst/>
                <a:latin typeface="Söhne"/>
              </a:rPr>
              <a:t>External factors such as traffic, weather, or high demand can lead to delays in food delivery.</a:t>
            </a:r>
          </a:p>
          <a:p>
            <a:pPr algn="l">
              <a:buFont typeface="Arial" panose="020B0604020202020204" pitchFamily="34" charset="0"/>
              <a:buChar char="•"/>
            </a:pPr>
            <a:r>
              <a:rPr lang="en-US" b="0" i="0" dirty="0">
                <a:solidFill>
                  <a:srgbClr val="374151"/>
                </a:solidFill>
                <a:effectLst/>
                <a:latin typeface="Söhne"/>
              </a:rPr>
              <a:t>Delays may impact the overall customer satisfaction and experience.</a:t>
            </a:r>
          </a:p>
          <a:p>
            <a:pPr algn="l"/>
            <a:r>
              <a:rPr lang="en-US" b="1" i="0" dirty="0">
                <a:effectLst/>
                <a:latin typeface="Söhne"/>
              </a:rPr>
              <a:t>2. Quality Assurance:</a:t>
            </a:r>
          </a:p>
          <a:p>
            <a:pPr algn="l">
              <a:buFont typeface="Arial" panose="020B0604020202020204" pitchFamily="34" charset="0"/>
              <a:buChar char="•"/>
            </a:pPr>
            <a:r>
              <a:rPr lang="en-US" b="0" i="0" dirty="0">
                <a:solidFill>
                  <a:srgbClr val="374151"/>
                </a:solidFill>
                <a:effectLst/>
                <a:latin typeface="Söhne"/>
              </a:rPr>
              <a:t>Ensuring the quality of the delivered food can be challenging.</a:t>
            </a:r>
          </a:p>
          <a:p>
            <a:pPr algn="l">
              <a:buFont typeface="Arial" panose="020B0604020202020204" pitchFamily="34" charset="0"/>
              <a:buChar char="•"/>
            </a:pPr>
            <a:r>
              <a:rPr lang="en-US" b="0" i="0" dirty="0">
                <a:solidFill>
                  <a:srgbClr val="374151"/>
                </a:solidFill>
                <a:effectLst/>
                <a:latin typeface="Söhne"/>
              </a:rPr>
              <a:t>Food may not always arrive as fresh or as hot as it would in a restaurant.</a:t>
            </a:r>
          </a:p>
          <a:p>
            <a:pPr marL="0" indent="0">
              <a:buNone/>
            </a:pPr>
            <a:br>
              <a:rPr lang="en-US" dirty="0"/>
            </a:br>
            <a:endParaRPr lang="en-IN" dirty="0"/>
          </a:p>
        </p:txBody>
      </p:sp>
      <p:sp>
        <p:nvSpPr>
          <p:cNvPr id="4" name="Date Placeholder 3">
            <a:extLst>
              <a:ext uri="{FF2B5EF4-FFF2-40B4-BE49-F238E27FC236}">
                <a16:creationId xmlns:a16="http://schemas.microsoft.com/office/drawing/2014/main" id="{46A86F50-7589-CE38-725E-32959A456D0B}"/>
              </a:ext>
            </a:extLst>
          </p:cNvPr>
          <p:cNvSpPr>
            <a:spLocks noGrp="1"/>
          </p:cNvSpPr>
          <p:nvPr>
            <p:ph type="dt" sz="half" idx="10"/>
          </p:nvPr>
        </p:nvSpPr>
        <p:spPr/>
        <p:txBody>
          <a:bodyPr/>
          <a:lstStyle/>
          <a:p>
            <a:pPr>
              <a:defRPr/>
            </a:pPr>
            <a:fld id="{C64DA0F4-3876-4F15-B5E6-DBBE4C45BDF5}" type="datetime1">
              <a:rPr lang="en-US" smtClean="0"/>
              <a:pPr>
                <a:defRPr/>
              </a:pPr>
              <a:t>11/29/2023</a:t>
            </a:fld>
            <a:endParaRPr lang="en-US"/>
          </a:p>
        </p:txBody>
      </p:sp>
      <p:sp>
        <p:nvSpPr>
          <p:cNvPr id="5" name="Slide Number Placeholder 4">
            <a:extLst>
              <a:ext uri="{FF2B5EF4-FFF2-40B4-BE49-F238E27FC236}">
                <a16:creationId xmlns:a16="http://schemas.microsoft.com/office/drawing/2014/main" id="{005A85E3-9171-E700-9E68-CE7335EFCA34}"/>
              </a:ext>
            </a:extLst>
          </p:cNvPr>
          <p:cNvSpPr>
            <a:spLocks noGrp="1"/>
          </p:cNvSpPr>
          <p:nvPr>
            <p:ph type="sldNum" sz="quarter" idx="12"/>
          </p:nvPr>
        </p:nvSpPr>
        <p:spPr/>
        <p:txBody>
          <a:bodyPr/>
          <a:lstStyle/>
          <a:p>
            <a:pPr>
              <a:defRPr/>
            </a:pPr>
            <a:fld id="{031430CC-0FD8-4204-A4FD-657446DF6E93}" type="slidenum">
              <a:rPr lang="en-US" altLang="en-US" smtClean="0"/>
              <a:pPr>
                <a:defRPr/>
              </a:pPr>
              <a:t>11</a:t>
            </a:fld>
            <a:endParaRPr lang="en-US" altLang="en-US"/>
          </a:p>
        </p:txBody>
      </p:sp>
    </p:spTree>
    <p:extLst>
      <p:ext uri="{BB962C8B-B14F-4D97-AF65-F5344CB8AC3E}">
        <p14:creationId xmlns:p14="http://schemas.microsoft.com/office/powerpoint/2010/main" val="312702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5AA1E043-E4BC-4294-96B9-438B68B058E4}"/>
              </a:ext>
            </a:extLst>
          </p:cNvPr>
          <p:cNvSpPr>
            <a:spLocks noGrp="1" noChangeArrowheads="1"/>
          </p:cNvSpPr>
          <p:nvPr>
            <p:ph type="title"/>
          </p:nvPr>
        </p:nvSpPr>
        <p:spPr>
          <a:xfrm>
            <a:off x="2082800" y="475266"/>
            <a:ext cx="8229600" cy="685800"/>
          </a:xfrm>
        </p:spPr>
        <p:txBody>
          <a:bodyPr/>
          <a:lstStyle/>
          <a:p>
            <a:pPr eaLnBrk="1" hangingPunct="1"/>
            <a:r>
              <a:rPr lang="en-US" altLang="en-US" sz="4000" dirty="0">
                <a:latin typeface="Times New Roman" panose="02020603050405020304" pitchFamily="18" charset="0"/>
                <a:cs typeface="Times New Roman" panose="02020603050405020304" pitchFamily="18" charset="0"/>
              </a:rPr>
              <a:t>Conclusion </a:t>
            </a:r>
          </a:p>
        </p:txBody>
      </p:sp>
      <p:sp>
        <p:nvSpPr>
          <p:cNvPr id="33795" name="Subtitle 2">
            <a:extLst>
              <a:ext uri="{FF2B5EF4-FFF2-40B4-BE49-F238E27FC236}">
                <a16:creationId xmlns:a16="http://schemas.microsoft.com/office/drawing/2014/main" id="{53686398-63FC-4366-B936-88F21975EBBF}"/>
              </a:ext>
            </a:extLst>
          </p:cNvPr>
          <p:cNvSpPr>
            <a:spLocks noGrp="1" noChangeArrowheads="1"/>
          </p:cNvSpPr>
          <p:nvPr>
            <p:ph idx="1"/>
          </p:nvPr>
        </p:nvSpPr>
        <p:spPr>
          <a:xfrm>
            <a:off x="1249326" y="1333501"/>
            <a:ext cx="9372600" cy="4533900"/>
          </a:xfrm>
        </p:spPr>
        <p:txBody>
          <a:bodyPr/>
          <a:lstStyle/>
          <a:p>
            <a:pPr marL="0" indent="0" algn="just" eaLnBrk="1" hangingPunct="1">
              <a:lnSpc>
                <a:spcPct val="150000"/>
              </a:lnSpc>
              <a:buNone/>
            </a:pPr>
            <a:r>
              <a:rPr lang="en-US" sz="2000" dirty="0">
                <a:solidFill>
                  <a:srgbClr val="374151"/>
                </a:solidFill>
              </a:rPr>
              <a:t>T</a:t>
            </a:r>
            <a:r>
              <a:rPr lang="en-US" sz="2000" b="0" i="0" dirty="0">
                <a:solidFill>
                  <a:srgbClr val="374151"/>
                </a:solidFill>
                <a:effectLst/>
              </a:rPr>
              <a:t>he proposed food delivery app presents a dynamic solution to the evolving demands of modern lifestyles, offering unparalleled convenience and a diverse culinary experience. </a:t>
            </a:r>
          </a:p>
          <a:p>
            <a:pPr marL="0" indent="0" algn="just" eaLnBrk="1" hangingPunct="1">
              <a:lnSpc>
                <a:spcPct val="150000"/>
              </a:lnSpc>
              <a:buNone/>
            </a:pPr>
            <a:r>
              <a:rPr lang="en-US" sz="2000" b="0" i="0" dirty="0">
                <a:solidFill>
                  <a:srgbClr val="374151"/>
                </a:solidFill>
                <a:effectLst/>
              </a:rPr>
              <a:t>The advantages, ranging from user-friendly interfaces to real-time tracking and secure payments, showcase the app's potential to revolutionize the way individuals access and enjoy their favorite meals</a:t>
            </a:r>
            <a:r>
              <a:rPr lang="en-US" sz="1400" b="0" i="0" dirty="0">
                <a:solidFill>
                  <a:srgbClr val="374151"/>
                </a:solidFill>
                <a:effectLst/>
                <a:latin typeface="Söhne"/>
              </a:rPr>
              <a:t>. </a:t>
            </a:r>
          </a:p>
          <a:p>
            <a:pPr marL="0" indent="0" algn="just" eaLnBrk="1" hangingPunct="1">
              <a:lnSpc>
                <a:spcPct val="150000"/>
              </a:lnSpc>
              <a:buNone/>
            </a:pPr>
            <a:r>
              <a:rPr lang="en-US" sz="2000" b="0" i="0" dirty="0">
                <a:solidFill>
                  <a:srgbClr val="374151"/>
                </a:solidFill>
                <a:effectLst/>
              </a:rPr>
              <a:t>In essence, while the proposed food delivery app offers a host of advantages, it is crucial to approach its implementation with a comprehensive understanding of potential drawbacks and a commitment to addressing them.</a:t>
            </a:r>
          </a:p>
          <a:p>
            <a:pPr marL="0" indent="0" algn="just" eaLnBrk="1" hangingPunct="1">
              <a:lnSpc>
                <a:spcPct val="150000"/>
              </a:lnSpc>
              <a:buNone/>
            </a:pPr>
            <a:r>
              <a:rPr lang="en-US" sz="2000" b="0" i="0" dirty="0">
                <a:solidFill>
                  <a:srgbClr val="374151"/>
                </a:solidFill>
                <a:effectLst/>
              </a:rPr>
              <a:t> By doing so, the app has the potential to not only meet but exceed user expectations, becoming a transformative force in the way people experience and enjoy food in the digital age.</a:t>
            </a:r>
            <a:endParaRPr lang="en-US" altLang="en-US" sz="2000" dirty="0">
              <a:cs typeface="Times New Roman" panose="02020603050405020304" pitchFamily="18" charset="0"/>
            </a:endParaRPr>
          </a:p>
        </p:txBody>
      </p:sp>
      <p:grpSp>
        <p:nvGrpSpPr>
          <p:cNvPr id="33796" name="Group 6">
            <a:extLst>
              <a:ext uri="{FF2B5EF4-FFF2-40B4-BE49-F238E27FC236}">
                <a16:creationId xmlns:a16="http://schemas.microsoft.com/office/drawing/2014/main" id="{43D5F352-3B3B-43AF-8B3B-08C257A97311}"/>
              </a:ext>
            </a:extLst>
          </p:cNvPr>
          <p:cNvGrpSpPr>
            <a:grpSpLocks/>
          </p:cNvGrpSpPr>
          <p:nvPr/>
        </p:nvGrpSpPr>
        <p:grpSpPr bwMode="auto">
          <a:xfrm>
            <a:off x="0" y="76200"/>
            <a:ext cx="12192000" cy="912431"/>
            <a:chOff x="0" y="76200"/>
            <a:chExt cx="9144006" cy="747873"/>
          </a:xfrm>
        </p:grpSpPr>
        <p:sp>
          <p:nvSpPr>
            <p:cNvPr id="33797" name="Rectangle 2">
              <a:extLst>
                <a:ext uri="{FF2B5EF4-FFF2-40B4-BE49-F238E27FC236}">
                  <a16:creationId xmlns:a16="http://schemas.microsoft.com/office/drawing/2014/main" id="{B3982637-D380-41E0-B7EB-71CDFBC9DEA2}"/>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334BCA36-2C07-4035-8EDA-48A70A0DFFDA}"/>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33799" name="Rectangle 4">
              <a:extLst>
                <a:ext uri="{FF2B5EF4-FFF2-40B4-BE49-F238E27FC236}">
                  <a16:creationId xmlns:a16="http://schemas.microsoft.com/office/drawing/2014/main" id="{72C517C8-2C4E-4582-8A6E-7D5D60118CC3}"/>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257300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996D155-4FB9-432F-9AC9-EFA3D8535799}"/>
              </a:ext>
            </a:extLst>
          </p:cNvPr>
          <p:cNvSpPr>
            <a:spLocks noGrp="1" noChangeArrowheads="1"/>
          </p:cNvSpPr>
          <p:nvPr>
            <p:ph type="title"/>
          </p:nvPr>
        </p:nvSpPr>
        <p:spPr>
          <a:xfrm>
            <a:off x="838200" y="988631"/>
            <a:ext cx="9337675" cy="687769"/>
          </a:xfrm>
        </p:spPr>
        <p:txBody>
          <a:bodyPr/>
          <a:lstStyle/>
          <a:p>
            <a:pPr eaLnBrk="1" hangingPunct="1"/>
            <a:r>
              <a:rPr lang="en-US" altLang="en-US" sz="4000" dirty="0">
                <a:latin typeface="Times New Roman" panose="02020603050405020304" pitchFamily="18" charset="0"/>
                <a:cs typeface="Times New Roman" panose="02020603050405020304" pitchFamily="18" charset="0"/>
              </a:rPr>
              <a:t>References </a:t>
            </a:r>
          </a:p>
        </p:txBody>
      </p:sp>
      <p:sp>
        <p:nvSpPr>
          <p:cNvPr id="35843" name="Subtitle 2">
            <a:extLst>
              <a:ext uri="{FF2B5EF4-FFF2-40B4-BE49-F238E27FC236}">
                <a16:creationId xmlns:a16="http://schemas.microsoft.com/office/drawing/2014/main" id="{71D4C518-E60F-4BFD-AD10-5D4CF9535F47}"/>
              </a:ext>
            </a:extLst>
          </p:cNvPr>
          <p:cNvSpPr>
            <a:spLocks noGrp="1" noChangeArrowheads="1"/>
          </p:cNvSpPr>
          <p:nvPr>
            <p:ph idx="1"/>
          </p:nvPr>
        </p:nvSpPr>
        <p:spPr>
          <a:xfrm>
            <a:off x="1981200" y="1676400"/>
            <a:ext cx="9372600" cy="4800600"/>
          </a:xfrm>
        </p:spPr>
        <p:txBody>
          <a:bodyPr/>
          <a:lstStyle/>
          <a:p>
            <a:pPr marL="342900" lvl="0" indent="-342900" algn="just">
              <a:lnSpc>
                <a:spcPct val="150000"/>
              </a:lnSpc>
              <a:spcAft>
                <a:spcPts val="1000"/>
              </a:spcAft>
              <a:buFont typeface="+mj-lt"/>
              <a:buAutoNum type="arabicPeriod"/>
              <a:tabLst>
                <a:tab pos="450215" algn="l"/>
                <a:tab pos="457200" algn="l"/>
              </a:tabLst>
            </a:pPr>
            <a:r>
              <a:rPr lang="en-IN" sz="1800" dirty="0" err="1">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Awojide</a:t>
            </a: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Simon, I. M. </a:t>
            </a:r>
            <a:r>
              <a:rPr lang="en-IN" sz="1800" dirty="0" err="1">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Omogbhemhe</a:t>
            </a: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O. S. Awe, and T. S. </a:t>
            </a:r>
            <a:r>
              <a:rPr lang="en-IN" sz="1800" dirty="0" err="1">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Babatope</a:t>
            </a: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“Towards the digitalization of Restaurant Business Process for Food Ordering in Nigeria Private University: The Design Perspective. A Study of Samuel </a:t>
            </a:r>
            <a:r>
              <a:rPr lang="en-IN" sz="1800" dirty="0" err="1">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Adegboyega</a:t>
            </a: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University Edo State Nigeria,” Int. J. Sci. Res. Publ., vol. 8, no. 5, pp. 46–54, 2018.</a:t>
            </a:r>
            <a:endParaRPr lang="en-IN" sz="1800" dirty="0">
              <a:solidFill>
                <a:srgbClr val="00000A"/>
              </a:solidFill>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mj-lt"/>
              <a:buAutoNum type="arabicPeriod"/>
              <a:tabLst>
                <a:tab pos="450215" algn="l"/>
                <a:tab pos="457200" algn="l"/>
              </a:tabLst>
            </a:pP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O. I. Mike and A. Simon, “Towards the Digitalization of Hotel Business in Nigeria: The Design Perspective,” vol. 8, no. 2, pp. 1175–1178, 2017. 3. Adithya. R., A. Singh, S. Pathan, and V. Kanade, “Online Food Ordering System,” Int. J. </a:t>
            </a:r>
            <a:r>
              <a:rPr lang="en-IN" sz="1800" dirty="0" err="1">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Comput</a:t>
            </a: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Appl., vol. 180, no. 6, pp. 22–24, 2017. </a:t>
            </a:r>
            <a:endParaRPr lang="en-IN" sz="1800" dirty="0">
              <a:solidFill>
                <a:srgbClr val="00000A"/>
              </a:solidFill>
              <a:effectLst/>
              <a:latin typeface="Calibri" panose="020F0502020204030204" pitchFamily="34" charset="0"/>
              <a:ea typeface="Calibri" panose="020F0502020204030204" pitchFamily="34" charset="0"/>
            </a:endParaRPr>
          </a:p>
          <a:p>
            <a:pPr marL="342900" lvl="0" indent="-342900" algn="just">
              <a:lnSpc>
                <a:spcPct val="150000"/>
              </a:lnSpc>
              <a:spcAft>
                <a:spcPts val="1000"/>
              </a:spcAft>
              <a:buFont typeface="+mj-lt"/>
              <a:buAutoNum type="arabicPeriod"/>
              <a:tabLst>
                <a:tab pos="450215" algn="l"/>
                <a:tab pos="457200" algn="l"/>
              </a:tabLst>
            </a:pP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Varsha Chavan, Priya Jadhav, </a:t>
            </a:r>
            <a:r>
              <a:rPr lang="en-IN" sz="1800" dirty="0" err="1">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Snehal</a:t>
            </a: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err="1">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Korade</a:t>
            </a: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Priyanka </a:t>
            </a:r>
            <a:r>
              <a:rPr lang="en-IN" sz="1800" dirty="0" err="1">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Teli</a:t>
            </a: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”Implementing Customizable Online Food Ordering System Using Web Based Application”, International Journal of Innovative Science, Engineering Technology(IJISET)</a:t>
            </a:r>
            <a:endParaRPr lang="en-IN" sz="1800" dirty="0">
              <a:solidFill>
                <a:srgbClr val="00000A"/>
              </a:solidFill>
              <a:effectLst/>
              <a:latin typeface="Calibri" panose="020F0502020204030204" pitchFamily="34" charset="0"/>
              <a:ea typeface="Calibri" panose="020F0502020204030204" pitchFamily="34" charset="0"/>
            </a:endParaRPr>
          </a:p>
          <a:p>
            <a:pPr marL="0" indent="0" algn="just" eaLnBrk="1" hangingPunct="1">
              <a:lnSpc>
                <a:spcPct val="115000"/>
              </a:lnSpc>
              <a:spcBef>
                <a:spcPct val="0"/>
              </a:spcBef>
              <a:spcAft>
                <a:spcPts val="1000"/>
              </a:spcAft>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35844" name="Group 6">
            <a:extLst>
              <a:ext uri="{FF2B5EF4-FFF2-40B4-BE49-F238E27FC236}">
                <a16:creationId xmlns:a16="http://schemas.microsoft.com/office/drawing/2014/main" id="{D9A8E0E0-889A-487E-BF1D-09CC7AD3D93B}"/>
              </a:ext>
            </a:extLst>
          </p:cNvPr>
          <p:cNvGrpSpPr>
            <a:grpSpLocks/>
          </p:cNvGrpSpPr>
          <p:nvPr/>
        </p:nvGrpSpPr>
        <p:grpSpPr bwMode="auto">
          <a:xfrm>
            <a:off x="0" y="76200"/>
            <a:ext cx="12192000" cy="912431"/>
            <a:chOff x="0" y="76200"/>
            <a:chExt cx="9144006" cy="747873"/>
          </a:xfrm>
        </p:grpSpPr>
        <p:sp>
          <p:nvSpPr>
            <p:cNvPr id="35845" name="Rectangle 2">
              <a:extLst>
                <a:ext uri="{FF2B5EF4-FFF2-40B4-BE49-F238E27FC236}">
                  <a16:creationId xmlns:a16="http://schemas.microsoft.com/office/drawing/2014/main" id="{D720A2AD-342C-4BEE-AD9E-B3835CA085FE}"/>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39B9F5C4-5096-4DF8-A16E-18AC7D0B4616}"/>
                </a:ext>
              </a:extLst>
            </p:cNvPr>
            <p:cNvPicPr>
              <a:picLocks noChangeAspect="1" noChangeArrowheads="1"/>
            </p:cNvPicPr>
            <p:nvPr/>
          </p:nvPicPr>
          <p:blipFill>
            <a:blip r:embed="rId2"/>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35847" name="Rectangle 4">
              <a:extLst>
                <a:ext uri="{FF2B5EF4-FFF2-40B4-BE49-F238E27FC236}">
                  <a16:creationId xmlns:a16="http://schemas.microsoft.com/office/drawing/2014/main" id="{DAC5976A-9EC6-4DA6-BA62-9B8140B4AF89}"/>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D009285-4F54-4531-B15D-709C891E4402}"/>
              </a:ext>
            </a:extLst>
          </p:cNvPr>
          <p:cNvSpPr>
            <a:spLocks noGrp="1" noChangeArrowheads="1"/>
          </p:cNvSpPr>
          <p:nvPr>
            <p:ph type="ctrTitle"/>
          </p:nvPr>
        </p:nvSpPr>
        <p:spPr>
          <a:xfrm>
            <a:off x="2209800" y="990600"/>
            <a:ext cx="7772400" cy="577850"/>
          </a:xfrm>
        </p:spPr>
        <p:txBody>
          <a:bodyPr/>
          <a:lstStyle/>
          <a:p>
            <a:pPr algn="l" eaLnBrk="1" hangingPunct="1"/>
            <a:r>
              <a:rPr lang="en-US" altLang="en-US" sz="4000" dirty="0">
                <a:latin typeface="Times New Roman" panose="02020603050405020304" pitchFamily="18" charset="0"/>
                <a:cs typeface="Times New Roman" panose="02020603050405020304" pitchFamily="18" charset="0"/>
              </a:rPr>
              <a:t>Contents</a:t>
            </a:r>
          </a:p>
        </p:txBody>
      </p:sp>
      <p:sp>
        <p:nvSpPr>
          <p:cNvPr id="5123" name="Subtitle 2">
            <a:extLst>
              <a:ext uri="{FF2B5EF4-FFF2-40B4-BE49-F238E27FC236}">
                <a16:creationId xmlns:a16="http://schemas.microsoft.com/office/drawing/2014/main" id="{EC63BECC-C1EF-4A78-8AD6-B0437011E830}"/>
              </a:ext>
            </a:extLst>
          </p:cNvPr>
          <p:cNvSpPr>
            <a:spLocks noGrp="1"/>
          </p:cNvSpPr>
          <p:nvPr>
            <p:ph type="subTitle" idx="1"/>
          </p:nvPr>
        </p:nvSpPr>
        <p:spPr>
          <a:xfrm>
            <a:off x="1981200" y="1676400"/>
            <a:ext cx="8686800" cy="5012426"/>
          </a:xfrm>
        </p:spPr>
        <p:txBody>
          <a:bodyPr rtlCol="0">
            <a:normAutofit lnSpcReduction="10000"/>
          </a:bodyPr>
          <a:lstStyle/>
          <a:p>
            <a:pPr algn="l" eaLnBrk="1" fontAlgn="auto" hangingPunct="1">
              <a:lnSpc>
                <a:spcPct val="120000"/>
              </a:lnSpc>
              <a:spcAft>
                <a:spcPts val="0"/>
              </a:spcAft>
              <a:buFont typeface="Arial" panose="020B0604020202020204" pitchFamily="34" charset="0"/>
              <a:buChar char="•"/>
              <a:defRPr/>
            </a:pPr>
            <a:r>
              <a:rPr lang="en-US" altLang="en-US" sz="2500" dirty="0"/>
              <a:t> </a:t>
            </a:r>
            <a:r>
              <a:rPr lang="en-US" altLang="en-US" sz="2500" dirty="0">
                <a:latin typeface="Times New Roman" panose="02020603050405020304" pitchFamily="18" charset="0"/>
                <a:cs typeface="Times New Roman" panose="02020603050405020304" pitchFamily="18" charset="0"/>
              </a:rPr>
              <a:t>Abstract</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panose="02020603050405020304" pitchFamily="18" charset="0"/>
                <a:cs typeface="Times New Roman" panose="02020603050405020304" pitchFamily="18" charset="0"/>
              </a:rPr>
              <a:t> Introduction</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panose="02020603050405020304" pitchFamily="18" charset="0"/>
                <a:cs typeface="Times New Roman" panose="02020603050405020304" pitchFamily="18" charset="0"/>
              </a:rPr>
              <a:t> Literature review</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panose="02020603050405020304" pitchFamily="18" charset="0"/>
                <a:cs typeface="Times New Roman" panose="02020603050405020304" pitchFamily="18" charset="0"/>
              </a:rPr>
              <a:t> Proposed System Architecture</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panose="02020603050405020304" pitchFamily="18" charset="0"/>
                <a:cs typeface="Times New Roman" panose="02020603050405020304" pitchFamily="18" charset="0"/>
              </a:rPr>
              <a:t> Proposed Methodology</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panose="02020603050405020304" pitchFamily="18" charset="0"/>
                <a:cs typeface="Times New Roman" panose="02020603050405020304" pitchFamily="18" charset="0"/>
              </a:rPr>
              <a:t> Applications</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panose="02020603050405020304" pitchFamily="18" charset="0"/>
                <a:cs typeface="Times New Roman" panose="02020603050405020304" pitchFamily="18" charset="0"/>
              </a:rPr>
              <a:t> Advantages &amp; Disadvantages</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panose="02020603050405020304" pitchFamily="18" charset="0"/>
                <a:cs typeface="Times New Roman" panose="02020603050405020304" pitchFamily="18" charset="0"/>
              </a:rPr>
              <a:t> Conclusion</a:t>
            </a:r>
          </a:p>
          <a:p>
            <a:pPr algn="l" eaLnBrk="1" fontAlgn="auto" hangingPunct="1">
              <a:lnSpc>
                <a:spcPct val="120000"/>
              </a:lnSpc>
              <a:spcAft>
                <a:spcPts val="0"/>
              </a:spcAft>
              <a:buFont typeface="Arial" panose="020B0604020202020204" pitchFamily="34" charset="0"/>
              <a:buChar char="•"/>
              <a:defRPr/>
            </a:pPr>
            <a:r>
              <a:rPr lang="en-US" altLang="en-US" sz="2500" dirty="0">
                <a:latin typeface="Times New Roman" panose="02020603050405020304" pitchFamily="18" charset="0"/>
                <a:cs typeface="Times New Roman" panose="02020603050405020304" pitchFamily="18" charset="0"/>
              </a:rPr>
              <a:t> References</a:t>
            </a:r>
          </a:p>
        </p:txBody>
      </p:sp>
      <p:sp>
        <p:nvSpPr>
          <p:cNvPr id="10" name="Slide Number Placeholder 9">
            <a:extLst>
              <a:ext uri="{FF2B5EF4-FFF2-40B4-BE49-F238E27FC236}">
                <a16:creationId xmlns:a16="http://schemas.microsoft.com/office/drawing/2014/main" id="{E13309DF-A0B7-4F28-AE53-017BBD05A82E}"/>
              </a:ext>
            </a:extLst>
          </p:cNvPr>
          <p:cNvSpPr>
            <a:spLocks noGrp="1"/>
          </p:cNvSpPr>
          <p:nvPr>
            <p:ph type="sldNum" sz="quarter" idx="12"/>
          </p:nvPr>
        </p:nvSpPr>
        <p:spPr/>
        <p:txBody>
          <a:bodyPr/>
          <a:lstStyle/>
          <a:p>
            <a:pPr>
              <a:defRPr/>
            </a:pPr>
            <a:r>
              <a:rPr lang="en-US" dirty="0"/>
              <a:t>1</a:t>
            </a:r>
          </a:p>
          <a:p>
            <a:pPr>
              <a:defRPr/>
            </a:pPr>
            <a:endParaRPr lang="en-US" dirty="0"/>
          </a:p>
        </p:txBody>
      </p:sp>
      <p:grpSp>
        <p:nvGrpSpPr>
          <p:cNvPr id="6149" name="Group 6">
            <a:extLst>
              <a:ext uri="{FF2B5EF4-FFF2-40B4-BE49-F238E27FC236}">
                <a16:creationId xmlns:a16="http://schemas.microsoft.com/office/drawing/2014/main" id="{2E3618D5-A4EE-4E51-95A2-D163731C0CAC}"/>
              </a:ext>
            </a:extLst>
          </p:cNvPr>
          <p:cNvGrpSpPr>
            <a:grpSpLocks/>
          </p:cNvGrpSpPr>
          <p:nvPr/>
        </p:nvGrpSpPr>
        <p:grpSpPr bwMode="auto">
          <a:xfrm>
            <a:off x="0" y="76200"/>
            <a:ext cx="12192000" cy="912431"/>
            <a:chOff x="0" y="76200"/>
            <a:chExt cx="9144006" cy="747873"/>
          </a:xfrm>
        </p:grpSpPr>
        <p:sp>
          <p:nvSpPr>
            <p:cNvPr id="6150" name="Rectangle 2">
              <a:extLst>
                <a:ext uri="{FF2B5EF4-FFF2-40B4-BE49-F238E27FC236}">
                  <a16:creationId xmlns:a16="http://schemas.microsoft.com/office/drawing/2014/main" id="{8ACB0AC3-6293-407C-A584-2C286A013691}"/>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2" name="Picture 1">
              <a:extLst>
                <a:ext uri="{FF2B5EF4-FFF2-40B4-BE49-F238E27FC236}">
                  <a16:creationId xmlns:a16="http://schemas.microsoft.com/office/drawing/2014/main" id="{5E3E4B8F-BE1F-47C9-AEE7-DB751292FB73}"/>
                </a:ext>
              </a:extLst>
            </p:cNvPr>
            <p:cNvPicPr>
              <a:picLocks noChangeAspect="1" noChangeArrowheads="1"/>
            </p:cNvPicPr>
            <p:nvPr/>
          </p:nvPicPr>
          <p:blipFill>
            <a:blip r:embed="rId2"/>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6152" name="Rectangle 4">
              <a:extLst>
                <a:ext uri="{FF2B5EF4-FFF2-40B4-BE49-F238E27FC236}">
                  <a16:creationId xmlns:a16="http://schemas.microsoft.com/office/drawing/2014/main" id="{C2D1299F-615E-4513-BF1B-221294A3461D}"/>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146CF54-4F66-42C4-A4FB-5A3238A13D1A}"/>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dirty="0">
                <a:latin typeface="Times New Roman" panose="02020603050405020304" pitchFamily="18" charset="0"/>
                <a:cs typeface="Times New Roman" panose="02020603050405020304" pitchFamily="18" charset="0"/>
              </a:rPr>
              <a:t>Abstract </a:t>
            </a:r>
          </a:p>
        </p:txBody>
      </p:sp>
      <p:sp>
        <p:nvSpPr>
          <p:cNvPr id="7171" name="Subtitle 2">
            <a:extLst>
              <a:ext uri="{FF2B5EF4-FFF2-40B4-BE49-F238E27FC236}">
                <a16:creationId xmlns:a16="http://schemas.microsoft.com/office/drawing/2014/main" id="{A7AA9802-4A27-4527-B2D3-8A126F85979A}"/>
              </a:ext>
            </a:extLst>
          </p:cNvPr>
          <p:cNvSpPr>
            <a:spLocks noGrp="1" noChangeArrowheads="1"/>
          </p:cNvSpPr>
          <p:nvPr>
            <p:ph type="subTitle" idx="1"/>
          </p:nvPr>
        </p:nvSpPr>
        <p:spPr>
          <a:xfrm>
            <a:off x="1952625" y="1804988"/>
            <a:ext cx="9401175" cy="4467225"/>
          </a:xfrm>
        </p:spPr>
        <p:txBody>
          <a:bodyPr/>
          <a:lstStyle/>
          <a:p>
            <a:pPr marL="457200" indent="-457200" algn="just" eaLnBrk="1" hangingPunct="1">
              <a:lnSpc>
                <a:spcPct val="100000"/>
              </a:lnSpc>
              <a:buFont typeface="Arial" panose="020B0604020202020204" pitchFamily="34" charset="0"/>
              <a:buChar char="•"/>
            </a:pPr>
            <a:r>
              <a:rPr lang="en-IN" sz="2000" dirty="0">
                <a:solidFill>
                  <a:srgbClr val="00000A"/>
                </a:solidFill>
                <a:effectLst/>
                <a:ea typeface="Times New Roman" panose="02020603050405020304" pitchFamily="18" charset="0"/>
                <a:cs typeface="Times New Roman" panose="02020603050405020304" pitchFamily="18" charset="0"/>
              </a:rPr>
              <a:t>An Online Food Ordering System is proposed here which simplifies the food ordering process.</a:t>
            </a:r>
          </a:p>
          <a:p>
            <a:pPr marL="457200" indent="-457200" algn="just" eaLnBrk="1" hangingPunct="1">
              <a:lnSpc>
                <a:spcPct val="100000"/>
              </a:lnSpc>
              <a:buFont typeface="Arial" panose="020B0604020202020204" pitchFamily="34" charset="0"/>
              <a:buChar char="•"/>
            </a:pPr>
            <a:r>
              <a:rPr lang="en-IN" sz="2000" dirty="0">
                <a:solidFill>
                  <a:srgbClr val="00000A"/>
                </a:solidFill>
                <a:effectLst/>
                <a:ea typeface="Times New Roman" panose="02020603050405020304" pitchFamily="18" charset="0"/>
                <a:cs typeface="Times New Roman" panose="02020603050405020304" pitchFamily="18" charset="0"/>
              </a:rPr>
              <a:t> The proposed system shows an user interface and update the menu with all available options so that it eases the customer work.</a:t>
            </a:r>
          </a:p>
          <a:p>
            <a:pPr marL="457200" indent="-457200" algn="just" eaLnBrk="1" hangingPunct="1">
              <a:lnSpc>
                <a:spcPct val="100000"/>
              </a:lnSpc>
              <a:buFont typeface="Arial" panose="020B0604020202020204" pitchFamily="34" charset="0"/>
              <a:buChar char="•"/>
            </a:pPr>
            <a:r>
              <a:rPr lang="en-IN" sz="2000" dirty="0">
                <a:solidFill>
                  <a:srgbClr val="00000A"/>
                </a:solidFill>
                <a:effectLst/>
                <a:ea typeface="Times New Roman" panose="02020603050405020304" pitchFamily="18" charset="0"/>
                <a:cs typeface="Times New Roman" panose="02020603050405020304" pitchFamily="18" charset="0"/>
              </a:rPr>
              <a:t> Customer can choose more than one item to make an order and can view order details before logging off. The order confirmation is sent to the customer. </a:t>
            </a:r>
            <a:r>
              <a:rPr lang="en-US" sz="2000" dirty="0"/>
              <a:t>.</a:t>
            </a:r>
          </a:p>
          <a:p>
            <a:pPr marL="457200" indent="-457200" algn="just" eaLnBrk="1" hangingPunct="1">
              <a:lnSpc>
                <a:spcPct val="100000"/>
              </a:lnSpc>
              <a:buFont typeface="Arial" panose="020B0604020202020204" pitchFamily="34" charset="0"/>
              <a:buChar char="•"/>
            </a:pPr>
            <a:r>
              <a:rPr lang="en-IN" sz="2000" dirty="0">
                <a:solidFill>
                  <a:srgbClr val="00000A"/>
                </a:solidFill>
                <a:effectLst/>
                <a:ea typeface="Times New Roman" panose="02020603050405020304" pitchFamily="18" charset="0"/>
                <a:cs typeface="Times New Roman" panose="02020603050405020304" pitchFamily="18" charset="0"/>
              </a:rPr>
              <a:t>The order is placed in the queue and updated in the database and returned in real time.</a:t>
            </a:r>
          </a:p>
          <a:p>
            <a:pPr marL="457200" indent="-457200" algn="just" eaLnBrk="1" hangingPunct="1">
              <a:lnSpc>
                <a:spcPct val="100000"/>
              </a:lnSpc>
              <a:buFont typeface="Arial" panose="020B0604020202020204" pitchFamily="34" charset="0"/>
              <a:buChar char="•"/>
            </a:pPr>
            <a:r>
              <a:rPr lang="en-IN" sz="2000" dirty="0">
                <a:solidFill>
                  <a:srgbClr val="00000A"/>
                </a:solidFill>
                <a:effectLst/>
                <a:ea typeface="Times New Roman" panose="02020603050405020304" pitchFamily="18" charset="0"/>
                <a:cs typeface="Times New Roman" panose="02020603050405020304" pitchFamily="18" charset="0"/>
              </a:rPr>
              <a:t> This system assists the staff to go through the orders in real time and process it efficiently with minimal errors.</a:t>
            </a:r>
            <a:r>
              <a:rPr lang="en-IN" sz="2000" dirty="0">
                <a:solidFill>
                  <a:srgbClr val="00000A"/>
                </a:solidFill>
                <a:effectLst/>
                <a:ea typeface="Times New Roman" panose="02020603050405020304" pitchFamily="18" charset="0"/>
              </a:rPr>
              <a:t> </a:t>
            </a:r>
            <a:endParaRPr lang="en-US" altLang="en-US" sz="2000" dirty="0">
              <a:cs typeface="Times New Roman" panose="02020603050405020304" pitchFamily="18" charset="0"/>
            </a:endParaRPr>
          </a:p>
        </p:txBody>
      </p:sp>
      <p:grpSp>
        <p:nvGrpSpPr>
          <p:cNvPr id="7172" name="Group 6">
            <a:extLst>
              <a:ext uri="{FF2B5EF4-FFF2-40B4-BE49-F238E27FC236}">
                <a16:creationId xmlns:a16="http://schemas.microsoft.com/office/drawing/2014/main" id="{B39FF7C9-7C03-4104-BE2C-CCC906A9BB65}"/>
              </a:ext>
            </a:extLst>
          </p:cNvPr>
          <p:cNvGrpSpPr>
            <a:grpSpLocks/>
          </p:cNvGrpSpPr>
          <p:nvPr/>
        </p:nvGrpSpPr>
        <p:grpSpPr bwMode="auto">
          <a:xfrm>
            <a:off x="0" y="76200"/>
            <a:ext cx="12192000" cy="912431"/>
            <a:chOff x="0" y="76200"/>
            <a:chExt cx="9144006" cy="747873"/>
          </a:xfrm>
        </p:grpSpPr>
        <p:sp>
          <p:nvSpPr>
            <p:cNvPr id="7173" name="Rectangle 2">
              <a:extLst>
                <a:ext uri="{FF2B5EF4-FFF2-40B4-BE49-F238E27FC236}">
                  <a16:creationId xmlns:a16="http://schemas.microsoft.com/office/drawing/2014/main" id="{BBCEBCD0-A2FD-42BE-8CA2-1FC377D9BFC7}"/>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C9D88F0C-A7D8-49CF-8826-AC1E31DC1691}"/>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7175" name="Rectangle 4">
              <a:extLst>
                <a:ext uri="{FF2B5EF4-FFF2-40B4-BE49-F238E27FC236}">
                  <a16:creationId xmlns:a16="http://schemas.microsoft.com/office/drawing/2014/main" id="{96EF89B7-E8D0-44DF-98E5-49D0E8EAFE47}"/>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146CF54-4F66-42C4-A4FB-5A3238A13D1A}"/>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dirty="0">
                <a:latin typeface="Times New Roman" panose="02020603050405020304" pitchFamily="18" charset="0"/>
                <a:cs typeface="Times New Roman" panose="02020603050405020304" pitchFamily="18" charset="0"/>
              </a:rPr>
              <a:t>Introduction</a:t>
            </a:r>
          </a:p>
        </p:txBody>
      </p:sp>
      <p:sp>
        <p:nvSpPr>
          <p:cNvPr id="7171" name="Subtitle 2">
            <a:extLst>
              <a:ext uri="{FF2B5EF4-FFF2-40B4-BE49-F238E27FC236}">
                <a16:creationId xmlns:a16="http://schemas.microsoft.com/office/drawing/2014/main" id="{A7AA9802-4A27-4527-B2D3-8A126F85979A}"/>
              </a:ext>
            </a:extLst>
          </p:cNvPr>
          <p:cNvSpPr>
            <a:spLocks noGrp="1" noChangeArrowheads="1"/>
          </p:cNvSpPr>
          <p:nvPr>
            <p:ph type="subTitle" idx="1"/>
          </p:nvPr>
        </p:nvSpPr>
        <p:spPr>
          <a:xfrm>
            <a:off x="1952625" y="1804988"/>
            <a:ext cx="9401175" cy="4467225"/>
          </a:xfrm>
        </p:spPr>
        <p:txBody>
          <a:bodyPr/>
          <a:lstStyle/>
          <a:p>
            <a:pPr marL="342900" indent="-342900" algn="just" eaLnBrk="1" hangingPunct="1">
              <a:lnSpc>
                <a:spcPct val="100000"/>
              </a:lnSpc>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food industry is highly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labour</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intensive and the biggest expense in the food industry is the cost of employing the right kind of people to do the work. </a:t>
            </a:r>
          </a:p>
          <a:p>
            <a:pPr marL="342900" indent="-342900" algn="just" eaLnBrk="1" hangingPunct="1">
              <a:lnSpc>
                <a:spcPct val="100000"/>
              </a:lnSpc>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One of the ways to reduce this expense is to use modern technology to replace some of the jobs done by human beings and make machines do the work. </a:t>
            </a:r>
          </a:p>
          <a:p>
            <a:pPr marL="342900" indent="-342900" algn="just" eaLnBrk="1" hangingPunct="1">
              <a:lnSpc>
                <a:spcPct val="100000"/>
              </a:lnSpc>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Here we propose an “Online Food Ordering System” that has been designed for Fast Food restaurant, Take-Out or College Cafeterias.</a:t>
            </a:r>
          </a:p>
          <a:p>
            <a:pPr marL="342900" indent="-342900" algn="just" eaLnBrk="1" hangingPunct="1">
              <a:lnSpc>
                <a:spcPct val="100000"/>
              </a:lnSpc>
              <a:buFont typeface="Arial" panose="020B0604020202020204" pitchFamily="34" charset="0"/>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system can also be used in any food delivery industry. This simplifies the process of food ordering for both the customer and the restaurant, as the entire process of taking orders. </a:t>
            </a:r>
            <a:r>
              <a:rPr lang="en-US" sz="1800" dirty="0">
                <a:effectLst/>
                <a:latin typeface="Calibri" panose="020F0502020204030204" pitchFamily="34" charset="0"/>
                <a:ea typeface="Calibri" panose="020F0502020204030204" pitchFamily="34" charset="0"/>
              </a:rPr>
              <a:t>The apps are geared to search for local restaurants and the cuisine types.</a:t>
            </a:r>
          </a:p>
          <a:p>
            <a:pPr marL="342900" indent="-342900" algn="just" eaLnBrk="1" hangingPunct="1">
              <a:lnSpc>
                <a:spcPct val="100000"/>
              </a:lnSpc>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 Entire menu is displayed on the app and the customer has to choose from the menu with a click of a button. </a:t>
            </a:r>
            <a:endParaRPr lang="en-US" altLang="en-US" dirty="0">
              <a:latin typeface="Times New Roman" panose="02020603050405020304" pitchFamily="18" charset="0"/>
              <a:cs typeface="Times New Roman" panose="02020603050405020304" pitchFamily="18" charset="0"/>
            </a:endParaRPr>
          </a:p>
        </p:txBody>
      </p:sp>
      <p:grpSp>
        <p:nvGrpSpPr>
          <p:cNvPr id="7172" name="Group 6">
            <a:extLst>
              <a:ext uri="{FF2B5EF4-FFF2-40B4-BE49-F238E27FC236}">
                <a16:creationId xmlns:a16="http://schemas.microsoft.com/office/drawing/2014/main" id="{B39FF7C9-7C03-4104-BE2C-CCC906A9BB65}"/>
              </a:ext>
            </a:extLst>
          </p:cNvPr>
          <p:cNvGrpSpPr>
            <a:grpSpLocks/>
          </p:cNvGrpSpPr>
          <p:nvPr/>
        </p:nvGrpSpPr>
        <p:grpSpPr bwMode="auto">
          <a:xfrm>
            <a:off x="0" y="76200"/>
            <a:ext cx="12192000" cy="912431"/>
            <a:chOff x="0" y="76200"/>
            <a:chExt cx="9144006" cy="747873"/>
          </a:xfrm>
        </p:grpSpPr>
        <p:sp>
          <p:nvSpPr>
            <p:cNvPr id="7173" name="Rectangle 2">
              <a:extLst>
                <a:ext uri="{FF2B5EF4-FFF2-40B4-BE49-F238E27FC236}">
                  <a16:creationId xmlns:a16="http://schemas.microsoft.com/office/drawing/2014/main" id="{BBCEBCD0-A2FD-42BE-8CA2-1FC377D9BFC7}"/>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C9D88F0C-A7D8-49CF-8826-AC1E31DC1691}"/>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7175" name="Rectangle 4">
              <a:extLst>
                <a:ext uri="{FF2B5EF4-FFF2-40B4-BE49-F238E27FC236}">
                  <a16:creationId xmlns:a16="http://schemas.microsoft.com/office/drawing/2014/main" id="{96EF89B7-E8D0-44DF-98E5-49D0E8EAFE47}"/>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3309951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8A589FF-E04F-4FC9-9BAF-361FF938FC82}"/>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dirty="0">
                <a:latin typeface="Times New Roman" panose="02020603050405020304" pitchFamily="18" charset="0"/>
                <a:cs typeface="Times New Roman" panose="02020603050405020304" pitchFamily="18" charset="0"/>
              </a:rPr>
              <a:t>Literature Review</a:t>
            </a:r>
          </a:p>
        </p:txBody>
      </p:sp>
      <p:grpSp>
        <p:nvGrpSpPr>
          <p:cNvPr id="9220" name="Group 6">
            <a:extLst>
              <a:ext uri="{FF2B5EF4-FFF2-40B4-BE49-F238E27FC236}">
                <a16:creationId xmlns:a16="http://schemas.microsoft.com/office/drawing/2014/main" id="{F1F8E3DF-43EC-4673-9763-3B56E3E7373F}"/>
              </a:ext>
            </a:extLst>
          </p:cNvPr>
          <p:cNvGrpSpPr>
            <a:grpSpLocks/>
          </p:cNvGrpSpPr>
          <p:nvPr/>
        </p:nvGrpSpPr>
        <p:grpSpPr bwMode="auto">
          <a:xfrm>
            <a:off x="0" y="76200"/>
            <a:ext cx="12192000" cy="912431"/>
            <a:chOff x="0" y="76200"/>
            <a:chExt cx="9144006" cy="747873"/>
          </a:xfrm>
        </p:grpSpPr>
        <p:sp>
          <p:nvSpPr>
            <p:cNvPr id="9221" name="Rectangle 2">
              <a:extLst>
                <a:ext uri="{FF2B5EF4-FFF2-40B4-BE49-F238E27FC236}">
                  <a16:creationId xmlns:a16="http://schemas.microsoft.com/office/drawing/2014/main" id="{864FC2A2-1F49-4950-9B3C-4647F4BF0CA7}"/>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2F741FB6-ABC9-4245-9D69-1C2DA98C009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9223" name="Rectangle 4">
              <a:extLst>
                <a:ext uri="{FF2B5EF4-FFF2-40B4-BE49-F238E27FC236}">
                  <a16:creationId xmlns:a16="http://schemas.microsoft.com/office/drawing/2014/main" id="{F1F31558-A011-4A7A-B691-48EB95146A55}"/>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graphicFrame>
        <p:nvGraphicFramePr>
          <p:cNvPr id="2" name="Table 2">
            <a:extLst>
              <a:ext uri="{FF2B5EF4-FFF2-40B4-BE49-F238E27FC236}">
                <a16:creationId xmlns:a16="http://schemas.microsoft.com/office/drawing/2014/main" id="{E5F35ACB-E7F2-402A-A5DE-9E3D67AB3591}"/>
              </a:ext>
            </a:extLst>
          </p:cNvPr>
          <p:cNvGraphicFramePr>
            <a:graphicFrameLocks noGrp="1"/>
          </p:cNvGraphicFramePr>
          <p:nvPr>
            <p:extLst>
              <p:ext uri="{D42A27DB-BD31-4B8C-83A1-F6EECF244321}">
                <p14:modId xmlns:p14="http://schemas.microsoft.com/office/powerpoint/2010/main" val="1537007264"/>
              </p:ext>
            </p:extLst>
          </p:nvPr>
        </p:nvGraphicFramePr>
        <p:xfrm>
          <a:off x="228600" y="1521655"/>
          <a:ext cx="11201401" cy="3744522"/>
        </p:xfrm>
        <a:graphic>
          <a:graphicData uri="http://schemas.openxmlformats.org/drawingml/2006/table">
            <a:tbl>
              <a:tblPr firstRow="1" bandRow="1">
                <a:tableStyleId>{5940675A-B579-460E-94D1-54222C63F5DA}</a:tableStyleId>
              </a:tblPr>
              <a:tblGrid>
                <a:gridCol w="838201">
                  <a:extLst>
                    <a:ext uri="{9D8B030D-6E8A-4147-A177-3AD203B41FA5}">
                      <a16:colId xmlns:a16="http://schemas.microsoft.com/office/drawing/2014/main" val="865882753"/>
                    </a:ext>
                  </a:extLst>
                </a:gridCol>
                <a:gridCol w="2514600">
                  <a:extLst>
                    <a:ext uri="{9D8B030D-6E8A-4147-A177-3AD203B41FA5}">
                      <a16:colId xmlns:a16="http://schemas.microsoft.com/office/drawing/2014/main" val="2882245979"/>
                    </a:ext>
                  </a:extLst>
                </a:gridCol>
                <a:gridCol w="5257800">
                  <a:extLst>
                    <a:ext uri="{9D8B030D-6E8A-4147-A177-3AD203B41FA5}">
                      <a16:colId xmlns:a16="http://schemas.microsoft.com/office/drawing/2014/main" val="2418463920"/>
                    </a:ext>
                  </a:extLst>
                </a:gridCol>
                <a:gridCol w="2590800">
                  <a:extLst>
                    <a:ext uri="{9D8B030D-6E8A-4147-A177-3AD203B41FA5}">
                      <a16:colId xmlns:a16="http://schemas.microsoft.com/office/drawing/2014/main" val="4278940208"/>
                    </a:ext>
                  </a:extLst>
                </a:gridCol>
              </a:tblGrid>
              <a:tr h="1458522">
                <a:tc>
                  <a:txBody>
                    <a:bodyPr/>
                    <a:lstStyle/>
                    <a:p>
                      <a:r>
                        <a:rPr lang="en-US" sz="2400" dirty="0" err="1"/>
                        <a:t>Ref.No</a:t>
                      </a:r>
                      <a:r>
                        <a:rPr lang="en-US" sz="2400" dirty="0"/>
                        <a: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t>Title</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t>Implementation / Problem statement</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t>Results</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77625916"/>
                  </a:ext>
                </a:extLst>
              </a:tr>
              <a:tr h="2086420">
                <a:tc>
                  <a:txBody>
                    <a:bodyPr/>
                    <a:lstStyle/>
                    <a:p>
                      <a:r>
                        <a:rPr lang="en-US" sz="2400" dirty="0"/>
                        <a:t>1</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Literature Review on Food Delivery Apps: Addressing Challenges and Analyzing Outcomes</a:t>
                      </a:r>
                    </a:p>
                  </a:txBody>
                  <a:tcPr/>
                </a:tc>
                <a:tc>
                  <a:txBody>
                    <a:bodyPr/>
                    <a:lstStyle/>
                    <a:p>
                      <a:r>
                        <a:rPr lang="en-US" sz="2400" dirty="0">
                          <a:latin typeface="Times New Roman" panose="02020603050405020304" pitchFamily="18" charset="0"/>
                          <a:cs typeface="Times New Roman" panose="02020603050405020304" pitchFamily="18" charset="0"/>
                        </a:rPr>
                        <a:t>Analyzing the Challenges Faced by Food Delivery Apps: Operational, Technological, and User Experience Perspectives</a:t>
                      </a:r>
                    </a:p>
                  </a:txBody>
                  <a:tcPr/>
                </a:tc>
                <a:tc>
                  <a:txBody>
                    <a:bodyPr/>
                    <a:lstStyle/>
                    <a:p>
                      <a:r>
                        <a:rPr lang="en-US" sz="2400" dirty="0">
                          <a:latin typeface="Times New Roman" panose="02020603050405020304" pitchFamily="18" charset="0"/>
                          <a:cs typeface="Times New Roman" panose="02020603050405020304" pitchFamily="18" charset="0"/>
                        </a:rPr>
                        <a:t>Impact Assessment of Food Delivery Apps on Consumer Behavior, Business Models, and the Food</a:t>
                      </a:r>
                    </a:p>
                  </a:txBody>
                  <a:tcPr/>
                </a:tc>
                <a:extLst>
                  <a:ext uri="{0D108BD9-81ED-4DB2-BD59-A6C34878D82A}">
                    <a16:rowId xmlns:a16="http://schemas.microsoft.com/office/drawing/2014/main" val="1903061888"/>
                  </a:ext>
                </a:extLst>
              </a:tr>
            </a:tbl>
          </a:graphicData>
        </a:graphic>
      </p:graphicFrame>
    </p:spTree>
    <p:extLst>
      <p:ext uri="{BB962C8B-B14F-4D97-AF65-F5344CB8AC3E}">
        <p14:creationId xmlns:p14="http://schemas.microsoft.com/office/powerpoint/2010/main" val="388742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dirty="0">
                <a:latin typeface="Times New Roman" panose="02020603050405020304" pitchFamily="18" charset="0"/>
                <a:cs typeface="Times New Roman" panose="02020603050405020304" pitchFamily="18" charset="0"/>
              </a:rPr>
              <a:t>Proposed System Architecture</a:t>
            </a: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
        <p:nvSpPr>
          <p:cNvPr id="3" name="Subtitle 2">
            <a:extLst>
              <a:ext uri="{FF2B5EF4-FFF2-40B4-BE49-F238E27FC236}">
                <a16:creationId xmlns:a16="http://schemas.microsoft.com/office/drawing/2014/main" id="{1A6672A2-E233-4A69-9DCD-BFF942A5801E}"/>
              </a:ext>
            </a:extLst>
          </p:cNvPr>
          <p:cNvSpPr>
            <a:spLocks noGrp="1"/>
          </p:cNvSpPr>
          <p:nvPr>
            <p:ph type="subTitle" idx="1"/>
          </p:nvPr>
        </p:nvSpPr>
        <p:spPr>
          <a:xfrm>
            <a:off x="1524000" y="1724512"/>
            <a:ext cx="9144000" cy="4600088"/>
          </a:xfrm>
        </p:spPr>
        <p:txBody>
          <a:bodyPr/>
          <a:lstStyle/>
          <a:p>
            <a:pPr algn="l">
              <a:buFont typeface="Arial" panose="020B0604020202020204" pitchFamily="34" charset="0"/>
              <a:buChar char="•"/>
            </a:pPr>
            <a:r>
              <a:rPr lang="en-US" b="1" i="0" dirty="0">
                <a:solidFill>
                  <a:srgbClr val="374151"/>
                </a:solidFill>
                <a:effectLst/>
                <a:latin typeface="Söhne"/>
              </a:rPr>
              <a:t>User-Friendly Interface:</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Intuitive design for seamless navigation.</a:t>
            </a:r>
          </a:p>
          <a:p>
            <a:pPr marL="742950" lvl="1" indent="-285750" algn="l">
              <a:buFont typeface="Arial" panose="020B0604020202020204" pitchFamily="34" charset="0"/>
              <a:buChar char="•"/>
            </a:pPr>
            <a:r>
              <a:rPr lang="en-US" b="0" i="0" dirty="0">
                <a:solidFill>
                  <a:srgbClr val="374151"/>
                </a:solidFill>
                <a:effectLst/>
                <a:latin typeface="Söhne"/>
              </a:rPr>
              <a:t>Minimalistic yet visually appealing layout.</a:t>
            </a:r>
          </a:p>
          <a:p>
            <a:pPr algn="l">
              <a:buFont typeface="Arial" panose="020B0604020202020204" pitchFamily="34" charset="0"/>
              <a:buChar char="•"/>
            </a:pPr>
            <a:r>
              <a:rPr lang="en-US" b="1" i="0" dirty="0">
                <a:solidFill>
                  <a:srgbClr val="374151"/>
                </a:solidFill>
                <a:effectLst/>
                <a:latin typeface="Söhne"/>
              </a:rPr>
              <a:t>Extensive Restaurant Network:</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Partnerships with a diverse range of restaurants.</a:t>
            </a:r>
          </a:p>
          <a:p>
            <a:pPr marL="742950" lvl="1" indent="-285750" algn="l">
              <a:buFont typeface="Arial" panose="020B0604020202020204" pitchFamily="34" charset="0"/>
              <a:buChar char="•"/>
            </a:pPr>
            <a:r>
              <a:rPr lang="en-US" b="0" i="0" dirty="0">
                <a:solidFill>
                  <a:srgbClr val="374151"/>
                </a:solidFill>
                <a:effectLst/>
                <a:latin typeface="Söhne"/>
              </a:rPr>
              <a:t>Regular updates to include trending or popular eateries.</a:t>
            </a:r>
          </a:p>
          <a:p>
            <a:pPr algn="l">
              <a:buFont typeface="Arial" panose="020B0604020202020204" pitchFamily="34" charset="0"/>
              <a:buChar char="•"/>
            </a:pPr>
            <a:r>
              <a:rPr lang="en-US" b="1" i="0" dirty="0">
                <a:solidFill>
                  <a:srgbClr val="374151"/>
                </a:solidFill>
                <a:effectLst/>
                <a:latin typeface="Söhne"/>
              </a:rPr>
              <a:t>Efficient Ordering Process: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Streamlined order placement with a minimal number of steps.</a:t>
            </a:r>
          </a:p>
          <a:p>
            <a:pPr marL="742950" lvl="1" indent="-285750" algn="l">
              <a:buFont typeface="Arial" panose="020B0604020202020204" pitchFamily="34" charset="0"/>
              <a:buChar char="•"/>
            </a:pPr>
            <a:r>
              <a:rPr lang="en-US" b="0" i="0" dirty="0">
                <a:solidFill>
                  <a:srgbClr val="374151"/>
                </a:solidFill>
                <a:effectLst/>
                <a:latin typeface="Söhne"/>
              </a:rPr>
              <a:t>Customizable order options (special instructions, dietary preferences).</a:t>
            </a:r>
          </a:p>
          <a:p>
            <a:pPr algn="l">
              <a:buFont typeface="Arial" panose="020B0604020202020204" pitchFamily="34" charset="0"/>
              <a:buChar char="•"/>
            </a:pPr>
            <a:r>
              <a:rPr lang="en-US" b="1" i="0" dirty="0">
                <a:solidFill>
                  <a:srgbClr val="374151"/>
                </a:solidFill>
                <a:effectLst/>
                <a:latin typeface="Söhne"/>
              </a:rPr>
              <a:t>Real-Time Order Tracking:</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GPS integration for precise tracking.</a:t>
            </a:r>
          </a:p>
          <a:p>
            <a:pPr marL="742950" lvl="1" indent="-285750" algn="l">
              <a:buFont typeface="Arial" panose="020B0604020202020204" pitchFamily="34" charset="0"/>
              <a:buChar char="•"/>
            </a:pPr>
            <a:r>
              <a:rPr lang="en-US" b="0" i="0" dirty="0">
                <a:solidFill>
                  <a:srgbClr val="374151"/>
                </a:solidFill>
                <a:effectLst/>
                <a:latin typeface="Söhne"/>
              </a:rPr>
              <a:t>Estimated delivery times and notifications.</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dirty="0">
                <a:latin typeface="Times New Roman" panose="02020603050405020304" pitchFamily="18" charset="0"/>
                <a:cs typeface="Times New Roman" panose="02020603050405020304" pitchFamily="18" charset="0"/>
              </a:rPr>
              <a:t>Proposed System Architecture</a:t>
            </a: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
        <p:nvSpPr>
          <p:cNvPr id="3" name="Subtitle 2">
            <a:extLst>
              <a:ext uri="{FF2B5EF4-FFF2-40B4-BE49-F238E27FC236}">
                <a16:creationId xmlns:a16="http://schemas.microsoft.com/office/drawing/2014/main" id="{1A6672A2-E233-4A69-9DCD-BFF942A5801E}"/>
              </a:ext>
            </a:extLst>
          </p:cNvPr>
          <p:cNvSpPr>
            <a:spLocks noGrp="1"/>
          </p:cNvSpPr>
          <p:nvPr>
            <p:ph type="subTitle" idx="1"/>
          </p:nvPr>
        </p:nvSpPr>
        <p:spPr>
          <a:xfrm>
            <a:off x="1447800" y="1758478"/>
            <a:ext cx="9144000" cy="3352800"/>
          </a:xfrm>
        </p:spPr>
        <p:txBody>
          <a:bodyPr/>
          <a:lstStyle/>
          <a:p>
            <a:pPr algn="just"/>
            <a:endParaRPr lang="en-US" dirty="0"/>
          </a:p>
        </p:txBody>
      </p:sp>
      <p:pic>
        <p:nvPicPr>
          <p:cNvPr id="2" name="Picture 1">
            <a:extLst>
              <a:ext uri="{FF2B5EF4-FFF2-40B4-BE49-F238E27FC236}">
                <a16:creationId xmlns:a16="http://schemas.microsoft.com/office/drawing/2014/main" id="{0BD58039-6230-18DB-370D-67FEAFD13B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69434"/>
            <a:ext cx="9296400" cy="4900512"/>
          </a:xfrm>
          <a:prstGeom prst="rect">
            <a:avLst/>
          </a:prstGeom>
          <a:noFill/>
          <a:ln>
            <a:noFill/>
          </a:ln>
        </p:spPr>
      </p:pic>
    </p:spTree>
    <p:extLst>
      <p:ext uri="{BB962C8B-B14F-4D97-AF65-F5344CB8AC3E}">
        <p14:creationId xmlns:p14="http://schemas.microsoft.com/office/powerpoint/2010/main" val="413671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dirty="0">
                <a:latin typeface="Times New Roman" panose="02020603050405020304" pitchFamily="18" charset="0"/>
                <a:cs typeface="Times New Roman" panose="02020603050405020304" pitchFamily="18" charset="0"/>
              </a:rPr>
              <a:t>Proposed Methodology</a:t>
            </a:r>
          </a:p>
        </p:txBody>
      </p:sp>
      <p:sp>
        <p:nvSpPr>
          <p:cNvPr id="17411" name="Subtitle 2">
            <a:extLst>
              <a:ext uri="{FF2B5EF4-FFF2-40B4-BE49-F238E27FC236}">
                <a16:creationId xmlns:a16="http://schemas.microsoft.com/office/drawing/2014/main" id="{26FB1E0A-7471-40C7-A996-285A5B2A0704}"/>
              </a:ext>
            </a:extLst>
          </p:cNvPr>
          <p:cNvSpPr>
            <a:spLocks noGrp="1" noChangeArrowheads="1"/>
          </p:cNvSpPr>
          <p:nvPr>
            <p:ph type="subTitle" idx="1"/>
          </p:nvPr>
        </p:nvSpPr>
        <p:spPr>
          <a:xfrm>
            <a:off x="1143000" y="2743200"/>
            <a:ext cx="10415588" cy="5639971"/>
          </a:xfrm>
        </p:spPr>
        <p:txBody>
          <a:bodyPr/>
          <a:lstStyle/>
          <a:p>
            <a:pPr algn="just">
              <a:lnSpc>
                <a:spcPct val="150000"/>
              </a:lnSpc>
              <a:spcAft>
                <a:spcPts val="1000"/>
              </a:spcAft>
              <a:tabLst>
                <a:tab pos="450215" algn="l"/>
                <a:tab pos="457200" algn="l"/>
              </a:tabLst>
            </a:pP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The simulation first starts with the customer entering his/her credentials (name, ID and password).</a:t>
            </a:r>
          </a:p>
          <a:p>
            <a:pPr algn="just">
              <a:lnSpc>
                <a:spcPct val="150000"/>
              </a:lnSpc>
              <a:spcAft>
                <a:spcPts val="1000"/>
              </a:spcAft>
              <a:tabLst>
                <a:tab pos="450215" algn="l"/>
                <a:tab pos="457200" algn="l"/>
              </a:tabLst>
            </a:pP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Once that has been verified, the customer can place an order specifying the quantity of the food required.</a:t>
            </a:r>
          </a:p>
          <a:p>
            <a:pPr algn="just">
              <a:lnSpc>
                <a:spcPct val="150000"/>
              </a:lnSpc>
              <a:spcAft>
                <a:spcPts val="1000"/>
              </a:spcAft>
              <a:tabLst>
                <a:tab pos="450215" algn="l"/>
                <a:tab pos="457200" algn="l"/>
              </a:tabLst>
            </a:pP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Now we get a window that displays the order number, customer ID, food name, price and quantity.</a:t>
            </a:r>
          </a:p>
          <a:p>
            <a:pPr algn="just">
              <a:lnSpc>
                <a:spcPct val="150000"/>
              </a:lnSpc>
              <a:spcAft>
                <a:spcPts val="1000"/>
              </a:spcAft>
              <a:tabLst>
                <a:tab pos="450215" algn="l"/>
                <a:tab pos="457200" algn="l"/>
              </a:tabLst>
            </a:pPr>
            <a:r>
              <a:rPr lang="en-IN" sz="1800" dirty="0">
                <a:solidFill>
                  <a:srgbClr val="00000A"/>
                </a:solidFill>
                <a:effectLst/>
                <a:latin typeface="Calibri" panose="020F0502020204030204" pitchFamily="34" charset="0"/>
                <a:ea typeface="Times New Roman" panose="02020603050405020304" pitchFamily="18" charset="0"/>
                <a:cs typeface="Times New Roman" panose="02020603050405020304" pitchFamily="18" charset="0"/>
              </a:rPr>
              <a:t> Once the customer finalizes his/her order, they are redirected to the payment window where the total price is displayed and the customer can select the payment method of their choice and then the customer gets a message of confirmation of order.  </a:t>
            </a:r>
            <a:endParaRPr lang="en-IN" sz="1800" dirty="0">
              <a:solidFill>
                <a:srgbClr val="00000A"/>
              </a:solidFill>
              <a:effectLst/>
              <a:latin typeface="Calibri" panose="020F0502020204030204" pitchFamily="34" charset="0"/>
              <a:ea typeface="Calibri" panose="020F0502020204030204" pitchFamily="34" charset="0"/>
            </a:endParaRPr>
          </a:p>
          <a:p>
            <a:pPr algn="just">
              <a:lnSpc>
                <a:spcPct val="150000"/>
              </a:lnSpc>
              <a:spcAft>
                <a:spcPts val="1000"/>
              </a:spcAft>
              <a:tabLst>
                <a:tab pos="450215" algn="l"/>
                <a:tab pos="457200" algn="l"/>
              </a:tabLst>
            </a:pPr>
            <a:r>
              <a:rPr lang="en-IN" sz="1800" dirty="0">
                <a:solidFill>
                  <a:srgbClr val="00000A"/>
                </a:solidFill>
                <a:effectLst/>
                <a:latin typeface="Times New Roman" panose="02020603050405020304" pitchFamily="18" charset="0"/>
                <a:ea typeface="Times New Roman" panose="02020603050405020304" pitchFamily="18" charset="0"/>
              </a:rPr>
              <a:t> </a:t>
            </a:r>
            <a:endParaRPr lang="en-IN" sz="1800" dirty="0">
              <a:solidFill>
                <a:srgbClr val="00000A"/>
              </a:solidFill>
              <a:effectLst/>
              <a:latin typeface="Calibri" panose="020F0502020204030204" pitchFamily="34" charset="0"/>
              <a:ea typeface="Calibri" panose="020F0502020204030204" pitchFamily="34" charset="0"/>
            </a:endParaRPr>
          </a:p>
          <a:p>
            <a:pPr algn="just">
              <a:lnSpc>
                <a:spcPct val="150000"/>
              </a:lnSpc>
              <a:spcAft>
                <a:spcPts val="1000"/>
              </a:spcAft>
              <a:tabLst>
                <a:tab pos="450215" algn="l"/>
                <a:tab pos="457200" algn="l"/>
              </a:tabLst>
            </a:pPr>
            <a:r>
              <a:rPr lang="en-IN" sz="1800" dirty="0">
                <a:solidFill>
                  <a:srgbClr val="00000A"/>
                </a:solidFill>
                <a:effectLst/>
                <a:latin typeface="Times New Roman" panose="02020603050405020304" pitchFamily="18" charset="0"/>
                <a:ea typeface="Times New Roman" panose="02020603050405020304" pitchFamily="18" charset="0"/>
              </a:rPr>
              <a:t> </a:t>
            </a:r>
            <a:endParaRPr lang="en-IN" sz="1800" dirty="0">
              <a:solidFill>
                <a:srgbClr val="00000A"/>
              </a:solidFill>
              <a:effectLst/>
              <a:latin typeface="Calibri" panose="020F0502020204030204" pitchFamily="34" charset="0"/>
              <a:ea typeface="Calibri" panose="020F0502020204030204" pitchFamily="34" charset="0"/>
            </a:endParaRPr>
          </a:p>
          <a:p>
            <a:pPr marL="457200" indent="-457200" algn="just" eaLnBrk="1" hangingPunct="1">
              <a:lnSpc>
                <a:spcPct val="150000"/>
              </a:lnSpc>
              <a:buFont typeface="Arial" panose="020B0604020202020204" pitchFamily="34" charset="0"/>
              <a:buChar char="•"/>
            </a:pPr>
            <a:endParaRPr lang="en-US" altLang="en-US" sz="1900" dirty="0">
              <a:latin typeface="Times New Roman" panose="02020603050405020304" pitchFamily="18" charset="0"/>
              <a:cs typeface="Times New Roman" panose="02020603050405020304" pitchFamily="18" charset="0"/>
            </a:endParaRP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10528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32C9374-85E3-40E6-B03E-894465D95BA8}"/>
              </a:ext>
            </a:extLst>
          </p:cNvPr>
          <p:cNvSpPr>
            <a:spLocks noGrp="1" noChangeArrowheads="1"/>
          </p:cNvSpPr>
          <p:nvPr>
            <p:ph type="ctrTitle"/>
          </p:nvPr>
        </p:nvSpPr>
        <p:spPr>
          <a:xfrm>
            <a:off x="2209800" y="879475"/>
            <a:ext cx="7772400" cy="644525"/>
          </a:xfrm>
        </p:spPr>
        <p:txBody>
          <a:bodyPr/>
          <a:lstStyle/>
          <a:p>
            <a:pPr algn="l" eaLnBrk="1" hangingPunct="1"/>
            <a:r>
              <a:rPr lang="en-US" altLang="en-US" sz="4000" dirty="0">
                <a:latin typeface="Times New Roman" panose="02020603050405020304" pitchFamily="18" charset="0"/>
                <a:cs typeface="Times New Roman" panose="02020603050405020304" pitchFamily="18" charset="0"/>
              </a:rPr>
              <a:t>Application</a:t>
            </a:r>
          </a:p>
        </p:txBody>
      </p:sp>
      <p:sp>
        <p:nvSpPr>
          <p:cNvPr id="17411" name="Subtitle 2">
            <a:extLst>
              <a:ext uri="{FF2B5EF4-FFF2-40B4-BE49-F238E27FC236}">
                <a16:creationId xmlns:a16="http://schemas.microsoft.com/office/drawing/2014/main" id="{26FB1E0A-7471-40C7-A996-285A5B2A0704}"/>
              </a:ext>
            </a:extLst>
          </p:cNvPr>
          <p:cNvSpPr>
            <a:spLocks noGrp="1" noChangeArrowheads="1"/>
          </p:cNvSpPr>
          <p:nvPr>
            <p:ph type="subTitle" idx="1"/>
          </p:nvPr>
        </p:nvSpPr>
        <p:spPr>
          <a:xfrm>
            <a:off x="1952625" y="1804988"/>
            <a:ext cx="9401175" cy="4467225"/>
          </a:xfrm>
        </p:spPr>
        <p:txBody>
          <a:bodyPr/>
          <a:lstStyle/>
          <a:p>
            <a:pPr marL="457200" indent="-457200" algn="just" eaLnBrk="1" hangingPunct="1">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Applications:</a:t>
            </a:r>
          </a:p>
          <a:p>
            <a:pPr marL="914400" lvl="1" indent="-457200" algn="just" eaLnBrk="1" hangingPunct="1">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    Describe the practical applications and use cases of your mini project.</a:t>
            </a:r>
          </a:p>
          <a:p>
            <a:pPr marL="914400" lvl="1" indent="-457200" algn="just" eaLnBrk="1" hangingPunct="1">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    Highlight how your project can be directly applied in real-world scenarios or industries.</a:t>
            </a:r>
          </a:p>
          <a:p>
            <a:pPr marL="914400" lvl="1" indent="-457200" algn="just" eaLnBrk="1" hangingPunct="1">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    Emphasize how it addresses the problem or need you identified in the project's introduction.</a:t>
            </a:r>
          </a:p>
        </p:txBody>
      </p:sp>
      <p:grpSp>
        <p:nvGrpSpPr>
          <p:cNvPr id="17412" name="Group 6">
            <a:extLst>
              <a:ext uri="{FF2B5EF4-FFF2-40B4-BE49-F238E27FC236}">
                <a16:creationId xmlns:a16="http://schemas.microsoft.com/office/drawing/2014/main" id="{4044EB82-5CF5-46AC-A33A-71CCC060B5B3}"/>
              </a:ext>
            </a:extLst>
          </p:cNvPr>
          <p:cNvGrpSpPr>
            <a:grpSpLocks/>
          </p:cNvGrpSpPr>
          <p:nvPr/>
        </p:nvGrpSpPr>
        <p:grpSpPr bwMode="auto">
          <a:xfrm>
            <a:off x="0" y="76200"/>
            <a:ext cx="12192000" cy="912431"/>
            <a:chOff x="0" y="76200"/>
            <a:chExt cx="9144006" cy="747873"/>
          </a:xfrm>
        </p:grpSpPr>
        <p:sp>
          <p:nvSpPr>
            <p:cNvPr id="17413" name="Rectangle 2">
              <a:extLst>
                <a:ext uri="{FF2B5EF4-FFF2-40B4-BE49-F238E27FC236}">
                  <a16:creationId xmlns:a16="http://schemas.microsoft.com/office/drawing/2014/main" id="{C1EE07B5-067F-447C-BDF1-3FC6DF7F07EB}"/>
                </a:ext>
              </a:extLst>
            </p:cNvPr>
            <p:cNvSpPr>
              <a:spLocks noChangeArrowheads="1"/>
            </p:cNvSpPr>
            <p:nvPr/>
          </p:nvSpPr>
          <p:spPr bwMode="auto">
            <a:xfrm>
              <a:off x="0" y="152406"/>
              <a:ext cx="9144006" cy="381028"/>
            </a:xfrm>
            <a:prstGeom prst="rect">
              <a:avLst/>
            </a:prstGeom>
            <a:solidFill>
              <a:srgbClr val="FF0000"/>
            </a:solidFill>
            <a:ln w="9525">
              <a:solidFill>
                <a:srgbClr val="FF0000"/>
              </a:solidFill>
              <a:miter lim="800000"/>
              <a:headEnd/>
              <a:tailEnd/>
            </a:ln>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2000" b="1">
                  <a:solidFill>
                    <a:schemeClr val="bg1"/>
                  </a:solidFill>
                </a:rPr>
                <a:t>Bhujbal Knowledge City</a:t>
              </a:r>
              <a:endParaRPr lang="en-US" altLang="en-US" sz="2000">
                <a:solidFill>
                  <a:schemeClr val="bg1"/>
                </a:solidFill>
              </a:endParaRPr>
            </a:p>
          </p:txBody>
        </p:sp>
        <p:pic>
          <p:nvPicPr>
            <p:cNvPr id="10" name="Picture 1">
              <a:extLst>
                <a:ext uri="{FF2B5EF4-FFF2-40B4-BE49-F238E27FC236}">
                  <a16:creationId xmlns:a16="http://schemas.microsoft.com/office/drawing/2014/main" id="{ABE0B8FA-F17C-407E-8F0E-4B165EE964C9}"/>
                </a:ext>
              </a:extLst>
            </p:cNvPr>
            <p:cNvPicPr>
              <a:picLocks noChangeAspect="1" noChangeArrowheads="1"/>
            </p:cNvPicPr>
            <p:nvPr/>
          </p:nvPicPr>
          <p:blipFill>
            <a:blip r:embed="rId3"/>
            <a:srcRect/>
            <a:stretch/>
          </p:blipFill>
          <p:spPr bwMode="auto">
            <a:xfrm>
              <a:off x="578644" y="76200"/>
              <a:ext cx="802482" cy="533489"/>
            </a:xfrm>
            <a:prstGeom prst="rect">
              <a:avLst/>
            </a:prstGeom>
            <a:ln>
              <a:noFill/>
            </a:ln>
            <a:effectLst>
              <a:outerShdw blurRad="292100" dist="139700" dir="2700000" algn="tl" rotWithShape="0">
                <a:srgbClr val="333333">
                  <a:alpha val="65000"/>
                </a:srgbClr>
              </a:outerShdw>
            </a:effectLst>
          </p:spPr>
        </p:pic>
        <p:sp>
          <p:nvSpPr>
            <p:cNvPr id="17415" name="Rectangle 4">
              <a:extLst>
                <a:ext uri="{FF2B5EF4-FFF2-40B4-BE49-F238E27FC236}">
                  <a16:creationId xmlns:a16="http://schemas.microsoft.com/office/drawing/2014/main" id="{DF430D5E-5C0B-4800-A115-35D91AD180E1}"/>
                </a:ext>
              </a:extLst>
            </p:cNvPr>
            <p:cNvSpPr>
              <a:spLocks noChangeArrowheads="1"/>
            </p:cNvSpPr>
            <p:nvPr/>
          </p:nvSpPr>
          <p:spPr bwMode="auto">
            <a:xfrm>
              <a:off x="6324604" y="546578"/>
              <a:ext cx="2819402" cy="277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pPr>
              <a:r>
                <a:rPr lang="en-US" altLang="en-US" sz="1600" dirty="0">
                  <a:latin typeface="Arial" panose="020B0604020202020204" pitchFamily="34" charset="0"/>
                  <a:ea typeface="Times New Roman" panose="02020603050405020304" pitchFamily="18" charset="0"/>
                  <a:cs typeface="Arial" panose="020B0604020202020204" pitchFamily="34" charset="0"/>
                </a:rPr>
                <a:t>MET’s Institute of Technology</a:t>
              </a:r>
            </a:p>
          </p:txBody>
        </p:sp>
      </p:grpSp>
    </p:spTree>
    <p:extLst>
      <p:ext uri="{BB962C8B-B14F-4D97-AF65-F5344CB8AC3E}">
        <p14:creationId xmlns:p14="http://schemas.microsoft.com/office/powerpoint/2010/main" val="3114412896"/>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4977786-902F-4511-9288-3846FCCC9062}" vid="{B346D15E-5FB2-4C91-BF68-6FE7E2590F5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1579</TotalTime>
  <Words>1233</Words>
  <Application>Microsoft Office PowerPoint</Application>
  <PresentationFormat>Widescreen</PresentationFormat>
  <Paragraphs>134</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Söhne</vt:lpstr>
      <vt:lpstr>Times New Roman</vt:lpstr>
      <vt:lpstr>Theme1</vt:lpstr>
      <vt:lpstr>Food Delievering App</vt:lpstr>
      <vt:lpstr>Contents</vt:lpstr>
      <vt:lpstr>Abstract </vt:lpstr>
      <vt:lpstr>Introduction</vt:lpstr>
      <vt:lpstr>Literature Review</vt:lpstr>
      <vt:lpstr>Proposed System Architecture</vt:lpstr>
      <vt:lpstr>Proposed System Architecture</vt:lpstr>
      <vt:lpstr>Proposed Methodology</vt:lpstr>
      <vt:lpstr>Application</vt:lpstr>
      <vt:lpstr>Advantages and Disadvantages</vt:lpstr>
      <vt:lpstr>Disadvantages: </vt:lpstr>
      <vt:lpstr>Conclusion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nileshB</dc:creator>
  <cp:lastModifiedBy>Mohammed Kaif Khan</cp:lastModifiedBy>
  <cp:revision>177</cp:revision>
  <dcterms:created xsi:type="dcterms:W3CDTF">2011-08-02T05:56:24Z</dcterms:created>
  <dcterms:modified xsi:type="dcterms:W3CDTF">2023-11-29T05:58:23Z</dcterms:modified>
</cp:coreProperties>
</file>