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39B8-89E6-B022-3809-38C95A0AF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0176-A8CC-D98D-00B5-6B9C21A07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0EAA-14B3-D85E-3A56-DE50416A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E83C-BA33-263D-3413-2F99C7BB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4411-DDDC-6A8F-89C8-AF3D146F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9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76C2-23B6-9F1F-9C72-3A6AE7EB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FC7A-1C50-54C0-E688-46DEC1DF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5316-D10C-E632-3A57-7FFFF327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2F43-B7B2-0FED-2189-21CF880E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EB47-BDF1-32C1-A2EA-3E32D268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4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16A69-6A5C-5478-6158-2CF819F8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F9B4B-6BEA-6F79-2A80-C2EE21C0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ED83-B14E-4019-6D9F-5444E83C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816A-46FC-C5C7-B158-9A9464D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3EED-5749-3A3B-270E-7A546E73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46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B61A-B700-1235-44B7-E5056DB4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1AE0-5108-F446-8C7B-D33CF5EA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A7D4-5E65-2296-CD85-7469C542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68BA-8AE5-9260-5BE0-097E92B0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2348-D215-BF67-ECB1-AD1CB87E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83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6E61-686B-80AB-AF17-827CA91A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2B0E-C6E3-ABF3-BAE1-46B3AEAE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DC22-7A41-4FFC-DC85-CFD8A37D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F6EA-B300-5958-3F9A-851433B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2D2C-21B1-3EAD-9508-0006D138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2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1C6-DCB3-ECAA-7A69-74E423D5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254E-04EB-A338-EC5E-953656D46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C1A99-593D-5C27-82EE-888A41F3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3294-699D-670C-551F-0E1E64CB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3A48C-528C-15E8-6B0B-1B86543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3660-468E-71C0-FA42-B6B22ECD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89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032C-C23C-6902-E4C4-167B2968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8F11-206C-8D73-AB23-8F0A9B8E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23BAB-D8D6-4668-5911-E409DC57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F9B9-144C-2E1B-BAAE-F1E9F18C0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8759B-3C94-F386-B0C8-7FD12784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1B31A-842C-DBD9-7A86-0E850E04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2F822-9F40-DC1B-1C03-0C393403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FE944-625A-DDA4-F173-3171FBD3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586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E65D-A778-8259-3E0B-1A461958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B7822-E48E-A969-E21A-8B2860AB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52550-2AE7-0186-62F4-B2E963C1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4FED1-9FA6-54A6-07EA-9A6C089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779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B3D25-8DD2-CAA9-F8B3-55BCF538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720D0-A956-9D19-3E82-06B5EF59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07727-A07F-2F11-525C-FC1E85A0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15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416-A55C-B3BB-DE13-48E675A8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B1C-B449-04E8-F3FF-A2EA49EA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BB05-AF50-4620-E714-49C6C4AB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DED8-D918-E8BE-633E-3DF41B89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2792-0D57-DABE-03C4-1CA68D9F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5048-E5A3-6BEE-1D19-0893C7E0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0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B627-46A2-D434-DE9B-EE07B30E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C412C-8EBB-B5BD-538D-FC217AD47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282-677F-E272-B478-CCA6CC337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11F03-081E-98F1-CCB4-9271EC86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7900-77A8-1EAE-75A8-163408B1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96152-3BB4-9FEA-B563-7155DC97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168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99907-4609-1328-E1DB-2C503E19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C6867-CA01-DEF8-CA69-433D7257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14BD-F2CA-B1F2-1066-1A6E680F9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7BB0-9777-8144-8802-EE7250A19137}" type="datetimeFigureOut">
              <a:rPr lang="en-DE" smtClean="0"/>
              <a:t>07.07.22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5DFD-DD0A-8628-E9A2-56936CF54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533F-838D-8D4F-EB7B-7B3955E9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6BBF-6697-8743-9A1E-573C955120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33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9A9-7A98-6099-264B-1721DB36F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Model Evaluation and Tuning: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C19-F31D-3CB5-2D14-335FB9D7D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04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1DA9-43C4-1418-20FF-C27DBC52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Phase 1:</a:t>
            </a:r>
            <a:br>
              <a:rPr lang="en-DE" dirty="0"/>
            </a:br>
            <a:r>
              <a:rPr lang="en-DE" dirty="0"/>
              <a:t>Dropouts and Number of Neurons in Conv.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026D-3F9C-58E1-8D37-219ACD55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85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504F-EBF9-BF77-3152-C97197AD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DE" dirty="0"/>
              <a:t>1. Accuracy vs Epoch</a:t>
            </a:r>
            <a:br>
              <a:rPr lang="en-DE" dirty="0"/>
            </a:b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8220C-BF0B-32ED-019F-F94F4A12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4" y="582140"/>
            <a:ext cx="3621644" cy="2716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D2FC24-23B6-F50B-2D57-54C8BAD9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32" y="582140"/>
            <a:ext cx="3847016" cy="2885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F5009-8C64-5040-EBA8-19B50AD0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542" y="582140"/>
            <a:ext cx="3847016" cy="2885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0628BB-E130-BCC9-3D43-0B0E957FE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232" y="3672692"/>
            <a:ext cx="3847016" cy="2885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2B78CA-28D3-9B6D-6B6E-10931C29BAE5}"/>
              </a:ext>
            </a:extLst>
          </p:cNvPr>
          <p:cNvSpPr txBox="1"/>
          <p:nvPr/>
        </p:nvSpPr>
        <p:spPr>
          <a:xfrm>
            <a:off x="1484417" y="3303360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0260-1237-C34F-8123-306717350D2B}"/>
              </a:ext>
            </a:extLst>
          </p:cNvPr>
          <p:cNvSpPr txBox="1"/>
          <p:nvPr/>
        </p:nvSpPr>
        <p:spPr>
          <a:xfrm>
            <a:off x="5322161" y="3385381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3D826-AD69-FCBD-28A0-E03F3C065CA0}"/>
              </a:ext>
            </a:extLst>
          </p:cNvPr>
          <p:cNvSpPr txBox="1"/>
          <p:nvPr/>
        </p:nvSpPr>
        <p:spPr>
          <a:xfrm>
            <a:off x="9363471" y="3488026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26A3F-ED7F-26D4-9D0E-25BAA896DDCA}"/>
              </a:ext>
            </a:extLst>
          </p:cNvPr>
          <p:cNvSpPr txBox="1"/>
          <p:nvPr/>
        </p:nvSpPr>
        <p:spPr>
          <a:xfrm>
            <a:off x="5484421" y="6488668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4</a:t>
            </a:r>
          </a:p>
        </p:txBody>
      </p:sp>
    </p:spTree>
    <p:extLst>
      <p:ext uri="{BB962C8B-B14F-4D97-AF65-F5344CB8AC3E}">
        <p14:creationId xmlns:p14="http://schemas.microsoft.com/office/powerpoint/2010/main" val="270596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504F-EBF9-BF77-3152-C97197AD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DE" dirty="0"/>
              <a:t>1. Loss vs Epoch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540AB-FF04-B592-1479-F2E96D40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3938320" cy="2953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654D6-3829-0FB2-1895-977322BA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0" y="681036"/>
            <a:ext cx="4141526" cy="310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D57C9D-91EB-9AE3-BC03-AC4E1F789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846" y="704454"/>
            <a:ext cx="4079076" cy="3059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4CAB2-7F14-1A0A-EF51-352EE4806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795" y="3886448"/>
            <a:ext cx="3398575" cy="2548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D9E623-E30F-012E-66EC-59CE38C78D53}"/>
              </a:ext>
            </a:extLst>
          </p:cNvPr>
          <p:cNvSpPr txBox="1"/>
          <p:nvPr/>
        </p:nvSpPr>
        <p:spPr>
          <a:xfrm>
            <a:off x="1502566" y="3579095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2BBB9-0ADC-6B56-3D31-981F2000C914}"/>
              </a:ext>
            </a:extLst>
          </p:cNvPr>
          <p:cNvSpPr txBox="1"/>
          <p:nvPr/>
        </p:nvSpPr>
        <p:spPr>
          <a:xfrm>
            <a:off x="5397503" y="3662977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610E9-D812-9BE7-1640-C8099D1B5B96}"/>
              </a:ext>
            </a:extLst>
          </p:cNvPr>
          <p:cNvSpPr txBox="1"/>
          <p:nvPr/>
        </p:nvSpPr>
        <p:spPr>
          <a:xfrm>
            <a:off x="9663918" y="3701782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9CBC7-8816-10F1-6131-E59004F536FE}"/>
              </a:ext>
            </a:extLst>
          </p:cNvPr>
          <p:cNvSpPr txBox="1"/>
          <p:nvPr/>
        </p:nvSpPr>
        <p:spPr>
          <a:xfrm>
            <a:off x="5397503" y="6440120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4</a:t>
            </a:r>
          </a:p>
        </p:txBody>
      </p:sp>
    </p:spTree>
    <p:extLst>
      <p:ext uri="{BB962C8B-B14F-4D97-AF65-F5344CB8AC3E}">
        <p14:creationId xmlns:p14="http://schemas.microsoft.com/office/powerpoint/2010/main" val="185032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504F-EBF9-BF77-3152-C97197AD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DE" dirty="0"/>
              <a:t>1. Classification Report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A5CB0-9E30-51BE-ACF0-ADBFD9AA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995322"/>
            <a:ext cx="5600927" cy="2116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C3E2C-EA51-EA71-2C84-846E83AA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995322"/>
            <a:ext cx="5602350" cy="2116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FB519F-D903-766F-8AFC-00903E3A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13" y="3920106"/>
            <a:ext cx="5609344" cy="2116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0F168-A1A9-FAD5-FDED-7BFB9A521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049" y="3920106"/>
            <a:ext cx="5559343" cy="2116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826F68-2CE6-6267-ED74-9FC751555D92}"/>
              </a:ext>
            </a:extLst>
          </p:cNvPr>
          <p:cNvSpPr txBox="1"/>
          <p:nvPr/>
        </p:nvSpPr>
        <p:spPr>
          <a:xfrm>
            <a:off x="2173186" y="3146388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137A3-BFC8-FC99-02FC-73CCD78AB525}"/>
              </a:ext>
            </a:extLst>
          </p:cNvPr>
          <p:cNvSpPr txBox="1"/>
          <p:nvPr/>
        </p:nvSpPr>
        <p:spPr>
          <a:xfrm>
            <a:off x="8424141" y="3190920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21A08-ACAA-3BBB-9BD1-12A976D71DE7}"/>
              </a:ext>
            </a:extLst>
          </p:cNvPr>
          <p:cNvSpPr txBox="1"/>
          <p:nvPr/>
        </p:nvSpPr>
        <p:spPr>
          <a:xfrm>
            <a:off x="2173186" y="6116383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87289-4CC4-EA12-C92C-599094F30DF3}"/>
              </a:ext>
            </a:extLst>
          </p:cNvPr>
          <p:cNvSpPr txBox="1"/>
          <p:nvPr/>
        </p:nvSpPr>
        <p:spPr>
          <a:xfrm>
            <a:off x="8424141" y="6037907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4</a:t>
            </a:r>
          </a:p>
        </p:txBody>
      </p:sp>
    </p:spTree>
    <p:extLst>
      <p:ext uri="{BB962C8B-B14F-4D97-AF65-F5344CB8AC3E}">
        <p14:creationId xmlns:p14="http://schemas.microsoft.com/office/powerpoint/2010/main" val="303668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504F-EBF9-BF77-3152-C97197AD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DE" dirty="0"/>
              <a:t>1. Confusion Matrix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6059F-BC6C-71FA-37E0-E88193FE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05" y="692911"/>
            <a:ext cx="45720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43AAB-7BC5-5A34-8235-DC02DBF0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91" y="692911"/>
            <a:ext cx="4710545" cy="3297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7521B9-1F4D-CA5C-2FEC-91A9A00D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322" y="692910"/>
            <a:ext cx="4587410" cy="3211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648A1-00C2-14E2-71FA-A4F3DE8D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40" y="3822061"/>
            <a:ext cx="4152123" cy="2906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767AEC-817E-FAF8-3F71-3EC62FB86B1F}"/>
              </a:ext>
            </a:extLst>
          </p:cNvPr>
          <p:cNvSpPr txBox="1"/>
          <p:nvPr/>
        </p:nvSpPr>
        <p:spPr>
          <a:xfrm>
            <a:off x="1285717" y="3990293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716937-B24B-3F0E-EDB1-D82E4B28DF68}"/>
              </a:ext>
            </a:extLst>
          </p:cNvPr>
          <p:cNvSpPr txBox="1"/>
          <p:nvPr/>
        </p:nvSpPr>
        <p:spPr>
          <a:xfrm>
            <a:off x="5295053" y="3805627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45A5E-752E-434E-ACFE-438996D2790D}"/>
              </a:ext>
            </a:extLst>
          </p:cNvPr>
          <p:cNvSpPr txBox="1"/>
          <p:nvPr/>
        </p:nvSpPr>
        <p:spPr>
          <a:xfrm>
            <a:off x="9402784" y="3753262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49CBE-1D78-F2E7-BA5D-E622BE0BE9E5}"/>
              </a:ext>
            </a:extLst>
          </p:cNvPr>
          <p:cNvSpPr txBox="1"/>
          <p:nvPr/>
        </p:nvSpPr>
        <p:spPr>
          <a:xfrm>
            <a:off x="5257800" y="6539786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69212-40E4-7D13-DA4B-E48441A68761}"/>
              </a:ext>
            </a:extLst>
          </p:cNvPr>
          <p:cNvSpPr txBox="1"/>
          <p:nvPr/>
        </p:nvSpPr>
        <p:spPr>
          <a:xfrm>
            <a:off x="5484421" y="6488668"/>
            <a:ext cx="122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Senario 4</a:t>
            </a:r>
          </a:p>
        </p:txBody>
      </p:sp>
    </p:spTree>
    <p:extLst>
      <p:ext uri="{BB962C8B-B14F-4D97-AF65-F5344CB8AC3E}">
        <p14:creationId xmlns:p14="http://schemas.microsoft.com/office/powerpoint/2010/main" val="12196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7EFC-E3A5-75C1-9BA8-8321FC78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CE81-F47C-0661-3548-82C28C0A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1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1998-5D58-F8B5-104C-1ABCAA9B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0757A8-B378-FC3C-6298-587C2247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DE" dirty="0"/>
              <a:t>Phase :</a:t>
            </a:r>
            <a:br>
              <a:rPr lang="en-DE" dirty="0"/>
            </a:br>
            <a:r>
              <a:rPr lang="en-DE" dirty="0"/>
              <a:t>Dropouts and Number of Neurons in Conv. Layers</a:t>
            </a:r>
          </a:p>
        </p:txBody>
      </p:sp>
    </p:spTree>
    <p:extLst>
      <p:ext uri="{BB962C8B-B14F-4D97-AF65-F5344CB8AC3E}">
        <p14:creationId xmlns:p14="http://schemas.microsoft.com/office/powerpoint/2010/main" val="38559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9996-2CEB-14FF-26E5-AC51F1E1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B4A3-9A50-5039-A1CA-74C7FE94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157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 Evaluation and Tuning:</vt:lpstr>
      <vt:lpstr>Phase 1: Dropouts and Number of Neurons in Conv. Layers</vt:lpstr>
      <vt:lpstr>1. Accuracy vs Epoch </vt:lpstr>
      <vt:lpstr>1. Loss vs Epoch </vt:lpstr>
      <vt:lpstr>1. Classification Report </vt:lpstr>
      <vt:lpstr>1. Confusion Matrix </vt:lpstr>
      <vt:lpstr>Analysis:</vt:lpstr>
      <vt:lpstr>Phase : Dropouts and Number of Neurons in Conv. Layers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Tuning:</dc:title>
  <dc:creator>Microsoft Office User</dc:creator>
  <cp:lastModifiedBy>Microsoft Office User</cp:lastModifiedBy>
  <cp:revision>2</cp:revision>
  <dcterms:created xsi:type="dcterms:W3CDTF">2022-07-07T16:29:57Z</dcterms:created>
  <dcterms:modified xsi:type="dcterms:W3CDTF">2022-07-07T16:41:26Z</dcterms:modified>
</cp:coreProperties>
</file>