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89462E-83F6-4328-8ADA-85CA03129DC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ction 2" id="{60E2D5DF-2910-4BE0-A3B1-B30DA4C1CAB1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932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8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EC166C-2822-4886-B178-1C420132125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19E96-5495-4697-86F5-2E3FCE24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183-C08C-441C-918E-F4084ECF6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بسم الله الرحمن الرحيم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75FF7-0BAA-40F1-93ED-206EB33A9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0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8C20-29F6-4FE9-9DB4-8E417E93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CFF0-EE73-4205-B01F-665CDCB1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6292"/>
            <a:ext cx="10353762" cy="5201392"/>
          </a:xfrm>
        </p:spPr>
        <p:txBody>
          <a:bodyPr>
            <a:normAutofit/>
          </a:bodyPr>
          <a:lstStyle/>
          <a:p>
            <a:r>
              <a:rPr lang="en-US" dirty="0"/>
              <a:t>There is a nested course category.</a:t>
            </a:r>
          </a:p>
          <a:p>
            <a:r>
              <a:rPr lang="en-US" dirty="0"/>
              <a:t>Live courses.</a:t>
            </a:r>
          </a:p>
          <a:p>
            <a:r>
              <a:rPr lang="en-US" dirty="0"/>
              <a:t>Free and paid content.</a:t>
            </a:r>
          </a:p>
          <a:p>
            <a:r>
              <a:rPr lang="en-US" dirty="0"/>
              <a:t>Ability for any teacher to upload his courses.</a:t>
            </a:r>
          </a:p>
          <a:p>
            <a:r>
              <a:rPr lang="en-US" dirty="0"/>
              <a:t>Profile page for each student which he can track his courses and his achievements.</a:t>
            </a:r>
          </a:p>
          <a:p>
            <a:r>
              <a:rPr lang="en-US" dirty="0"/>
              <a:t>Students get points for learning.</a:t>
            </a:r>
          </a:p>
          <a:p>
            <a:r>
              <a:rPr lang="en-US" dirty="0"/>
              <a:t>Students can rate a course.</a:t>
            </a:r>
          </a:p>
          <a:p>
            <a:r>
              <a:rPr lang="en-US" dirty="0"/>
              <a:t>Students can comment on each course session.</a:t>
            </a:r>
          </a:p>
          <a:p>
            <a:r>
              <a:rPr lang="en-US" dirty="0"/>
              <a:t>Teacher can email his students and vise versa.</a:t>
            </a:r>
          </a:p>
          <a:p>
            <a:r>
              <a:rPr lang="en-US" dirty="0"/>
              <a:t>Teachers can put tasks in there courses and students get points for solving them.</a:t>
            </a:r>
          </a:p>
          <a:p>
            <a:r>
              <a:rPr lang="en-US" dirty="0"/>
              <a:t>Provide a certificate of completion after every course.</a:t>
            </a:r>
          </a:p>
        </p:txBody>
      </p:sp>
    </p:spTree>
    <p:extLst>
      <p:ext uri="{BB962C8B-B14F-4D97-AF65-F5344CB8AC3E}">
        <p14:creationId xmlns:p14="http://schemas.microsoft.com/office/powerpoint/2010/main" val="14827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D3CC-5BC8-4AB8-B3B9-7455BD87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BA27E-3C5B-4C0F-BC2D-06325580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15" y="1731963"/>
            <a:ext cx="6647844" cy="4059237"/>
          </a:xfrm>
        </p:spPr>
      </p:pic>
    </p:spTree>
    <p:extLst>
      <p:ext uri="{BB962C8B-B14F-4D97-AF65-F5344CB8AC3E}">
        <p14:creationId xmlns:p14="http://schemas.microsoft.com/office/powerpoint/2010/main" val="37179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D215-1974-48D1-96D0-7336100E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F54C4-BA88-4CA8-9CFE-E82A064A3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499519"/>
            <a:ext cx="8439150" cy="2524125"/>
          </a:xfrm>
        </p:spPr>
      </p:pic>
    </p:spTree>
    <p:extLst>
      <p:ext uri="{BB962C8B-B14F-4D97-AF65-F5344CB8AC3E}">
        <p14:creationId xmlns:p14="http://schemas.microsoft.com/office/powerpoint/2010/main" val="417086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1A07-F062-46E6-BC34-6316BDC0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lvl</a:t>
            </a:r>
            <a:r>
              <a:rPr lang="en-US" dirty="0"/>
              <a:t> 1.1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EC546-3AE9-441A-A4E2-221F9B7E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48" y="1679258"/>
            <a:ext cx="5652655" cy="4736009"/>
          </a:xfrm>
        </p:spPr>
      </p:pic>
    </p:spTree>
    <p:extLst>
      <p:ext uri="{BB962C8B-B14F-4D97-AF65-F5344CB8AC3E}">
        <p14:creationId xmlns:p14="http://schemas.microsoft.com/office/powerpoint/2010/main" val="212029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7FA9-4053-4396-8AF3-5F2E7053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lvl</a:t>
            </a:r>
            <a:r>
              <a:rPr lang="en-US" dirty="0"/>
              <a:t> 1.2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7738F-8B6C-41C4-A123-100821128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56" y="1755714"/>
            <a:ext cx="5197240" cy="4736512"/>
          </a:xfrm>
        </p:spPr>
      </p:pic>
    </p:spTree>
    <p:extLst>
      <p:ext uri="{BB962C8B-B14F-4D97-AF65-F5344CB8AC3E}">
        <p14:creationId xmlns:p14="http://schemas.microsoft.com/office/powerpoint/2010/main" val="115412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9B4D-3A35-4DF2-B170-9B3E53F3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67FE6-5C13-4FD5-9FA1-0231E3533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45" y="1580050"/>
            <a:ext cx="8428310" cy="5017988"/>
          </a:xfrm>
        </p:spPr>
      </p:pic>
    </p:spTree>
    <p:extLst>
      <p:ext uri="{BB962C8B-B14F-4D97-AF65-F5344CB8AC3E}">
        <p14:creationId xmlns:p14="http://schemas.microsoft.com/office/powerpoint/2010/main" val="311075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1FE-9C20-40BB-920B-ED2899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729B-ED85-4CCD-BD65-3FCEC137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Mentors and groups for </a:t>
            </a:r>
            <a:r>
              <a:rPr lang="en-US"/>
              <a:t>each student.</a:t>
            </a:r>
            <a:endParaRPr lang="en-US" dirty="0"/>
          </a:p>
          <a:p>
            <a:r>
              <a:rPr lang="en-US" dirty="0"/>
              <a:t>Every thing is free.</a:t>
            </a:r>
          </a:p>
          <a:p>
            <a:r>
              <a:rPr lang="en-US" dirty="0"/>
              <a:t>Live is only for mentors.</a:t>
            </a:r>
          </a:p>
        </p:txBody>
      </p:sp>
    </p:spTree>
    <p:extLst>
      <p:ext uri="{BB962C8B-B14F-4D97-AF65-F5344CB8AC3E}">
        <p14:creationId xmlns:p14="http://schemas.microsoft.com/office/powerpoint/2010/main" val="4158380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166</TotalTime>
  <Words>128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بسم الله الرحمن الرحيم</vt:lpstr>
      <vt:lpstr>Features</vt:lpstr>
      <vt:lpstr>Context diagram 1</vt:lpstr>
      <vt:lpstr>Context diagram 2</vt:lpstr>
      <vt:lpstr>DFD lvl 1.1</vt:lpstr>
      <vt:lpstr>DFD lvl 1.2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 </dc:creator>
  <cp:lastModifiedBy> </cp:lastModifiedBy>
  <cp:revision>15</cp:revision>
  <dcterms:created xsi:type="dcterms:W3CDTF">2022-02-07T22:42:56Z</dcterms:created>
  <dcterms:modified xsi:type="dcterms:W3CDTF">2022-02-09T14:47:26Z</dcterms:modified>
</cp:coreProperties>
</file>