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79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1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CE2273-5262-4051-A685-DE6C57D6CEB1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8A145D-AE05-472B-B997-65705D22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0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quia.com/blog/php-getting-fas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837A-ACF0-453E-B959-65AE19F2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 dirty="0"/>
              <a:t>بسم الله الرحمن الرحيم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4DC82-8315-48BC-8774-34D3F0C24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https://www.acquia.com/blog/php-getting-faster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4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1036-99F0-4622-A559-C2BA5F93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DCC8-5FB5-43FD-8FA3-946953C3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architecture is constantly improving trying to produce better caching, asynchronous processing.</a:t>
            </a:r>
          </a:p>
          <a:p>
            <a:r>
              <a:rPr lang="en-US" dirty="0"/>
              <a:t>This makes application code performance more important.</a:t>
            </a:r>
          </a:p>
          <a:p>
            <a:r>
              <a:rPr lang="en-US" dirty="0"/>
              <a:t>Trying to gain speed through profiling and optimizing code can be a long and tedious process.</a:t>
            </a:r>
          </a:p>
          <a:p>
            <a:r>
              <a:rPr lang="en-US" dirty="0"/>
              <a:t>Improvements in the speed of the language itself give us an improvement in these other areas for free.</a:t>
            </a:r>
          </a:p>
        </p:txBody>
      </p:sp>
    </p:spTree>
    <p:extLst>
      <p:ext uri="{BB962C8B-B14F-4D97-AF65-F5344CB8AC3E}">
        <p14:creationId xmlns:p14="http://schemas.microsoft.com/office/powerpoint/2010/main" val="345552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9623-1F71-4A06-B091-7B6D5415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90F1-7C8F-4A72-8016-84ECBEAC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slow compared to other languages.</a:t>
            </a:r>
          </a:p>
          <a:p>
            <a:r>
              <a:rPr lang="en-US" dirty="0"/>
              <a:t>Why? PHP is a dynamic, interpreted language. This means that it is not compiled to machine language but rather read at runtime.</a:t>
            </a:r>
          </a:p>
          <a:p>
            <a:r>
              <a:rPr lang="en-US" dirty="0"/>
              <a:t>PHP has a share-nothing architecture, so on every request it interprets everything from fresh. </a:t>
            </a:r>
          </a:p>
          <a:p>
            <a:r>
              <a:rPr lang="en-US" dirty="0"/>
              <a:t>So performance is not as good as for compiled languages.</a:t>
            </a:r>
          </a:p>
        </p:txBody>
      </p:sp>
    </p:spTree>
    <p:extLst>
      <p:ext uri="{BB962C8B-B14F-4D97-AF65-F5344CB8AC3E}">
        <p14:creationId xmlns:p14="http://schemas.microsoft.com/office/powerpoint/2010/main" val="202607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83D0-1345-42DD-9495-506327DD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of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F881-5B80-45D1-B6BD-48F52B20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with developer productivity:</a:t>
            </a:r>
          </a:p>
          <a:p>
            <a:pPr lvl="1"/>
            <a:r>
              <a:rPr lang="en-US" dirty="0"/>
              <a:t>It allows for shorter feedback cycles when developing.</a:t>
            </a:r>
          </a:p>
          <a:p>
            <a:pPr lvl="1"/>
            <a:r>
              <a:rPr lang="en-US" dirty="0"/>
              <a:t>the results of changes to the code can be seen immediately without any compilation stage needing to be run first.</a:t>
            </a:r>
          </a:p>
          <a:p>
            <a:pPr lvl="1"/>
            <a:r>
              <a:rPr lang="en-US" dirty="0"/>
              <a:t>There is less need to worry about garbage collection and memory use.</a:t>
            </a:r>
          </a:p>
          <a:p>
            <a:pPr lvl="1"/>
            <a:r>
              <a:rPr lang="en-US" dirty="0"/>
              <a:t>Debugging of runtime errors is made easier, because you can directly identify where they occur in the source code.</a:t>
            </a:r>
          </a:p>
          <a:p>
            <a:pPr lvl="1"/>
            <a:r>
              <a:rPr lang="en-US" dirty="0"/>
              <a:t>It also allows for dynamic code such as variable variables, dynamic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8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134</TotalTime>
  <Words>223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بسم الله الرحمن الرحيم</vt:lpstr>
      <vt:lpstr>Performance</vt:lpstr>
      <vt:lpstr>Php performance</vt:lpstr>
      <vt:lpstr>Pros of interpreter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 </dc:creator>
  <cp:lastModifiedBy> </cp:lastModifiedBy>
  <cp:revision>4</cp:revision>
  <dcterms:created xsi:type="dcterms:W3CDTF">2021-12-15T16:47:35Z</dcterms:created>
  <dcterms:modified xsi:type="dcterms:W3CDTF">2021-12-15T19:01:56Z</dcterms:modified>
</cp:coreProperties>
</file>