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1.png" ContentType="image/png"/>
  <Override PartName="/ppt/media/image9.png" ContentType="image/png"/>
  <Override PartName="/ppt/media/image12.png" ContentType="image/png"/>
  <Override PartName="/ppt/media/image7.png" ContentType="image/png"/>
  <Override PartName="/ppt/media/image13.png" ContentType="image/png"/>
  <Override PartName="/ppt/media/image8.png" ContentType="image/png"/>
  <Override PartName="/ppt/media/image6.jpeg" ContentType="image/jpeg"/>
  <Override PartName="/ppt/media/image10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5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-54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-414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1350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648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990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2394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"/>
          <p:cNvSpPr/>
          <p:nvPr/>
        </p:nvSpPr>
        <p:spPr>
          <a:xfrm>
            <a:off x="1692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>
            <a:off x="2754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>
            <a:off x="2052000" y="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>
            <a:off x="3456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3096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4140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"/>
          <p:cNvSpPr/>
          <p:nvPr/>
        </p:nvSpPr>
        <p:spPr>
          <a:xfrm>
            <a:off x="4500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"/>
          <p:cNvSpPr/>
          <p:nvPr/>
        </p:nvSpPr>
        <p:spPr>
          <a:xfrm>
            <a:off x="3798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"/>
          <p:cNvSpPr/>
          <p:nvPr/>
        </p:nvSpPr>
        <p:spPr>
          <a:xfrm>
            <a:off x="5526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"/>
          <p:cNvSpPr/>
          <p:nvPr/>
        </p:nvSpPr>
        <p:spPr>
          <a:xfrm>
            <a:off x="4842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"/>
          <p:cNvSpPr/>
          <p:nvPr/>
        </p:nvSpPr>
        <p:spPr>
          <a:xfrm>
            <a:off x="5202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"/>
          <p:cNvSpPr/>
          <p:nvPr/>
        </p:nvSpPr>
        <p:spPr>
          <a:xfrm>
            <a:off x="6606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"/>
          <p:cNvSpPr/>
          <p:nvPr/>
        </p:nvSpPr>
        <p:spPr>
          <a:xfrm>
            <a:off x="5904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"/>
          <p:cNvSpPr/>
          <p:nvPr/>
        </p:nvSpPr>
        <p:spPr>
          <a:xfrm>
            <a:off x="6930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"/>
          <p:cNvSpPr/>
          <p:nvPr/>
        </p:nvSpPr>
        <p:spPr>
          <a:xfrm>
            <a:off x="6228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"/>
          <p:cNvSpPr/>
          <p:nvPr/>
        </p:nvSpPr>
        <p:spPr>
          <a:xfrm>
            <a:off x="7632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"/>
          <p:cNvSpPr/>
          <p:nvPr/>
        </p:nvSpPr>
        <p:spPr>
          <a:xfrm>
            <a:off x="7308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"/>
          <p:cNvSpPr/>
          <p:nvPr/>
        </p:nvSpPr>
        <p:spPr>
          <a:xfrm>
            <a:off x="8334000" y="1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"/>
          <p:cNvSpPr/>
          <p:nvPr/>
        </p:nvSpPr>
        <p:spPr>
          <a:xfrm>
            <a:off x="8010000" y="55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"/>
          <p:cNvSpPr/>
          <p:nvPr/>
        </p:nvSpPr>
        <p:spPr>
          <a:xfrm>
            <a:off x="9414000" y="55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"/>
          <p:cNvSpPr/>
          <p:nvPr/>
        </p:nvSpPr>
        <p:spPr>
          <a:xfrm>
            <a:off x="8712000" y="55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"/>
          <p:cNvSpPr/>
          <p:nvPr/>
        </p:nvSpPr>
        <p:spPr>
          <a:xfrm>
            <a:off x="9738000" y="1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"/>
          <p:cNvSpPr/>
          <p:nvPr/>
        </p:nvSpPr>
        <p:spPr>
          <a:xfrm>
            <a:off x="9036000" y="1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"/>
          <p:cNvSpPr/>
          <p:nvPr/>
        </p:nvSpPr>
        <p:spPr>
          <a:xfrm>
            <a:off x="288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" name=""/>
          <p:cNvGrpSpPr/>
          <p:nvPr/>
        </p:nvGrpSpPr>
        <p:grpSpPr>
          <a:xfrm>
            <a:off x="-360000" y="4895640"/>
            <a:ext cx="10854000" cy="1260360"/>
            <a:chOff x="-360000" y="4895640"/>
            <a:chExt cx="10854000" cy="1260360"/>
          </a:xfrm>
        </p:grpSpPr>
        <p:sp>
          <p:nvSpPr>
            <p:cNvPr id="31" name=""/>
            <p:cNvSpPr/>
            <p:nvPr/>
          </p:nvSpPr>
          <p:spPr>
            <a:xfrm flipH="1">
              <a:off x="9432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"/>
            <p:cNvSpPr/>
            <p:nvPr/>
          </p:nvSpPr>
          <p:spPr>
            <a:xfrm flipH="1">
              <a:off x="9792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"/>
            <p:cNvSpPr/>
            <p:nvPr/>
          </p:nvSpPr>
          <p:spPr>
            <a:xfrm flipH="1">
              <a:off x="8028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"/>
            <p:cNvSpPr/>
            <p:nvPr/>
          </p:nvSpPr>
          <p:spPr>
            <a:xfrm flipH="1">
              <a:off x="8730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"/>
            <p:cNvSpPr/>
            <p:nvPr/>
          </p:nvSpPr>
          <p:spPr>
            <a:xfrm flipH="1">
              <a:off x="8388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"/>
            <p:cNvSpPr/>
            <p:nvPr/>
          </p:nvSpPr>
          <p:spPr>
            <a:xfrm flipH="1">
              <a:off x="6984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"/>
            <p:cNvSpPr/>
            <p:nvPr/>
          </p:nvSpPr>
          <p:spPr>
            <a:xfrm flipH="1">
              <a:off x="7686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"/>
            <p:cNvSpPr/>
            <p:nvPr/>
          </p:nvSpPr>
          <p:spPr>
            <a:xfrm flipH="1">
              <a:off x="6624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"/>
            <p:cNvSpPr/>
            <p:nvPr/>
          </p:nvSpPr>
          <p:spPr>
            <a:xfrm flipH="1">
              <a:off x="7326000" y="4895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"/>
            <p:cNvSpPr/>
            <p:nvPr/>
          </p:nvSpPr>
          <p:spPr>
            <a:xfrm flipH="1">
              <a:off x="5922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"/>
            <p:cNvSpPr/>
            <p:nvPr/>
          </p:nvSpPr>
          <p:spPr>
            <a:xfrm flipH="1">
              <a:off x="6282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"/>
            <p:cNvSpPr/>
            <p:nvPr/>
          </p:nvSpPr>
          <p:spPr>
            <a:xfrm flipH="1">
              <a:off x="5238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"/>
            <p:cNvSpPr/>
            <p:nvPr/>
          </p:nvSpPr>
          <p:spPr>
            <a:xfrm flipH="1">
              <a:off x="4878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"/>
            <p:cNvSpPr/>
            <p:nvPr/>
          </p:nvSpPr>
          <p:spPr>
            <a:xfrm flipH="1">
              <a:off x="5580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"/>
            <p:cNvSpPr/>
            <p:nvPr/>
          </p:nvSpPr>
          <p:spPr>
            <a:xfrm flipH="1">
              <a:off x="3852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"/>
            <p:cNvSpPr/>
            <p:nvPr/>
          </p:nvSpPr>
          <p:spPr>
            <a:xfrm flipH="1">
              <a:off x="4536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"/>
            <p:cNvSpPr/>
            <p:nvPr/>
          </p:nvSpPr>
          <p:spPr>
            <a:xfrm flipH="1">
              <a:off x="4176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"/>
            <p:cNvSpPr/>
            <p:nvPr/>
          </p:nvSpPr>
          <p:spPr>
            <a:xfrm flipH="1">
              <a:off x="2772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"/>
            <p:cNvSpPr/>
            <p:nvPr/>
          </p:nvSpPr>
          <p:spPr>
            <a:xfrm flipH="1">
              <a:off x="3474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"/>
            <p:cNvSpPr/>
            <p:nvPr/>
          </p:nvSpPr>
          <p:spPr>
            <a:xfrm flipH="1">
              <a:off x="2448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"/>
            <p:cNvSpPr/>
            <p:nvPr/>
          </p:nvSpPr>
          <p:spPr>
            <a:xfrm flipH="1">
              <a:off x="3150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"/>
            <p:cNvSpPr/>
            <p:nvPr/>
          </p:nvSpPr>
          <p:spPr>
            <a:xfrm flipH="1">
              <a:off x="1746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"/>
            <p:cNvSpPr/>
            <p:nvPr/>
          </p:nvSpPr>
          <p:spPr>
            <a:xfrm flipH="1">
              <a:off x="2070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"/>
            <p:cNvSpPr/>
            <p:nvPr/>
          </p:nvSpPr>
          <p:spPr>
            <a:xfrm flipH="1">
              <a:off x="1044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"/>
            <p:cNvSpPr/>
            <p:nvPr/>
          </p:nvSpPr>
          <p:spPr>
            <a:xfrm flipH="1">
              <a:off x="1368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"/>
            <p:cNvSpPr/>
            <p:nvPr/>
          </p:nvSpPr>
          <p:spPr>
            <a:xfrm flipH="1">
              <a:off x="-36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"/>
            <p:cNvSpPr/>
            <p:nvPr/>
          </p:nvSpPr>
          <p:spPr>
            <a:xfrm flipH="1">
              <a:off x="666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"/>
            <p:cNvSpPr/>
            <p:nvPr/>
          </p:nvSpPr>
          <p:spPr>
            <a:xfrm flipH="1">
              <a:off x="-360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"/>
            <p:cNvSpPr/>
            <p:nvPr/>
          </p:nvSpPr>
          <p:spPr>
            <a:xfrm flipH="1">
              <a:off x="342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"/>
            <p:cNvSpPr/>
            <p:nvPr/>
          </p:nvSpPr>
          <p:spPr>
            <a:xfrm flipH="1">
              <a:off x="9090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3402000"/>
            <a:ext cx="907164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9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-414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990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2394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1692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3096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4500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3798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5202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6606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5904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7308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8010000" y="-52056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9414000" y="-52056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>
            <a:off x="8712000" y="-52056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>
            <a:off x="288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"/>
          <p:cNvGrpSpPr/>
          <p:nvPr/>
        </p:nvGrpSpPr>
        <p:grpSpPr>
          <a:xfrm>
            <a:off x="-360000" y="4896000"/>
            <a:ext cx="10854000" cy="1260360"/>
            <a:chOff x="-360000" y="4896000"/>
            <a:chExt cx="10854000" cy="1260360"/>
          </a:xfrm>
        </p:grpSpPr>
        <p:sp>
          <p:nvSpPr>
            <p:cNvPr id="115" name=""/>
            <p:cNvSpPr/>
            <p:nvPr/>
          </p:nvSpPr>
          <p:spPr>
            <a:xfrm flipH="1">
              <a:off x="9432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"/>
            <p:cNvSpPr/>
            <p:nvPr/>
          </p:nvSpPr>
          <p:spPr>
            <a:xfrm flipH="1">
              <a:off x="9792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"/>
            <p:cNvSpPr/>
            <p:nvPr/>
          </p:nvSpPr>
          <p:spPr>
            <a:xfrm flipH="1">
              <a:off x="8028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"/>
            <p:cNvSpPr/>
            <p:nvPr/>
          </p:nvSpPr>
          <p:spPr>
            <a:xfrm flipH="1">
              <a:off x="8730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"/>
            <p:cNvSpPr/>
            <p:nvPr/>
          </p:nvSpPr>
          <p:spPr>
            <a:xfrm flipH="1">
              <a:off x="8388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"/>
            <p:cNvSpPr/>
            <p:nvPr/>
          </p:nvSpPr>
          <p:spPr>
            <a:xfrm flipH="1">
              <a:off x="6984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"/>
            <p:cNvSpPr/>
            <p:nvPr/>
          </p:nvSpPr>
          <p:spPr>
            <a:xfrm flipH="1">
              <a:off x="7686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"/>
            <p:cNvSpPr/>
            <p:nvPr/>
          </p:nvSpPr>
          <p:spPr>
            <a:xfrm flipH="1">
              <a:off x="6624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"/>
            <p:cNvSpPr/>
            <p:nvPr/>
          </p:nvSpPr>
          <p:spPr>
            <a:xfrm flipH="1">
              <a:off x="7326000" y="4896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"/>
            <p:cNvSpPr/>
            <p:nvPr/>
          </p:nvSpPr>
          <p:spPr>
            <a:xfrm flipH="1">
              <a:off x="5922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"/>
            <p:cNvSpPr/>
            <p:nvPr/>
          </p:nvSpPr>
          <p:spPr>
            <a:xfrm flipH="1">
              <a:off x="6282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"/>
            <p:cNvSpPr/>
            <p:nvPr/>
          </p:nvSpPr>
          <p:spPr>
            <a:xfrm flipH="1">
              <a:off x="5238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"/>
            <p:cNvSpPr/>
            <p:nvPr/>
          </p:nvSpPr>
          <p:spPr>
            <a:xfrm flipH="1">
              <a:off x="4878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"/>
            <p:cNvSpPr/>
            <p:nvPr/>
          </p:nvSpPr>
          <p:spPr>
            <a:xfrm flipH="1">
              <a:off x="5580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"/>
            <p:cNvSpPr/>
            <p:nvPr/>
          </p:nvSpPr>
          <p:spPr>
            <a:xfrm flipH="1">
              <a:off x="3852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"/>
            <p:cNvSpPr/>
            <p:nvPr/>
          </p:nvSpPr>
          <p:spPr>
            <a:xfrm flipH="1">
              <a:off x="4536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"/>
            <p:cNvSpPr/>
            <p:nvPr/>
          </p:nvSpPr>
          <p:spPr>
            <a:xfrm flipH="1">
              <a:off x="4176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"/>
            <p:cNvSpPr/>
            <p:nvPr/>
          </p:nvSpPr>
          <p:spPr>
            <a:xfrm flipH="1">
              <a:off x="2772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"/>
            <p:cNvSpPr/>
            <p:nvPr/>
          </p:nvSpPr>
          <p:spPr>
            <a:xfrm flipH="1">
              <a:off x="3474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"/>
            <p:cNvSpPr/>
            <p:nvPr/>
          </p:nvSpPr>
          <p:spPr>
            <a:xfrm flipH="1">
              <a:off x="2448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"/>
            <p:cNvSpPr/>
            <p:nvPr/>
          </p:nvSpPr>
          <p:spPr>
            <a:xfrm flipH="1">
              <a:off x="3150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"/>
            <p:cNvSpPr/>
            <p:nvPr/>
          </p:nvSpPr>
          <p:spPr>
            <a:xfrm flipH="1">
              <a:off x="1746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"/>
            <p:cNvSpPr/>
            <p:nvPr/>
          </p:nvSpPr>
          <p:spPr>
            <a:xfrm flipH="1">
              <a:off x="2070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"/>
            <p:cNvSpPr/>
            <p:nvPr/>
          </p:nvSpPr>
          <p:spPr>
            <a:xfrm flipH="1">
              <a:off x="1044000" y="491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"/>
            <p:cNvSpPr/>
            <p:nvPr/>
          </p:nvSpPr>
          <p:spPr>
            <a:xfrm flipH="1">
              <a:off x="1368000" y="545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"/>
            <p:cNvSpPr/>
            <p:nvPr/>
          </p:nvSpPr>
          <p:spPr>
            <a:xfrm flipH="1">
              <a:off x="-36000" y="545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"/>
            <p:cNvSpPr/>
            <p:nvPr/>
          </p:nvSpPr>
          <p:spPr>
            <a:xfrm flipH="1">
              <a:off x="666000" y="545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"/>
            <p:cNvSpPr/>
            <p:nvPr/>
          </p:nvSpPr>
          <p:spPr>
            <a:xfrm flipH="1">
              <a:off x="-360000" y="491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"/>
            <p:cNvSpPr/>
            <p:nvPr/>
          </p:nvSpPr>
          <p:spPr>
            <a:xfrm flipH="1">
              <a:off x="342000" y="491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"/>
            <p:cNvSpPr/>
            <p:nvPr/>
          </p:nvSpPr>
          <p:spPr>
            <a:xfrm flipH="1">
              <a:off x="9090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</a:t>
            </a:r>
            <a:r>
              <a:rPr b="0" lang="en-US" sz="2400" spc="-1" strike="noStrike">
                <a:latin typeface="Arial"/>
              </a:rPr>
              <a:t>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</a:t>
            </a:r>
            <a:r>
              <a:rPr b="0" lang="en-US" sz="1500" spc="-1" strike="noStrike">
                <a:latin typeface="Arial"/>
              </a:rPr>
              <a:t>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342000" y="4914360"/>
            <a:ext cx="24012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2744640" y="4914000"/>
            <a:ext cx="4581000" cy="70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8494200" y="4914000"/>
            <a:ext cx="11430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fld id="{33D37502-DFF0-4384-966E-90FEBD82B20A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40000" y="1980000"/>
            <a:ext cx="900000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ar-EG" sz="3300" spc="-1" strike="noStrike">
                <a:latin typeface="Arial"/>
              </a:rPr>
              <a:t>بسم الله الرحمن الرحيم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540000" y="342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400" spc="-1" strike="noStrike">
                <a:latin typeface="Arial"/>
              </a:rPr>
              <a:t>Movies Reviews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cover dir="d"/>
      </p:transition>
    </mc:Choice>
    <mc:Fallback>
      <p:transition spd="slow">
        <p:cover dir="d"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Context diagram level 0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685800" y="1932840"/>
            <a:ext cx="3886200" cy="2119320"/>
          </a:xfrm>
          <a:prstGeom prst="rect">
            <a:avLst/>
          </a:prstGeom>
          <a:ln w="18000">
            <a:noFill/>
          </a:ln>
        </p:spPr>
      </p:pic>
      <p:pic>
        <p:nvPicPr>
          <p:cNvPr id="207" name="" descr=""/>
          <p:cNvPicPr/>
          <p:nvPr/>
        </p:nvPicPr>
        <p:blipFill>
          <a:blip r:embed="rId2"/>
          <a:stretch/>
        </p:blipFill>
        <p:spPr>
          <a:xfrm>
            <a:off x="4937400" y="2286000"/>
            <a:ext cx="4435200" cy="16002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>
        <p14:prism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Context Diagram level 1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1383840" y="1084680"/>
            <a:ext cx="2959560" cy="3715920"/>
          </a:xfrm>
          <a:prstGeom prst="rect">
            <a:avLst/>
          </a:prstGeom>
          <a:ln w="18000">
            <a:noFill/>
          </a:ln>
        </p:spPr>
      </p:pic>
      <p:pic>
        <p:nvPicPr>
          <p:cNvPr id="210" name="" descr=""/>
          <p:cNvPicPr/>
          <p:nvPr/>
        </p:nvPicPr>
        <p:blipFill>
          <a:blip r:embed="rId2"/>
          <a:stretch/>
        </p:blipFill>
        <p:spPr>
          <a:xfrm>
            <a:off x="5486400" y="1143000"/>
            <a:ext cx="3430800" cy="35380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>
        <p14:prism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ERD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1828800" y="1172520"/>
            <a:ext cx="6629400" cy="35575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>
        <p14:prism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Database Design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2514600" y="1342800"/>
            <a:ext cx="5477400" cy="34578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>
        <p14:prism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ar-EG" sz="3300" spc="-1" strike="noStrike">
                <a:latin typeface="Arial"/>
              </a:rPr>
              <a:t>صفحة الدخول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2286000" y="1172520"/>
            <a:ext cx="5715000" cy="3555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ar-EG" sz="3300" spc="-1" strike="noStrike">
                <a:latin typeface="Arial"/>
              </a:rPr>
              <a:t>صفحة إنشاء مستخدم جديد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2514600" y="1088280"/>
            <a:ext cx="5029200" cy="37123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ar-EG" sz="3300" spc="-1" strike="noStrike">
                <a:latin typeface="Arial"/>
              </a:rPr>
              <a:t>الصفحة الرئيسية للوحة التحكم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1828800" y="1172520"/>
            <a:ext cx="6629400" cy="35654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 rtl="1">
              <a:buNone/>
            </a:pPr>
            <a:r>
              <a:rPr b="0" lang="ar-EG" sz="3300" spc="-1" strike="noStrike">
                <a:latin typeface="Arial"/>
              </a:rPr>
              <a:t>صفحة ال </a:t>
            </a:r>
            <a:r>
              <a:rPr b="0" lang="en-US" sz="3300" spc="-1" strike="noStrike">
                <a:latin typeface="Arial"/>
              </a:rPr>
              <a:t>Categories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2286000" y="1261440"/>
            <a:ext cx="5715000" cy="34326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 rtl="1">
              <a:buNone/>
            </a:pPr>
            <a:r>
              <a:rPr b="0" lang="ar-EG" sz="3300" spc="-1" strike="noStrike">
                <a:latin typeface="Arial"/>
              </a:rPr>
              <a:t>صفحة إنشاء ال </a:t>
            </a:r>
            <a:r>
              <a:rPr b="0" lang="en-US" sz="3300" spc="-1" strike="noStrike">
                <a:latin typeface="Arial"/>
              </a:rPr>
              <a:t>Category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1600200" y="1172520"/>
            <a:ext cx="7086600" cy="34671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 rtl="1">
              <a:buNone/>
            </a:pPr>
            <a:r>
              <a:rPr b="0" lang="ar-EG" sz="3300" spc="-1" strike="noStrike">
                <a:latin typeface="Arial"/>
              </a:rPr>
              <a:t>جدول المستخدمين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1828800" y="1014480"/>
            <a:ext cx="6629400" cy="37861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Movies Reviews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ct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EG" sz="2400" spc="-1" strike="noStrike">
                <a:latin typeface="Arial"/>
              </a:rPr>
              <a:t>إعداد</a:t>
            </a:r>
            <a:endParaRPr b="0" lang="en-US" sz="2400" spc="-1" strike="noStrike">
              <a:latin typeface="Arial"/>
            </a:endParaRPr>
          </a:p>
          <a:p>
            <a:pPr marL="432000" indent="-324000" algn="r" rtl="1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EG" sz="2400" spc="-1" strike="noStrike">
                <a:latin typeface="Arial"/>
              </a:rPr>
              <a:t>محمد عماد محمد مخلوف</a:t>
            </a:r>
            <a:endParaRPr b="0" lang="en-US" sz="2400" spc="-1" strike="noStrike">
              <a:latin typeface="Arial"/>
            </a:endParaRPr>
          </a:p>
          <a:p>
            <a:pPr marL="432000" indent="-324000" algn="r" rtl="1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‫احمد‬ ‫سمير‬ ‫محمود‬ ‫احمد‬</a:t>
            </a:r>
            <a:endParaRPr b="0" lang="en-US" sz="2400" spc="-1" strike="noStrike">
              <a:latin typeface="Arial"/>
            </a:endParaRPr>
          </a:p>
          <a:p>
            <a:pPr marL="432000" indent="-324000" algn="r" rtl="1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‫اسراء‬ ‫علي‬ ‫محمد‬ ‫الشورية‬</a:t>
            </a:r>
            <a:endParaRPr b="0" lang="en-US" sz="2400" spc="-1" strike="noStrike">
              <a:latin typeface="Arial"/>
            </a:endParaRPr>
          </a:p>
          <a:p>
            <a:pPr marL="432000" indent="-324000" algn="r" rtl="1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‫ابراهيم‬ ‫خالد‬ ‫احمد‬ ‫محمد‬ ‫سيد‬ ‫احمد‬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ct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EG" sz="2400" spc="-1" strike="noStrike">
                <a:latin typeface="Arial"/>
              </a:rPr>
              <a:t>إشراف</a:t>
            </a:r>
            <a:endParaRPr b="0" lang="en-US" sz="2400" spc="-1" strike="noStrike">
              <a:latin typeface="Arial"/>
            </a:endParaRPr>
          </a:p>
          <a:p>
            <a:pPr marL="432000" indent="-324000" algn="r" rtl="1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‫أ</a:t>
            </a:r>
            <a:r>
              <a:rPr b="0" lang="en-US" sz="2400" spc="-1" strike="noStrike">
                <a:latin typeface="Arial"/>
              </a:rPr>
              <a:t>‪</a:t>
            </a:r>
            <a:r>
              <a:rPr b="0" lang="en-US" sz="2400" spc="-1" strike="noStrike">
                <a:latin typeface="Arial"/>
              </a:rPr>
              <a:t>.</a:t>
            </a:r>
            <a:r>
              <a:rPr b="0" lang="en-US" sz="2400" spc="-1" strike="noStrike">
                <a:latin typeface="Arial"/>
              </a:rPr>
              <a:t>‬م</a:t>
            </a:r>
            <a:r>
              <a:rPr b="0" lang="en-US" sz="2400" spc="-1" strike="noStrike">
                <a:latin typeface="Arial"/>
              </a:rPr>
              <a:t>‪</a:t>
            </a:r>
            <a:r>
              <a:rPr b="0" lang="en-US" sz="2400" spc="-1" strike="noStrike">
                <a:latin typeface="Arial"/>
              </a:rPr>
              <a:t>.</a:t>
            </a:r>
            <a:r>
              <a:rPr b="0" lang="en-US" sz="2400" spc="-1" strike="noStrike">
                <a:latin typeface="Arial"/>
              </a:rPr>
              <a:t>‬د</a:t>
            </a:r>
            <a:r>
              <a:rPr b="0" lang="en-US" sz="2400" spc="-1" strike="noStrike">
                <a:latin typeface="Arial"/>
              </a:rPr>
              <a:t>‬ </a:t>
            </a:r>
            <a:r>
              <a:rPr b="0" lang="en-US" sz="2400" spc="-1" strike="noStrike">
                <a:latin typeface="Arial"/>
              </a:rPr>
              <a:t>‫‪</a:t>
            </a:r>
            <a:r>
              <a:rPr b="0" lang="en-US" sz="2400" spc="-1" strike="noStrike">
                <a:latin typeface="Arial"/>
              </a:rPr>
              <a:t>/</a:t>
            </a:r>
            <a:r>
              <a:rPr b="0" lang="en-US" sz="2400" spc="-1" strike="noStrike">
                <a:latin typeface="Arial"/>
              </a:rPr>
              <a:t>‬‬ </a:t>
            </a:r>
            <a:r>
              <a:rPr b="0" lang="en-US" sz="2400" spc="-1" strike="noStrike">
                <a:latin typeface="Arial"/>
              </a:rPr>
              <a:t>‫عمرو</a:t>
            </a:r>
            <a:r>
              <a:rPr b="0" lang="en-US" sz="2400" spc="-1" strike="noStrike">
                <a:latin typeface="Arial"/>
              </a:rPr>
              <a:t>‬ </a:t>
            </a:r>
            <a:r>
              <a:rPr b="0" lang="en-US" sz="2400" spc="-1" strike="noStrike">
                <a:latin typeface="Arial"/>
              </a:rPr>
              <a:t>‫ابراهيم</a:t>
            </a:r>
            <a:r>
              <a:rPr b="0" lang="en-US" sz="2400" spc="-1" strike="noStrike">
                <a:latin typeface="Arial"/>
              </a:rPr>
              <a:t>‬ </a:t>
            </a:r>
            <a:r>
              <a:rPr b="0" lang="en-US" sz="2400" spc="-1" strike="noStrike">
                <a:latin typeface="Arial"/>
              </a:rPr>
              <a:t>‫الشورى</a:t>
            </a:r>
            <a:r>
              <a:rPr b="0" lang="en-US" sz="2400" spc="-1" strike="noStrike">
                <a:latin typeface="Arial"/>
              </a:rPr>
              <a:t>‬</a:t>
            </a:r>
            <a:endParaRPr b="0" lang="en-US" sz="2400" spc="-1" strike="noStrike">
              <a:latin typeface="Arial"/>
            </a:endParaRPr>
          </a:p>
          <a:p>
            <a:pPr marL="432000" indent="-324000" algn="r" rtl="1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‫أ</a:t>
            </a:r>
            <a:r>
              <a:rPr b="0" lang="en-US" sz="2400" spc="-1" strike="noStrike">
                <a:latin typeface="Arial"/>
              </a:rPr>
              <a:t>‪</a:t>
            </a:r>
            <a:r>
              <a:rPr b="0" lang="en-US" sz="2400" spc="-1" strike="noStrike">
                <a:latin typeface="Arial"/>
              </a:rPr>
              <a:t>.</a:t>
            </a:r>
            <a:r>
              <a:rPr b="0" lang="en-US" sz="2400" spc="-1" strike="noStrike">
                <a:latin typeface="Arial"/>
              </a:rPr>
              <a:t>‬م</a:t>
            </a:r>
            <a:r>
              <a:rPr b="0" lang="en-US" sz="2400" spc="-1" strike="noStrike">
                <a:latin typeface="Arial"/>
              </a:rPr>
              <a:t>‪</a:t>
            </a:r>
            <a:r>
              <a:rPr b="0" lang="en-US" sz="2400" spc="-1" strike="noStrike">
                <a:latin typeface="Arial"/>
              </a:rPr>
              <a:t>.</a:t>
            </a:r>
            <a:r>
              <a:rPr b="0" lang="en-US" sz="2400" spc="-1" strike="noStrike">
                <a:latin typeface="Arial"/>
              </a:rPr>
              <a:t>‬د</a:t>
            </a:r>
            <a:r>
              <a:rPr b="0" lang="en-US" sz="2400" spc="-1" strike="noStrike">
                <a:latin typeface="Arial"/>
              </a:rPr>
              <a:t>‬ </a:t>
            </a:r>
            <a:r>
              <a:rPr b="0" lang="en-US" sz="2400" spc="-1" strike="noStrike">
                <a:latin typeface="Arial"/>
              </a:rPr>
              <a:t>‫‪</a:t>
            </a:r>
            <a:r>
              <a:rPr b="0" lang="en-US" sz="2400" spc="-1" strike="noStrike">
                <a:latin typeface="Arial"/>
              </a:rPr>
              <a:t>/</a:t>
            </a:r>
            <a:r>
              <a:rPr b="0" lang="en-US" sz="2400" spc="-1" strike="noStrike">
                <a:latin typeface="Arial"/>
              </a:rPr>
              <a:t>‬‬ </a:t>
            </a:r>
            <a:r>
              <a:rPr b="0" lang="en-US" sz="2400" spc="-1" strike="noStrike">
                <a:latin typeface="Arial"/>
              </a:rPr>
              <a:t>‫ريهام</a:t>
            </a:r>
            <a:r>
              <a:rPr b="0" lang="en-US" sz="2400" spc="-1" strike="noStrike">
                <a:latin typeface="Arial"/>
              </a:rPr>
              <a:t>‬ </a:t>
            </a:r>
            <a:r>
              <a:rPr b="0" lang="en-US" sz="2400" spc="-1" strike="noStrike">
                <a:latin typeface="Arial"/>
              </a:rPr>
              <a:t>‫مصطفى</a:t>
            </a:r>
            <a:r>
              <a:rPr b="0" lang="en-US" sz="2400" spc="-1" strike="noStrike">
                <a:latin typeface="Arial"/>
              </a:rPr>
              <a:t>‬ </a:t>
            </a:r>
            <a:r>
              <a:rPr b="0" lang="en-US" sz="2400" spc="-1" strike="noStrike">
                <a:latin typeface="Arial"/>
              </a:rPr>
              <a:t>‫عيسى</a:t>
            </a:r>
            <a:r>
              <a:rPr b="0" lang="en-US" sz="2400" spc="-1" strike="noStrike">
                <a:latin typeface="Arial"/>
              </a:rPr>
              <a:t>‬</a:t>
            </a:r>
            <a:endParaRPr b="0" lang="en-US" sz="2400" spc="-1" strike="noStrike">
              <a:latin typeface="Arial"/>
            </a:endParaRPr>
          </a:p>
          <a:p>
            <a:pPr marL="432000" indent="-324000" algn="r" rtl="1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‫د</a:t>
            </a:r>
            <a:r>
              <a:rPr b="0" lang="en-US" sz="2400" spc="-1" strike="noStrike">
                <a:latin typeface="Arial"/>
              </a:rPr>
              <a:t>‬ </a:t>
            </a:r>
            <a:r>
              <a:rPr b="0" lang="en-US" sz="2400" spc="-1" strike="noStrike">
                <a:latin typeface="Arial"/>
              </a:rPr>
              <a:t>‫‪</a:t>
            </a:r>
            <a:r>
              <a:rPr b="0" lang="en-US" sz="2400" spc="-1" strike="noStrike">
                <a:latin typeface="Arial"/>
              </a:rPr>
              <a:t>/</a:t>
            </a:r>
            <a:r>
              <a:rPr b="0" lang="en-US" sz="2400" spc="-1" strike="noStrike">
                <a:latin typeface="Arial"/>
              </a:rPr>
              <a:t>‬‬ </a:t>
            </a:r>
            <a:r>
              <a:rPr b="0" lang="en-US" sz="2400" spc="-1" strike="noStrike">
                <a:latin typeface="Arial"/>
              </a:rPr>
              <a:t>‫أميرة</a:t>
            </a:r>
            <a:r>
              <a:rPr b="0" lang="en-US" sz="2400" spc="-1" strike="noStrike">
                <a:latin typeface="Arial"/>
              </a:rPr>
              <a:t>‬ </a:t>
            </a:r>
            <a:r>
              <a:rPr b="0" lang="en-US" sz="2400" spc="-1" strike="noStrike">
                <a:latin typeface="Arial"/>
              </a:rPr>
              <a:t>‫أحمد</a:t>
            </a:r>
            <a:r>
              <a:rPr b="0" lang="en-US" sz="2400" spc="-1" strike="noStrike">
                <a:latin typeface="Arial"/>
              </a:rPr>
              <a:t>‬ </a:t>
            </a:r>
            <a:r>
              <a:rPr b="0" lang="en-US" sz="2400" spc="-1" strike="noStrike">
                <a:latin typeface="Arial"/>
              </a:rPr>
              <a:t>‫العطار</a:t>
            </a:r>
            <a:r>
              <a:rPr b="0" lang="en-US" sz="2400" spc="-1" strike="noStrike">
                <a:latin typeface="Arial"/>
              </a:rPr>
              <a:t>‬</a:t>
            </a:r>
            <a:endParaRPr b="0" lang="en-US" sz="2400" spc="-1" strike="noStrike">
              <a:latin typeface="Arial"/>
            </a:endParaRPr>
          </a:p>
          <a:p>
            <a:pPr marL="432000" indent="-324000" algn="r" rtl="1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‫د</a:t>
            </a:r>
            <a:r>
              <a:rPr b="0" lang="en-US" sz="2400" spc="-1" strike="noStrike">
                <a:latin typeface="Arial"/>
              </a:rPr>
              <a:t>‬ </a:t>
            </a:r>
            <a:r>
              <a:rPr b="0" lang="en-US" sz="2400" spc="-1" strike="noStrike">
                <a:latin typeface="Arial"/>
              </a:rPr>
              <a:t>‫‪</a:t>
            </a:r>
            <a:r>
              <a:rPr b="0" lang="en-US" sz="2400" spc="-1" strike="noStrike">
                <a:latin typeface="Arial"/>
              </a:rPr>
              <a:t>/</a:t>
            </a:r>
            <a:r>
              <a:rPr b="0" lang="en-US" sz="2400" spc="-1" strike="noStrike">
                <a:latin typeface="Arial"/>
              </a:rPr>
              <a:t>‬‬ </a:t>
            </a:r>
            <a:r>
              <a:rPr b="0" lang="en-US" sz="2400" spc="-1" strike="noStrike">
                <a:latin typeface="Arial"/>
              </a:rPr>
              <a:t>‫منى</a:t>
            </a:r>
            <a:r>
              <a:rPr b="0" lang="en-US" sz="2400" spc="-1" strike="noStrike">
                <a:latin typeface="Arial"/>
              </a:rPr>
              <a:t>‬ </a:t>
            </a:r>
            <a:r>
              <a:rPr b="0" lang="en-US" sz="2400" spc="-1" strike="noStrike">
                <a:latin typeface="Arial"/>
              </a:rPr>
              <a:t>‫محمد</a:t>
            </a:r>
            <a:r>
              <a:rPr b="0" lang="en-US" sz="2400" spc="-1" strike="noStrike">
                <a:latin typeface="Arial"/>
              </a:rPr>
              <a:t>‬ </a:t>
            </a:r>
            <a:r>
              <a:rPr b="0" lang="en-US" sz="2400" spc="-1" strike="noStrike">
                <a:latin typeface="Arial"/>
              </a:rPr>
              <a:t>‫موافى</a:t>
            </a:r>
            <a:r>
              <a:rPr b="0" lang="en-US" sz="2400" spc="-1" strike="noStrike">
                <a:latin typeface="Arial"/>
              </a:rPr>
              <a:t>‬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zoom dir="out"/>
      </p:transition>
    </mc:Choice>
    <mc:Fallback>
      <p:transition spd="slow">
        <p:zoom dir="out"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 rtl="1">
              <a:buNone/>
            </a:pPr>
            <a:r>
              <a:rPr b="0" lang="ar-EG" sz="3300" spc="-1" strike="noStrike">
                <a:latin typeface="Arial"/>
              </a:rPr>
              <a:t>صفحة إنشاء المستخدم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1828800" y="1203840"/>
            <a:ext cx="6858000" cy="35866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 rtl="1">
              <a:buNone/>
            </a:pPr>
            <a:r>
              <a:rPr b="0" lang="ar-EG" sz="3300" spc="-1" strike="noStrike">
                <a:latin typeface="Arial"/>
              </a:rPr>
              <a:t>صفحة الأفلام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1828800" y="1081440"/>
            <a:ext cx="6629400" cy="37191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 rtl="1">
              <a:buNone/>
            </a:pPr>
            <a:r>
              <a:rPr b="0" lang="ar-EG" sz="3300" spc="-1" strike="noStrike">
                <a:latin typeface="Arial"/>
              </a:rPr>
              <a:t>صفحة إنشاء الأفلام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1828800" y="1143000"/>
            <a:ext cx="6858000" cy="36576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 rtl="1">
              <a:buNone/>
            </a:pPr>
            <a:r>
              <a:rPr b="0" lang="ar-EG" sz="3300" spc="-1" strike="noStrike">
                <a:latin typeface="Arial"/>
              </a:rPr>
              <a:t>صفحة الأفلام في الموقع الرئيسي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2514600" y="1172520"/>
            <a:ext cx="5715000" cy="34189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 rtl="1">
              <a:buNone/>
            </a:pPr>
            <a:r>
              <a:rPr b="0" lang="ar-EG" sz="3300" spc="-1" strike="noStrike">
                <a:latin typeface="Arial"/>
              </a:rPr>
              <a:t>صفحة الفيلم الواحد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1828800" y="1019880"/>
            <a:ext cx="6629400" cy="37677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 rtl="1">
              <a:buNone/>
            </a:pPr>
            <a:r>
              <a:rPr b="0" lang="ar-EG" sz="3300" spc="-1" strike="noStrike">
                <a:latin typeface="Arial"/>
              </a:rPr>
              <a:t>إضافة </a:t>
            </a:r>
            <a:r>
              <a:rPr b="0" lang="en-US" sz="3300" spc="-1" strike="noStrike">
                <a:latin typeface="Arial"/>
              </a:rPr>
              <a:t>review</a:t>
            </a:r>
            <a:r>
              <a:rPr b="0" lang="en-US" sz="3300" spc="-1" strike="noStrike">
                <a:latin typeface="Arial"/>
              </a:rPr>
              <a:t> على الفلم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1"/>
          <a:stretch/>
        </p:blipFill>
        <p:spPr>
          <a:xfrm>
            <a:off x="754560" y="1136520"/>
            <a:ext cx="8846640" cy="36280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 rtl="1">
              <a:buNone/>
            </a:pPr>
            <a:r>
              <a:rPr b="0" lang="en-US" sz="3300" spc="-1" strike="noStrike">
                <a:latin typeface="Arial"/>
              </a:rPr>
              <a:t>A positive comment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1"/>
          <a:stretch/>
        </p:blipFill>
        <p:spPr>
          <a:xfrm>
            <a:off x="783360" y="2012040"/>
            <a:ext cx="8466120" cy="16660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 rtl="1">
              <a:buNone/>
            </a:pPr>
            <a:r>
              <a:rPr b="0" lang="en-US" sz="3300" spc="-1" strike="noStrike">
                <a:latin typeface="Arial"/>
              </a:rPr>
              <a:t>A negative comment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750240" y="1973880"/>
            <a:ext cx="8532720" cy="17424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" descr=""/>
          <p:cNvPicPr/>
          <p:nvPr/>
        </p:nvPicPr>
        <p:blipFill>
          <a:blip r:embed="rId1"/>
          <a:stretch/>
        </p:blipFill>
        <p:spPr>
          <a:xfrm>
            <a:off x="-228600" y="-228600"/>
            <a:ext cx="10744200" cy="59436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ar-EG" sz="3300" spc="-1" strike="noStrike">
                <a:latin typeface="Arial"/>
              </a:rPr>
              <a:t>المقدمة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just" rtl="1">
              <a:buNone/>
            </a:pPr>
            <a:r>
              <a:rPr b="0" lang="en-US" sz="2100" spc="-1" strike="noStrike">
                <a:latin typeface="Arial"/>
              </a:rPr>
              <a:t>‫من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‫اكثر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‫الشركات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‫نجاحا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‫ُ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‫هي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‫الشركات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‫التي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‫تفهم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‫عملائها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‫جيدا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‫وتفهم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‫ما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‫يقولونه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‫وكيف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‫يقولونه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‫وما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‫معناه</a:t>
            </a:r>
            <a:r>
              <a:rPr b="0" lang="en-US" sz="2100" spc="-1" strike="noStrike">
                <a:latin typeface="Arial"/>
              </a:rPr>
              <a:t>‪</a:t>
            </a:r>
            <a:r>
              <a:rPr b="0" lang="en-US" sz="2100" spc="-1" strike="noStrike">
                <a:latin typeface="Arial"/>
              </a:rPr>
              <a:t>.</a:t>
            </a:r>
            <a:r>
              <a:rPr b="0" lang="en-US" sz="2100" spc="-1" strike="noStrike">
                <a:latin typeface="Arial"/>
              </a:rPr>
              <a:t>‬‬ كلام </a:t>
            </a:r>
            <a:r>
              <a:rPr b="0" lang="en-US" sz="2100" spc="-1" strike="noStrike">
                <a:latin typeface="Arial"/>
              </a:rPr>
              <a:t>‬‫العملاء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‫يمكن</a:t>
            </a:r>
            <a:r>
              <a:rPr b="0" lang="en-US" sz="2100" spc="-1" strike="noStrike">
                <a:latin typeface="Arial"/>
              </a:rPr>
              <a:t>‬ ان‬ </a:t>
            </a:r>
            <a:r>
              <a:rPr b="0" lang="en-US" sz="2100" spc="-1" strike="noStrike">
                <a:latin typeface="Arial"/>
              </a:rPr>
              <a:t>‫نجده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‫في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‫‪</a:t>
            </a:r>
            <a:r>
              <a:rPr b="0" lang="en-US" sz="2100" spc="-1" strike="noStrike">
                <a:latin typeface="Arial"/>
              </a:rPr>
              <a:t>tweets</a:t>
            </a:r>
            <a:r>
              <a:rPr b="0" lang="en-US" sz="2100" spc="-1" strike="noStrike">
                <a:latin typeface="Arial"/>
              </a:rPr>
              <a:t>‬‬ </a:t>
            </a:r>
            <a:r>
              <a:rPr b="0" lang="en-US" sz="2100" spc="-1" strike="noStrike">
                <a:latin typeface="Arial"/>
              </a:rPr>
              <a:t>‫و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‫‪</a:t>
            </a:r>
            <a:r>
              <a:rPr b="0" lang="en-US" sz="2100" spc="-1" strike="noStrike">
                <a:latin typeface="Arial"/>
              </a:rPr>
              <a:t>comments</a:t>
            </a:r>
            <a:r>
              <a:rPr b="0" lang="en-US" sz="2100" spc="-1" strike="noStrike">
                <a:latin typeface="Arial"/>
              </a:rPr>
              <a:t>‬‬ </a:t>
            </a:r>
            <a:r>
              <a:rPr b="0" lang="en-US" sz="2100" spc="-1" strike="noStrike">
                <a:latin typeface="Arial"/>
              </a:rPr>
              <a:t>‫و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‫‪</a:t>
            </a:r>
            <a:r>
              <a:rPr b="0" lang="en-US" sz="2100" spc="-1" strike="noStrike">
                <a:latin typeface="Arial"/>
              </a:rPr>
              <a:t>reviews</a:t>
            </a:r>
            <a:r>
              <a:rPr b="0" lang="en-US" sz="2100" spc="-1" strike="noStrike">
                <a:latin typeface="Arial"/>
              </a:rPr>
              <a:t>‬‬‬ </a:t>
            </a:r>
            <a:r>
              <a:rPr b="0" lang="en-US" sz="2100" spc="-1" strike="noStrike">
                <a:latin typeface="Arial"/>
              </a:rPr>
              <a:t>‫وفهمه</a:t>
            </a:r>
            <a:r>
              <a:rPr b="0" lang="en-US" sz="2100" spc="-1" strike="noStrike">
                <a:latin typeface="Arial"/>
              </a:rPr>
              <a:t>‬ مهم‬ </a:t>
            </a:r>
            <a:r>
              <a:rPr b="0" lang="en-US" sz="2100" spc="-1" strike="noStrike">
                <a:latin typeface="Arial"/>
              </a:rPr>
              <a:t>‫جدا</a:t>
            </a:r>
            <a:r>
              <a:rPr b="0" lang="en-US" sz="2100" spc="-1" strike="noStrike">
                <a:latin typeface="Arial"/>
              </a:rPr>
              <a:t>‪</a:t>
            </a:r>
            <a:r>
              <a:rPr b="0" lang="en-US" sz="2100" spc="-1" strike="noStrike">
                <a:latin typeface="Arial"/>
              </a:rPr>
              <a:t>.</a:t>
            </a:r>
            <a:r>
              <a:rPr b="0" lang="en-US" sz="2100" spc="-1" strike="noStrike">
                <a:latin typeface="Arial"/>
              </a:rPr>
              <a:t>‬‬ </a:t>
            </a:r>
            <a:r>
              <a:rPr b="0" lang="en-US" sz="2100" spc="-1" strike="noStrike">
                <a:latin typeface="Arial"/>
              </a:rPr>
              <a:t>‫إن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‫مجال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‫ال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‫‪</a:t>
            </a:r>
            <a:r>
              <a:rPr b="0" lang="en-US" sz="2100" spc="-1" strike="noStrike">
                <a:latin typeface="Arial"/>
              </a:rPr>
              <a:t>analysis</a:t>
            </a:r>
            <a:r>
              <a:rPr b="0" lang="en-US" sz="2100" spc="-1" strike="noStrike">
                <a:latin typeface="Arial"/>
              </a:rPr>
              <a:t>‬‬ </a:t>
            </a:r>
            <a:r>
              <a:rPr b="0" lang="en-US" sz="2100" spc="-1" strike="noStrike">
                <a:latin typeface="Arial"/>
              </a:rPr>
              <a:t>‫‪sentiment</a:t>
            </a:r>
            <a:r>
              <a:rPr b="0" lang="en-US" sz="2100" spc="-1" strike="noStrike">
                <a:latin typeface="Arial"/>
              </a:rPr>
              <a:t>‬‬ </a:t>
            </a:r>
            <a:r>
              <a:rPr b="0" lang="en-US" sz="2100" spc="-1" strike="noStrike">
                <a:latin typeface="Arial"/>
              </a:rPr>
              <a:t>‫هو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‫المجال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‫الذي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‫يهتم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‫بدراسة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‫كلام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‫العملاء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‫وتحليل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‫معاني</a:t>
            </a:r>
            <a:r>
              <a:rPr b="0" lang="en-US" sz="2100" spc="-1" strike="noStrike">
                <a:latin typeface="Arial"/>
              </a:rPr>
              <a:t>‬ الكلام </a:t>
            </a:r>
            <a:r>
              <a:rPr b="0" lang="en-US" sz="2100" spc="-1" strike="noStrike">
                <a:latin typeface="Arial"/>
              </a:rPr>
              <a:t>‬‫وهو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‫مجال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‫هام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‫جدا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‫وضروري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‫تعلمه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‫لكل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‫من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‫المبرمجين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‫واصحاب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‫الشركات</a:t>
            </a:r>
            <a:r>
              <a:rPr b="0" lang="en-US" sz="2100" spc="-1" strike="noStrike">
                <a:latin typeface="Arial"/>
              </a:rPr>
              <a:t>‪.</a:t>
            </a:r>
            <a:endParaRPr b="0" lang="en-US" sz="2100" spc="-1" strike="noStrike">
              <a:latin typeface="Arial"/>
            </a:endParaRPr>
          </a:p>
          <a:p>
            <a:pPr algn="just" rtl="1">
              <a:buNone/>
            </a:pPr>
            <a:r>
              <a:rPr b="0" lang="en-US" sz="2100" spc="-1" strike="noStrike">
                <a:latin typeface="Arial"/>
              </a:rPr>
              <a:t>‬في‬ </a:t>
            </a:r>
            <a:r>
              <a:rPr b="0" lang="en-US" sz="2100" spc="-1" strike="noStrike">
                <a:latin typeface="Arial"/>
              </a:rPr>
              <a:t>‫هذا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‫المشروع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‫نحاول</a:t>
            </a:r>
            <a:r>
              <a:rPr b="0" lang="en-US" sz="2100" spc="-1" strike="noStrike">
                <a:latin typeface="Arial"/>
              </a:rPr>
              <a:t>‬ مساعدة</a:t>
            </a:r>
            <a:r>
              <a:rPr b="0" lang="en-US" sz="2100" spc="-1" strike="noStrike">
                <a:latin typeface="Arial"/>
              </a:rPr>
              <a:t>‬‫ الشركات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‫تسهيل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‫استخدام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‫مواقعهم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‫للعمالء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‫عن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‫طريق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‫تقييم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‫تعليقاتهم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‫تلقائيا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‫حيث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‫في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‫باقي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‫المواقع</a:t>
            </a:r>
            <a:r>
              <a:rPr b="0" lang="en-US" sz="2100" spc="-1" strike="noStrike">
                <a:latin typeface="Arial"/>
              </a:rPr>
              <a:t>‬ يقوم</a:t>
            </a:r>
            <a:r>
              <a:rPr b="0" lang="en-US" sz="2100" spc="-1" strike="noStrike">
                <a:latin typeface="Arial"/>
              </a:rPr>
              <a:t>‬‫ المستخدم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‫بالتعليق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‫ثم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‫بالتقييم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‫ولكن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‫يمكن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‫استخدام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‫ال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‫‪</a:t>
            </a:r>
            <a:r>
              <a:rPr b="0" lang="en-US" sz="2100" spc="-1" strike="noStrike">
                <a:latin typeface="Arial"/>
              </a:rPr>
              <a:t>analysis</a:t>
            </a:r>
            <a:r>
              <a:rPr b="0" lang="en-US" sz="2100" spc="-1" strike="noStrike">
                <a:latin typeface="Arial"/>
              </a:rPr>
              <a:t>‬‬ </a:t>
            </a:r>
            <a:r>
              <a:rPr b="0" lang="en-US" sz="2100" spc="-1" strike="noStrike">
                <a:latin typeface="Arial"/>
              </a:rPr>
              <a:t>‫‪sentiment</a:t>
            </a:r>
            <a:r>
              <a:rPr b="0" lang="en-US" sz="2100" spc="-1" strike="noStrike">
                <a:latin typeface="Arial"/>
              </a:rPr>
              <a:t>‬‬ </a:t>
            </a:r>
            <a:r>
              <a:rPr b="0" lang="en-US" sz="2100" spc="-1" strike="noStrike">
                <a:latin typeface="Arial"/>
              </a:rPr>
              <a:t>‫بعد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‫أن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‫يقوم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‫العميل</a:t>
            </a:r>
            <a:r>
              <a:rPr b="0" lang="en-US" sz="2100" spc="-1" strike="noStrike">
                <a:latin typeface="Arial"/>
              </a:rPr>
              <a:t>‬ بالتعليق‬ </a:t>
            </a:r>
            <a:r>
              <a:rPr b="0" lang="en-US" sz="2100" spc="-1" strike="noStrike">
                <a:latin typeface="Arial"/>
              </a:rPr>
              <a:t>‫وحساب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‫التقييم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‫تلقائيا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‫اما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‫بالإيجاب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‫او</a:t>
            </a:r>
            <a:r>
              <a:rPr b="0" lang="en-US" sz="2100" spc="-1" strike="noStrike">
                <a:latin typeface="Arial"/>
              </a:rPr>
              <a:t>‬ </a:t>
            </a:r>
            <a:r>
              <a:rPr b="0" lang="en-US" sz="2100" spc="-1" strike="noStrike">
                <a:latin typeface="Arial"/>
              </a:rPr>
              <a:t>‫بالسلب</a:t>
            </a:r>
            <a:r>
              <a:rPr b="0" lang="en-US" sz="2100" spc="-1" strike="noStrike">
                <a:latin typeface="Arial"/>
              </a:rPr>
              <a:t>‪.</a:t>
            </a:r>
            <a:r>
              <a:rPr b="0" lang="en-US" sz="2100" spc="-1" strike="noStrike">
                <a:latin typeface="Arial"/>
              </a:rPr>
              <a:t>‬‬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zoom dir="out"/>
      </p:transition>
    </mc:Choice>
    <mc:Fallback>
      <p:transition spd="slow">
        <p:zoom dir="out"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ar-EG" sz="3300" spc="-1" strike="noStrike">
                <a:latin typeface="Arial"/>
              </a:rPr>
              <a:t>مشكلة الدراسة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r" rtl="1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EG" sz="2400" spc="-1" strike="noStrike">
                <a:latin typeface="Arial"/>
              </a:rPr>
              <a:t>مساعدة اصحاب المنتجات </a:t>
            </a:r>
            <a:r>
              <a:rPr b="0" lang="ar-EG" sz="2400" spc="-1" strike="noStrike">
                <a:latin typeface="Arial"/>
              </a:rPr>
              <a:t>معرفة ردود أفعال العملاء على </a:t>
            </a:r>
            <a:r>
              <a:rPr b="0" lang="ar-EG" sz="2400" spc="-1" strike="noStrike">
                <a:latin typeface="Arial"/>
              </a:rPr>
              <a:t>منتجاتهم.</a:t>
            </a:r>
            <a:endParaRPr b="0" lang="en-US" sz="2400" spc="-1" strike="noStrike">
              <a:latin typeface="Arial"/>
            </a:endParaRPr>
          </a:p>
          <a:p>
            <a:pPr marL="432000" indent="-324000" algn="r" rtl="1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EG" sz="2400" spc="-1" strike="noStrike">
                <a:latin typeface="Arial"/>
              </a:rPr>
              <a:t>تسهيل تقييم المنتج على العميل</a:t>
            </a:r>
            <a:endParaRPr b="0" lang="en-US" sz="2400" spc="-1" strike="noStrike">
              <a:latin typeface="Arial"/>
            </a:endParaRPr>
          </a:p>
          <a:p>
            <a:pPr marL="432000" indent="-324000" algn="r" rtl="1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EG" sz="2400" spc="-1" strike="noStrike">
                <a:latin typeface="Arial"/>
              </a:rPr>
              <a:t>استخدام الذكاء الاصطناعي في </a:t>
            </a:r>
            <a:r>
              <a:rPr b="0" lang="ar-EG" sz="2400" spc="-1" strike="noStrike">
                <a:latin typeface="Arial"/>
              </a:rPr>
              <a:t>تقييم التعليقات</a:t>
            </a:r>
            <a:endParaRPr b="0" lang="en-US" sz="2400" spc="-1" strike="noStrike">
              <a:latin typeface="Arial"/>
            </a:endParaRPr>
          </a:p>
          <a:p>
            <a:pPr marL="432000" indent="-324000" algn="r" rtl="1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EG" sz="2400" spc="-1" strike="noStrike">
                <a:latin typeface="Arial"/>
              </a:rPr>
              <a:t>عمل </a:t>
            </a:r>
            <a:r>
              <a:rPr b="0" lang="en-US" sz="2400" spc="-1" strike="noStrike">
                <a:latin typeface="Arial"/>
              </a:rPr>
              <a:t>integration</a:t>
            </a:r>
            <a:r>
              <a:rPr b="0" lang="en-US" sz="2400" spc="-1" strike="noStrike">
                <a:latin typeface="Arial"/>
              </a:rPr>
              <a:t> بين </a:t>
            </a:r>
            <a:r>
              <a:rPr b="0" lang="en-US" sz="2400" spc="-1" strike="noStrike">
                <a:latin typeface="Arial"/>
              </a:rPr>
              <a:t>Laravel </a:t>
            </a:r>
            <a:r>
              <a:rPr b="0" lang="en-US" sz="2400" spc="-1" strike="noStrike">
                <a:latin typeface="Arial"/>
              </a:rPr>
              <a:t>project</a:t>
            </a:r>
            <a:r>
              <a:rPr b="0" lang="en-US" sz="2400" spc="-1" strike="noStrike">
                <a:latin typeface="Arial"/>
              </a:rPr>
              <a:t> و </a:t>
            </a:r>
            <a:r>
              <a:rPr b="0" lang="en-US" sz="2400" spc="-1" strike="noStrike">
                <a:latin typeface="Arial"/>
              </a:rPr>
              <a:t>python ML module</a:t>
            </a:r>
            <a:endParaRPr b="0" lang="en-US" sz="2400" spc="-1" strike="noStrike">
              <a:latin typeface="Arial"/>
            </a:endParaRPr>
          </a:p>
          <a:p>
            <a:pPr marL="432000" indent="-324000" algn="r" rtl="1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zoom dir="out"/>
      </p:transition>
    </mc:Choice>
    <mc:Fallback>
      <p:transition spd="slow">
        <p:zoom dir="out"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ar-EG" sz="3300" spc="-1" strike="noStrike">
                <a:latin typeface="Arial"/>
              </a:rPr>
              <a:t>التقنيات المستخدمة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HTML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CSS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JavaScript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MySQL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PHP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Laravel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Python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zoom dir="out"/>
      </p:transition>
    </mc:Choice>
    <mc:Fallback>
      <p:transition spd="slow">
        <p:zoom dir="out"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ar-EG" sz="3300" spc="-1" strike="noStrike">
                <a:latin typeface="Arial"/>
              </a:rPr>
              <a:t>أنواع المستخدمين وصلاحياتهم</a:t>
            </a:r>
            <a:r>
              <a:rPr b="0" lang="en-US" sz="3300" spc="-1" strike="noStrike">
                <a:latin typeface="Arial"/>
              </a:rPr>
              <a:t> </a:t>
            </a:r>
            <a:r>
              <a:rPr b="0" lang="en-US" sz="3300" spc="-1" strike="noStrike">
                <a:latin typeface="Arial"/>
              </a:rPr>
              <a:t>(Authorization)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Administrator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Editor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Viewer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dissolve/>
      </p:transition>
    </mc:Choice>
    <mc:Fallback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Administrator Permissions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r" rtl="1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EG" sz="2400" spc="-1" strike="noStrike">
                <a:latin typeface="Arial"/>
              </a:rPr>
              <a:t>إنشاء المستخدمين وحذهم والتعديل عليهم</a:t>
            </a:r>
            <a:endParaRPr b="0" lang="en-US" sz="2400" spc="-1" strike="noStrike">
              <a:latin typeface="Arial"/>
            </a:endParaRPr>
          </a:p>
          <a:p>
            <a:pPr marL="432000" indent="-324000" algn="r" rtl="1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EG" sz="2400" spc="-1" strike="noStrike">
                <a:latin typeface="Arial"/>
              </a:rPr>
              <a:t>الوصول للوحة التحكم</a:t>
            </a:r>
            <a:endParaRPr b="0" lang="en-US" sz="2400" spc="-1" strike="noStrike">
              <a:latin typeface="Arial"/>
            </a:endParaRPr>
          </a:p>
          <a:p>
            <a:pPr marL="432000" indent="-324000" algn="r" rtl="1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EG" sz="2400" spc="-1" strike="noStrike">
                <a:latin typeface="Arial"/>
              </a:rPr>
              <a:t>إنشاء الأفلام وحذفهم والتعديل عليهم</a:t>
            </a:r>
            <a:endParaRPr b="0" lang="en-US" sz="2400" spc="-1" strike="noStrike">
              <a:latin typeface="Arial"/>
            </a:endParaRPr>
          </a:p>
          <a:p>
            <a:pPr marL="432000" indent="-324000" algn="r" rtl="1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EG" sz="2400" spc="-1" strike="noStrike">
                <a:latin typeface="Arial"/>
              </a:rPr>
              <a:t>التقييم على الافلام</a:t>
            </a:r>
            <a:endParaRPr b="0" lang="en-US" sz="2400" spc="-1" strike="noStrike">
              <a:latin typeface="Arial"/>
            </a:endParaRPr>
          </a:p>
          <a:p>
            <a:pPr marL="432000" indent="-324000" algn="r" rtl="1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EG" sz="2400" spc="-1" strike="noStrike">
                <a:latin typeface="Arial"/>
              </a:rPr>
              <a:t>التغيير في محتوى الموقع</a:t>
            </a:r>
            <a:endParaRPr b="0" lang="en-US" sz="2400" spc="-1" strike="noStrike">
              <a:latin typeface="Arial"/>
            </a:endParaRPr>
          </a:p>
          <a:p>
            <a:pPr marL="432000" indent="-324000" algn="r" rtl="1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EG" sz="2400" spc="-1" strike="noStrike">
                <a:latin typeface="Arial"/>
              </a:rPr>
              <a:t>إنشاء </a:t>
            </a:r>
            <a:r>
              <a:rPr b="0" lang="en-US" sz="2400" spc="-1" strike="noStrike">
                <a:latin typeface="Arial"/>
              </a:rPr>
              <a:t>reviews</a:t>
            </a:r>
            <a:r>
              <a:rPr b="0" lang="en-US" sz="2400" spc="-1" strike="noStrike">
                <a:latin typeface="Arial"/>
              </a:rPr>
              <a:t> على الافلام وحذفهم والتعديل عليهم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Editor Permissions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r" rtl="1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EG" sz="2400" spc="-1" strike="noStrike">
                <a:latin typeface="Arial"/>
              </a:rPr>
              <a:t>إنشاء الأفلام وحذفها والتعديل </a:t>
            </a:r>
            <a:r>
              <a:rPr b="0" lang="ar-EG" sz="2400" spc="-1" strike="noStrike">
                <a:latin typeface="Arial"/>
              </a:rPr>
              <a:t>عليها</a:t>
            </a:r>
            <a:endParaRPr b="0" lang="en-US" sz="2400" spc="-1" strike="noStrike">
              <a:latin typeface="Arial"/>
            </a:endParaRPr>
          </a:p>
          <a:p>
            <a:pPr marL="432000" indent="-324000" algn="r" rtl="1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EG" sz="2400" spc="-1" strike="noStrike">
                <a:latin typeface="Arial"/>
              </a:rPr>
              <a:t>التحكم في ال </a:t>
            </a:r>
            <a:r>
              <a:rPr b="0" lang="en-US" sz="2400" spc="-1" strike="noStrike">
                <a:latin typeface="Arial"/>
              </a:rPr>
              <a:t>reviews</a:t>
            </a:r>
            <a:r>
              <a:rPr b="0" lang="en-US" sz="2400" spc="-1" strike="noStrike">
                <a:latin typeface="Arial"/>
              </a:rPr>
              <a:t> على </a:t>
            </a:r>
            <a:r>
              <a:rPr b="0" lang="ar-EG" sz="2400" spc="-1" strike="noStrike">
                <a:latin typeface="Arial"/>
              </a:rPr>
              <a:t>أفلامه</a:t>
            </a:r>
            <a:endParaRPr b="0" lang="en-US" sz="2400" spc="-1" strike="noStrike">
              <a:latin typeface="Arial"/>
            </a:endParaRPr>
          </a:p>
          <a:p>
            <a:pPr marL="432000" indent="-324000" algn="r" rtl="1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EG" sz="2400" spc="-1" strike="noStrike">
                <a:latin typeface="Arial"/>
              </a:rPr>
              <a:t>عمل </a:t>
            </a:r>
            <a:r>
              <a:rPr b="0" lang="en-US" sz="2400" spc="-1" strike="noStrike">
                <a:latin typeface="Arial"/>
              </a:rPr>
              <a:t>reviews</a:t>
            </a:r>
            <a:r>
              <a:rPr b="0" lang="en-US" sz="2400" spc="-1" strike="noStrike">
                <a:latin typeface="Arial"/>
              </a:rPr>
              <a:t> على الافلام</a:t>
            </a:r>
            <a:endParaRPr b="0" lang="en-US" sz="2400" spc="-1" strike="noStrike">
              <a:latin typeface="Arial"/>
            </a:endParaRPr>
          </a:p>
          <a:p>
            <a:pPr marL="432000" indent="-324000" algn="r" rtl="1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EG" sz="2400" spc="-1" strike="noStrike">
                <a:latin typeface="Arial"/>
              </a:rPr>
              <a:t>الوصول لما يخصه فقط من </a:t>
            </a:r>
            <a:r>
              <a:rPr b="0" lang="ar-EG" sz="2400" spc="-1" strike="noStrike">
                <a:latin typeface="Arial"/>
              </a:rPr>
              <a:t>لوحة التحكم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Viewer Permissions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r" rtl="1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EG" sz="2400" spc="-1" strike="noStrike">
                <a:latin typeface="Arial"/>
              </a:rPr>
              <a:t>تصفح جميع الأفلام</a:t>
            </a:r>
            <a:endParaRPr b="0" lang="en-US" sz="2400" spc="-1" strike="noStrike">
              <a:latin typeface="Arial"/>
            </a:endParaRPr>
          </a:p>
          <a:p>
            <a:pPr marL="432000" indent="-324000" algn="r" rtl="1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EG" sz="2400" spc="-1" strike="noStrike">
                <a:latin typeface="Arial"/>
              </a:rPr>
              <a:t>عمل </a:t>
            </a:r>
            <a:r>
              <a:rPr b="0" lang="en-US" sz="2400" spc="-1" strike="noStrike">
                <a:latin typeface="Arial"/>
              </a:rPr>
              <a:t>reviews</a:t>
            </a:r>
            <a:r>
              <a:rPr b="0" lang="en-US" sz="2400" spc="-1" strike="noStrike">
                <a:latin typeface="Arial"/>
              </a:rPr>
              <a:t> على </a:t>
            </a:r>
            <a:r>
              <a:rPr b="0" lang="ar-EG" sz="2400" spc="-1" strike="noStrike">
                <a:latin typeface="Arial"/>
              </a:rPr>
              <a:t>الافلام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2023-06-18T00:19:12Z</dcterms:created>
  <dc:creator/>
  <dc:description/>
  <dc:language>en-US</dc:language>
  <cp:lastModifiedBy/>
  <dcterms:modified xsi:type="dcterms:W3CDTF">2023-06-18T01:33:01Z</dcterms:modified>
  <cp:revision>4</cp:revision>
  <dc:subject/>
  <dc:title>Beehive</dc:title>
</cp:coreProperties>
</file>